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sldIdLst>
    <p:sldId id="1256" r:id="rId2"/>
    <p:sldId id="1257" r:id="rId3"/>
    <p:sldId id="1213" r:id="rId4"/>
    <p:sldId id="1214" r:id="rId5"/>
    <p:sldId id="1215" r:id="rId6"/>
    <p:sldId id="1277" r:id="rId7"/>
    <p:sldId id="1198" r:id="rId8"/>
    <p:sldId id="1199" r:id="rId9"/>
    <p:sldId id="1200" r:id="rId10"/>
    <p:sldId id="1201" r:id="rId11"/>
    <p:sldId id="1202" r:id="rId12"/>
    <p:sldId id="1203" r:id="rId13"/>
    <p:sldId id="1204" r:id="rId14"/>
    <p:sldId id="1205" r:id="rId15"/>
    <p:sldId id="1206" r:id="rId16"/>
    <p:sldId id="1207" r:id="rId17"/>
    <p:sldId id="1258" r:id="rId18"/>
    <p:sldId id="1209" r:id="rId19"/>
    <p:sldId id="1210" r:id="rId20"/>
    <p:sldId id="1211" r:id="rId21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9900"/>
    <a:srgbClr val="FF0066"/>
    <a:srgbClr val="000099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6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3T03:40:11.39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48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08-13T03:40:49.271"/>
    </inkml:context>
  </inkml:definitions>
  <inkml:trace contextRef="#ctx0" brushRef="#br0">12221 5419 218 0,'0'-1'-6'0,"-1"-1"-23"0,-1-2 19 0,2 4 24 0,0 0-14 0,0 0 16 0,0 0-9 16,0 0-7-16,0 0 18 0,2-9-18 0,-9 6-15 0,6 0 56 15,-3 0-22-15,3 0 37 0,1-2 1 0,-3 2-17 16,3-2 17-16,0 1-19 0,-1 1-6 0,2 1-4 0,0-1-19 15,3 0 14-15,0 0 1 0,-4 0-2 16,0 0 12-16,3 1-14 0,-1 0-16 0,4 0 17 16,0 0-15-16,1 0 17 0,-1 0-5 0,1 1-16 15,2-1 10-15,-2 1-13 0,5 0-4 0,1 1 11 0,0 0-7 16,2 0 8-16,-2 0-2 0,3 1-4 0,-1-1 7 0,1 2-7 16,-2-1 4-16,-2 2 3 0,1-1-6 15,-3 1 6-15,1 3 1 0,1 0-8 0,-3 1 9 16,1 1-10-16,-2 0 0 0,0 2 33 0,1 0-13 15,-2 1 22-15,0 3-19 0,-3 1-10 0,1 1-1 0,-2 5-3 0,1-5-3 16,-3 4 3-16,-1 1-6 0,-1-2 6 16,-4 5 0-16,-1-4-4 0,1 0 7 0,-1 1-8 15,-1-1-4-15,-3 1 8 0,0-2-7 0,1 0 9 16,-3 0 3-16,2-4-2 0,-1 1 8 0,1-2-7 16,3-1-3-16,-1 0 11 0,1-4-5 0,-2-4 8 15,0-2-4-15,3 0 5 0,2 0 1 0,2-1 0 0,2-1-9 16,-2-1 14-16,3-3-14 0,2-1 15 0,3-2-17 15,2-2-6-15,1-2 5 0,1-1-8 0,1-3-12 16,1-2 13-16,2 0-16 0,1-1 15 0,-2 1-10 0,1 1 1 16,2-2 6-16,-1-2-4 0,0 3-12 0,-2 0 16 15,-1-4-7-15,0 1 10 0,0-1-7 0,-1-3 1 0,0 3 2 16,5 3-1-16,-3-4-12 0,-1 2 17 16,1 1-13-16,-6 1 16 0,-2-1-5 0,3 4-2 15,-3 0 6-15,0-1-7 0,1 3-11 0,-1-1 19 16,-3 2-8-16,-2 0 12 0,-3 1 0 0,-2 1-1 0,-1 1 5 15,3 2-5-15,3 1-11 0,-3 1 14 0,3 0-13 16,-5 2 14-16,-4 0-11 0,3 0 3 16,-1 1 4-16,7 1-3 0,-9 0 1 0,6 0-8 0,-4 1-3 0,5 1-1 15,-1 0 4-15,-2 3-2 16,1-1 11-16,-1 0-10 0,3 3-3 0,2 1 7 16,0 0-9-16,0 0 10 0,-1 1 1 0,1 1 2 15,0 0 3-15,0 2-2 0,0 0 1 0,0 2-3 0,0 1 3 16,-1 0-2-16,1 1 5 0,-2 0-6 0,0-1 1 0,2 2-3 0,-2-1-5 0,4 4 16 15,-2-1-10 1,3 1 13-16,3 3-10 0,1-1 1 0,-2-3 4 16,6 0-4-16,-8-3 1 0,6 0-8 0,1-3 8 0,1 1-7 15,1-1 6-15,-2-3-2 0,2 2-5 0,-1-2 4 16,3-1-6-16,2 1 8 0,0-4-2 0,1-1 3 16,-3-1-5-16,2-2-7 0,0 1 1 0,0-1-2 15,0-2 9-15,-2-2-28 0,0-1-8 0,-3-1-8 0,2 0-21 0,-4 0-23 16,2-1-10-16,-3 0-6 15,0-2-37-15,-2 1 3 0,-2 1-39 0,0-3 13 16,-1 2-94-16</inkml:trace>
  <inkml:trace contextRef="#ctx0" brushRef="#br0" timeOffset="778.33">12081 4923 223 0,'-3'0'-80'0,"-2"0"40"0,1 0 40 0,-1 1 10 0,1 0-2 0,1 1-12 0,-1 0 14 16,2-1-18-16,2-1-6 0,0 0 60 0,0 0 2 0,0 0 25 15,0 0 29-15,0 0-14 0,0 0 4 16,0 0-8-16,0 0-28 0,0 0 2 0,0 0-20 0,1 0 17 16,13-7-16-16,-7 9-16 0,0 0 6 0,1 0-12 0,1 0-18 15,2 1 14-15,1-1-11 0,1 1 14 0,2 1-14 16,1 0 0-16,0-1 1 0,0-1 0 15,-5-2 3-15,4 0 4 0,3 1 0 0,0-1 1 0,9 1 10 16,-3-1 0-16,2 0 2 0,0 0-3 16,-2-1-14-16,1-2 8 0,-3 3-14 0,0-4 14 0,3 2-4 0,-1 0-3 15,-2-1 6-15,2 3-9 0,-3 0-4 0,0-2 7 16,4 1-9-16,-6-2 6 0,2 1-6 0,-1 2 5 16,-3-1 6-16,6 1-4 15,-5-1-14-15,-2 0 11 0,-1 0-4 0,-1 0 8 0,-3-1 0 16,3 1-6-16,-4-1 0 0,-1 0-2 0,0 1 6 0,-1-1-7 15,1 1-2-15,-2 1-3 0,-1-1 0 0,1 0-22 16,-3 0-6-16,1 0-9 0,-2 0-38 16,0-1-21-16,0-2-41 0,-1 0 9 0,-2-1-92 0</inkml:trace>
  <inkml:trace contextRef="#ctx0" brushRef="#br0" timeOffset="1296.71">12716 4740 602 0,'-1'-2'312'0,"1"2"-197"0,0 0-71 0,0 0 3 0,0 0-36 15,-1-4-6-15,5 8 2 0,-1 3-2 0,-2 0 3 0,1 0-9 16,4 0 1-16,6 0-6 0,-2 0-8 0,1 0 20 16,-3 0-11-16,3-2 14 0,4 1-6 15,2 0-1-15,-1-2 5 0,-4-2-7 0,0 1-11 16,1 0 16-16,1-1-7 0,0 1 12 0,1 0 3 0,-3-2-12 15,3 2 9-15,-1 0-12 0,0 0-9 0,2 2 17 0,-1-1-14 16,1 0 17 0,0 3-3-16,-1-2-4 0,-2 1 11 0,2 1-11 0,0-1-6 0,-1 2 3 0,-1 0-9 15,-6 2 8-15,1-2-4 0,-3 1 5 0,-5 0 3 16,7-1-2-16,-4 2-10 0,-2-1 12 0,0 0-12 0,-2 3 12 16,-5-1 0-16,1 0-2 0,-1 2 5 0,3-1-6 15,-4-1-12-15,0 1 24 16,-2-1-11-16,0-2 14 0,0 3-9 0,-2 0 2 0,-1-1 3 0,2 1-5 15,-4-6-6-15,5 4 8 0,1-3-6 16,-1 0 7-16,2 3 2 0,-1-7-4 0,-2-1 11 0,3 2-10 16,0-3 4-16,1 0 0 0,4 0 0 0,2-1 4 15,0 0 12-15,0 0 5 16,-4-4-1-16,4-3 2 0,1-2-1 0,-1 1-19 0,3-1 10 0,-1-4-11 0,2 1 6 16,0-2-10-1,1-5-5-15,0 4 1 0,0-5-4 0,1-1 6 0,-2 4-6 0,0-5 6 0,0 3-2 0,0 0-2 16,-3-2 5-16,2 0-7 0,-2-1-12 0,2 2 14 15,-1 2-6-15,0-2 8 0,1 0-4 16,0 1-10-16,-1-1-4 0,-2 2 0 0,-2 1-4 0,-3-1-36 16,0 4-12-16,1 0-9 0,2 5-29 0,-1 2-122 15</inkml:trace>
  <inkml:trace contextRef="#ctx0" brushRef="#br0" timeOffset="4998.92">13827 4964 285 0,'2'-5'75'0,"1"0"1"0,-3 1-4 0,2 2 1 16,0-1-23-16,2 2-22 0,-1 0 2 0,-1-1-11 15,-2 2-24-15,0 0 13 0,0 0-10 0,1 0 12 0,1 0-6 16,-1 0-4-16,-1 1 3 0,1 0-6 0,0 0-1 16,0 0 21-16,-1 0-11 0,1 0 15 0,-1 0 1 15,0 0-5-15,0 0 11 0,0 0-11 16,0 0-1-16,0 0 11 0,0 0-12 0,0 1 13 0,-3 26-4 0,2-23-6 16,-4 4 8-16,1 1-10 0,-2 0-9 15,0 3 2-15,-2-1-8 0,2 8 9 0,-4-2 5 16,4 7-2-16,-1-1 4 0,-1-4-7 0,1 5-15 0,0 0 15 15,1 1-7-15,1 3 12 0,-2 1-9 0,1 4-3 16,-1-1 4-16,3 1-3 0,-1-1-4 16,1-3 11-16,0 4-9 0,2-2 10 0,-3-2-3 0,5 2 0 0,-1-4 5 15,1 0-5-15,5-1-8 0,-3-2 13 0,5-1-13 16,-3-1 16-16,2-1 0 0,0-1-10 0,1-3 7 16,1-2-9-16,0 0 15 0,0-4-18 0,1 1 10 0,-1-2-12 15,1-2 4-15,1-2-1 16,3-1-6-16,-3-1-1 0,2 0-41 0,1-2-40 0,1 0-33 0,2-3 2 15,-3-1-59-15,5-1-78 0</inkml:trace>
  <inkml:trace contextRef="#ctx0" brushRef="#br0" timeOffset="5482.52">14243 5183 542 0,'1'-9'36'0,"1"-1"-6"0,0 3 15 0,1 1-13 16,-1-1-15-16,1 3 8 0,0-2-3 0,0 4-22 0,2-2 12 15,0 4-17-15,1 0-4 0,0-1 13 0,1 1-11 16,-1 0 13-16,1 0-2 0,-2-1-4 0,0 1 5 0,0-2-5 15,-2-1 0-15,2 4 11 0,-3-1-5 0,2 3 9 16,-1 0-2-16,2 0-1 0,-3-1 8 0,1 2-8 16,-2 2-5-16,1-1 10 0,-1 1-15 0,0 0 14 15,-2 3 1-15,1 3-5 0,0 2 19 0,-3 2-17 16,3 0-8-16,-3 1 17 0,0 3-23 0,-1 3 24 16,0-1-5-16,0 2-5 15,0 2 8-15,0-1-10 0,0 2-9 0,-1-3 11 0,2 1-3 0,0 0 8 0,0-2 6 16,1 0-12-16,-1 1 1 0,2 0-5 0,1-3 1 0,0-1 3 31,0-4 4-31,3 1-1 0,-1-1 6 0,-1-3-10 0,2-2 3 0,0-2-5 0,-2 0-3 0,5-3 10 16,-3-1-12-16,3-2 13 0,-3 0-2 0,3-2-16 15,-3-1-5 1,4 0-9-16,1-3-36 0,-2 0-29 0,4-2-11 0,-3-2-4 0,1-1-6 0,0-2-27 16,-7-1-5-16,4 1-17 0,-3-3-65 15</inkml:trace>
  <inkml:trace contextRef="#ctx0" brushRef="#br0" timeOffset="5656.61">14342 5508 3 0,'-11'-7'32'0,"2"0"18"16,-2 3 10-16,2 0-5 0,-1 3-15 0,1 1 22 0,-1 1-5 16,2 0 14-16,0-1 5 0,2 1-12 0,-1-1 3 15,1 2-5-15,0-1-2 0,2 1-4 0,0-2 0 0,4 0 1 16,0 0 6-16,0 0-12 0,0 0 2 0,0 0-5 16,0 0-11-16,0 0 7 0,2 0-9 0,10 7 9 15,-3-7-16-15,1-1-4 16,1-1-3-16,4-1-2 15,-1 0-23-15,5 0 16 0,-1 1-13 0,3-2 14 16,1-3-11-16,1 2-3 0,1 0-5 0,-4 1-4 16,2 0-35-16,-1 0-8 0,-2-3-33 0,2 0 12 0,-2 1-66 0,0 1-40 0,2 0-79 0</inkml:trace>
  <inkml:trace contextRef="#ctx0" brushRef="#br0" timeOffset="6004.16">14536 5075 1166 0,'-2'-13'20'0,"2"1"-6"0,-2 6 6 16,4 3-9-16,0-3-15 0,1 6-3 0,5 0-17 15,-3 1 13-15,2 5-2 0,5-4 4 0,0 5 8 16,2-2-9-16,2-3-7 0,-2 5-1 0,0-5-8 0,1 5 6 15,1-2 5-15,1-1 12 0,-2 0 5 0,-2 0-2 16,-1 4-7-16,-1-1 8 0,1 4-14 0,-3-4 13 16,-1 5 0-16,2-1-5 0,-3 1 23 0,1 3-20 15,1-1 4-15,-3 4 18 0,0 0-20 0,0 2 23 16,0 1 1-16,-4 3-18 0,3-1 12 0,-4 3-15 16,-1 0 0-16,2 4 4 0,-3-2-8 0,-1-1 6 0,-2 3 2 15,0-3-3-15,-1 2 7 0,-1 1-9 0,-2 0-4 16,-2-1 6-16,1-1-5 0,0-3 6 15,-1 0 5-15,2 0-3 0,-1 1 10 0,2 1-11 0,-1-1-8 0,0-2 6 16,2 0-16-16,-2-3 9 0,0 0-63 0,0 1-267 16</inkml:trace>
  <inkml:trace contextRef="#ctx0" brushRef="#br0" timeOffset="8978.64">12357 6295 502 0,'-1'-10'50'0,"4"1"156"0,0 0-192 0,3 5 13 0,2-2-8 15,-3 1 8-15,2-1-15 0,0 1-10 0,3 0 6 16,-1 1-8-16,0 1 5 0,2-1-3 0,-1 1-6 31,0 1 4-31,3 0 5 0,-2 1-5 0,3 0 8 0,-1 0-9 16,1 1-12-16,0 0 14 0,-1 0-8 0,0 0 11 15,3 1-1-15,4-1-3 0,0 0 11 0,2 0-10 16,-1 0 2-16,4 0 9 0,2-2-13 0,3 0 13 16,9-1 5-16,-5-1-11 0,2 0 12 0,2-1-16 15,-2 1-3-15,3 0 14 0,5 0-9 0,5-1 13 16,6 1 0-16,5-4 0 0,2-1 7 0,0 1-5 0,0-3 0 16,-3 4 9-16,7 1-8 0,-1-1 8 0,2 0-10 15,1-2-5-15,-5 0 5 0,-1 2-6 0,-3 2-3 16,-1 0 12-16,0 2-18 0,4-2 17 0,-2-1-6 15,-1 1-9-15,-3 1 7 0,-9 1-10 0,-2 1-2 0,-1-3 4 16,2 4 0-16,0-2 3 0,5-2 1 0,-6 3-9 16,2-3 3-16,-7 1-5 0,-4-1-5 0,-4 2 14 15,-5 1-12-15,-2 0 13 0,0 0-3 0,-5-1-2 16,2-1 9-16,-4 3-9 0,-7-1-11 0,5 1 10 16,-4 0-13-16,-4 0 13 0,0 1-16 0,-5 2-31 15,-3-2-3-15,0 0-13 0,0 0-28 0,0 0-6 0,0 1-29 16,0 0 12-16,0 0-31 0,-11 13-47 0</inkml:trace>
  <inkml:trace contextRef="#ctx0" brushRef="#br0" timeOffset="9494.44">12430 6354 987 0,'0'-10'16'0,"0"2"11"0,-2-1-16 0,2 5 14 0,0-1-16 16,1 3-9-16,2 0 0 0,0 0-6 0,1 1-17 16,1-1 16-16,2 1-11 0,1 1 14 0,2-1 0 0,2 0-5 15,2 0 9-15,1 0-10 0,0 0 3 0,0 0 10 0,2 2-9 16,-1 0 7-16,4-1-11 0,2 0 6 0,-3-2 4 0,8 2-1 16,5 0 1-16,1-1 5 0,4-2-8 15,2 0 5-15,-1-1 4 0,6 1 9 16,1 1 10-16,3-2-9 0,2 2-16 0,3-2 18 0,0-1-9 0,9 0 16 15,-3-2 7-15,5 0-14 0,-1 2 8 0,2 0-12 16,-4-2-5-16,6 4 8 0,4-1-15 0,-4 0 15 16,4 1-2-16,-8 0-4 0,5 2 5 0,-1 0-7 0,-1-2-5 15,1 0 9-15,-7-1-1 0,-2 2 2 0,1 1-10 16,-4 1 4-16,-1 1-4 0,-4-1 4 0,3 0-2 0,43 0-16 16,-91 0 16-16,74 1-17 0,-45 0 11 15,-2 1-2-15,-1 1-7 0,0-1-15 0,-5 2-26 16,-4-1-21-1,-3-1-3-15,-4 2-61 0,5-2-160 0</inkml:trace>
  <inkml:trace contextRef="#ctx0" brushRef="#br0" timeOffset="19715.41">12372 7448 362 0,'-3'-15'54'0,"4"2"27"0,-1-2 30 0,0 3-83 16,4 3 11-16,-2-1-14 0,0 3 6 0,4 2-12 15,-6-1-17-15,0 6 8 0,0 0-14 0,0 0 11 16,0 0-6-16,1 0-2 0,-1 0 7 0,0 0-8 0,1 0-6 16,0 0 12-16,0 0-15 0,0 0 14 15,0 0 1-15,1 0 4 0,-1 0 16 0,-1 0-13 0,1 0-4 16,15-2 20-16,-14 8-13 0,1-2 20 0,0 2 7 0,-1 0-12 16,1 5 10-16,0 0-12 0,1 0-11 0,0 2 9 15,-1 1-11-15,0 2 12 0,0 1-5 0,-1 2-13 16,0 1 8-16,2 2-9 0,-1 0-3 0,-1 1 7 15,1-2-11-15,0-1 8 0,1 0-8 0,-3-1 7 16,2 1 4-16,-1-2-4 0,1 2-8 0,-1-2 5 16,1 3-1-16,0 2 4 0,-2-2 5 0,3 1-7 0,0-4 8 15,-1 1-7-15,2-2 6 0,-1 0-1 0,1-1-7 16,0-1 6-16,1 0 3 0,-1-4 2 16,0 0 5-16,1 0-3 0,-1-2-5 0,0-1 6 15,1-1-6-15,0-2 6 0,-1-1-4 0,-1 0-7 0,3-2 4 0,1 1-4 16,-3-2 8-16,1-1-14 0,0-1-1 0,-3-2-3 15,2-1 3-15,0-2 10 16,-2-1 2-16,1-2 0 0,3-1-9 0,-1-1 3 0,2-4 2 0,1 2-1 16,-6-3-1-16,1-2-5 0,4 2 3 0,-6-3-1 15,0-3 2-15,-1 0 0 0,2-2-8 0,1 1 5 16,2-4 3-16,-2 2 1 0,-3 1 3 16,-3-2-5-16,2 2-10 0,-2 4 12 0,1 0-7 0,-3 3 9 15,1-2-4-15,0 3 2 0,1 0 3 0,0 1-4 0,-2 1-9 16,-1 3 4-16,-3 2-2 15,5 0 2-15,-2 2 4 0,-4 0-3 0,9 1 0 0,-6 2-1 0,3-1 4 16,2 1-8-16,-3 0 9 0,4 2-7 0,0 2 3 0,0 0-2 16,0 0-9-16,0-1 7 0,0 0-3 0,1 0 2 15,10-11 3-15,-8 11-3 0,5 1 1 0,-3 1-18 16,0-1-3-16,1 0-4 0,-2 1 0 0,0-1-23 16,1 3-15-16,6-2-4 0,-1 0-31 15,-2 1-88-15,1-2-48 0</inkml:trace>
  <inkml:trace contextRef="#ctx0" brushRef="#br0" timeOffset="20108.2">12101 7183 155 0,'1'-5'94'16,"2"0"-1"-16,0 1-14 0,4 0 12 0,0 1-4 0,-1-1-29 0,2 1 10 0,3 0-16 0,1 0-9 15,2 0-2-15,0-1-8 16,4 1 6-16,0-1-13 0,4 0-8 0,-2 2 3 0,1-2-7 0,4 2-15 0,0-2 25 0,7-2-18 16,-3 2 24-1,0-2-7-15,-4 1-16 0,1-1 8 0,1 1-13 0,-3 1-3 0,1-1 12 0,0 2-13 16,6-1 14-16,-3-1-4 0,3 1-5 16,-2 0 12-16,-3 0-13 0,7-1-8 0,-2 0 0 0,3 1-19 0,-4 0 12 31,-2 0-32-31,-4 1-33 0,-3 1-33 0,0-1-3 0,-2 2-121 0</inkml:trace>
  <inkml:trace contextRef="#ctx0" brushRef="#br0" timeOffset="20390.93">12870 6924 423 0,'-14'-8'60'0,"4"-4"134"0,-2 2 82 15,4 1-192-15,2 3 28 0,-1 3-35 0,4 3 1 16,3 0-15-16,0 0-33 0,4 0-13 15,4 0-11-15,4 1 5 0,2 2-9 0,3 0-1 16,5 1-3-16,-3 0 1 0,3 3 0 0,-3-2-4 0,2 3 5 0,-2 3-6 0,-2-3-8 0,2 4 12 31,-4 0-6-31,-1-1 8 0,2 3-14 0,-3-1 20 0,1 2-15 16,-6 0 16-16,0 0 0 0,-2 3 0 0,-6 2 7 0,3 3-10 16,-3-2-8-16,-1 1 12 0,-2-2-3 0,-5 0 5 0,-3 2-8 0,0-4-1 31,2 1 2-31,0-1-2 0,1 1-9 0,3-1 13 0,-3 0-2 15,0-5 6-15,-1 0-21 0,1-3-35 0,-1-1-18 0,6 0-2 16,-1-1-48-16,1 0-58 0,2-4-59 16</inkml:trace>
  <inkml:trace contextRef="#ctx0" brushRef="#br0" timeOffset="20786.03">13623 7418 589 0,'-1'-6'33'0,"-3"-2"-4"0,-1 3-5 0,1-1 0 0,-2 0-11 0,6 3-6 0,0 0 0 0,2 0-3 15,-2 0-15-15,2 2 4 0,1-3-10 0,-2 1 11 16,7 0 1-16,-2 0 5 0,4 1 6 0,0 0-4 15,1-1-6-15,1-2 37 0,-2-1-9 0,4 2 21 16,-1 1 5-16,4-2-17 0,2 0 12 0,-3-1-17 0,3 1-18 16,1 1 4-16,1 2-22 0,2-1 15 0,-2 2-8 15,-1 0-24-15,-1 1-11 0,3 1-11 0,-3 0-73 16,0 3-22-16</inkml:trace>
  <inkml:trace contextRef="#ctx0" brushRef="#br0" timeOffset="20976.34">13750 7559 508 0,'-15'7'68'0,"-2"0"49"0,-1-1 15 0,2 0-36 15,0-1 3-15,-1 1-14 0,10-2-25 0,1 0-14 0,3-1-19 16,3-3 9-16,0 0-13 0,11 2-21 16,0-2-2-16,3-2-11 0,6 0-33 0,-1-2-8 0,9-2-25 15,0-2 10-15,-1-2-34 0,3-3-92 0,-2 0-30 16</inkml:trace>
  <inkml:trace contextRef="#ctx0" brushRef="#br0" timeOffset="21420.34">14569 6865 845 0,'-5'-19'34'0,"3"5"-11"16,-3 1 11-16,5 3-8 0,1 4 9 0,3 2-23 15,-2-1-12-15,3 2 4 0,-1 0 2 0,6-1-12 16,1 2 10-16,2 1-12 0,3 1-2 0,0 1 18 0,1-1-17 16,0 3 17-16,1 0-4 0,-1 2-1 0,0 2 20 15,1 0-17-15,-1 3 3 0,2 0 2 0,-1 2-9 16,3 5 9-16,-2 1-2 0,-1 2 0 0,-2 2 2 0,-1-1-3 15,-1 1-7-15,-4 0 5 16,5 3-6-16,-10-2 5 0,1 1 1 0,-1 2-6 0,-5 1 9 0,-4 0-9 16,0-1-9-16,-7-3 16 0,-1 2-15 0,-1-3 15 15,-4 0-7-15,0-1 7 0,-2 0 9 0,-2-5-4 16,1-4 1-16,0 0 9 0,0-3 0 0,4-2 5 0,-1 1 9 16,-1-4-8-16,2-2 3 0,0 0-4 0,2-2-10 15,2-1 16-15,1-2-5 0,2-2 9 0,0 0-10 0,2-2-14 16,2-4-3-16,1-1-2 0,2 0 1 0,1-3-21 15,1-2-5-15,4-3-7 0,2-2-13 0,5 1-9 16,2 0-2-16,2 1-3 0,1 1 2 0,3 2 19 31,0 2-1-31,0 3 6 0,0 1-1 0,-1 3-15 0,0 2-16 0,0 4-5 0,-4 1-71 0,5 2-116 16</inkml:trace>
  <inkml:trace contextRef="#ctx0" brushRef="#br0" timeOffset="21799.58">15295 6916 181 0,'10'-12'30'0,"-2"6"-44"0,-1-1-3 0,0 4 3 15,-4 0-10-15,3 3 15 0,4 2-24 0,-3 1 22 0,-7-3-5 16,0 0 14-16,1 0 23 0,12-4-12 0,-2 3 36 16,-6-1 41-16,2 1-3 0,-3-1 17 0,-4-1 9 15,2 2-33-15,-2 1 16 0,0 0-22 0,0 0-8 0,0 0-15 16,1 0-19-16,11-7 9 0,-10 7-6 0,5 2-18 16,-1 0 14-16,-2-2-19 0,7 0-12 0,-6 0 20 15,-3 0-13-15,6 5 18 0,-3 0-5 0,-2-5-11 16,3 0 7-16,-4 0-9 0,1-3-1 0,1 3 15 15,0 0-17-15,-1 0 16 0,0 2-5 0,-1-1-8 16,1 4 8-16,-3-2-11 0,1-2-7 0,-1-1 10 16,0 0-9-16,0 0 8 0,0 0-13 0,0 1-24 0,0 0-19 15,-1 0-9-15,1 0-100 0</inkml:trace>
  <inkml:trace contextRef="#ctx0" brushRef="#br0" timeOffset="22196.78">15214 6875 902 0,'-1'-17'47'0,"1"5"-8"0,-3 4-28 0,3 3 23 0,0 2-1 15,3 0-30-15,-3 3 9 0,5-2-17 0,1 2-6 0,-1 0 4 16,2-2-11-16,-3 1 9 0,2 2 8 0,4-2 0 15,-1 1 6-15,0 0-8 0,3-3-13 0,-3 5 26 16,1 0-3-16,0 1 12 0,0 0 9 0,0-1-8 16,0 0 10-16,0 1-10 0,2 2 3 0,1-2 10 15,2 3-1-15,-3 1 4 0,4 1-8 0,1 4-8 0,-1 2-2 16,4 0-1-16,-4 2-17 0,1 0 11 0,-1-1-13 16,3 3 14-16,-1-1 2 0,0 0-14 0,1 0 9 15,-3-1-11-15,2 1-6 0,-1 0 15 0,-1-2-8 16,0 2 10-16,0-3-9 0,-3-2-1 0,3 0 5 15,-6-2-4-15,2-2-14 0,-5 0 22 0,-3-3-18 0,4 2 20 16,-4-2-12-16,3-2 7 0,-4 2 0 0,0-3 1 16,0-1-18-16,-3-1 13 0,0 0-5 0,0 0 9 15,0 0-2-15,0 0-3 0,-7 4 0 0,0-4-2 16,1-1-14-16,4 0-7 0,2 1-27 0,0 0 9 0,0 0-60 16,-10-10-167-16</inkml:trace>
  <inkml:trace contextRef="#ctx0" brushRef="#br0" timeOffset="22657.99">15726 6690 618 0,'5'-5'194'0,"-1"0"-106"0,-2-1-54 0,-2 2 18 0,-1 2-28 0,-2 1-14 15,3 1-6-15,-1 2 0 0,0 0-14 0,-2 1 5 16,2 2-8-16,-1 1 6 0,1 2 0 0,-1-1-5 16,-4 2 12-16,3 1-11 0,-5 0-3 0,1 2 19 15,0-2-6-15,2 4 12 0,-4-2 8 0,-1 0 6 16,2 3 2-16,-2 2-1 0,2-1-14 0,-1 2 8 16,-3 1-7-16,1 0 8 0,1 5-7 0,-1-1-10 15,-1 1 3-15,0-1-6 0,-2 2 1 0,-1 0 4 0,-1-1-6 16,1 2 4-16,-1 0 1 0,0-3-9 0,0 0 6 15,-3-5-8-15,0 0-4 0,2-2 4 0,1-4-15 16,1 4 10-16,3-5-23 0,4-1-34 16,-4 0-40-16,3-5-1 0,-3-2-121 0</inkml:trace>
  <inkml:trace contextRef="#ctx0" brushRef="#br0" timeOffset="22992.1">15069 6504 213 0,'2'-7'264'0,"1"2"-207"0,-1 0-49 15,1 4-13-15,1 1-11 0,0 1 17 0,2 0-17 16,0 1 18-16,1 2 1 0,1 1 5 0,0-2 12 16,1-1-10-16,-1 0 3 0,1-1 36 0,3 1-6 0,1 1 16 15,-1-2 5-15,4 3-8 0,-1-4 6 0,0-2-10 16,6 2-26-16,1-2 15 0,2 1-15 0,7 1 15 16,1-4-25-16,2 0-9 0,2-2-2 0,-3 0 0 15,1 1 1-15,-4-3-6 0,0 2-13 0,-3 2 3 0,0-2-26 16,1 2-21-16,-2-3-4 0,1-1-11 0,3-1-38 15,-5-3-61-15</inkml:trace>
  <inkml:trace contextRef="#ctx0" brushRef="#br0" timeOffset="23244.98">15796 6269 81 0,'-12'-2'80'0,"2"-1"8"16,0 2 9-16,-2 0-4 0,4 0-27 0,-2 1 1 15,7-1-26-15,-1 2 21 0,0 2-13 0,-1 0-13 16,4 1 16-16,0-2-14 0,1 2 4 0,7 0 15 0,-4 0-13 15,7 1 14-15,2-1-7 0,5 1-19 0,5 1 4 16,-3-2-11-16,7 2-19 0,-1-2 10 0,2-2-10 16,2 1 11-16,-3-2-13 0,-2 0-8 0,-2 1 0 15,0 2-5-15,-3 2-3 0,-6 1 4 0,0 1-7 0,-5 1 7 16,0-1-2-16,0 5-2 16,-5-1 8-16,1 6-8 0,-3 3-2 0,-2-1 4 15,-4 2-9-15,0-1 9 0,-1 2-1 0,-1 0 3 16,0 1 2-16,-2-2-4 0,1-1-24 0,0 0-28 0,0-2-46 0,2-1 12 0,0-3-88 15</inkml:trace>
  <inkml:trace contextRef="#ctx0" brushRef="#br0" timeOffset="23576.42">16415 6468 1198 0,'-4'-10'44'0,"0"0"-11"0,2 7-16 0,-1-1 7 0,1 0-24 0,-1 5-10 16,-1 0 2-16,0 3-6 15,-3 4 1-15,0-1-2 0,-1 4-6 0,4 1 4 0,-3 1 5 16,-1 2-5-16,0 0 9 0,1 2-9 0,-1 0-2 16,2 1 17-16,1 2-10 0,-3-1 12 0,0 3-6 0,2 1 3 15,0-1 7-15,3 4-4 0,3-1 0 0,0 2 8 16,1 0-5-16,0 0 6 0,1 2-1 15,-2-3-7-15,3 3 2 0,-3-1-3 0,1-4 7 0,1-1-2 16,-2-3 0-16,2 0-1 0,-1-2-2 0,1-2 1 0,1 0-2 16,2-4-1-16,-1-2-22 0,3-2 16 15,-1-1-20-15,-2-4 17 0,1 0-23 0,2-2-7 16,-1-2 1-16,1-2-11 0,4-2-45 0,-6-5-13 16,3 0-54-16,2-3 23 0,-3-1-91 0</inkml:trace>
  <inkml:trace contextRef="#ctx0" brushRef="#br0" timeOffset="23845.68">16498 6697 150 0,'5'-19'20'0,"-3"5"103"16,2 0 52-16,1 6-88 0,-2 0 6 0,0 2-17 0,2 1-30 0,-2-1 17 0,1 4-31 15,0 0-17-15,-2 1 6 0,1 1-13 16,-3 0-9-16,0 0 12 0,1 0-12 0,9 9 12 16,-6-3 2-16,-3 0 2 0,5 3 10 15,-1 2-10-15,-3 0-10 0,1 3 8 0,-1 1-13 16,1 0 12-16,-1 3 0 0,3-1-6 0,0 0 12 15,-1 1-14-15,-1-2-9 0,2 3 13 0,-4-4-8 0,2 0 13 16,2 2 10-16,-1-3-12 0,0 2 10 0,-1-1-13 16,5 2 2-16,-6-5 5 0,2-3-8 0,0 0 7 15,-4-3-5-15,4 2 0 0,-2-1 0 0,-2-1 0 16,5-2 7-16,-4-1-16 0,2-1 0 0,-3-2-8 16,0 0 5-16,1 0-22 0,0 0 2 0,1 0-13 0,12 3-20 15,-10-7-20-15,3-1-35 0,-6-3 8 0,6 1-75 16</inkml:trace>
  <inkml:trace contextRef="#ctx0" brushRef="#br0" timeOffset="24084.48">16555 6811 750 0,'-1'-5'107'0,"-1"3"-12"0,2 2-26 15,0 0 10-15,0 0-56 0,0 0-17 0,0 0 4 16,0 0-8-16,0 0 0 0,1 0 3 0,9 4-4 16,-7-3 5-16,6 1-2 0,2-1-7 0,-3-2 1 15,9-2-5-15,-1 0-5 0,-3-3 7 0,4 0-9 0,0 0 7 16,2-2-4-16,3 0-9 0,1 0-1 0,0 0-7 16,3 0-33-16,-2 0-18 0,-1 0-51 0,-3 0 16 15,0-1-96-15</inkml:trace>
  <inkml:trace contextRef="#ctx0" brushRef="#br0" timeOffset="24377.38">16898 6330 1039 0,'-5'-12'168'16,"4"5"-132"-16,0 0 1 0,2 4-2 0,-1 3-6 0,0 0-31 15,0 0 0-15,9 8-13 0,-3-1-13 16,1 5 21-16,2 3-13 0,-1 2 15 0,2 3 1 0,-1 1-14 0,1 5 4 16,-1 2-10-16,2 0-4 0,-6 2 10 15,0-1-6-15,-4 0 7 0,-2 1 4 0,0 5 3 0,-4-2 11 0,2 0-7 16,-2-1-1-16,-3-5 13 0,-1 1-6 16,-3 0 11-16,-1 1-2 0,-1 1-3 15,1 2 5-15,-5-1-5 0,-3-2-7 0,-1-1 4 0,0-1-17 0,-1-3 13 16,-1 0-26-16,-3 0-83 0,-1 1-49 0,-7-5-19 15,-5-1-187-15</inkml:trace>
  <inkml:trace contextRef="#ctx0" brushRef="#br0" timeOffset="25215.12">14704 6688 428 0,'-6'-9'105'0,"3"0"-28"0,-2 3-14 0,2-1 12 0,2 3 8 0,-1 1-19 31,2-1-1-31,0 1-7 0,3-1-22 0,1 1-3 16,0-1-4-16,4 0 6 0,-2 2 11 0,0-1-21 0,0 2 6 0,-2 0-12 0,0-1-10 0,0 2 14 15,0 0-11 1,2 3 13-16,-3 0-4 0,3 0-6 0,-1 2 4 16,0 1-6-16,1 0-11 0,-1 3 12 0,1 0-8 15,0 2 10-15,0 0-2 0,-1 2-3 0,1 0 4 0,-2 2-5 0,0 0-7 0,-1 0 11 0,2 2-12 16,1 3 10-16,-4 0-5 0,1 2 1 0,2 2 3 16,-1 0-4-1,1 2 0-15,2 0-3 0,-6-2-1 0,1 1-1 0,-2 0 5 16,1 0-8-16,4 1 11 0,-5 0-11 15,2 1 7-15,0-3-4 0,-6 2 2 0,4-5-2 16,0 2 4-16,-5-3-1 0,5-3 2 0,-2 0 0 16,2 0 3-16,-1-1-8 0,-3-3 5 0,2 0-4 15,-3-1 10-15,4-2-5 0,-4-2 3 0,1 0-3 16,1-4-1-16,-4-2 11 0,7 2-4 0,-2-2 7 16,3-2-6-16,-1 0-3 0,0 0-1 0,0 0 0 15,0 0-4-15,-1 0 6 0,-5-4 1 0,4 2 2 0,-1-6 0 16,0 0-14-16,1-1 1 0,-1-2-3 0,-2 2-4 0,4 0 12 15,-3 0-7-15,2-3 8 0,4-2-8 0,-4 2-2 16,2-2 5-16,-2 0-5 0,-3 2-12 0,3-2 14 16,-2 1-12-16,-2-1 13 0,-1 2-4 0,0-1-2 15,-1 1 3-15,0 0-2 0,0 1 5 0,-2 1-6 16,-1 3-1-16,0 1-2 0,0 2 1 0,-2 3-2 16,1 1 4-16,-1 4-4 0,-1-1-9 0,0 3 17 0,-2 1-13 15,0 0 15-15,-1 2-5 0,1 0 5 0,3 1 0 16,1 2 0-16,3 0-10 0,-1 0 9 15,1 3-8-15,0 2 8 0,2-1 1 0,3 3-1 16,2-3 5-16,1 0-6 0,-2 0 1 0,3-1 3 0,-2-1-1 16,7-1 3-16,-1 0-3 0,4-3 7 15,3 0-1-15,-2-2 2 0,2-3-3 0,0 0-5 0,2-4-9 0,3 3 4 16,2-3-3-16,-1 0-16 0,1 0 0 16,0-2-11-16,2-1-39 0,-3 0-38 0,3 0-52 0,-2 0 4 15,0 0-139-15</inkml:trace>
  <inkml:trace contextRef="#ctx0" brushRef="#br0" timeOffset="25592.08">14601 7561 794 0,'-2'0'78'0,"2"0"229"0,0 0-269 0,0 0-27 0,0 0 11 16,-8 8-18-16,11 0-4 0,3-3 4 0,1 1-15 15,4 1 11-15,0-2-7 0,5 1 1 0,0-2 10 0,4-2-8 16,3 0-17-16,1-2 25 0,6 0-15 0,2-1 21 16,0-3-7-16,8-2 9 0,0-1 6 0,7-2-3 15,3 1-6-15,-1-4 16 0,1 1-10 0,-1 1 13 16,2 0 2-16,-3 1-15 0,1 1 7 0,4 1-12 0,-3 0-3 15,5 1-2-15,-2 1-3 0,-5 0 2 0,-1 2-2 16,0-1-2-16,-5 0 0 0,3 0-2 0,-4 0-12 16,1 2 14-16,-4-2-13 0,0 1 13 0,-2-1-8 15,-2 0-4-15,-3 2 1 0,-3 0-5 0,-5 0-21 16,-2 0-3-16,-5 2-22 0,-2-1 10 0,1 2-36 0,-6 0-60 16,-3-1-22-16,-2 1-22 15,-1-1-97-15</inkml:trace>
  <inkml:trace contextRef="#ctx0" brushRef="#br0" timeOffset="26080.78">15191 7787 893 0,'-3'6'145'0,"1"-4"-102"15,-2-1-7-15,2-1 2 0,2 2-11 0,-2 2-5 0,4 4 6 0,-2 1-9 16,4 1-18-16,0 4 6 0,1 0-13 0,1 4 12 16,-3-1-3-16,0 0-3 0,1 0 7 0,0 3-10 0,-3 1-18 15,2-1 23-15,-2 0-15 0,-1-2 19 0,3 0-1 0,-2 1-12 16,0-3 9-16,0-1-9 0,-2-2 14 16,-1-3-8-16,-1-2-3 0,1 0-2 0,0-1 9 15,1-1 3-15,-2 1 9 0,1-4-10 0,1 3-5 0,1-6 10 16,0 0-8-16,0 0 12 0,-1 0 1 0,0 0-17 15,1 0 2-15,-20-9-11 0,16 2-17 0,0-4 3 32,-1 0-13-32,-1-2 10 0,0 1-9 0,1-2 3 15,-3-1 4-15,2 0-4 0,-1-2 8 0,0 1 28 0,-3 2-2 16,0 1 10-16,-2 1 11 0,0 5-10 0,2 2 17 16,-4 1-16-16,3 3 6 0,-1 1 12 0,1 2-16 15,-2 2 16-15,-2 3-10 0,2 2-13 0,-3 2 7 16,7 3-10-16,0-1 1 0,4 2 4 0,1 1-2 15,-2-2 3-15,4 1-6 0,-2-1 8 0,4-1-3 0,2-2 5 16,2 1-2-16,5-1-9 0,-3-2-2 16,3 0-1-16,3 0 16 0,0-5-12 0,2 1 15 0,5-4-17 15,-2-1-4-15,2 0-3 0,3-4-18 0,-2 0 12 16,0 2-8-16,-1-3-40 0,1 0-10 0,-4-2-17 16,1-2-59-16,1 0-49 0,-4-1-49 0</inkml:trace>
  <inkml:trace contextRef="#ctx0" brushRef="#br0" timeOffset="26414.65">15556 7738 888 0,'0'-9'72'0,"2"-1"2"0,-2 2-21 0,1 0 13 0,-1 3-35 15,0 2-21-15,0 0 5 0,0 3-15 0,0 0-15 0,0 0 4 0,0 0-11 16,1 9 12-16,-1-5 10 0,2 6-8 0,0-3 11 15,0 3-12-15,-1 4-2 0,-1 2 15 0,0 2-12 16,0 3 14-16,0-2 0 0,-1 2 2 0,1 1 11 16,-3-1-10-16,2 2-2 0,-1-1 8 15,1 4-8-15,1 0 10 0,-1-1 10 0,-1 2-9 0,2-1 7 0,-1-2-9 16,1 0-10-16,0-1 11 0,0-1-10 0,1-2 11 16,1 0-9-16,-1 0-1 0,1-3 2 0,0 1 0 15,2-2 9-15,0-3-16 0,0-2 11 16,0-2-14-16,2-3 4 0,0-2 10 0,2-1-5 0,0-2 6 0,3-2-18 15,1-2 1-15,0-1-11 16,2-2 7-16,-2-1-18 0,3-2-21 0,-4-1-17 0,1-1-2 0,-3-2-51 0,-1-5-81 16,2 1-69-16</inkml:trace>
  <inkml:trace contextRef="#ctx0" brushRef="#br0" timeOffset="26541.38">15541 8038 744 0,'-4'-12'121'16,"4"4"18"-16,2-1 4 0,3 1 0 0,5-1-47 0,3 0-45 16,3-1-14-16,6 2-5 0,3-2-32 0,11 1-14 0,5 2-23 15,7-1 3-15,5 2-74 0,4-3-107 0</inkml:trace>
  <inkml:trace contextRef="#ctx0" brushRef="#br0" timeOffset="30066.23">12567 9964 343 0,'2'-14'239'0,"-2"-1"-76"0,0 2-116 0,0 1-1 16,0 4-23-16,2 2-18 0,1 5 2 0,-1-2-7 15,1-2 0 1,1 2 2-16,-2-5-2 0,3 1 4 0,-4-1 27 15,1 2-1-15,0-1 20 0,-2 2-13 0,-1-1 7 0,-1 0 6 0,-2-1-19 16,1 1 16 0,2 1-15-16,-1-1-18 0,1 1 6 0,-3 0-12 15,1 1-12-15,-1 1 9 0,-3-1-10 0,1 1 11 0,-2-1 2 16,0 2-14-16,-1 1 9 0,-3 0-12 16,1 1 1-16,-2 0 5 0,0 1-4 0,-1 2 6 15,-1 0 1-15,1 1-4 0,0 1 4 0,-1 2-2 0,3 0-3 0,-5-1 8 0,3 2-5 16,1 1 6-1,-1 4 2-15,2 1 0 0,2 3 3 0,-10 1-3 0,7 1-8 0,4 5 4 16,2 1-7-16,2 3 6 0,1-3 8 0,2-2-6 16,-1 0 12-1,3-5-11-15,2 0 2 0,2-2-5 0,0-2-2 0,7 1 1 0,-2-1 13 0,1-1-11 16,5-3 11-16,-2-1-13 0,4-2 3 0,-2-5 4 16,1-1-3-1,1-2 5-15,1-2 2 0,1-1-9 16,0-2 2-16,2-3-4 0,-1-1-2 0,3-4 2 15,-3-3-5-15,2-1 4 0,0-1 0 0,1-2 1 0,0-1 3 0,-1-1-3 16,1 0-5-16,-7-4 6 0,-3 0-1 0,-4 3 6 16,-2 3-1-16,-1 5-1 15,-7 3 4-15,1 3-3 0,0 10 1 0,0 0-1 16,0 0-4-16,0 0 4 0,-1-4 8 0,-3 11-11 16,-4 1 5-16,0 4-7 0,5 0-5 0,-5 3 16 15,6 1-9-15,2 0 12 0,-2 3-8 16,2-4-2-16,-2 0 8 0,2 0-8 0,4 0-10 15,-2-1 20-15,6 2-12 0,-4-4 17 0,-3-1-22 16,6 0 8-16,1 0-2 0,4-1 5 0,2 0-2 16,-3-1-8-16,5-1-6 0,0-1 0 15,-2-2 7-15,6 0-27 0,-3-2-12 0,-1 0-10 16,2-2-47-16,-2-1-129 0</inkml:trace>
  <inkml:trace contextRef="#ctx0" brushRef="#br0" timeOffset="30517.8">12236 9449 900 0,'0'-8'35'0,"0"8"-9"0,0 0 13 0,0 0-16 0,0 0-37 0,0-1 14 0,1-6-23 0,5 11 23 16,0-1 7-16,-1-2-1 0,-4-1 16 0,6-2-12 16,1 1 6-16,0 1 15 15,8-1-2-15,-4-2 9 0,5 0-1 0,4-1-10 16,-3 2-3-16,5 0-2 0,-3 1-21 0,2-1 13 16,2 0-12-16,0 0 13 0,3 1-15 15,0 1 0-15,-1 0 4 0,3 0-3 0,-2 0-8 0,2-2 2 16,-1 3-15-16,3-1 10 0,1-1-15 15,2 0-20-15,0-2-4 0,-7-2-8 0,-2 1-14 16,-2-2-10-16,-2-2-23 0,-4-1 2 16,0 0-50-16,-2 0-14 0</inkml:trace>
  <inkml:trace contextRef="#ctx0" brushRef="#br0" timeOffset="30777.41">12903 9238 73 0,'-12'-4'132'0,"0"-1"-17"0,-4 3 12 0,6 1-14 16,-1-1-11-16,2 2-13 0,2 0-26 0,2 2 12 0,1 2-43 0,3 2 12 15,3 1 0-15,3 0 4 0,3 0-14 0,5 2-8 16,-1 1-7-16,8-1 2 16,2 2-12-16,3-1 4 0,1-1-2 15,2-1 2-15,2 0-19 0,0 1 5 0,-5 0-8 16,-1 0 7-16,-2 1-3 0,-6 1-1 0,1 3-3 0,-5 0 1 0,-7 1-8 0,3 3 13 16,-8 2 0-16,-2 4 4 0,1 0 16 0,-12 0-14 15,4 2 13-15,-7-3-15 0,0-2-1 0,0-1 8 16,4-6-9-16,1 0 8 0,-1-1-3 0,4-1-7 15,-3-1-1-15,4-1-7 0,1 0-32 16,-1-2-38-16,2 1-48 0,3-2 5 0,2-1-106 16</inkml:trace>
  <inkml:trace contextRef="#ctx0" brushRef="#br0" timeOffset="31031.51">13824 9669 950 0,'2'-5'31'15,"4"1"3"-15,-2 0-18 0,3 0 12 0,3 1-26 0,2-1-6 0,0 0 4 0,4-2-9 16,-1 2-12-1,8-3-5-15,-5-1-10 0,1 1 5 0,1-2-8 0,-1 2-32 0,-3 0-41 0,1 2-2 32,-3-1-130-32</inkml:trace>
  <inkml:trace contextRef="#ctx0" brushRef="#br0" timeOffset="31174.72">13823 9890 703 0,'-9'12'105'0,"2"-1"3"0,0 0-23 0,2-4 14 16,4 3-50-16,1-3-19 0,1-3 7 0,4 0-10 16,2-1 8-16,3-2-14 0,5-1-14 0,2 0 3 15,2-7-23-15,2 0-53 0,4 0-42 16,5-2-11-16,2-3-159 0</inkml:trace>
  <inkml:trace contextRef="#ctx0" brushRef="#br0" timeOffset="32729.44">15382 9144 370 0,'-2'-8'310'0,"2"1"-86"0,-2 0-137 16,4 4-3-16,1 1-69 0,-3 2 1 0,0 0-22 15,0 0 13-15,0 0-12 0,0 0-2 16,8 8 8-16,-4-5-4 0,0 2 7 0,3 4 7 16,-4 0 5-16,2 5 0 0,0 2 24 0,-2 4-19 15,2 1 8-15,-1 5-12 0,1 2-11 0,-2 4 10 0,1 1-16 16,-4-1 14-16,1-1-4 16,-1 2-6-16,0-2 9 0,-1 0-8 0,1 1 12 0,-3-5-21 15,1 2 6-15,0-3-9 0,-2-4 21 0,0-3-14 16,-2 0 6-16,2-4-8 0,0-2 5 15,0-1 7-15,3-3-4 0,-6-3 5 0,0-2 4 16,1-2-2-16,6-2 5 0,0 0-4 0,0 0 3 16,0 0-2-16,-7-7-2 0,3 0 2 15,-5-2-7-15,1-2-8 0,1 0 0 0,-1-3-2 16,7-1-9-16,-6-1 15 0,0-1-6 0,0 0 9 16,-4-1-7-16,-4-2 0 0,3 5 3 0,-3 1-3 15,0 3-13-15,2 5 18 0,1 1-13 0,1 2 15 16,-1 3-12-16,1 5 5 0,0 1 4 0,0 4-1 15,0 4-15-15,3 3 19 0,-4 3-12 0,6 1 15 16,-1-2-10-16,4 1 0 0,0 1 12 0,3-2-9 0,2 0-12 16,2-3 20-16,4 1-16 0,0-3 19 0,2 1-2 0,4-4-4 15,-2-2 5-15,3-4-6 0,0 0 7 0,6-5-7 16,1 0-2 0,5-3-2-16,2-3-5 0,1-2-14 15,2-2-13-15,0-2-1 0,1 0-35 0,-4-1-66 16,-5 0-71-16,-7-2 0 0,-1 0-167 0</inkml:trace>
  <inkml:trace contextRef="#ctx0" brushRef="#br0" timeOffset="33780.18">15972 9113 297 0,'0'-9'62'0,"0"1"49"16,1 3-29-16,0 1 33 0,2 3-58 0,-1-1-38 15,0 0-4-15,0 2-13 0,1 0-24 0,0 5 20 0,2 1-7 16,-1 1 9-16,0-2-8 0,0-1 10 0,0 0 4 0,-2 4 0 0,2 2-10 0,0 1 28 15,0 3-2-15,0-2 15 0,2 4 14 0,-1 3-13 16,0 0 9-16,2 3-13 16,-1 1-9-16,-1 2-5 0,2 1-16 0,0-1 12 0,-3 0-4 0,2 0-6 15,1-2 5-15,-2 2-8 0,2-1-10 0,-1-1 14 16,-3-2-8-16,1-4 10 0,-3-1-3 0,2-4-3 16,-2-1 9-16,5-2-10 0,-4-1-7 0,1-3 23 15,-3-3-7-15,-1-2 19 0,2-3 12 0,0-1 2 0,3-1 1 16,0-2-3-16,2 1-23 0,-5-6 3 0,8-3-16 15,-6-3 12-15,1-4-7 0,4 0-2 16,-7 0 5-16,3-3-7 0,2 1-3 0,-3-3-2 0,0 1 1 16,1 0-1-16,-4-3 14 0,1 2-10 0,3 1 8 0,1 4-10 15,2 3 10-15,-1 2-3 0,-4 2-4 0,0 5 1 32,-2 3-2-32,0 3-8 0,0 4 7 0,0 0-9 0,0 0-16 0,0 0 17 0,-1 6-15 0,0 2 18 15,1 0-2-15,1 2-3 0,-2 2 6 0,1-2-5 16,1 1-5-16,2-2 9 0,-2-1-6 0,2-1 7 15,-1-2-1-15,-2 0-4 16,4-1-1-16,-4-2-2 0,6 1-1 0,-3-2-18 0,2-1-11 0,1 1-2 16,-1-1-19-16,1-1-130 0</inkml:trace>
  <inkml:trace contextRef="#ctx0" brushRef="#br0" timeOffset="34080.33">15694 8939 84 0,'-2'-7'13'0,"0"-3"43"0,-2-1 25 0,1-1-18 0,2 3 49 0,0 1-6 0,1 0 9 0,0 0-7 16,2 1-23-16,4 0-13 0,0 1-18 15,4 0 10-15,0-1-23 0,3 1-14 0,2 0 1 16,7 1-6-16,-5 1-15 0,11-1 11 0,4 0-18 16,1 1 16-16,8 0-16 0,-3 1 1 0,-2 1 6 0,0 1-7 15,-6 0-10-15,5 1 11 0,0 0-10 0,2-2 19 16,0 0 60-16,3-1-126 0,-1 0 54 0,1-2-83 16,2 1 36-16,-6 1-17 0,-6 1-49 0,-3 1 19 15,0 0-69-15</inkml:trace>
  <inkml:trace contextRef="#ctx0" brushRef="#br0" timeOffset="34366.61">16397 8641 836 0,'-9'-16'139'0,"1"5"-97"16,1 4-8-16,5 2 18 0,-2 4-12 0,4-2-19 0,2 1-7 15,3 1-5-15,5 1-30 0,5 4 19 16,2-2-14-16,4 1 15 0,-1-1 2 0,4 1-3 0,-1-1 9 15,3 0-11-15,0-1-10 0,4 1 17 0,-5 0-10 16,-1 4 12-16,-3 1-5 0,0 1-5 0,-3 2 5 16,1 6-5-16,-6-2-6 0,-1 2 15 0,-1 3-8 15,-6 0 9-15,1 3-4 0,-4 1-1 0,-4 3 6 16,-2 0-6-16,-4 1-8 0,-4 2 16 0,1-2-14 16,-5-2 17-16,2-3-9 0,-2-3 0 0,1 0 6 0,2 0-7 15,-2-2-11-15,4-2 12 0,1 0-17 0,-1-1 15 16,4 0-10-16,-2 0-43 0,0-4-20 0,1 0-17 15,-1 0-124-15</inkml:trace>
  <inkml:trace contextRef="#ctx0" brushRef="#br0" timeOffset="34781.74">15501 10048 831 0,'2'-6'133'0,"-1"-3"-72"0,4 2 18 0,0-1-67 0,5 3-26 0,5 0 2 0,5 1-18 16,3-2 13-16,2 0-16 0,4 1 4 0,8-5 13 15,0 0-9-15,5 0 21 0,4-6 44 0,-3 3-2 16,6 0 19-16,1 1 17 0,-2 1 7 0,2-1 6 16,3 0-6-16,-2 0-25 0,7 1-4 0,3 0-15 15,1 3 9-15,1-1-32 0,-9 3-7 0,-5 1-4 0,-2 0 0 16,-3 1 5-16,-3 0-17 0,-3 1 7 0,-4 0-12 31,-6-1-5-31,0 2-3 0,-4-2-14 0,-4 1 6 16,2 0-35-16,-9 1-20 0,0 0-38 0,-4 1 8 15,-2-1-87-15</inkml:trace>
  <inkml:trace contextRef="#ctx0" brushRef="#br0" timeOffset="35225.75">16172 9946 1410 0,'2'-5'37'0,"-2"3"-38"16,3-4-8-16,3 6-9 0,-1 5-4 0,3 3 3 0,0 8 7 16,1-1-5-16,2 4-3 0,1 1 16 0,1 0-6 15,-4 3 10-15,-1-1 2 0,-4-1 2 16,0 2-3-16,-1 3 1 0,-1-1 0 0,0 3 6 0,-2-1 2 15,1-1-1-15,-2-2 0 0,-1 1 2 0,0-1 0 16,-1 3 0-16,3 1-5 0,0-4-3 0,0 0-7 0,-1-5 4 16,-3-5 7-16,0 0-4 0,4-2 16 0,-4-5-15 15,2 1 2-15,1-3-1 0,-1-4-4 0,2-1 4 16,0 0 4-16,0 0 0 0,0 0-3 0,-15-8 0 16,9-2-13-16,1-1-4 0,-1-1-8 0,-2-3 4 15,2 1-10-15,-2-1 4 0,-4 2 9 0,0 6-5 16,-4-1 1-16,3 4 38 0,0-1-19 0,6 6 27 0,-1 0-11 15,-2 5-7-15,1 3 3 0,-2 0-6 0,1 8-2 16,4-3-3-16,-1 2 4 0,1 1-5 0,4 1-1 0,1-1 3 16,1 0 3-16,0 0 0 0,0-2 8 15,1 0-10-15,1-1 3 0,4-2-4 0,-2-1 3 0,2 0 4 16,1-4-2-16,2-3 3 0,3-1-10 0,5-3 2 16,2-1-24-16,-1-4 14 0,1-1-46 0,6-5-31 15,0-2-15-15,7-2-13 0,5-1-80 0,-5-4-96 16</inkml:trace>
  <inkml:trace contextRef="#ctx0" brushRef="#br0" timeOffset="35479.61">16619 10096 892 0,'1'-1'100'0,"-1"-2"-2"0,-2 1-25 16,2 1 13-16,0 1-54 0,0 0-26 0,0 0 2 15,-2 0-11-15,1 1-17 0,-7 13 31 0,8-7-15 0,0 2 19 16,0 3-14-16,0 1 13 0,0 0 7 0,1 2-1 15,-1 0-6-15,0 1 18 0,-1 2-12 0,0 0 15 16,-2-1-9-16,3 2-4 0,0-1 2 0,-1 2-5 16,1-2-13-16,0 3 7 0,1-3-7 0,2 1 9 15,4-1 2-15,-4-1-12 16,2 1 11-16,1-5-12 0,-4 3 8 0,3-5-6 0,-2 0 2 0,0-2-2 0,4-4 5 16,2 0-2-16,3-1-6 0,-2-4 3 15,2 0-6-15,3-3-34 0,0-2-22 0,4 0-6 0,0-3-49 16,-2-1-105-16,-3-5-131 15</inkml:trace>
  <inkml:trace contextRef="#ctx0" brushRef="#br0" timeOffset="35638.56">16573 10339 887 0,'-4'-2'119'0,"0"-2"286"0,1-1-325 0,3 2-19 0,-1-2-15 15,4 3 3-15,6 1-48 0,6-4-10 0,9 3-19 16,3-3 4-16,2-3-43 0,6 0-1 15,-1-4-26-15,2-2 12 0,2 0-33 0,0-4-15 0,-2 0-5 0,1-3-16 16,6-2-69-16</inkml:trace>
  <inkml:trace contextRef="#ctx0" brushRef="#br0" timeOffset="35875.85">17583 9507 1027 0,'-8'-15'160'0,"6"3"-112"31,-1 4 3-31,2 5 15 0,-2 1 13 0,2 2-37 16,1 0-2-16,0 0-12 0,10 0-14 0,4 0-8 15,2-1 5-15,5-2-6 0,-1-1 0 0,1-3-2 16,3 0-3-16,-3-1 3 0,1 1-10 15,-1 0-6-15,-2 1-29 0,1-1 9 0,-2 2-79 16,-2 2-83-16,-1 0-67 0</inkml:trace>
  <inkml:trace contextRef="#ctx0" brushRef="#br0" timeOffset="36018.46">17746 9581 331 0,'-12'21'166'0,"1"-2"-23"0,0 2 1 0,3-5-11 15,-1 4-47-15,2-4-13 0,0 0-11 0,5 0 8 16,-5-4-5-16,5-1-12 0,2-4 3 0,0-4-5 15,1-1 1-15,6-1-10 0,1-1-10 0,2-2 1 16,6 0-18-16,3-4-39 0,1 0-26 0,3-1-9 16,1-2-82-16,3-3-166 0</inkml:trace>
  <inkml:trace contextRef="#ctx0" brushRef="#br0" timeOffset="36386.51">19490 8630 103 0,'-5'-1'22'0,"0"2"-69"16</inkml:trace>
  <inkml:trace contextRef="#ctx0" brushRef="#br0" timeOffset="36882.87">19466 8703 2 0,'6'4'27'0,"-1"-2"17"15,0-4 9-15,0-3-1 0,-1 1-15 0,1 0 9 16,-1 0-8-16,0-1 11 0,3 0 10 0,-4 0-4 15,4 0 16-15,-1-1-11 0,-1 0 0 0,0-3 20 16,-1 1-13-16,1 3 18 0,-3 1-21 0,0 0-12 16,2 4-6-16,-4-2-1 0,2 0-29 0,0 4 4 15,-2-2-11-15,0 0 9 0,0 0-9 0,0 0-10 16,0 1 8-16,6 13-8 0,-3-8 5 0,0 6 17 16,1 0-9-16,-1 4 13 0,-1 2-8 0,2 4-4 15,-1 0 3-15,-1 2-3 16,1 2-6-16,0 2 8 0,-1 3-13 0,1 1 11 15,-2 1-2-15,2-1-12 0,-3 3 10 0,0-3-12 0,2-1 1 16,-2 0 3-16,1-3-2 0,-1 0 4 0,-3-1 1 16,3-3-2-16,0-2 5 0,0-4-5 15,-1-3-13-15,-2-3 19 0,3-1-10 0,0-4 14 0,1-1-12 16,1-2 4-16,-2-4 3 0,0 0-2 16,0 0-6-16,5-9 18 0,-4 10 15 15,-1-25-37-15,-1 8-3 0,0-1 3 0,-2-3-10 16,0-2-16-16,-3 1 7 0,-2-2-3 15,-3 1 8-15,0 1 16 0,0 1-5 0,-5 7 7 0,0 7-6 16,0 2 11-16,0 6 17 0,-1 1-8 16,-1 1 11-16,-3 4 5 0,-1 7-14 15,1 3 8-15,0 6-11 0,6 1 6 0,-2 1-16 16,-1 1-2-16,7 0-2 0,-4-1 7 0,12-1-5 16,1 1 9-16,0-5-9 0,3-1 10 0,0-3-10 15,1-5 0-15,3 0-2 0,3-3 3 0,1-5 2 0,2-1-3 0,6-3 0 16,0 0-18-16,2-4-54 15,2 0-28-15,-1-4-9 0,1-4-54 0,-3 0-191 0</inkml:trace>
  <inkml:trace contextRef="#ctx0" brushRef="#br0" timeOffset="37179.24">19739 8727 772 0,'7'-22'54'0,"0"1"16"0,2 1-9 0,-2 0 5 0,2 1-22 15,1 1 16 1,-2 1-37-16,8 4-3 0,-4 1-1 0,0 1-3 16,2 0-21-16,-3 5 9 0,3-1-14 0,-4 5 12 15,-2 2-3-15,0 1-12 0,-2 4 9 0,-1 1-11 0,0 3 9 0,-2 4 10 16,0 1-4-16,-3 9 6 0,-2 1-5 0,-2 4 5 16,0 1 7-16,-2 0-3 0,-2 0-7 0,0-1 9 15,0-2-12-15,2-2 13 0,-3-1 0 16,3-4-5-16,3-1 7 0,1-4-9 15,3-3-4-15,0-1 16 0,2-6 0 0,1-1 8 0,0-1 5 0,2-2-5 16,2-1 3-16,3-3-5 16,4-1-22-16,0-5 4 0,4 0-19 0,2-2 13 15,2-1-31-15,3 0-41 0,-1-2-29 16,1-1-8-16,7 0-99 0</inkml:trace>
  <inkml:trace contextRef="#ctx0" brushRef="#br0" timeOffset="37627.43">20452 8650 740 0,'0'-11'99'0,"-1"1"45"0,3 7 14 0,-1-2-29 15,3 3-33-15,-2-1 13 0,3 1-67 0,2 2-29 0,1-1-4 0,3 3-6 16,-1 5-5-16,1 3-7 0,1 3 0 0,0 3 0 0,0-1 15 16,-4 1-10-16,1 3 4 0,-4 1-8 15,4 0 3-15,-3 2 0 0,-1-2 2 0,-5 1-1 16,-3-1 4-16,-2 1 0 0,-2-1-4 0,-2 0 2 15,-5-2 5-15,2-4-3 0,-4-2 6 0,4-3-6 16,1-1 10-16,1-2-7 0,4-2 7 0,-2-2-6 16,2-2 10-16,1-1-4 0,0 0 4 0,3-3-3 15,1 0-5-15,1-3-7 0,0-3-6 0,1-1 1 16,2-2-12-16,4-6-10 16,0 0-16-16,3-4 5 0,3 0-12 15,-1-3-10-15,6 0 9 0,-2-1-11 0,0 0 16 16,1 2 35-16,-3 5-1 0,-1 3 11 0,-4 7 11 0,-4 3 11 15,-5 7 5-15,0 0-3 0,0 0-19 0,0 0 3 16,2 0-10-16,5 9 9 0,-11-2 19 0,2 2-15 16,-1 2 13-16,3 4-16 0,-2 2-2 0,2 1 11 15,0 1-2-15,5-2 6 0,3 2-5 0,-3-1-5 16,1 1-6-16,-1-1 2 0,0-2-8 0,3-1 15 16,0-1-3-16,2-3 7 15,0 0-16-15,0-2-6 0,0-4-8 0,0-2 2 16,-1 0-32-16,2-3-37 15,-1-3-52-15,3-2 6 0,0-2-134 0</inkml:trace>
  <inkml:trace contextRef="#ctx1" brushRef="#br0">24431 18772 0,'0'0'0,"0"0"0,0 0 0,0 0 0,0 0 0,0 0 0,0 0 0,0 0 0,0 0 0,0 0 0,0 0 0,0 0 0,0 0 0,0 0 0,0 0 0,0 0 0,0 0 0,0 0 0,0 0 0,0 0 0,0 0 0,0 0 0,0 0 0,0 0 0,0 0 0,0 0 0,0 0 0,0 0 0</inkml:trace>
  <inkml:trace contextRef="#ctx0" brushRef="#br0" timeOffset="38216.55">20734 8258 576 0,'-16'-6'88'0,"3"3"12"0,-1 2-19 0,5 2 20 0,0 2-24 16,4-3-37-16,3 3-2 0,2 2-12 0,0-3-20 16,6 3 15-16,2-1-3 0,3-2 8 15,7 2-11-15,3 1 2 0,3-3-4 0,3 1 3 16,2-1-17-16,-3-2 11 0,2 0-17 0,-3-1 16 16,3 0-9-16,-6 1-7 0,1-2 7 0,-2 1-9 15,-6 1-13-15,-1 0 22 0,-4 4-11 0,0-1 14 16,-7 1 3-16,0 0-11 0,-2 0 7 0,-4 3-9 15,0-1 5-15,-5 6-2 0,-4 0-2 0,-3 1 2 16,0 1 15-16,-4-1-8 0,3 0 12 0,1 1-13 16,1 0 2-16,2-1-3 0,1-1-7 0,1 0 3 15,1-3 5-15,1 0-6 0,2-2 5 0,3-1-10 16,-1 0-20-16,4-3-25 0,1 1-67 0,4 0 12 16,2-2-224-16</inkml:trace>
  <inkml:trace contextRef="#ctx0" brushRef="#br0" timeOffset="39494.61">19156 9746 334 0,'0'-6'198'0,"4"2"-59"16,-1 0-81-16,3 0 0 0,1 0-14 0,1 1-18 16,4 1-7-16,2 0-3 0,4-1-19 0,1 1 10 15,2-4-6-15,2 1 9 0,0-2-1 0,9 0-4 16,3 0 9-16,1-1-10 0,4-2-3 0,-1 0 16 16,-2-3-8-16,3 3 12 0,-1-2 5 0,5 1-5 15,3-1 10-15,10-3-9 0,3-3 3 16,2 0 9-16,0 1-4 0,-5 1 6 0,4 3-6 0,-2 0-9 15,-1-1 0-15,4 0-3 0,-2-1-4 0,-2 3 0 16,-1 0-9-16,-7 1 7 0,5-1-2 0,-1 1-4 16,4-1 6-16,2 1-7 0,-5 0-1 0,0 1-2 0,-6 0-2 0,-7 0 0 15,0 3 3-15,-2-2-2 0,-2 0 5 0,-2 0-6 16,-4 0-5-16,1-1 7 16,-2 0-4-16,-3 1 4 0,-4 0-2 0,-7 0-5 0,-2 1 4 15,-6 1-7-15,-1 0-5 0,-3 2-11 0,-1 0-10 16,-4 1 2-16,0-2-11 0,-3 2-58 0,0 1-46 15,-2 2-8-15,-2 3-143 0</inkml:trace>
  <inkml:trace contextRef="#ctx0" brushRef="#br0" timeOffset="40033.07">19882 9744 732 0,'8'-8'43'0,"1"-1"2"0,0 1-16 0,1 0 10 0,1 2-33 0,1 2-5 0,-2 0 4 0,1 3-5 16,-1 0-9-16,-4 1 17 0,1 0-8 15,-3 1 11-15,2 2-10 0,-1 3 1 0,0 1 2 0,-3 2-1 16,0 2-4-16,0 4 20 0,0 3-8 0,-1 1 14 15,0 1 1-15,-1 1-3 0,-1 1 3 0,0 3-5 16,-5 0-15-16,0 2 15 0,-1 2-12 0,-1-1 16 16,0-1 3-16,-1-2-17 15,0-1 11-15,2-1-15 0,-1-1 4 0,3-2 0 0,-3-1 0 0,2-1 0 0,0-3-5 16,2-2 1 0,0-3-4-16,1-3 5 0,1-1 0 0,0-4 5 0,2-2 2 0,0 0 2 0,0 0 8 0,2-4-2 15,-1-2-1-15,-1-4-3 0,1-2-23 0,0-3 8 16,-1-3-5-16,-1-2 5 0,-1 0-9 0,-4 1-7 15,-2 0 2-15,-1 1-3 16,-1 0-2-16,-4 5 19 0,-2 4-15 0,2 4 16 0,0 5-7 0,-9 0 0 31,8 6 15-31,-3 1-12 0,2 1 11 0,7 5-5 16,-4 2-7-16,0 2 2 0,2 1 7 0,1 3-6 0,3 1 11 16,3 2-11-16,-4-2 2 0,3-2-5 0,2-2-3 15,3-1 0-15,4 0 11 0,-1-4-8 0,3-1 11 16,-3-5-11-16,5 0 3 0,2-2 11 0,-4-3-5 0,8 1 8 15,-3-3-6-15,5-2-21 0,3-2-6 0,3-3-6 16,4 1-30-16,-1-5-1 0,2-1-42 0,-1-1 17 16,-2-6-99-16</inkml:trace>
  <inkml:trace contextRef="#ctx0" brushRef="#br0" timeOffset="40333.98">20304 9723 923 0,'3'-9'56'0,"1"0"20"0,-2 0-14 0,0 3 13 0,1 1-41 0,-2 3-24 16,3 1 0-16,-1 0-8 0,-3 1-12 0,0 0 0 15,0 0-11-15,0 1 9 0,8 12 9 0,-6-5 1 16,-1 0 6-16,0 2-6 0,0 1 0 0,0-1 1 16,2 2-2-16,-2 3 1 0,1-2 4 0,-2 3 2 15,-1 1 6-15,-1 0-7 0,1 4-6 0,-2 0 19 16,0 3-7-16,2 0 13 0,0-1-4 0,-1 5 1 0,1-2-3 15,1 0 2-15,1-1-8 0,1-4 2 0,-1-2-2 16,1 0 2-16,-1-2 1 0,1-2-6 16,1 0 5-16,-1-3-6 0,1-2-5 0,1-4 17 0,0-1-4 15,1-3 8-15,1 0-4 0,3-2-18 0,-1-1-1 0,2-2-8 16,0-3-19-16,2-1-33 0,-2-2-36 0,0-3 3 16,-1-2-88-16</inkml:trace>
  <inkml:trace contextRef="#ctx0" brushRef="#br0" timeOffset="40492.01">20310 9883 658 0,'-12'-2'119'0,"1"2"5"0,-4 0-15 0,5 2 13 0,1-1-27 15,1 0-47-15,4 0 2 0,4-1-17 0,0 0-11 16,-1 2 3-16,5-2-4 0,-1 0 5 0,2-1 0 0,4 0-8 16,3-3 4-16,6 0-6 0,2-1-2 15,3-3-15-15,2 0-8 0,0-2-1 0,0 1-13 0,-1 0-22 16,-3 0-15-16,1-1-4 0,-3 1-52 0,-1-2-65 15,1 0-70-15</inkml:trace>
  <inkml:trace contextRef="#ctx0" brushRef="#br0" timeOffset="40777.42">20586 9721 412 0,'-1'-6'62'0,"-1"0"98"0,-2-2 53 0,-1 0-106 16,-1 0 6-16,5 2-25 0,3 0-20 0,0 0 6 15,3-1-39-15,-4 1-26 0,3 1 3 0,-1-1-12 16,10 1-6-16,1 0 5 0,-1 0-8 0,7 3 6 16,-8 1-5-16,4 1-9 0,-7 1 0 0,-2 3-4 15,2 1-6-15,-4 3 10 0,5 5 2 0,-7 3 4 0,-3 0 27 16,0 3-5 0,-2 1 12-16,-2 2-13 0,0 2-6 0,3-1 16 0,-2 1-15 0,1 0 16 0,1-2-7 15,-1-3-2-15,2-2 4 0,2-3-5 0,0-2-4 0,4-1 7 16,0-4 0-16,3-4 5 0,3 4 18 0,2-7-12 15,4-1 5-15,1-2-11 0,1-2-20 0,3-3-19 16,2-1-19-16,0-1 2 0,3-4-44 0,4 2-124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8-06T04:00:09.5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25 32 13803,'-18'-3'4644,"18"3"-774,-11-6-1161,11 6-6192,7-11-516,-7 11-645,18-12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8-22T03:19:58.1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0" timeString="2015-08-03T02:53:39.94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3T04:17:54.7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12261 3616 299 0,'-12'-10'10'0,"8"2"28"15,-4 1-44-15,5 1 13 16,3 2-6-16,-1 0 9 0,0 1-6 0,1 3-6 16,0 0 1-16,0 0-10 0,0 0-31 0,0-1 16 15,0-1-13-15,0 1 17 0,0 0 7 0,-3-19 12 0,0 16 9 0,1 1-4 0,-1-1-8 16,2 3 30-16,-4-2-16 0,-3 0 24 0,-2 0 6 15,3-1-2-15,0 1 12 16,0 2-12-16,2-2 0 0,-3 2 1 0,-3-1-10 16,3 0 7-16,-2 1 0 0,3-1-17 0,0 1 8 15,0-1-15-15,-1 1-15 0,0-1 15 0,0 1-9 0,2 0 13 0,0 0-5 0,2 1-6 16,-4-2-1-16,3 2-3 16,-1 0-10-16,0 0 16 0,0 0-5 0,-1 0 8 15,0-1 2-15,-1 1-10 0,2 0 6 0,-1-1-8 0,-1 0-13 0,0-1 26 16,2 1-11-16,-1-1 18 0,-1-1 6 15,1 2-3-15,-1-1 7 0,-1 0-11 0,4 0-18 0,-5-2 21 16,-1 3-12-16,2 0 16 0,-2-1-10 0,2 1-13 16,-3 0 12-16,0 0-13 0,-1 3 0 0,2 0 8 0,-1-2-10 15,6 0 10-15,-2 2 1 0,0 1-2 0,0 0 1 16,-7-2-3-16,6 1 4 0,-5 0-6 0,3 0 4 0,2-1-6 16,-6 1 2-1,5 1 2-15,0 0 7 0,-2 1-4 0,2 0 2 0,1-1-2 0,-4 0-7 0,3-1 5 16,-4 2 3-16,2 0-9 0,-1 1 5 0,1-1-5 15,-1 0 4-15,0 0 1 16,1 1-4-16,-1 1 2 0,-1-1-3 0,1 1 7 0,-1 0 3 0,1 1-1 16,-1 0-7-16,3-1 11 15,-5 1-9-15,4 2 10 0,-1-1-9 0,1 3-3 16,1-3 0-16,-2 1-2 0,3 1-6 0,1-1 13 16,2 0-12-16,-2-1 11 0,1 1-10 0,-4 1 7 0,4-1 4 15,2 2-3-15,-2-4-11 0,2 1 10 0,0 4-8 16,-1-1 9-16,4 5-2 0,-1 2-4 0,-1-5 4 0,0 3-4 15,-2 0-3-15,-1-6 11 0,2 5-7 0,0-1 7 16,0 1-6-16,1 3 1 16,2-3 4-16,-4 0-4 0,2-2-13 0,0 1 19 0,-2 2-12 0,3 0 15 0,-1 1-1 15,-1 0-1-15,0 0 7 0,2 0-9 16,-1-1-14-16,2 0 21 0,-2-1-16 0,2 1 19 0,0-1-6 0,0 3-9 16,1-1 12-1,-1-4-13-15,0 4-3 0,0-3 9 0,0 0-3 16,-1 2 7-16,0-1-2 0,1 1-5 0,0 0 0 0,-1 4-2 15,0-4-6-15,-2 2 15 0,0 0-10 0,1-2 12 0,-2 2-3 0,2 0-9 16,1 2 7-16,-1-2-11 16,2 0-5-16,-3 0 12 0,1 0-9 0,1 0 11 15,-1 0 1-15,2-1-2 0,1-1 5 0,-5 1-5 16,6 0-11-16,-5 0 6 0,3 0-1 0,0-1 4 16,0 1 6-16,1 3-11 0,0 3 3 0,2-3-5 0,-1 0 7 15,2 0-3-15,-3-3-4 0,-1 3 2 16,3 0 8-16,0-1-5 0,4 1 7 0,1-1-9 0,-1 1-7 0,0-1 14 0,-1-1-8 0,2 1 9 31,3-2-9-31,-2 2 3 0,2-2 3 0,-1 0-1 16,0 2-3-16,2-1 1 0,0 4-6 0,2-2 6 15,-3 0 4-15,1 2-5 0,1 0 8 0,1 2-7 0,1-1 15 16,-1 0-19-16,2 1-1 0,-1 2-7 0,3-2 8 16,0 0 4-16,2-1 3 0,0 0-2 0,1-2 0 15,0-3-1-15,2 2-1 0,1 1-1 0,0-3 1 0,3 3 0 16,-3-3 5-16,1-2-4 0,1 0-7 0,1 2 9 15,-4-4-11-15,2 3 13 0,2-1-5 0,-4 0 1 16,2-1 5-16,-2 0-2 0,3-2-11 0,-2 0 15 16,-3-1-15-16,5 1 15 0,-3-2-4 0,4 0-3 15,1-2 17-15,-6 0-16 0,2-3-13 0,6 0 22 16,-1-1-15-16,7-2 20 0,-2-1-11 0,-1 0 2 16,-4-1 2-16,0-1-2 0,4 0-15 0,-3-1 16 15,0 1-7-15,1-1 12 0,-1 0-8 0,-1-1-3 0,3 0-1 16,-4 1 0-16,0-3-1 0,0 1 9 0,1 0-3 15,2-1 6-15,-1 0-2 0,-3-1-8 0,-1-2 3 16,-3 1-5-16,1 0-7 0,1 0 15 0,2-2-10 16,-2-1 13-16,-2 0 3 0,2 0-6 0,-2-1 13 0,3-1-14 15,5 0-11-15,-1-2 13 0,-1-3-13 0,2 3 16 16,-5-6-2-16,4-2-1 0,5 5 4 0,-3-6-5 16,-1 6-11-16,-3 1 11 0,-2-3-11 0,-4 2 11 15,1-1-3-15,-4 0 1 0,1-1 7 0,-1 0-7 16,-3 0-4-16,2-2 7 0,-2 1-2 0,-3-1 5 15,5-2 2-15,-2 2-12 0,-1-2 7 0,0 1-8 16,-4-1-6-16,1-1 14 0,3-3-15 0,0 5 15 16,0-4-3-16,5-1-2 0,-3 1 8 0,-3-2-8 0,5 3 8 15,-3 1-8-15,1-3-2 0,-1 2-1 16,-2-1 1-16,0 1 3 0,-2-2 6 0,0 3-5 0,-3 0-7 16,1 2 7-16,-1-2-1 0,-2 0 6 0,0-1-1 0,-2 0-4 15,-1-4-3-15,-1 5 0 0,-1-3-4 0,0 1 8 16,0 1 2-16,-3-2 3 0,1 4 0 15,-3-2-13-15,0-3 3 0,0-1-3 0,-2-1 1 0,-1-2 2 16,-2 0-1-16,0 2 2 0,1-1 5 0,-1 1-6 16,-1 1 3-16,1-2-4 0,-1 1-15 0,0 0 18 15,-1-1-13-15,0 2 15 0,0 1-3 0,0 2-1 16,-1-1 6-16,1 1-6 0,1 2-1 0,-6 1 1 0,4-1-5 16,-3 2 4-16,-4-1 5 0,6 2-2 0,-2-1 8 15,-2 0-8-15,3 3-7 0,-3-5 6 16,-2 5 0-16,-2-2 4 0,-4-2-6 0,0 3 0 0,0-4-3 15,-4 1 1-15,2 0-6 0,-2-1 10 0,3 1-12 16,1-2 11-16,3 0-1 0,-1 1 0 16,-4 0 10-16,2 2-10 0,1 0-16 0,-2 1 19 0,0 3-7 0,2 2 12 15,0-3-3-15,-4 4-12 16,0-4 2-16,0 4-7 0,0 8-1 0,-1-3 8 16,4 5-8-16,-5 0 10 0,-3 0-3 0,2 3-6 0,-2 5 8 15,1 3-8-15,-2-4-6 0,0 5 9 0,-4 2-16 0,-8 0 13 16,4 4-20-16,-3 1-17 0,6-1-6 15,3 2-7-15,1 2-37 0,-2-3-10 0,-1 4-21 0,3 1 5 0,-3 0-38 16</inkml:trace>
  <inkml:trace contextRef="#ctx0" brushRef="#br0" timeOffset="3049.26">14128 5227 204 0,'-8'-1'-127'0,"7"2"59"0,1-1 71 0,-3 1 6 15,4-1-18-15,1 3 2 16,-4 0 7-16,-3-3-4 0,4 2 4 0</inkml:trace>
  <inkml:trace contextRef="#ctx0" brushRef="#br0" timeOffset="3433.64">14001 5219 138 0,'0'-12'148'0,"-1"5"-79"0,1-3-20 0,3 9-3 0,0-1-14 0,0-1-6 15,1 3-20 1,-4 0 12-16,0 0-23 0,8-5 1 0,1 6 7 16,2 1-5-16,2 1 0 0,-4 4 2 0,2-5-8 15,1-3 6-15,-3 0-1 0,7-2 3 0,-5 0 7 16,3 3-4-16,2-2-8 0,-4-3 13 0,4 1-10 0,-2-1 13 16,2 1 10-16,1 2 5 0,-1-2 13 0,2 0-11 15,-1 2-6-15,-1-1 0 0,4 3-10 0,-1 0 8 16,2 0-8-16,1 0 1 0,-1 0 1 0,2-2-3 15,-1 1-11-15,1 1 8 0,1-5-12 0,1 5 10 16,-4-3-3-16,2-1-9 0,3 0 8 0,-5 3-11 16,-4-2-12-16,-2 3 15 0,-3 1-18 0,-3-3 18 0,-1 2-5 15,-1-2-15-15,0 1 10 0,-3-1-16 0,-1 1-12 0,-3 1-8 16,0 0-44-16,0 0 15 0,-7-2-100 0</inkml:trace>
  <inkml:trace contextRef="#ctx0" brushRef="#br0" timeOffset="4116.91">14257 5235 168 0,'-14'1'27'0,"-2"-1"56"16,1 0 6-16,-1 2 3 0,2 0 9 0,3 0-46 15,1 0 8-15,4-1-21 0,0 0-11 0,2-1-1 16,3 0-4-16,1 0 6 0,0 0 2 0,0 0-13 16,0 0 1-16,10 0-5 0,-1-1-11 0,2 0-3 0,5-1-10 15,-1 0 7-15,3 0 9 0,-2 0-10 16,1 2 9-16,-2 0-13 0,0 1-3 0,1 1 9 15,-2-1-10-15,-2 1 10 0,5-1-1 0,-4 0 0 0,3 0 5 0,1 1-6 16,-1 0 2-16,1 0 1 16,0 0 1-16,-1-1 0 0,1 0 13 0,2 0-2 15,2-1 9-15,0-2-8 0,-2-1-5 0,0 0 9 0,2-1-12 0,-3 1 13 16,-1 1-2-16,-4-1-10 0,-1 1 7 0,-2-1-11 16,0 1-2-16,0 0 4 0,-2-1-3 0,-3 2 3 15,-2-1-3-15,-3 2 5 0,0 0 0 0,0 0 0 16,0 0-12-16,0 0 10 0,0 0-6 0,0 0 10 0,0 0 4 15,0 0-8-15,-1 0 5 0,-16 6-7 0,13-4-1 16,-4-1 4-16,2-1-8 0,1 0 4 0,0 1-3 0,1-1 2 16,0 0 8-16,-1 2-5 0,1-1-6 0,-1 1 7 15,2-1-4-15,-1-2 7 0,1 1-3 0,1-1 0 16,2 1 4-16,0 0-4 0,0 0-11 0,0 0 6 16,0 0-8-16,0 0 10 0,-2 0 0 0,1 0 0 15,1 0 3-15,-1 0-4 0,1 0-6 0,0 0 7 16,0 0-2-16,0 0 7 0,0 0 4 0,0 0-12 15,0 0 7-15,0 0-7 0,0 0 2 0,0 0 2 16,0 0-5-16,0 0 3 0,0 0-8 0,0 0 10 16,0 0-5-16,0 0 5 0,0 0-13 0,0 0 9 0,0 0-1 15,0 0 5-15,0 0-2 0,0 0-5 16,0 0 7-16,0 0-5 0,0 0 6 0,0 0-6 0,0 0-7 16,0 0 4-16,0 0 13 0,0 0-9 0,0 0 5 15,0 0-8-15,0 0 0 0,1 0 2 0,0 1 1 0,1 0 1 16,-1-1 0-16,-1 0 1 0,1 0-1 0,0 1-1 15,0 0-18-15,0-1 26 0,0 1-14 16,0-1 19-16,1 0-4 0,-2 0-13 0,1 0 7 0,0 0-9 16,0 0 1-16,-1 0 6 0,0 0-8 0,0 0 7 15,1 1 0-15,-1 0-5 0,0 0 11 0,0 0-11 16,0 0-13-16,0 0 18 0,0 0-19 0,0 0 19 0,0 0-8 16,0-1 2-16,0 0 7 0,0 0-4 0,0 0 1 15,0 0-10 1,0 0-14-16,0 0 4 0,0 0-22 0,0 0-33 0,0 0-13 0,0 0-11 0,0 0-49 15,0 0-53-15</inkml:trace>
  <inkml:trace contextRef="#ctx0" brushRef="#br0" timeOffset="5883.38">9718 5080 251 0,'-5'-3'-11'0,"2"-3"18"0,-3 1 39 16,6 5-6-1,0 0-20-15,0 0-8 0,-5-5-16 0,3 0 8 0,2 5-2 16,0 0-9-16,0 0 7 0,0 1-12 16,0 13-7-16,1-12 23 0,-1-2-10 0,0 0 15 0,0 0 3 0,1 1-18 0,0 0 14 15,0 0-16-15,14 15 3 0,-10-15 17 0,3-1-13 16,0 4 16-16,-2-4 8 0,1 3-5 0,1-2 15 15,0 0-14-15,1 0-10 0,2 0 24 16,-2 0-9-16,2 2 16 0,2-1 6 0,-2-2-17 16,4 0 7-16,-2-2-12 0,1 2-19 0,1 3 12 15,1-1-22 1,-1-2 18-16,-1 0-9 0,1-1-7 0,-1 5 6 0,1-1-10 0,2 1 2 0,-8-1-2 16,6-1 2-16,-5-1-2 15,-2-1 16-15,1 0-17 16,-8-2 8-16,5 3-15 0,-4-1-7 0,-2 0 7 0,7-1-17 0,-6 2 13 15,-1-1-6-15,0 0-9 0,0 0-2 16,0 0-9-16,0 0-40 0</inkml:trace>
  <inkml:trace contextRef="#ctx0" brushRef="#br0" timeOffset="6295.84">9757 5273 516 0,'-3'-3'107'16,"-2"1"-32"-16,3 0 0 0,-1-1-14 0,3 2-41 16,0-2 0-16,5 2-22 0,1 0 15 0,2-1-10 15,1-1-13-15,3 1 2 0,2-2-11 0,2 2-17 16,-1 0 8-16,2-1-20 0,0-1 14 0,-2 3-2 16,0-3 10-16,-1 3 16 0,-1 1-11 0,2-4 4 15,-2 2 31-15,-1-1-14 0,1-1 20 16,-1 0 4-16,4 2-10 0,-1 0 20 0,-4-1-17 15,2 1 3-15,-3-2 9 0,-1 2-11 0,1 2 13 16,1 0-2-16,2 0-4 0,-4 0 10 0,0-2-9 16,-2 0-6-16,-4 2 7 0,-3 0-15 0,0 0 13 15,13 3-23-15,-12-2 8 0,-1-1 6 0,0 0-1 16,0 0 12-16,0 0 3 0,0 0-3 16,0 1 6-16,0-1 8 0,0 0-22 0,-1 0 9 0,0 0-15 15,-23 3-14-15,19-4 15 0,2 0-14 16,3 1 16-16,0 0-7 0,0 0-7 0,0 0 6 0,-1 0-8 15,-19-9-8-15,20 8 13 0,-3-2-16 0,4 3 14 16,-1 0-1-16,0 0-5 16,0 0 6-16,0 0-10 0,0 0-27 0,0 0 16 0,1 0-27 15,16 6 20-15,-12-6-26 0,4 0-45 16,1 1-14-16,-3 1-20 0,2 0-74 0</inkml:trace>
  <inkml:trace contextRef="#ctx0" brushRef="#br0" timeOffset="11497.18">12784 4203 372 0,'0'-9'295'16,"-1"0"-129"-16,3 0-167 0,0 7-4 0,0-1-22 15,5 4 22-15,2 2-14 0,0-6 19 0,1-2 2 0,3 0-5 16,-2-1 10-16,2 3-11 0,2-4-4 0,0-1 16 16,2-2-9-16,0-3 13 0,2 0-6 0,-1-4-1 15,2 1 1-15,0-2-2 0,-1-1-10 0,3 1 19 16,3 0-13-16,2 0 17 0,3-2-4 0,3-1-10 16,-1 1 9-16,-6-1-13 0,2 0-14 0,-2-2 19 15,-2 6-12-15,-1 1 15 0,-1-3 0 0,0 2-11 16,0-5 8-16,-4 3-14 0,1 3-30 0,-3 1-18 15,1 1-38-15,-4-1 15 0,2 1-58 0,-4-1 5 0</inkml:trace>
  <inkml:trace contextRef="#ctx0" brushRef="#br0" timeOffset="11726.59">13453 3589 32 0,'-10'6'83'0,"-2"1"-1"16,1-1 14-16,-2 1-9 0,2 1-5 0,-1-1 4 15,2-1-24-15,2-1 18 0,1-2-24 0,3 2-19 0,0-1 6 0,3-1-15 16,1 1-34-16,2-3 41 15,3 1-19-15,2 1 30 0,1-3-13 0,3 0-20 0,3 2 6 0,-1-6-13 0,3 3-6 16,1-1-2-16,-1-2-12 16,5 3 7-16,-1 0-14 0,-1-5-6 0,4 2 1 0,-2-1-6 15,1-1-9-15,3 4 40 0,-9 0-13 16,2 1 20-16,-1 1-4 0,-2 0-10 0,1 3 8 0,-8 2-13 0,0 1-11 0,-4 1 19 16,-2 3-8-16,-2 3 13 0,-3-1 0 0,0 3-2 15,-4-3 9-15,0-3-7 0,2 3-5 0,0-6 4 16,-2 5-39-16,7-1 23 0,-2 1-70 0,3-3-117 15</inkml:trace>
  <inkml:trace contextRef="#ctx0" brushRef="#br0" timeOffset="12465.31">13987 3361 397 0,'-6'-13'355'0,"2"8"-146"0,4 2-200 0,0 3 0 0,0 0-23 0,0 0 13 0,0 0-16 0,0 0 14 16,0 0-14-16,0 0-6 15,0 0 1-15,0-1-6 0,-1 1-9 0,0 0 4 0,1 0-3 0,0 0 3 16,0 0 16-16,-9 9 13 0,1-3 8 0,5 4-4 15,-5-1-12-15,0-3 20 0,3 10-14 0,-5-9 16 0,6 6-4 16,-5 3-2 0,1-1 8-16,2 6-6 0,-2 1 5 0,5-1 5 0,-2 3-7 0,1 1 4 15,-1 1-7-15,1-1 4 16,2 1 2-16,1 0-4 0,1-3-17 0,0 3 19 0,0-8-19 0,2-3 18 0,4 4 0 0,-4-10-3 16,4 2 12-16,-2 3-15 0,2-3-22 15,3-2 26 1,-3-5-14-16,5-4 20 0,3-8 3 0,-2-1-14 0,4 1 11 15,2-2-13-15,-4 4 0 0,3-7 3 16,2-2-7-16,-3-3 6 0,3-4 12 0,-3 2-9 0,0 2 20 16,-3-6-17-16,-3 4 6 0,1 0-4 15,-6-3-10-15,0 2 6 0,-2 2 9 0,-2 0-10 0,-1 3 9 16,-2 2-13-16,-1-2-8 0,2 3 16 0,-5 3-13 16,3-1 15-16,-1 7-12 0,1-2-7 0,-3 2 6 15,4 4-10-15,-1-3-20 0,3 3 2 0,0 0-41 0,-11-3 20 16,10 7-77-16</inkml:trace>
  <inkml:trace contextRef="#ctx0" brushRef="#br0" timeOffset="13427.07">14676 3391 949 0,'-6'-20'158'0,"5"5"-156"0,-4 4-10 0,3 2 10 0,-1 7-1 0,2-3-3 16,-1-2-8-16,1 3-5 0,0-1-47 0,1 5-6 0,0 0-10 15,0-1 6-15,0 0 14 0,0 0 13 0,0 0 16 16,0 0-10-16,0-1 2 0,0 1-21 15,0 1 78-15,0 0-20 0,0 0 11 16,-8 8 6-16,5 4-3 0,-1 0-5 0,2 0 8 0,-4 1-7 16,1 2 8-16,0 6 0 0,1 1 5 0,0 6 4 15,0 2-4-15,0-2-18 0,0 4 10 0,0-1-13 16,-2 5 12-16,1-1-8 0,0 0-4 0,-3-2 5 0,6-2-6 16,-2-1-1-16,3-5 8 0,0 1-8 0,1 0 9 15,0 1 0-15,1-5-5 0,1-3 8 0,1-7-11 0,-1-3-8 16,1 1 16-16,2-4-14 0,-2-1 16 0,1-3 2 0,1-3 8 15,0 0 10-15,2-4-9 0,1-1-22 0,0-3 21 16,1-1-16-16,-1-7 20 0,1 2-9 0,-1-6-18 16,-1-2 7-16,1 1-11 0,0 0-1 0,-5-2-1 15,2 0-4-15,-4 3 3 0,0-4 9 0,-1 8-2 16,-1-2 5-16,0 4-5 0,-1 3-17 16,0 4 27-16,2 1-19 0,0 7 22 0,0 0-7 0,0 0-8 15,0 0 7-15,0 0-12 0,0 0-15 0,0 0 24 16,0 0-14-16,-3 7 18 0,5-1-3 15,1-3-1-15,1 3 6 0,0-4-6 0,1-1-8 0,2 4 16 0,0-4-8 16,1 0 10-16,-2-1 2 0,2-5-19 0,0 0 13 16,-1-1-16-16,0-1 4 0,-2 1 12 0,1-1-11 0,1-1 13 15,-3 0-5-15,4 2-3 0,-4 0 8 0,1 2-9 16,3 1-18-16,-7-1 24 0,7 2-17 0,-3 2 21 16,2 0-4-16,-1 6 2 15,-3 0 8-15,4 3-7 0,1 1-7 0,-1 4 7 0,-2 2-9 0,-2-1 8 16,-1 3-1-16,2-4-6 15,1 2 9-15,-1-4-9 0,-3 2-15 0,1-3 17 16,-2-2-18-16,0-9 17 0,0 0-8 0,0 1-16 0,7 11 12 0,-1-11-14 16,-1-3 4-16,-3-4 11 0,-1-7-7 0,-1 2 8 0,-1-3 4 15,-2-2 4-15,0-1 2 0,1 2-1 0,2-3-16 16,-2-2 32-16,-2 0-16 16,-3-3 23-16,0 1-2 0,3 3-13 0,-2 2 20 0,5 3-19 0,1 2 15 0,0 3 22 15,0 2-3-15,0 7 12 0,0 0-9 0,0-1-35 16,0 1-1-16,0-8-11 0,9 10-20 0,-2 0 21 15,4 1-16-15,2-1 18 0,3 2-6 0,2-1 6 16,5 0 5-16,-2 1-4 0,0-1-16 0,2-1 17 16,-4 1-14-16,4 1 16 0,-6-1-6 0,-1 1-1 15,-3 0 9-15,-1 0-8 0,0 1-5 0,-4 0 5 0,0 1-8 16,-2 0 8-16,-2 1 7 0,-1 2-13 0,-2-2 6 16,-1 0-10-16,-1-1-2 0,-3 1 21 0,0 1-10 15,0-2 13-15,-1 1 5 0,0-3-5 0,2 0 9 16,-1-4-8-16,1 0 6 0,2-1 7 0,0-1 7 0,-1-3 0 15,1-1 21 1,1-3-28-16,0-3 0 0,1-2-10 0,3-3-8 0,2 1-13 0,-1-2-3 0,5-1-5 16,1-3-10-16,0-4-22 0,2-1-13 0,4-3-3 15,0-2-36-15,7-2 42 16,5 1-56-16,-1-2 30 16,-1 6-174-16</inkml:trace>
  <inkml:trace contextRef="#ctx0" brushRef="#br0" timeOffset="13932.46">15686 3369 1208 0,'-2'-20'24'0,"0"7"1"0,3 2 2 0,1 5-3 0,-1 1-24 0,0-3 7 0,2 4-9 16,-3 4 6-16,0 0-27 0,0-1-23 0,0 0-11 0,5-22-2 15,1 19-19-15,-1-5-7 0,-2 2-11 0,-1 1 4 16,1 2 8-16,-4-2 14 0,2 3 21 0,-1 2-12 16,-3-1 30-16,3 6 28 0,-6-1 0 0,-1 2 11 15,-1 0 29-15,0 1-3 0,0 2 8 0,0 3-6 16,1 5 2-16,4 1-1 0,-3 0-10 0,4 3 5 15,-2-4-9-15,2 5-7 0,1-1 7 0,1-2-9 16,1-1-10-16,1-5 9 0,3 3-11 0,-3-5 12 0,4 3 1 16,2-1-3-16,0-5 7 0,1 3-9 0,2-3-9 0,-2-2 22 15,6 1-18-15,1-2 20 0,-4-1-16 0,2 1-6 16,-4 2 10-16,0 1-11 0,-1 1-2 0,3 5 13 16,0-3-3-16,-3 4 9 0,-3 2 11 0,-3-1-7 15,-3 1 4-15,3-2-6 0,-3 1-9 0,0-3 16 16,0 5-11-16,-4-4 14 0,-3-1-4 0,-2 1-10 15,0-8 8-15,-1 6-10 0,4-6-6 0,-1-2 9 16,0 3-8-16,-1-8 10 0,-1 5-5 0,3-3-3 0,0-5 3 16,4 5-5-16,-2-8-5 0,1-3-24 15,-1 2-30-15,1-7 5 0,2-2-64 0,4-1-34 0,-1-3-54 16,1-4 0-16,0 2-185 0</inkml:trace>
  <inkml:trace contextRef="#ctx0" brushRef="#br0" timeOffset="14806.73">15958 3617 1053 0,'0'-16'27'0,"2"1"10"0,-1 3-13 0,2-1 14 0,1 0-7 0,0 0-29 16,2-2 10-16,1-2-15 0,2-2 5 0,0 1-2 15,4-3-10-15,-2-1 5 0,1-2-10 0,1-6-23 16,-1 2-2-16,-1-1-11 0,-3-2-23 0,1 1 28 16,-3-1-14-16,1-3 18 0,0 5-4 0,-5-1 12 15,1 3 14-15,-2 1-7 0,-1 1 12 0,0 2 22 16,-1 1-7-16,-1 1 17 0,-2 7 40 0,-2 6 4 16,3-2 11-16,-3 3-16 0,4 0-51 0,0 1 16 15,-1 4-26-15,0 3 22 0,1 2-25 0,-2 3-10 0,0 0 12 16,1 4-11-16,-1 1 6 0,0 2 11 15,-1 3-6-15,0 1 8 0,2 3 0 0,2 3-2 0,-2 0 2 16,3 3-4-16,0 2-15 0,0 1 19 0,0 2-11 0,0-1 14 16,1 0-7-16,-1-1 3 0,3-1 7 0,-3-1-4 15,0 1-12-15,2 2 13 0,-1-2-8 0,1-2 12 16,1-3 6-16,-1-3-2 0,0 0 10 0,1-1-10 16,-1-2-10-16,2 2 15 0,0 1-16 0,0-4 16 0,0-2-13 15,-2-1 7-15,4-1 7 0,2-3-4 0,-2-2-8 0,4-1 8 31,-5-4-11-31,7-1 11 0,0 2-6 0,-2-6-10 0,5-1 7 0,-3-1-11 0,1-4-12 0,3-1 16 16,-2-2-14-16,1-4 17 0,-2 0-5 0,3-1 1 16,-2-1 3-1,-3 1-1-15,2 0-2 0,-6 0 8 0,-3 2-11 0,0 1 12 16,-2-1-4-16,-2 5-1 0,0-1 12 0,0 4-11 0,-2 2-3 0,2 0 21 16,0 4-18-1,0 1 20-15,0 0-9 0,0 0-14 0,0 0 10 0,0 0-12 0,-12 0-4 0,10 4 8 0,2 3-9 16,0 1 7-16,5-1-3 0,-4 1 0 0,0 0 3 15,3 1-4-15,1-2-2 0,1-2 10 16,1 0-8-16,-2 0 8 0,0-3-8 0,3 2 6 16,-3-1 4-16,-1-2-3 0,2 1-14 0,-3-2 16 0,3-2-12 0,2-1 14 15,-3 1-10-15,3 0-3 0,-1-1 8 16,1-2-6-16,-1-2-2 0,0 0 8 0,1-4-6 16,-1 4 7-16,-2 1-2 0,-1-4-1 0,1 3 4 15,-1-2-4-15,1 1-2 0,0 6-1 0,2-1-9 0,-3 3 7 31,1-1 2-31,1 2-6 0,-2 3 13 0,2-1-11 0,1 4 1 16,-2-3 9-16,2 3-10 0,-3 0 12 0,0-1 3 16,0 3-15-16,0-2 11 0,1 2-13 0,0-2 5 0,-1-2 12 15,0-3-10-15,-1 1 11 0,-2-3-4 0,-1 0 1 16,0 0 11-16,0 0-9 0,0 0-6 0,1-8 15 16,-1 1-17-16,0-3 18 0,-1 2-5 0,1-2-9 15,-1 0 11-15,-4-4-14 0,2 0-6 0,-3-3 14 16,4-2-15-16,-3 4 16 0,1-3-8 0,-2 4-6 15,-3-1 15-15,3 1-13 0,3 5 4 0,-2-1-3 16,2 6-9-16,3 4 4 0,0 0-4 0,0 0-13 16,-8-1 6-16,4 9-9 0,2 1 17 0,-1 5 2 15,-2 0-2-15,1-1 1 0,-2 7 7 0,2-3-34 16,1 4-8-16,0-1-13 0,2-3-49 0,-1-1-46 0,1-4-29 16,0 1-2-16,0-2-19 0</inkml:trace>
  <inkml:trace contextRef="#ctx0" brushRef="#br0" timeOffset="15124.19">16533 3457 841 0,'0'-7'63'0,"1"0"16"0,2 5-19 0,0-1 12 0,2-3-50 16,0 2-15-16,-2-5 7 0,5 3-11 0,3-1-6 0,2-1 6 15,-2 0-17-15,-1-5 13 0,-2 5-17 0,1-3-14 16,3-1 4-16,-2 0-12 0,6-1-13 0,0-2 19 16,-6 1-4-16,3 0 11 0,-8-2 16 0,1 2 6 15,2 2 6-15,-1 0-4 0,0 0-19 0,-6 0 31 16,1 0-16-16,-1 3 24 0,-1 3-1 0,2 1 2 0,-2 5 8 16,0 0-8-16,0 0-14 0,0 0-3 0,0 0-9 15,0 0 7-15,-1 9-5 0,2-2 0 0,-2 1 11 16,0 0-7-16,-2 0-2 0,0 1 7 0,1 0-10 0,1-1 7 15,-1-1-20-15,2-2-39 16,0 1-18-16,1 0-6 0,5-1-48 0,-3 2 4 0</inkml:trace>
  <inkml:trace contextRef="#ctx0" brushRef="#br0" timeOffset="15870.28">16836 2995 811 0,'-2'-10'78'0,"1"2"13"0,0 1-7 0,-1 0 5 16,1 2-37-16,1 0-22 0,0 1-2 0,1 1-6 0,1 1-13 0,1 1-6 15,-1-3-4-15,2 4 1 0,-1 0-4 0,2 2-5 16,2 2 2-16,-1-2-3 0,-1 4 2 0,1-1 5 16,-2 2-5-16,1 4 6 0,-2 0-2 0,2 4-2 0,-2 4 1 15,2 0-4-15,-3 1-11 0,2 2 29 16,-1 2-14-16,-3-1 20 15,1 1-7-15,-1-1-8 0,-1 0 9 0,0-1-12 0,-2-2-5 0,1 0 15 0,-1-3-8 16,-1 0 11-16,0-3-2 0,-1-3-3 0,2 4 6 16,-3-6-6-16,1-1-1 0,0-4 5 15,-3-1-6-15,3-2 7 0,-2 1 3 0,1 0-5 0,-1-2 4 0,-2-1-5 16,1-3-1-16,-1-4-7 0,-3-3-8 0,4 4 3 16,-1-4 6-16,-1-3 0 0,0 0 14 0,-1-2-13 15,3 2 1-15,2 5-3 16,2 0-6-16,1 3 4 0,-2 2 3 0,5 4 8 0,0 0-3 0,0 0 2 0,0 0-24 15,2 2 13-15,1 4-10 0,-1 5 12 0,4-2 5 16,1 5-3-16,4 5 5 0,4 0-7 16,-4-1-2-16,3-1 5 0,-1-2-11 0,0-5 9 0,3 3-23 0,-1-2 2 15,1-4 3-15,-3-1-3 0,1-2-3 0,1-2 9 16,-3-2-6-16,4-1 8 0,-2-3 0 0,1-4-8 31,-1 0 12-31,-3-4-10 0,5-3 16 0,-5 0 0 16,0-2-5-16,1-1 6 0,-1-2 15 0,-3-1-12 15,1 3 7-15,1-5-12 0,0 3-8 0,-1 0 18 0,-2-2-12 16,-4 4 15-16,3 3-2 0,-3 3 1 0,3 5 14 16,-3 4-12-16,-5 0-7 0,2 3 2 0,0 0-12 15,3 6 10-15,2 0 5 0,1 4-11 0,0 1 8 16,-3 1-11-16,2 2-8 0,1-3 22 0,0 5-8 0,2-4 14 16,-1 0-11-16,-1 2-2 0,0-4-1 0,0-1-1 15,1-4-3-15,-4-3 8 0,2-2-4 0,1-2 4 16,-1 1 2-16,2-4-3 0,0 3 7 0,2-6-8 15,-1 0-6-15,0-1 9 0,0-3-10 0,1 0 11 16,-4-3 6-16,1-1-5 0,0 0 5 0,1 0-9 16,-2 1-14-16,0 4 30 0,0 2 3 0,-3 3 11 0,0 3-9 15,-1 3-16-15,0 3-4 0,0 4-2 0,-1 5-5 16,0 4 19-16,-1 6-10 0,-1 2 14 0,-1 3-13 16,-2 2-3-16,-1-2 6 0,-2 4-6 0,0-1-3 0,-2 3 6 15,-1 0-11-15,1-2 10 0,-4 1-1 0,-3-6-6 16,1-1 0-16,-3-6-7 0,-2-3-17 0,0-3 7 15,1-1-9-15,1-2 7 0,-3-3-3 0,3-3-45 16,-4-3-39-16,1-2-13 0,1-4-172 0</inkml:trace>
  <inkml:trace contextRef="#ctx0" brushRef="#br0" timeOffset="16123.27">16085 3248 973 0,'-9'-12'153'0,"4"0"-111"0,1 0 13 0,0 2-1 15,3 2 10-15,0 0-19 0,1 4-20 0,3 0 8 0,3-1-33 16,4 1-13-16,2 0 6 0,7-1-10 16,3 1 1-16,3-1 8 0,8-2-13 0,10-1 11 15,6-2-5-15,10-5 2 0,0-1 4 0,-2-1-5 0,5-1-5 16,5 0 10-16,5-5-11 0,5-4 10 0,-1 0 0 15,-3 0-39-15,-7 4-21 0,-3 1-15 0,6 2-118 0</inkml:trace>
  <inkml:trace contextRef="#ctx0" brushRef="#br0" timeOffset="66797.33">12887 8613 442 0,'-3'-15'40'0,"-1"2"116"15,0 2-152-15,1 5-2 0,0 1-2 0,2 1 0 16,-2 3 2-16,1-1-1 0,-1-1-1 0,0 2 0 15,1-2-4-15,2 3 5 0,0 0 3 0,0 0 0 0,0 0-14 0,0 0 15 0,0 0-12 0,0-1 14 32,0 0-6-32,0 0-1 0,0 0 9 0,0 0-7 15,0 0 20-15,0 0 15 0,0 0-3 0,0 0 6 16,0 0-13-16,0 0-3 0,0 0 2 0,0 0-3 0,1 0-13 16,0 0 4-16,0 0-9 0,1 0 9 0,-2 0 1 15,1 0-10-15,0 1 5 0,0 0-8 0,1 0 2 16,22 6-2-16,-22 0-4 0,0-1 2 0,-2-1 10 15,0 1-12-15,0-1 14 0,0-1-15 0,0-3 0 0,0 0 16 16,-2 11-7-16,4-4 11 0,-1-3 0 16,-1 1-4-16,0 2 10 0,2 0-7 0,-1 0-2 0,0 6 5 15,-1-4-16-15,0 3 15 0,0 1-5 0,1-1-2 16,1-1 6-16,-2 0-7 0,1-1-10 0,-1 1 13 16,1 0-14-16,1 0 15 0,2 2 2 0,-2-2-6 15,1 3 14-15,1 1-14 0,0-1-10 0,0 3 18 16,-1-2-18-16,0 2 21 0,0 2-3 0,0-1-15 15,-1 2 14-15,1 0-17 0,-1 0 0 0,3 1 9 16,-2 0-10-16,0 0 11 0,1 0 3 0,-1 1-6 0,2 1 11 16,-3 0-11-16,0 1 5 0,0-1-13 0,1 1-2 0,-1 0-2 15,0 0 5-15,1-1 7 0,-2-1 0 0,2 4 1 16,1-1-9-16,-2 1 6 0,4 1-9 16,-1 1 8-16,0-3 4 0,-1 1-4 0,2 2 8 0,0 3-10 15,-1 1-10-15,-1 0 13 0,2 2-10 0,-4-4 13 16,0 3 0-16,3 3-8 0,-5-1 4 0,4 3-7 15,0-2-2-15,-4-1 6 0,3 2-2 0,-2-2 3 16,-1 1-1-16,4 3-1 0,-3-4 4 0,0 0-2 0,0-1 9 16,-3-2-15-16,2 3 0 0,0-1-5 15,2-2 20-15,-2 2-11 0,6-3 13 0,-4 2-15 0,3-1 1 16,-4 0 14-16,-4-3-11 0,3 0 15 16,0 0-9-16,3-2-6 0,4 3 5 0,-3-3-6 15,1 3 7-15,-4 1 11 0,4-2-3 0,-3-2 4 0,0-2-11 16,0 0 0-16,0-1-1 0,1 0 0 0,-3-3-3 15,3 7-1-15,-1-3 0 0,1 2 2 0,-3 0 8 0,3-6-5 16,-3-1 2-16,1-3-4 0,5 2-4 16,-3 1 0-16,0 0-4 0,0-1 2 0,-3 0-1 15,1 0 5-15,-1 0 5 0,4-1-4 0,-1 1 5 0,5 13-16 16,-9-30 17-16,6 25-24 0,-3-14 14 16,0-1 5-16,-3 0-9 0,1-2-8 0,3 1 20 15,-3 1-6-15,4-1 12 0,-4 0-12 0,1-3-1 0,-2-1-1 16,1-1-1-16,2 2 1 0,1-1-2 0,3-1-2 15,-5-1 2-15,-2-3 7 0,-1 1-4 16,2-1 4-16,0-1-6 0,0-1 3 0,0 0-2 0,0 0-1 0,0 0-1 16,0 1-1-16,0-1 1 15,0 0 4-15,0 0-2 0,0 0-1 0,0 0 0 0,0 0 0 16,0 0 1-16,-3 2-1 0,0-3 0 16,0-4-1-16,3 2 0 0,0 3-9 0,0 0 11 0,0 0 1 0,0 0 4 15,0-1-3-15,0 0-3 0,0 0-2 0,-2 0 1 0,-10-26 6 16,10 21-10-16,-4-1 3 0,6 7-7 0,0 0 7 15,-3-13-3-15,2 6 2 0,1 1-3 0,-4 2 4 0,4 4-5 16,0 0 3-16,0-1-2 0,-3-13 5 0,-1 7 0 16,1 1 0-16,3-2 0 15,-1 2-2-15,1 2 1 0,-4-1-3 0,0 4 4 16,4-2 5-16,-1 0-5 0,2-1 2 0,-1 4-4 16,0 0-2-16,0 0 1 0,-9-10-6 0,6 4 4 15,3 2-2-15,0 4 6 0,0 0 1 0,0 0 0 16,0 0-6-16,0 0 5 0,-1-1-3 0,1 0 3 0,0 0 0 0,0 0-2 15,0 1 6-15,0 0-3 16,0-1 7-16,0 1-14 0,0 0 5 0,-1 0-8 0,0 0 10 0,1 0-10 0,-8-7-9 16,11 11-1-16,-4-4-45 0,1 1-80 0,-1 4-86 15,1-5 4-15,-1 1-229 0</inkml:trace>
  <inkml:trace contextRef="#ctx0" brushRef="#br0" timeOffset="69681.06">12944 9381 125 0,'0'-4'-6'0,"1"1"-89"0,0 0 123 0,0 1-2 15,0-3-13-15,2 1 8 0,-1 0 0 0,0 0-24 16,3 2 16-16,-3-1-22 0,4-1 4 0,-3 2 17 15,3-2-13-15,0 0 14 0,0 1-5 0,1 1-4 16,-1-2 5-16,-1 1-9 0,2 0-18 0,-2 1 24 0,2 1-12 16,1 0 17-16,-3-1 0 0,0 0 1 0,-1 0 15 15,-1 0-11-15,-2 0 0 0,3 0 34 0,-1 0-5 0,2 1 17 16,-1 1 0-16,-1-1-9 16,-4 0 2-16,1 1-3 0,0 0-6 0,0 0-9 0,0 0-12 15,0 0 6-15,0 0-6 0,0-1-17 0,-1 1 8 0,0 0-13 16,1-1-9-16,-1 0 12 0,-1 1-12 0,1 0 12 15,0 0-2-15,0 0-4 0,-2 0 4 0,2 0-6 16,-32-6-6-16,33 6 9 0,-2 0-5 0,1 0 6 16,0 0-1-16,0 0-1 0,0 1 7 0,0 0-6 15,1 0-3-15,-25 16 9 0,20-11-11 0,2 1 10 16,-1 1-5-16,2 2-1 0,0 0 7 0,2 1-7 16,0-2-14-16,-2 1 21 0,2 2-15 0,0-5 18 15,3 3-1-15,0-3-8 0,-1 0 8 0,3 1-10 16,-2-2-7-16,2 0 16 0,1-2-13 0,-1-2 15 0,-1-2 0 15,3 0-3-15,0 2 12 0,-1-3-12 0,2 0-4 16,-1 0 9-16,2-2-15 0,0-2 14 0,2 0 1 16,-2-2-8-16,-7-2 11 0,5 3-13 0,-3-3-3 0,2-2 10 0,0 0-11 15,-4 0 11-15,1 0-1 16,-4-2-6-16,4 1 6 0,-8-1-9 0,-4-1-14 0,1 1 26 16,-6 0-11-16,3 2 15 0,2 2-13 0,0 3 3 15,0 0 3-15,-3 2-3 0,0 2-13 0,-2 1 8 0,4 3-11 0,1 2 10 16,-3 1-4-16,2 2-1 0,1 1 10 0,1 1-8 15,2 2-12-15,1 1 20 16,-1 0-19-16,4 1 22 0,-2-1 3 0,2 1-11 16,2 1 11-16,0-3-15 0,3 0-2 0,0-2 14 0,-1-1-9 0,4 3 11 15,-2-2-3-15,2 1-5 0,1-2-2 16,0-1-10-16,-1-1-60 0,2 0-90 0</inkml:trace>
  <inkml:trace contextRef="#ctx0" brushRef="#br0" timeOffset="70332.11">13125 9719 496 0,'-3'-4'14'0,"2"2"-7"0,1 2-10 0,0 0-3 0,0 0-18 0,-1 0 8 0,0 0-29 0,0 0-56 15,0 0 27-15,1-1-35 16,-25-10 62-16,24 8 48 16,-4 0 6-16,2 1 16 0,-1-1 34 0,0 1 5 0,-4-2 4 0,-1 0-4 0,2 2-18 0,7 2-3 15,0 0-14-15,-1 0 9 0,-1 0-18 0,1 0-10 32,0 0 3-32,0 0-8 0,0 0-15 0,0 0 15 15,0 1-3-15,-1 0 8 0,-23 14 0 0,23-8 1 0,0 0 4 16,1 2-2-16,0 1-4 0,-1 0 23 0,1 1-14 15,1 1 18-15,-1 1-4 0,1-1-15 0,1 0 12 16,-1-3-15-16,4 1-2 0,-4-1 10 0,3-2-12 16,1 1 11-16,-2-1-7 0,2 1-4 0,0 0 11 0,-1-4-10 15,1-1-3-15,2 0 7 0,-4-2-9 0,3 0 11 16,0 0 1-16,-3-2-4 0,3-2 5 0,0 1-6 16,-2-5-8-16,2-1 10 0,0 1-9 0,-1-4 12 15,0 2-7-15,2-3-4 0,-5 0-2 0,0 1-1 16,1 0-12-16,-2-1 23 0,0-1-13 0,-2 1 16 15,0 0-15-15,-3 2-2 0,3 1 4 0,1 2-5 16,-2 2-13-16,3 2 15 0,0 3-10 0,0 0 11 0,-7-1-8 16,1 3 0-16,1 1 7 0,-1 1-6 0,1 2-2 15,2 1 7-15,0 2-5 0,1-1 6 0,-3 0 1 0,3 1 7 16,-2-2-3-16,2 1 3 0,2 1-15 0,0-1 10 16,0-2-7-16,2 1 7 0,1-2-14 0,1-1-130 15,3 2-97-15</inkml:trace>
  <inkml:trace contextRef="#ctx0" brushRef="#br0" timeOffset="71036.33">13112 10317 270 0,'4'-1'46'0,"-4"1"53"0,0 0-52 0,0 0-21 0,-2 0-15 0,1 0 6 15,0 0-7-15,0-1-6 0,0 0 7 0,0 0-10 0,1 0-10 16,0 0 21-16,0 0-8 0,0 0 16 0,0 0 3 16,0 0 11-16,0 0-2 0,0 0 2 0,0 0-27 15,0 0 3-15,0 0-10 0,0 0 8 0,0 0-3 16,0 1-4-16,-9-7 9 0,9 7-10 0,0 0-16 0,-7 5 24 16,6 0-15-16,0 1 21 0,-5-1-3 0,2 3 4 15,-1 3 11-15,2 0-8 0,5-1-8 0,-5 0 14 16,2-3-12-1,1 3 14-15,-3 2-5 0,5 0-8 0,-1 0 2 0,0-2-6 0,3-1-10 0,-4-1 19 16,2-3-9-16,0 1 13 16,-2-2-11-16,4-2 6 0,-2 0 3 0,4-2-2 15,2-2-11-15,-3 0 7 0,3 0-12 0,-4-2 12 16,-4 0 0-16,4-4-5 0,-1-1 8 0,3-3-11 0,2 1-14 0,-4 2 10 0,-1-3-10 16,-3 2 12-16,0-2-4 0,-3 0-3 0,-1 2 5 15,0 2-6-15,0 1-6 0,0 6 8 16,0 0-17-16,-1 3 15 15,-3-2-4-15,4 3 0 0,1 4 15 0,1 1-14 0,2 4-7 0,-7-4 16 0,0 2-12 0,-2-1 14 16,0 0-12-16,9 2-16 0,-5 0-15 16,1-1-2-16,4-1-67 0,-1 1-86 0</inkml:trace>
  <inkml:trace contextRef="#ctx0" brushRef="#br0" timeOffset="71576.52">13095 10967 308 0,'1'-6'49'0,"-4"3"-33"0,3 0-4 0,0 0 0 0,7 3-1 0,-7 0-30 16,0 0-1-16,0 0-16 0,0 0-40 0,0 0 33 16,0 0-5-16,0 0 18 0,0 0 24 0,0 0 6 15,0 0 9-15,0 0-2 0,0 0 10 0,0 0 4 16,0 0-3-16,0 0 3 0,0 0-1 0,0 0 7 16,0 1-1-16,0 0-1 0,-9 17-20 0,6-13 12 0,1 0-6 15,0 1 10-15,-1 0-1 0,2 3 6 0,0-2 3 16,-1 0-1-16,2 0-4 0,0 0 13 0,3-1-11 15,0 0 12-15,-2-1-7 0,0-2-8 0,1 1 8 16,-1-2-11-16,3 0-7 0,-4-2 5 0,0 0-12 0,0 0 12 16,9-5 0-16,-5 1-10 0,0 0 8 0,0-2-11 15,0-1-1-15,-3-1 4 0,6-1-5 0,-7 0 4 16,2 0-7-16,-2 1 1 0,-7 0 1 0,5 2 0 16,-3 0-16-16,4 1-24 0,-2 1-62 0,0 1 6 15,-1 3-255-15</inkml:trace>
  <inkml:trace contextRef="#ctx0" brushRef="#br0" timeOffset="82915.67">13063 9705 104 0,'14'-1'21'0,"-5"1"-69"0,-3 0-28 0,-7 1 76 0,-2 0 0 0,3-1 0 16,0 0 6-16,0 0-4 0,0 0-2 0,0 0 13 15,0 0-12-15,0 0 16 0,0 0 21 0,0 0-21 16,0 0 16-16,0 0-23 0,0 0-12 0,0 0 10 0,0 1-14 16,0-1 14-16,0 0 3 0,0 0-6 0,0 0 11 15,0 0-10-15,0 0 1 0,0 0 6 0,0 0-13 16,0 0 10-16,0 0-5 0,0 0 2 0,-1 0 9 15,0 1-10-15,0-1-8 0,0 1 21 0,1-1-4 0,-1 1 14 16,-1 0 9-16,1 0 0 0,0 0 6 0,0-1-6 16,0 1-23-16,0 0 21 0,1-1-21 0,-1 1 23 15,-2 0-20-15,1 0 1 16,0 0 6-16,1 0-5 0,-2 0-9 0,-29 7 10 0,32-8-8 0,0 0 11 16,-1 0-10-16,0 0-3 0,0 0-3 0,0 0-1 0,0 0-20 15,0 0 26-15,1 0-16 0,-30 5 18 0,24-3-17 16,1-2 9-16,-2 1 6 0,2-1-2 0,1 0-7 15,-4 1 5-15,2 0-7 0,-1 1 9 0,2-1 1 16,-2 1-6-16,1-1 9 0,-1 1-11 0,-1 0-5 0,1 0 11 16,1 0-13-16,-2 0 16 0,0 1 7 0,0-1-15 15,-3 2 12-15,3 0-17 16,-1-2-6-16,3 2 15 0,-1 0-15 0,-1-1 16 16,0 1-4-16,0 0-1 0,0-1 7 0,-1 0-9 15,-2 0-13-15,3-1 19 0,2 1-13 0,0 0 15 0,1 2-11 0,-4-1 7 16,2 0 3-16,-6-2-2 0,4 1-16 0,-2 0 18 15,-1 0-12-15,5 1 13 0,-2 0-5 0,2 2-4 16,-1-3 9-16,-1 2-10 0,0-1-5 0,-2-2 16 0,-3 3-12 16,4-2 15-16,-2-1-12 0,2 4-3 0,1 1 5 15,-1-2-5-15,2 2-4 0,-1-2 9 0,-1-2-11 16,3 3 12-16,-4-2 1 0,2-2-5 0,0 2 9 16,1 0-10-16,-2 0-6 0,0 2 7 0,-1-1-7 0,0 0 9 15,1 0 11 1,1 0-16-16,-3 1 10 0,0-2-15 0,-1 1 0 15,1 3 14-15,-2-1-11 0,1 0 12 0,-2-2-5 0,-3-1-1 16,1 1 6-16,1 2-5 0,6 1 0 0,-2-3-4 16,0 2-1-16,0-2 0 0,-2-2 10 0,0 3-11 15,0-2 10-15,-2 0-11 0,1 2 0 0,0-2 10 0,3 1-12 0,-1 0 11 0,-1 0-5 16,1-1-4-16,-1 2 12 0,0-3-11 0,1 2-6 16,0 0 17-16,0 0-13 0,-2 0 15 0,-1 0-10 15,2 0 3-15,1 1 2 0,1-1-1 0,-2 0-13 0,1 2 17 16,-4 0-15-16,0 0 17 0,0-1-8 0,-4-2-5 15,5 1 10-15,2 0-11 16,2 0-3-16,2 1 11 0,-4-1-11 0,-2-1 11 0,0 1 3 0,0-1-9 16,0 2 9-16,1-1-11 0,-2 1 3 0,3 0-2 15,0 0 0-15,0 0 1 16,2 0 8-16,-4-1-7 0,-2 0 0 16,3 3-1-16,0-2 9 0,0 1-9 0,-1-1 1 0,1 0-3 15,-3 1 13-15,3 1-13 0,1-2 9 0,-2-2-12 0,0 2-3 0,0-3 17 0,0 6-4 16,0-5 10-16,1 4-10 0,4 0-4 0,-6-2-2 15,6 4 2-15,-3-5 5 0,-5 1-4 0,5 0-2 16,-7-1 0 0,5 4 10-16,-1-2-10 0,0 0 8 0,2 1-12 0,-2-1-3 15,2 0 11-15,-2-1-5 0,1 1 8 0,0-1-3 0,2 2-3 0,-2 0-1 0,0-1-2 16,0 0-2-16,-4-3 5 0,2 2-2 0,1-1 2 16,-2 1 6-16,5 3-8 0,-6-2 9 0,1-1-8 15,3 0 0-15,-4-1 4 16,10 2-10-16,-9-1 8 0,5 1 2 0,-2 1-3 15,-1-2 7-15,2 2-7 0,-1-1-6 0,0 0 6 0,-1 1-6 0,0-1 6 0,1-1 5 32,-1 2-2-32,1-1 6 0,2-1-8 0,2-1-5 15,-2 0 13-15,3-1-8 0,0-1 13 0,2 0-5 0,1-1-4 16,2 1 8-16,-2-1-8 0,1-1-5 0,0 0 11 16,3 0-11-16,4-1 14 0,0 0-8 0,-1 0 0 15,0 0 4-15,0 0-3 0,0 0-7 0,0 0 1 16,1 0-1-16,-1 0 3 0,-1 0 7 0,1 0-7 15,0 0 2-15,0 0-4 0,0 0-2 0,0 0 11 16,1-1-8-16,-1 0 10 0,-1 0-14 0,1 0 8 16,0 0 0-16,0 0 2 0,0 0-9 0,0 1 1 15,0 0 0-15,1 0 1 0,0 0 0 0,-3 0-3 0,3 0 4 16,0 0-4-16,0 0-7 0,0 0 12 0,0 0-7 16,0 0 10-16,-1 1-1 0,0 0-6 0,0 0 0 0,1 0-1 15,0 0 7-15,0 0-10 0,0 0 12 0,0 0-11 16,0 0 8-16,0 0-4 0,0 0-7 0,0 0 3 15,0 0 1-15,0 0 5 0,0 0-2 0,0 0 4 16,0 0-4-16,0 0 2 0,0 0 4 0,0 0-2 16,0 0-1-16,0 0-4 0,0 0 1 0,0 0-2 15,0 0 4-15,0 0-2 0,0-1 1 0,0 0-1 16,0 0 10-16,0 0-10 0,0 0-4 0,0 0 0 0,0 0 11 16,0 0-12-16,0 0 13 0,0 0-15 0,0 0 1 15,0-1 9-15,0 0-8 0,0 0 10 0,0 0-2 16,0 0-3-16,0 0 3 0,0 0-3 0,0 1-6 0,0 0 7 15,0-1 1-15,0 1 3 0,0-1 1 0,0 0-10 16,0 0 3-16,0 0-6 0,-1 0-1 0,0 0 12 16,0 0-10-16,1 0 12 0,-2 0-5 0,1 0 1 15,0 0 3-15,0 0-5 0,0 0-20 0,0 0 29 16,0 0-12-16,1 0 17 0,0 0-12 0,0 0-2 16,-1 0 2-16,-1 0-4 0,1 0-9 0,0 0 18 0,1 1-18 15,0 0 17-15,0 0-6 0,0-1-1 16,0 0 14-16,0 1-14 0,0 0-11 0,0 0 20 0,0 0-13 15,0 0 18-15,0 0-9 0,0 0-9 0,0 0 7 16,0 0-8-16,0 0 0 0,0 0 11 0,1 0-1 0,0 0 6 16,1 0-10-16,10-1-2 0,-6 1-8 0,-1 3 6 15,-2-3-7-15,1 2 18 0,2 0-9 0,-4-1 11 16,-2-1-9-16,0 0 0 0,0 0 4 0,1 0-4 16,0 0-9-16,1 0 13 0,-1 0-15 0,-1 0 14 15,1 0-2-15,0 0-3 0,0 0 16 0,0 0-15 16,0 0 1-16,1 0 0 0,-1 0-6 0,-1 0 6 15,1 0 10-15,0 0-11 0,0 0 7 0,0 0-11 0,0 0-6 16,1 0 15-16,-1 0-10 0,-1 0 12 16,1 0-5-16,0 0-2 0,0 0 7 0,0 0-8 0,-1 0-17 0,1 0 27 15,-1 0-18-15,0 0 23 0,0 0-5 0,0 0-11 16,0 0 10-16,0 0-11 0,0 0 1 0,0 0 3 16,0 0-11-16,0 0 12 0,0 0-4 15,0 1 10-15,0-1-12 0,0 0-6 16,0 0 18-16,0 0-10 0,0 1 12 0,0 0-4 0,0 0-9 15,0 0 9-15,0 0-10 0,0-1 3 0,0 1 2 0,0-1-7 16,0 0 8-16,0 0 5 0,0 0-5 0,0 0 9 16,0 0-11-16,0 0-20 0,0 0 30 0,0 0-13 15,0 0 19-15,0 0-13 0,0 0-4 0,0 0 3 16,0 0-4-16,0 0-8 0,0 0 17 0,0 0-11 0,0 0 13 16,0 0-5-16,0 0-3 0,0 0 2 0,0 0-4 15,0 0-15 1,0 0 22-16,0 0-10 0,0 0 14 0,0 0-10 0,0 0 3 0,0 0 1 0,0 0 0 15,0 0-16-15,0 0 10 0,0 0-11 0,0 0 11 16,0 0-7-16,0 0-28 0,0 0-10 0,0 0-11 16,0 0-43-16,0 0-63 0,0 0-61 0</inkml:trace>
  <inkml:trace contextRef="#ctx0" brushRef="#br0" timeOffset="83545.22">10634 10329 37 0,'-1'0'45'0,"-4"-1"6"0,3-2 50 0,-4 2-2 0,3-1-15 0,-4 0 12 16,2 2-28-16,1 0-28 0,-2 0 4 0,4 0-12 16,-5 2-20-16,5 0-6 0,-1 3-10 0,-1-3 6 15,4 6-2-15,0-4 3 0,-1 0 3 0,2 2-1 16,-1-2-7-16,1 5 6 0,-1-3-10 0,0 4 9 0,0 0 0 16,-2-1-1-16,1 2 9 0,-1 2-11 15,-3-3-15-15,0 2 24 0,1 0-17 0,-9-2 21 0,4 4-13 0,-1 0 9 16,1-1 3-16,-2 0-1 0,0 0-19 0,-3-2 23 15,-2 1-11-15,3-1 16 0,-3-1-11 0,0 0 0 16,1-1 9-16,0-1-8 0,3 0-13 0,3 0 19 16,-2-3-18-16,3-1 22 0,0-1 0 0,3-2-12 15,-2-1 13-15,2 0-15 0,1 1-5 0,4-1 18 16,0 0-13-16,0 0 15 0,0 0-8 0,4-11-8 16,1 8 6-16,3-3-11 0,0 3-23 0,4 1 19 0,0 0-22 15,4 2 25-15,1-1-1 0,-3 2-10 0,5 3 14 16,-4 1-14-16,4 4-2 0,1 1 14 0,-3-2-9 15,4 3 11-15,-5 0 1 0,-1 2-7 0,1 0 10 0,1 2-11 16,-5-1-5-16,2-2 12 0,0 1-11 0,-6-4 12 16,1 1-4-16,-1 0 2 0,0-2 5 15,0-2-2-15,-2-1-9 0,-2-2 15 0,3 0-8 16,-4-3 14-16,3 0 2 0,-3-5 1 0,2 0 11 0,1 0-6 16,-1-2 11-16,1-2 10 0,-1 0-4 0,0-5 8 15,1 0-2-15,-1-3-4 0,1-4 2 0,0 0-3 0,1-2-14 16,-3-1-16-16,0-1-10 0,-3 2 3 0,0 3 2 15,-1 3-7-15,1 1 14 0,-3 1-14 0,1 1-6 0,-2 3 6 16,0 1-15-16,1 1 14 0,-2 4 2 0,1 1-9 16,-1-2 8-16,1 3-13 0,0-1 2 0,-2 0-21 15,3 4-11-15,-3 0-4 0,2 0-33 0,0 2-73 16,0 2-58-16</inkml:trace>
  <inkml:trace contextRef="#ctx0" brushRef="#br0" timeOffset="84940.49">10659 9834 54 0,'0'-8'9'0,"0"0"6"0,0 1-11 0,0 1 24 0,-1 2-19 0,1 0 22 16,0 2-6-16,0 2-9 0,0 0 23 0,0 0-19 15,0 0 9-15,0 0 28 0,0 0-15 0,0 0 22 16,0 0-9-16,0 0-24 0,0 0 4 0,0 0-14 0,0-1-25 16,0 1 8-16,0 0-8 0,0 0 10 0,0 0-5 15,1 0-3-15,-1 0 0 0,1 0-2 0,0 0 1 16,0 1 7-16,0 0-8 0,0 0 7 0,7 20-3 0,-6-17 0 15,-2 0 7-15,0-4-7 0,0 0-13 0,0 1 16 16,0 0-4-16,0 0 8 0,0 0-3 0,0 0-2 16,0 0 5-16,0 0-2 0,0 0 12 0,0-1 9 15,0 0-6-15,0 0 6 0,0 0-3 0,0 0-1 16,1 0 4-16,-1 0-4 0,1 0-15 0,0 0 8 16,0 0-14-16,0 0 13 0,0 0-3 0,1 0-7 15,-1 1 7-15,-1 0-9 0,0 0 1 0,0 0 2 16,1 0-3-16,0 0 4 0,-1 0 7 0,1 0-7 0,1 0 4 15,-2 1-8-15,1 0-13 0,9 27 22 0,-9-24-13 16,2 2 16-16,2 0-5 0,-1 1-3 0,2 1 11 0,1-2-12 16,-2 2-2-16,2 3 4 0,1 6-13 0,0-1 10 15,0 3-9-15,1 1 11 0,2 1 1 0,0 5 0 16,-2-2-18-16,1 5 17 0,-1 0-13 0,3 4 15 16,-1 1-5-16,7 4-4 0,-6 1 8 0,3 4-10 15,-2-1-3-15,-5-2 12 0,6 4-11 0,-4-4 12 0,0 5-5 16,2 0-4-16,-5-1 9 0,5 2-10 0,2-2-4 15,-6-2 11-15,7 2-12 0,-8-2 13 0,4 1 0 16,-2 2-5-16,1-1 6 0,0 0-9 0,-3 2-11 0,0-6 22 16,-1-2-13-16,-1 1 16 15,0-4-3-15,-1 1-10 0,-1-4 11 0,0-5-13 0,-1-3-1 0,1 0 8 16,-3-4-3-16,0-3 6 0,1 0 4 0,-1-2 5 16,0 0 5-16,-1-1-2 0,1-3-5 0,-3-2 0 15,1-2-9-15,1-3 7 0,1-5 0 0,0 0 18 16,0 0 1-16,0 0 2 0,-10-9-21 0,9 1 6 15,-3-2-14-15,3-1 13 0,-1-2-1 0,1-2-11 16,-1-1 10-16,-1 0-13 0,-1-1 3 0,-3-2 0 0,2-1-4 16,-3-2 3-16,0-2 7 0,1-3-10 0,2-4 11 15,0 1-12-15,1-3 1 0,-3-1 4 0,1 1-5 16,-4-6 4-16,2 0 4 0,4-1-4 0,-5-2 9 16,6 2-10-16,1 3-7 0,-3-6 13 0,4-2-12 15,-2 0 14-15,-1-2-7 0,1 1 2 0,3 2 2 16,-4-1-3-16,2 4-4 0,0-1 2 0,1 3-6 0,1-1 5 15,-3-2 1-15,-1 3-2 16,3 1 8-16,-4 7-9 0,5 2-10 0,-2 1 22 16,1 4-10-16,0 2 13 0,-4 2-17 0,5 3 1 0,-5 0 0 0,0 3 1 15,2 2-5-15,-2 1 7 0,0 1-4 16,-1 1 6-16,2 2-2 0,-1 0-5 0,0 0 6 0,0 2-5 0,0-3 3 16,0 4 0-16,-1-2-9 0,4 3 8 15,1 0 4-15,1 3-5 0,0 0 5 0,0 0-8 16,0 0-6-16,-1 0 10 0,1 0-2 0,0 0 4 0,0 0 0 15,0 0-3-15,0 0 0 0,0 0-2 0,0 1-13 16,0 10 21-16,2-4-6 0,3 3 12 0,3-2-4 16,2 5-12-16,-2 0 1 0,2 1-6 0,1 4 0 0,1 3 14 15,-3 4-6-15,3 3 7 0,3 0-5 0,4 5-2 16,-1-2 7-16,-4 1-5 0,-1 4-9 0,-1 0 10 16,2 3-12-16,-1 1 13 15,-4-2-4-15,-1 2 5 0,1 1 3 0,-1 3-2 0,-3-2-13 0,1 3 12 16,0-2-12-16,1 3 12 15,-2 2-2-15,0-1 1 0,0 1 6 0,-2-2-7 0,0 2-9 0,0-2 11 0,-2-2-5 16,1-7 7-16,-2-3-4 0,0-3 0 0,0-3 4 16,0-2-3-16,0-2-8 0,0-5 12 0,0-1-13 0,0-3 13 15,0-3-1-15,0 0-6 16,0-4 14-16,0-1-14 0,0-3-1 0,0-4-28 0,0 0-30 0,0 0 4 16,0 0-66-16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3T04:22:29.5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12549 11342 359 0,'0'-4'43'0,"-3"0"56"0,3 4-45 16,0 0-7-16,0 0-12 0,0-1 6 0,0 0-17 0,0 0-15 15,0 0 4-15,0 0-9 0,0 0-7 0,0 0 25 0,0 0-8 16,1-26 15-16,1 24-7 0,0-1 5 0,-1-2 4 15,1 3-1-15,1 0-3 0,-2 1 1 0,2 0-9 16,-3 2 7-16,0 0-1 0,0 0-10 16,1 0 10-16,0 0-12 0,1 0-11 0,-1 0 9 0,-1 0-11 15,25 3 12-15,-18-5-6 0,-3 2-6 16,9 5 4-16,-4-3-4 0,3 3 0 0,1 2 8 0,-2-7-7 0,1 1 7 16,6 1-2-16,-1-3-2 0,2 2-1 15,2-2-1-15,0 1-15 0,2 1 19 0,0 1-3 0,1 0 8 16,-1-1-6-16,-1-1-7 0,0 0 3 0,1 1-4 15,1 1-6-15,-1 1 14 0,3-1-14 0,-1 1 16 0,5 1-3 16,0-3-4-16,1 3 5 16,1-5-7-16,-1 0-6 0,4-1 13 0,-2 0-6 0,0 1 8 0,0-2 3 15,-3 1-14-15,5 2 11 0,-2 0-13 0,1 1 0 16,0 1 12-16,2-2-13 0,6 2 14 0,1-3-3 0,5-4-2 16,-2-1 9-16,1 2-9 0,-4 1-2 0,0 3 5 15,-3-3-6-15,0-2 4 0,5 1-7 0,-1-3 11 16,7 4-1-16,-3-5 4 0,-3 0-15 0,2 4 17 15,-5-4-16-15,-2 5 16 0,1 1-9 0,-1-2-4 16,3 2 9-16,0 0-10 0,-3-3-1 0,8 0 8 16,-4 1-7-16,3-2 6 0,2 4-6 0,-3-1 2 0,-3 1 4 15,5 2-3-15,-2 0 8 16,6-1-10-16,-2 0-3 0,-5-2-2 0,0 1 6 16,-3 2 2-16,-5 0 0 0,-1 1 0 0,-5 0 8 0,0 0-13 15,1-1 3-15,-1 0-7 0,1 0 11 0,2-1 0 16,2 1 6-16,0-2-6 0,-2 0-11 0,-2 1 12 15,-3-2-7-15,0 2 9 0,0 0 2 0,0-3-4 16,1 3 1-16,1-2-5 0,2-1-14 0,4 1 22 0,-5-3-10 16,3 2 13-16,2-1-9 0,-2 1 7 0,-1 0 0 0,-1 1 0 15,-4-1-15-15,-1 1 11 16,-1-1-6-16,-2 1 8 0,-1 1-4 0,-2-1-3 16,3 2 2-16,-1 0-3 0,-7-2-9 0,5 2 16 0,-2-1-7 0,-3-1 12 0,8 1 3 15,-6 0-11 1,1-1 11-16,-2 2-12 0,-3-1 7 0,-1 0 10 0,1 2-5 0,-2-1 7 15,-2 1-7-15,-1-1-6 16,1 0 6-16,-5 1-7 0,2-2-6 0,-2 2 10 16,0-1-8-16,1-1 11 0,-2 1-10 0,0 1 5 0,-1 0-2 0,1 0 3 0,-2-1 5 0,1-1-12 15,-4 2 2-15,0 0-5 16,0 0 7-16,0 0-3 0,0 0 7 0,0 0-6 0,0-2 0 0,0 1-2 16,0 0-8-16,0 0 5 0,0 0 0 15,0 0-18-15,0 0-3 0,0 0-10 0,-1 0-22 0,1 0-7 0,-1 0-17 16,-1 0 6-16,1 0-25 15,0-1-30-15,0 0-11 0,-1 0-13 0,-27-28-51 0</inkml:trace>
  <inkml:trace contextRef="#ctx0" brushRef="#br0" timeOffset="799.79">16076 10827 505 0,'-7'-4'17'0,"1"0"9"0,0 2-1 0,1 2-1 0,-1 2-31 0,1-2 19 0,0 1-19 15,0-2 19-15,1 3-8 0,-1-1 1 16,1-1 12-16,-1 1-11 0,2-1-2 0,-1 0 41 16,0 0-11-16,0 0 22 0,2 0-1 0,0 2 4 15,2-2 7-15,0 0-6 0,0 0-19 0,0 0 10 0,0 0-21 0,0 0 20 0,0 0-6 0,0 1-9 31,0 0 15-31,0 0-16 0,0 0-12 0,0 0 0 16,12 11-14-16,-6-6 11 0,0-4 3 0,0 2-17 16,2 2 10-16,1-2-15 0,1 3-9 0,-1 0 17 0,0 1-8 15,2 1 10-15,2 0-3 0,3 2 2 0,-2-3-2 16,4-1 2-16,2 0-2 0,-3 0 10 0,6 1 1 16,-2 0 2-16,-1 1-4 0,8-2-9 0,1-1 4 0,-1 2-6 15,1-2 4-15,-2 2 0 0,0-1-5 0,-2 0 2 16,-1 0-1-16,0 0-1 0,-2-1 1 0,-1-1-3 15,5 2-7-15,-6-2 12 0,5 0-6 0,-8 0 9 16,-1-2-10-16,2 0 3 0,-2 1 2 0,5 0-2 16,-10-1-13-16,1 1 13 0,-3-1-3 0,-4-1 8 15,6 2-6-15,-7 0-3 0,-2-1-6 0,1-1 2 16,-3 0-1-16,0 0 6 0,-7 0 2 0,6 1 0 16,-6-1-1-16,1 2 2 0,0-2 2 0,0 2 1 0,-1 0 10 15,-1 0-9-15,1 2 0 0,-4-2-2 0,-6 1 2 0,2-2-3 16,7 1-1-16,-1 1 1 0,1 1 9 0,-1 2-13 15,-6-1 3-15,2 3-5 0,-3-1 11 0,3 0-10 16,-2 1 5-16,0 1-7 0,0 0 7 16,2 0-2-16,-1 2 2 0,0-2-2 0,1 5-2 0,-2-3-4 15,1 1 3-15,0 0-2 0,1-1 13 0,-1 1-13 16,3-2 4-16,-4 0-5 0,4-1 3 0,-3-3 6 0,0 2-5 16,3-3 7-16,-2-1-8 0,2-1 9 0,1-1-4 15,0-3 8-15,-4 1 0 0,1-2-2 16,5 0 5-16,1-1-4 0,3-1 2 0,2-1-1 0,-5-2 3 15,3-1-1-15,-1-2-1 0,1-1-1 0,-1 0-6 16,4-4 4-16,-3 1-11 0,1-3 7 0,0 0-1 0,3-1 5 16,3-3 1-16,-2 0-9 0,3-1-1 0,-5 0-1 15,2 1-2-15,3 0 4 16,-1 0-1-16,1 1 2 0,-4-1-5 0,1 0 2 0,1 1 0 0,0-1 0 16,1 2 8-16,-1-1-13 0,-2 1 9 0,8 0-9 15,-1 2 1-15,-1 0-1 0,2 2-2 0,-8 1 2 16,5 2 3-16,-4-1 1 0,1 1 0 0,6 1 1 15,-6-2-1-15,3 3 4 0,1-4-5 0,-6 0 6 16,6 2-2-16,-3-1-11 0,2 3 8 0,-1 0-11 0,2 1 2 16,-2 2-25-16,0 0-13 0,1 4-2 0,0-1-38 0,1 0-24 15,2 1-38-15,-3 0 6 0,3 1-90 0</inkml:trace>
  <inkml:trace contextRef="#ctx0" brushRef="#br0" timeOffset="3726.48">17704 10933 228 0,'0'1'37'0,"0"-3"20"0,0 0 9 0,0-2 9 16,0 4-5-16,0 0-7 0,0 0-18 0,0 0 13 15,0-1-10-15,0 0-11 0,0 1 14 0,0 0-14 16,0 0 3-16,1-1 11 0,0 0-10 0,0 0 12 15,0 0-9-15,0 0-21 0,1 0 3 0,-1 1-9 16,19-1-11-16,-15 8 11 0,2 0-3 0,-2 4 6 16,1 1-6-16,0 3 0 0,0 3-2 0,-1 4 1 0,0 1-18 15,-3 1 17-15,0 2-9 0,2 1 15 0,-3 1-4 0,1-4-13 16,0 1 6-16,-1-2-7 0,1-1 3 0,0-1 8 16,-1 0-9-16,0-1 10 0,1-3-2 0,-2-4-1 15,0 0 9-15,3-2-8 0,-3-3-2 0,1-1 10 16,-1-1-5-16,0-1 8 0,0-5 2 0,0 0 5 15,0 0 4-15,1 0 0 0,0 0 10 0,14-7-17 16,-11 0-1-16,1-6-5 0,1 0 4 0,-1 0-8 16,0-4 1-16,2-1-3 0,-6-3 0 0,5-2-6 15,-2 1 4-15,-2-2-4 16,3 0 11-16,-1 1-15 0,0-1 5 0,4 2-9 0,-1-2-5 0,-2 2 5 0,3 2-5 16,-3 2 6-16,2 4-9 0,-3 3-13 0,1 2-10 15,1 3-1-15,-3 2-30 0,3 1-30 0,-3 1-28 0,-3 2 0 16,0 0-67-16,0 0-92 0</inkml:trace>
  <inkml:trace contextRef="#ctx0" brushRef="#br0" timeOffset="5310.88">17886 11146 542 0,'0'10'86'0,"-2"-2"32"0,2-1-11 0,0-1 16 0,2 3-36 16,5-1-23-16,1 0-3 0,1-1-6 0,-2-3-20 0,2 1 3 15,-2-5 0-15,2 2 1 16,1-2-12-16,-1-1-8 0,1 1-3 0,2-4-1 0,-1-3-8 0,4 1 8 15,-4-3-12-15,-1-2 12 0,1 4 0 0,-4-6-7 32,2 5 5-32,1-3-10 0,-3-2-7 0,1 1 5 0,-4-3 1 0,-1 0 4 0,-2 1 9 0,-1 0-17 15,0-1 4 1,0 2-9-16,-3 1 1 0,1 2 5 16,1 4-14-16,-1 1 9 0,2 3-7 0,-3 2-8 0,-1 1 16 0,0 4-16 15,0 0 3-15,-1 2 10 0,3 2-10 0,1 2 11 16,-1 1 12-16,2 2-5 0,-2 1 7 0,4-1-7 0,2 2 12 0,0-2-9 15,5 0 3 1,-4-1-5-16,3-2 13 0,3 1-5 0,-2-2 3 16,2-1-4-16,-1 0 4 0,1-3-6 0,-2-1 6 15,0-3-5-15,1 0 2 0,-1-2 4 0,3 2-2 0,-2-2 3 16,2 0-11-16,0-3 9 0,-4-3-3 0,2 1 5 16,-1-3-5-16,1-1-6 0,-1 0 2 0,1-3-2 15,0-1 15-15,0 0-16 0,-1 0 3 0,1 0-7 16,-3-2 4-16,1 3 0 0,-1 0 1 0,-1 0-1 15,-1 1 1-15,-2 1-6 0,0 1-1 0,2 2-3 0,-6 0 5 16,2 3-1-16,0 0 4 0,-2 0-3 0,1 2-12 16,0-2 15-16,-4 1-8 0,4 1 11 0,3-2 0 0,-3 2-2 15,2-1 5-15,-2-1-5 0,0 1-1 0,-1-1 0 16,-3-1 2-16,1 1 0 0,3-3 0 0,2 0-1 16,0-1-2-16,1-2 0 0,-2 1 2 0,0-2 6 15,-1-2 1-15,2 1 0 0,2-2-12 0,-4 0 9 16,2 0-4-16,-2-1 8 0,1 2 5 0,2-4-12 15,0 3-2-15,-3-2-1 0,0 0 8 0,-3 2-6 16,1-2 14-16,1 3-16 0,3 3-14 0,-1 2 24 16,1 2-13-16,-4 2 18 0,2-1-13 0,-2 3-7 0,-1 1 2 15,2 0-4-15,1 1-3 0,0 0 10 0,0 0-8 16,0 0 9-16,-2 0-1 0,1 1-2 0,-18 13 7 16,16-9-5-16,-4 3-7 0,1-1 7 0,4 4-5 15,1 1 6-15,-3 2 4 0,3 2-7 0,0 3 2 0,0 3-6 16,0 2-7-16,-1 1 20 0,0 1-4 0,2-1 12 15,1 1-8-15,2-2-3 0,-1-2 0 0,0 0 0 16,2 1 5-16,-2-3-4 0,2 0 1 0,3-1-2 16,-2 0 7-16,2-5-6 0,1-1 6 0,0-3-7 15,3-1 2-15,-4-3 6 0,0-1-2 0,-1-3 4 0,5-1-5 16,1-1-6-16,1-3-2 0,-5-2-1 0,3-2-16 16,2-1 14-16,-1-1-10 0,4-2 9 15,-5-3-24-15,-1-3 8 0,0 1-6 0,1-1 6 0,-2 1-5 0,-1 4 22 16,-5 2-7-16,-1 3 9 0,-1 3-11 0,-1 4 0 15,0 0-8-15,0 0 3 0,0 0-11 0,0 8 17 16,-1 0-2-16,1 2 5 0,0 2 5 0,1 1 3 16,-1-1 8-16,0 1-4 0,1-1 8 0,0-2-3 15,3 1-5-15,-2-2 4 0,1-1 9 0,1-1-4 16,-3-2 11-16,3-2-9 0,0 1 13 0,0-1-15 16,1-2 6-16,1-1-8 0,2-1 7 0,0 0-6 0,1 0-6 15,2-3 3-15,2 0-7 0,-5-2-3 0,3-1 0 16,-2 0-2-16,-2-3-1 0,1 1-4 0,-1-4 0 15,-3 0-3-15,1 0-9 0,2 0 14 16,-4 0-3-16,1 1 7 0,-2 1 3 0,-1 2-10 0,-1 0 3 0,0 4-7 16,0 1 10-16,-2 1-15 0,1 2 7 0,-4 2-9 15,0-1 6-15,0 4 6 16,0 0-2-16,-2 1 4 0,2 1-3 0,-2-1 10 0,0 0-5 0,1-1 6 16,1-1 2-16,-1-1 1 15,4 0 6-15,1 0-4 0,-1 0 8 0,2-2-6 0,0 0-3 0,0 0 1 16,0 0 9-16,7-10-9 0,-1 3 6 0,1 0-9 0,2-1-1 15,0-1-5-15,1 1 1 0,0-2-3 16,2 1-2-16,-1-2 4 0,-2 1-3 0,2-2 4 16,-5 2-3-16,2-2-5 0,-1-1-4 0,-1 1 1 0,0-1 0 0,-4 5-1 15,2 2-3-15,-1 2-1 0,-1 3-15 0,-2 1 14 16,-2 3-3-16,2 4 9 0,-2 0 8 0,1 2-7 16,5 2 6-16,-7 2-7 0,2 2 10 0,-2-1-6 15,-5 0 11-15,3-1-6 0,2 2 4 0,-3-3-1 16,5 1-2-16,-1 0 4 0,2-1 14 0,-1-1-18 15,1 0 4-15,0-1-7 0,0 0 16 0,3-1-1 16,-1-1 2-16,2-3-1 0,0 0 2 0,1-1-5 16,5-1-2-16,-2-1 0 15,5 0 3-15,-3-2-8 0,1-2 3 0,0-2-6 0,1-2-3 0,2-1 2 0,-2 0 0 16,3-3 1 0,1 0-1-16,-2-1-4 0,-2-1 2 0,2 1-4 0,-4 0-3 0,-2 0 11 0,0 4-7 0,-3 1 8 31,0 2-3-31,-1 2-6 0,-2 2 4 0,-2 0-5 0,0 0-5 0,0 0 11 0,0 0-1 0,0 0 4 15,0 1-6-15,0 0 5 0,0 0-2 0,0 1 4 16,2 26 0-16,-2-23 8 0,3 0 0 16,-2-1 5-16,0-1-3 0,3-1 1 0,-1 0-1 0,1-1 2 15,1-1-1-15,2 0-5 0,0 0-2 0,0-3 2 16,5 0 5-16,-2 0-11 0,1-2 8 0,1-1-9 16,0 0 0-16,0-1 4 0,1 0-2 0,-1 0 5 15,1-1-6-15,-2-1-2 0,1-1 0 0,1 0-1 0,-2-1 6 16,2 1-5-16,-5 2 1 0,1 1-3 0,4 3-7 0,-4 3 5 15,3 1-9-15,-5 2 6 0,-7-2-18 0,0 0 18 16,4 12 2-16,-4-4 4 0,6 1-2 0,-2 0-2 31,-5 2-1-31,4 1 3 0,-1 1 2 0,1 0 2 16,2 2-4-16,-3-1 5 0,3 1-1 0,-5 0 4 16,0-2 1-16,0-1 0 0,-1 0-10 0,-2 0 10 15,1-1 1-15,1 0 6 0,-1-1 5 0,-6-2-4 16,3 2 4-16,-6-2-2 0,0 1 7 0,-1 0-17 0,-6-5 8 15,4 0-9-15,0-2 9 0,0 1-3 0,-1-1-4 16,0 0 3-16,-1-1-5 0,2-1 2 0,1 0 3 16,1-2 0-16,1 1 0 0,3 0-1 0,1-2-4 0,3 1 4 15,-1 1-3-15,3 1-5 0,-1-3 3 0,3 3-3 16,0 0 11-16,0 0-14 0,0 0-10 0,7-5-4 16,-2 1-38-16,2-1-113 0,-2 4-129 0</inkml:trace>
  <inkml:trace contextRef="#ctx0" brushRef="#br0" timeOffset="6133.17">18158 12076 408 0,'3'-7'387'0,"0"0"-146"0,-1 3-187 0,0 0-6 0,-1 2-26 16,-1 2-7-16,0 0-16 0,0 0 10 0,5 10-9 15,-3-2 3-15,0 1 4 0,2 3-2 0,0 0 1 0,2 6-9 0,0 2 0 0,-1 4-3 16,2 1 9-16,0 1-5 16,0 1 5-16,0 1-6 0,0 1 0 0,-1 3 17 0,0 4-14 0,-1 2 15 15,0 3-8-15,1 2-9 0,-1-2 10 16,0 5-11-16,-1 1 1 0,-2-1 6 0,1 5-5 0,-1-2 6 16,-2 4-5-16,1 1-1 0,-1 6 1 0,-1-1-2 15,-4 3-7-15,3 1 17 0,-2-3-8 16,1 5 10-16,2 1-7 0,0 0 8 15,0 4-3-15,-1-3 3 0,-2-1-14 0,3 1 13 16,-2 0-10-16,0 0 12 0,1 0-7 0,-2 0-3 16,1-1 7-16,-1 0-7 0,-1 1-6 0,1-1 10 15,-2-1-9-15,0 1 10 0,0 1-4 0,2 1-2 16,-1 1 7-16,0-2-8 0,1-1-4 0,0 2 7 16,0-3-3-16,-1 1 6 0,3 0 2 0,0-1-5 0,0-1 7 15,0-2-7-15,1 2 6 0,0 1 1 0,0 1-7 16,1 1 7-16,-1 0 10 0,0-3-14 0,0 4 12 15,1 0-15-15,-1-3 0 0,-1 1 13 0,0-3-13 16,1 0 14-16,-1-1-9 0,1 0 0 0,-2 1 2 0,1-6-4 16,2 3 1-16,-1 0 0 0,0-7 1 0,1 2 0 15,0-2 13-15,-1-2-18 0,1-2 6 0,0-4-9 16,1-3 5-16,-1-2-4 0,0-4 1 0,1-2-2 16,0-2 7-16,0-3 2 0,0-3-1 0,-1-3 2 15,1-3 8-15,-1-4-14 0,0-2 7 0,0-2-10 0,0-2 7 16,-1-2-15-16,0-1-7 0,0-4-6 0,-1 0-32 15,2-3-54-15,-5-2-25 0,2-4-8 0,-3-3-55 16,-1-2-157-16</inkml:trace>
  <inkml:trace contextRef="#ctx0" brushRef="#br0" timeOffset="6376.19">17816 16315 1587 0,'0'0'6'0,"0"0"-27"0,7 4-7 0,-2 5-4 0,3 3-2 0,0 4 14 0,0 3 2 16,1 2 4-16,-2 0 16 0,1 1-13 0,-3-1 7 15,1-1-10-15,0 3 21 0,-4-2-10 0,1 1 5 16,0-3-8-16,-2-1 10 0,6-2-6 0,-4-1-9 15,-2-2 2-15,0-4 3 0,2-2-30 0,-2-4-12 0,3 1-15 16,0-3-88-16,-4-1-53 0,1 0-35 0</inkml:trace>
  <inkml:trace contextRef="#ctx0" brushRef="#br0" timeOffset="6533.83">18041 16425 891 0,'12'-4'253'16,"0"2"-104"-16,-1 0-37 0,-3 3-7 0,-2 3-64 0,3 6-15 15,-4 3 3-15,-1 5-7 0,0 1-10 0,-1 3 8 16,-1 5-11-16,-1-3 10 15,1 4-17-15,-3-1 0 0,0-2-1 0,0-2 2 0,-4-2 13 0,2 0-19 16,0-1 3-16,-2-3-10 0,3-1 7 0,-4-4-68 16,4-2-50-16,1-2-19 0,6-3-238 0</inkml:trace>
  <inkml:trace contextRef="#ctx0" brushRef="#br0" timeOffset="7517.05">19590 14544 389 0,'-2'-5'335'0,"0"0"-139"15,-1 1-182 1,3 4-1-16,0 0 5 0,0 0-10 0,0 0 0 0,0 0-3 16,0 0 5-16,0 1 29 0,0 0-4 0,-4 19 13 15,5-13 1-15,2 2-19 0,-1 1 13 0,0 2-16 0,0 1 2 0,-1 3 11 0,1 1-4 16,1 3 6-16,0 2-20 0,2 1-4 0,-3 3-11 0,1-1 9 15,0 3 4-15,0 1-20 0,3 5 12 16,-4-3-13-16,4 1 14 0,-3 2-9 0,-3-3 1 0,0 4-4 16,-3-1 7-16,2-1-7 0,-1 1 4 0,-1-3-5 31,1 1 7-31,-2 0 3 0,-1-5-2 0,2 0 1 0,1-5-9 0,-2-2 12 16,-1 0 0-16,2-6 4 0,0-1-7 15,2-4 5-15,0-3 0 0,0-3 4 0,1-3 14 0,0 0-3 16,0 0-1-16,0 0-1 0,-10-11-1 0,5 3-14 15,-1-4 0-15,1-5-6 0,-2-3-16 0,-1-3 0 0,-2-2-4 0,-1 2 3 0,-3-1-5 16,0 1 10-16,0 1-4 16,1 4 8-16,0 6 2 0,2 5-8 0,-4 3 3 0,2 4-5 15,-1 0 7-15,1 5-1 0,2 3-2 0,-1 7 2 0,8 0 4 0,-5 6 2 32,-1 3 4-32,5 1-4 0,-3 1 5 0,8 0-2 0,2 0 0 0,3-4-1 0,4-1 6 15,-1-4-4 1,7-1 0-16,-2 1-2 0,-1-4 3 0,6 1 5 0,-2-4 5 15,0-1-3-15,2-3-11 0,-3-3 14 0,3-1-7 0,0-2 10 16,0-1-19-16,-1-3 4 0,1-3-8 16,-1-2 4-16,0-2-14 0,0-2 9 0,-1-1-7 0,4-5 8 0,0 0-8 15,-3-2-3-15,-6-2 1 0,3-5-1 16,-6 1 8-16,4-1 6 0,4 2 1 16,-4 3 1-16,1 3 2 0,-5 4-4 0,2 4 3 15,2 4-2-15,-7 3 13 0,6 2-11 0,-7 1 3 0,1 1-5 16,2 1 3-16,-4 3-3 0,3 3-1 0,-1-1 0 15,0 0-15-15,1 2 15 0,-3-1 0 0,2 4 5 16,-2-1-9-16,2 1 5 0,0 2-3 0,0-1 5 16,-1-1 2-16,0 0-2 0,-1 0 1 0,1 4 0 15,-3 1 0-15,0-3-2 0,0 1 2 0,0-1-3 16,1-1-2-16,0 0 11 0,-1 0-3 0,0-3 8 0,1-1 0 16,0 0-12-16,1-2 6 0,-1-3-6 0,1 0 14 15,0-2-6-15,1 0 7 0,0 0-6 0,1-3 1 16,2 0-1-16,0-3-8 0,1-2 6 0,0-2-10 15,0-2 5-15,-1-1-1 0,1-2 3 0,-1 1 3 0,-2 2-12 16,0 1 2-16,-1 5-5 0,-1-5 7 0,-1 6-5 16,-2 5 4-16,0 0-5 0,0 0 4 0,0-1-3 15,0 0-4-15,0 0 2 0,0 0 8 0,0 1-16 16,0 0 13-16,0 0-15 0,-1 8 22 0,0-2-6 16,1 2 6-16,0 0-6 0,-2-4 8 0,2 1 7 15,0-5-7-15,0 0 8 0,0 0-3 0,0 1-2 16,0 0 3-16,2 0-2 0,-2 0 10 0,18 11-22 15,-10-15 4-15,-1-3-10 0,2-1-15 0,-1 1-64 0,0-4-42 16,2 3-7-16,-3-1-128 0,2-4-173 0</inkml:trace>
  <inkml:trace contextRef="#ctx0" brushRef="#br0" timeOffset="7674.61">20032 15045 860 0,'-6'-2'147'0,"0"0"312"0,0 0-347 0,1 2-29 0,2 0-22 0,-3 0 8 0,6 0-36 15,0 0-16-15,0 0-4 0,0 0-2 0,0 0-4 16,0 0 0-16,0 0-1 0,0 0 0 0,0 0-10 16,11 3-24-16,-4-6-19 0,0 0 0 0,2-1-48 0,0-2-77 15,2 0-68-15,0-1-6 16,1 0-199-16</inkml:trace>
  <inkml:trace contextRef="#ctx0" brushRef="#br0" timeOffset="10560.95">19755 15401 120 0,'-7'0'-14'0,"2"0"-91"16,0 1 105-16,-2 1 0 0,3 0 0 0,-3-1 0 15,5-1 0-15,-5 0 0 0,1-1 0 0,4 0 0 0,-1 0 0 16,-1-2 0-16,0 0 7 15,0 1 1-15,0-1 46 0,4 3 18 0,0 0 11 16,0-1-4-16,0 0-14 0,0 0 21 0,-2 0-9 0,1 0 16 16,0-1-9-16,0 0-16 0,0-1 14 0,-8-28-11 0,9 31 6 0,0 0 0 15,5-9-8-15,-2 7 7 0,-3 2-23 0,0 0-18 16,5 0-6-16,-2 0 0 0,4 1-15 0,-4 2 12 16,-2 0-12-16,4 0 12 0,-4-1-7 0,7 1-5 15,1 0 11-15,2 2-9 0,2 0 0 0,-4-3 2 16,2 0-11-1,-1 0 11-15,3-2 9 0,1 0-13 0,-2 0 9 16,2-3-13-16,-3 0-5 0,1-3 14 0,-2 0-17 16,1-1 16-16,-2-2-7 0,1-2-6 0,0 0 10 15,-5-1-13-15,1 0-15 0,0-4 16 0,-3-1-6 0,-1-1 11 16,1 0-7-16,-2 3-1 0,-1 1-2 0,0 2 0 16,-1-1 1-16,1 3-1 0,-1 5-2 0,-3 1 1 15,3 2-3-15,1 2-4 0,0 0-5 0,0 0 0 16,0 0-8-16,-8 11 11 0,6-2-1 0,2 4 5 15,-1 2 16-15,1 1-5 0,0-2 10 0,1 4-10 16,1-1 1-16,1-1 4 0,0 1-4 0,0-5 4 16,2 0 3-16,-2-2-4 0,2 0 9 0,0-3-9 0,1 0-7 15,0-3 14-15,1-2-14 0,1-1 13 0,0-1-9 16,1-2-95-16,1-2-55 0,2-3-23 0,1 0-212 0</inkml:trace>
  <inkml:trace contextRef="#ctx0" brushRef="#br0" timeOffset="10767.8">20039 15045 1343 0,'-7'-5'152'0,"2"2"-100"0,1 2-31 0,1 2-3 0,-1 2-29 0,2 0 5 0,-1 1-12 16,2-1 11-16,0 0 6 0,1 0 4 0,0-3 13 0,0 0-11 15,0 0-10-15,0 0 19 0,0 0-8 0,8-8 13 16,-5 4-11-16,2 0-11 0,1 0-1 0,-3 1-3 15,5 0 5-15,-3-1-42 0,3 1-22 0,0 2-7 16,0 0-68-16,0 2-99 0</inkml:trace>
  <inkml:trace contextRef="#ctx0" brushRef="#br0" timeOffset="11290.14">20301 15161 1343 0,'9'-8'55'0,"-2"-1"-32"16,2 1 1-16,-5-1-14 0,0 1-21 0,1 2 13 16,-1 0-12-16,-2 1 14 0,-1-1-4 0,-1 0-1 15,0 0 8-15,-2-1-6 16,1 1 8-16,0 2 3 0,-2-1-14 0,-1 3 10 0,0-1-7 16,-1 2-6-16,0 1 11 0,1 2-13 0,-3 1-4 0,2 3 8 15,-1-1-10-15,0 2 11 0,-1 4 5 0,0 2-9 16,-1 1 8-16,2 3-9 0,0-1 15 0,-1 2-9 15,2 4-1-15,2 3-3 0,-1-3 10 0,3 2-1 0,1 0 7 16,-2-1-8-16,3-1-7 0,4-4 18 0,-3-2-3 16,5-1 10-16,0 0-2 0,-3-3-10 0,4-1 1 0,1-3-3 15,-1-1-2-15,0-1 17 0,0-3-2 0,1-1 9 16,0-2-2-16,3-2-9 0,0-2-2 0,1-2-2 16,3 0-13-16,-3-2-3 0,0-1-6 0,2-1 4 15,-3 0-3-15,1-3-6 0,-1 1 6 0,-2 0-6 0,2 0 6 16,-4 2 11-16,0-3-11 0,0 1 12 0,0 0-3 15,-4-4-2-15,0 4 5 0,-2-1-5 0,1 3 4 0,-2 0-9 16,2 1 10-16,1 0-9 0,-1 0 10 0,-2 4-6 16,0-4-1-16,-1 2-1 0,2-1-5 0,3 2 10 15,3 1-7-15,-4-2 8 16,3 1 2-16,0-1-6 0,-4 0 12 0,4 1-12 0,-2 1 6 0,3 1-6 16,2 1 0-16,-1 2 0 15,2 0-3-15,0 1-4 0,0 2-5 0,-3 0 2 16,2 1-5-16,-3 1 4 0,-2 2-4 0,1 0 5 0,-3 2 0 0,0-2-22 15,2 0-2-15,-4-1-11 0,3 3-23 0,-4-2-8 16,-1 0-4-16,1 0 2 0,-1-1 25 0,1 0 1 16,-2-1 19-16,-2-1-16 0,1 0 17 0,1-1-36 15,2-2-91-15</inkml:trace>
  <inkml:trace contextRef="#ctx0" brushRef="#br0" timeOffset="12574.57">20178 15304 815 0,'4'-18'105'0,"2"0"-35"0,1 1-2 0,1-1-13 0,4 1-28 0,4 4 18 16,-1-3-13-16,3 6 15 0,-1-2-12 0,-1 0-18 0,4 5 4 16,-3-1-12-16,0 4-20 0,-1 6 11 0,-3-1-10 15,0 4 11-15,-1 2-11 0,0 0-1 0,-1 5-1 16,1 3-2-16,-3 1-3 0,0 3 20 0,-2 4-2 0,-1 2 9 16,-2 0 7-16,-1 1-13 0,-1-3 8 0,-2 0-12 15,0 2-3-15,-2-2 12 0,-1 2-11 0,-4-2 12 16,-1-1 1-16,-1-3-3 0,1-2 9 0,0-1-8 15,-1-1 2-15,1-2 4 0,-1-3 9 0,1 0-5 16,-1-4 1-16,3-3 11 0,1-2-6 0,1-1 9 0,2-2-3 16,2 2 9-16,0 0-3 0,-4-12 4 15,8 4-20-15,-1-4-13 0,3-3-5 0,2-2 2 16,1-3-3-16,4-4 2 0,1-2-3 0,2-1 3 0,1-1 3 16,5 0-10-16,2 1 4 0,3-4-6 0,0-3 8 0,4-1-4 15,0 1 0-15,1 3-3 0,4 7 4 0,-10 4-2 16,-3 4 2-16,-7 5-3 0,-4 1 9 0,-4 1-17 15,-3 1 7-15,1 1-10 0,-3 0 20 0,-1 2-10 16,0 1 7-16,-2 2-8 0,0 2-1 0,0 0 9 16,0 0-7-16,-2 0 8 0,-11-8 1 0,5 8-3 15,1 2 0-15,-1 1-2 0,-1 2 1 0,0 2-8 0,0 0 7 16,1 2-9-16,-1 2-1 0,-1 1 9 0,2 0-3 16,2 2 5-16,-1 0 7 0,5 3-9 0,0 2-4 15,1-1-1-15,2 1 7 0,3 1-1 0,-1-2 11 16,2 1-10-16,2-1 1 0,2-4 5 0,2 1-3 0,-2-3 5 15,3-1-5-15,1-1 5 0,2-2-5 0,0-1 8 16,0 0-1-16,0-4-6 0,-3-1 0 0,4 1-1 16,0-3-3-16,-1-1-13 0,1-1-8 0,-3-1-1 15,3-1-10-15,4-1-4 16,-5-2 6-16,4-1-6 0,-3-1 2 0,1-1 9 0,-2-2 0 16,-2-3 3-16,0-1 1 0,-4-7 22 0,7 1-7 0,0 0 13 15,0-2-4-15,-1 3 1 0,-5-4 7 0,1 4-5 16,2 1 1-16,-4 1 19 0,-1 2-3 0,-4 0 8 15,-1 0-9-15,0 3-1 0,-1 2-5 0,-1 2 3 0,-1 2-17 0,-1 3 13 16,-3 1-11-16,1 2 11 0,-2 0-18 0,-2 1-5 16,0 1 4-16,-3 2-3 0,-2 3 2 0,3 2 1 15,-1 2-1-15,1 0 1 0,3 4-4 0,-5 0 7 16,5 2-1-16,3 1 4 0,-6 0 2 0,9 3-4 16,-4-1-5-16,3 0 2 0,1-1 4 0,-1 2 1 15,1 1 5-15,1 1-7 16,2-2-12-16,-1 0 20 0,2 0-5 0,3-1 12 0,-1-1-15 0,1-3 2 0,2-1 2 15,-2-2 1-15,3 0 9 0,0-2-11 0,1-3 13 16,2 1-11-16,2-4 8 16,1-2-3-16,1-1-5 0,0-1 4 0,3-3-10 0,-2-3-2 15,1-1-7-15,0 0 7 0,2-3 3 0,-2-1-3 16,1-3 2-16,-3-3-3 0,1-3 3 0,-2-3 1 16,-3-3 12-16,6-2-8 0,-5-3 4 0,0-1 0 0,-3 0-9 0,-3-3 7 15,2 0-4-15,-3-3-1 0,-2 2 3 0,1 0-1 16,-5-2 2-16,0-2-4 0,-1-4 2 15,-4-1-2-15,0 1-1 0,-1 6 6 0,0 3 1 16,-3 2 1-16,1 4-3 0,0 4 2 0,4 4-3 0,-4 4 3 0,0 3-9 16,5 3 16-16,-2 2-13 0,2 5 16 15,0 0-11-15,-1 3-10 0,3 2 4 0,0 0-8 16,0 0-9-16,0 0 1 0,-9 5-7 0,13 3 5 0,-2 4 3 0,-2 2 4 16,3 6 8-16,0 3-5 0,0 3 7 15,3 4-3-15,2 3 2 0,-3 2 0 0,1 2 1 0,3 5 0 16,-2-2 0-16,2 2 2 0,0-3 7 0,-5-5-9 15,5 1 1-15,-4-4-3 0,1-3 2 0,1 0 4 0,0-4-1 32,-3-3 1-32,2-2-7 0,2-5 12 0,-2-1-4 0,2-5 8 0,1 0 3 0,3-4-16 0,0-3 4 15,0-1-7 1,2-4-3-16,1-3-11 0,0-1 4 0,-2-4-7 16,0 0 3-16,1-2 5 0,-2-3 7 0,-1-1-2 15,-1-1 10-15,-2 1-4 0,-1 3 0 0,-1 4 0 16,-3 3 9-16,0 5-5 0,-3 3 1 0,0 0-1 0,0 0 2 0,1 3-11 0,-1 4 10 0,-1 2-8 31,1 3 11-31,1 1 3 0,-1 2-5 0,0-1 6 16,0 1-6-16,2-1 4 0,2 0 0 0,-3-3 2 15,3 0-8-15,0-4 8 0,-2 0-5 0,4-1 7 16,-2-3-13-16,3 0 9 0,1-3-19 0,-1-1 10 16,2 1-58-16,-1-3-114 0,0-2-57 0,-1-1-26 0,-2-4-222 15</inkml:trace>
  <inkml:trace contextRef="#ctx0" brushRef="#br0" timeOffset="12717.76">21794 14879 1127 0,'-8'-6'179'0,"4"2"-109"0,-1 0-3 0,2 1-6 0,3 3-38 0,0 0-20 16,0 0-12-16,0 0 2 0,0 0 2 0,0 0-2 0,0 1 11 16,3 10-10-16,3-7-7 0,3-2-19 0,2-1-29 15,1-1 4-15,3 0-80 0,-3-2-124 0</inkml:trace>
  <inkml:trace contextRef="#ctx0" brushRef="#br0" timeOffset="13256.69">22038 14938 1049 0,'-2'2'36'0,"-1"3"-3"0,-1 0 8 0,2 4-11 16,0 0-30-16,0 3 18 0,-1 1-13 0,0 3 18 15,0-1-9-15,2-1 18 0,1 1 9 0,3-1 0 0,-3 0 7 16,1-1 4-16,-1-1-11 0,2 1 10 0,1-2-14 15,2-1-3-15,-1 2 0 0,1-3-3 0,-1 0 0 16,2 1-15-16,1-5 11 0,2 0-12 0,-1-1 2 0,3-2-3 16,1 0-8-16,-3-3 5 0,3 0-16 0,0 1 2 15,-1-2-17-15,2-3 11 16,-4-3-12-16,1-5-8 0,-1-1 8 0,-2 0-10 0,0 0 9 0,-4-1 5 16,0 2 1-16,-1-3 0 0,-1-1 8 0,-1 0 8 15,-4-2 5-15,0-1-1 0,0 1 3 0,0 3 6 16,0 1 7-16,-1 3-1 0,2 2 6 0,0 2 2 15,1 0-5-15,1 3 7 0,1 1 9 0,0 0-20 0,2 1 2 16,2 2-8-16,3-1 11 0,2 2-14 0,3 2 4 16,0-1-11-16,3 6-9 0,2-1 5 0,1 2 0 15,0 2 2-15,0-1-7 0,-1 1-7 0,-1 2-4 16,-2 0 0-16,-3 1-16 0,0 1-5 0,-3-1-11 16,1 0 6-16,1-3 8 0,-7 1-2 0,-3-4 14 0,-3-1-11 15,-2 0 17-15,4-3 3 0,-3 0 9 0,-3 0-6 16,2-3 1-16,-4-1 10 0,1-2-11 0,0-2 12 15,1-2-1-15,0-3 13 0,2-2-5 0,3 0 9 16,-1-2 3-16,3-3-5 0,0 1 7 0,5 2-7 16,2 0 3-16,1 3-6 0,5 2-7 0,-5 3 2 0,9 1 4 15,-1 3-7-15,2 2 17 16,1 0-16-16,2 3 1 0,1 1 10 0,-3 3-17 16,0 1 14-16,-4 3-3 0,-3 4-12 0,-1-1 8 0,-1 5-10 15,-3-1 7-15,0-2-2 0,-3 1-7 0,1-2 3 0,-2 0 6 0,-1-1-1 16,-1-4 7-16,-1 0-8 15,0-2-4-15,-1-2 10 0,-2 0 4 0,1-1-1 16,-4-2-6-16,3 0-3 0,-4-3-11 0,1-2 3 0,-1 0-45 0,-4-4-185 16</inkml:trace>
  <inkml:trace contextRef="#ctx0" brushRef="#br0" timeOffset="13446.34">21715 14824 1700 0,'-15'-8'63'0,"2"1"19"0,4 6-67 0,2 1-16 16,3 6-8-16,7-1-2 0,4-4-4 0,8 1-46 15,8 0-18-15,2 2-13 0,5-2-57 0,7-3 27 16,0-2-27-16,8-2 17 0,4-3-45 0</inkml:trace>
  <inkml:trace contextRef="#ctx0" brushRef="#br0" timeOffset="14492.68">19966 16674 408 0,'-6'-9'416'0,"0"2"-163"0,0 1-241 0,2 1-2 15,1 1-7-15,2 0 11 0,-2 0-15 0,2 0 14 16,1-1 7-16,-1-4-1 0,1 1 22 0,-1 0-15 0,0 0 17 15,1-2-6-15,-1-1-15 0,1 0 8 16,-3-2-13-16,2 4-9 0,-1 1-1 0,0 0-5 16,-1 2-5-16,0 0 0 0,1 4-8 15,2 2 3-15,0 0-10 0,0 0 2 0,0 1 6 0,-13 14-4 16,9-5-6-16,-4 2 20 0,1-1-6 16,2 5 10-16,0 2 6 0,1 1-2 0,1 2 10 0,1-3-8 15,-1-1-2-15,3-1 4 0,0-3-9 16,3-2 11-16,-2-2 4 0,3-1 1 0,0-4 9 0,0-2-6 15,2-1 2-15,2-1 11 0,3-3-15 16,2-2 13-16,-2-2-24 0,2-2-19 0,0-2-2 16,-1-1-8-16,-1-1-1 0,-1-1 10 0,-1-3-1 15,-2 1 2-15,-1-2-13 0,-1 1 7 0,-2 6-1 16,0 1 4-16,-2 4 1 0,1 3 12 0,-2-1 0 16,0 4 3-16,0 0-1 0,0 0 4 0,2 11 1 15,0-3-1-15,0 2-17 0,1 2 21 0,0-4-7 16,2 3 14-16,0-3-14 0,-1-3 12 0,2 0-3 15,-3-6 9-15,4 1 1 0,3-5-1 16,1-4-6-16,4 0 4 0,-1-3-13 16,1-4-9-16,-3-2-4 0,1-5-4 0,-4-3-7 0,-2-1 22 15,1 3 0-15,-5-2 8 16,2-3-14-16,-4 2 2 0,-1-3 3 0,-1 1 2 16,-7 5 14-16,3 7 3 0,-1 4 3 0,0 5 0 15,-4 3 5-15,5 4-3 0,-1 1-6 0,-3 6 2 16,3 2-11-16,-7 6-8 0,1 3 2 0,-1 8-3 0,1 4 13 15,4 4-6-15,1 4 6 0,2 4-6 0,-1 1 12 16,0 2-6-16,1 0-1 0,0 3-1 0,3-1-2 16,1 3-4-16,-1-4 9 0,2-2-7 0,3-2 4 0,0-7-3 15,3-1-11-15,1-4 7 0,-3-6-5 0,2-6 2 16,2-2 0 0,-1-5-2-16,1-2-15 0,1-2-26 0,-1-3-12 0,0-7-4 0,5-1-8 0,-1-5-13 15,0-6-17-15,0-6-3 0,-3-5-55 0,1-3 26 16,-4-2 26-16,-4 3-3 0,3 4 97 0,-11 7 34 15,4 3 9-15,-4 8 6 16,-1 2-4-16,-1 3 2 0,-1 2 0 0,-2 1 2 0,0 3-1 16,0 3-14-16,0 1 2 0,6 1-4 0,-2-1 4 15,2 0-2 1,2 1 9-16,2-3-3 0,0-1 11 0,1-5 27 16,0 0 4-16,11 2 11 0,1-4-2 0,1-3-40 0,5-2-13 0,0-4-5 15,1-1-33-15,8-4-27 16,-2-1-29-16,2-3 3 0,1 0-63 0,-3 0-56 15,0-1-49-15,-4-3-5 0,-3-4-113 0</inkml:trace>
  <inkml:trace contextRef="#ctx0" brushRef="#br0" timeOffset="15921.49">20907 16576 979 0,'4'-17'173'0,"3"1"-116"0,1 3-7 0,0-5 17 0,1 6-41 0,0 0-4 0,-2-3-9 0,-1 3 6 15,-2-2-13-15,-2 0 27 0,2 0-4 16,-4 0 12 0,1 1 4-16,-1 0-14 0,-7 0 1 0,6 1-6 0,-3 0-5 0,0-1-8 0,4 2-5 31,-6 1 1-31,4 1-4 0,-3 3-5 0,1-1 5 15,-1 1-5-15,1 1-3 0,0 1-2 0,0 1-2 16,4 3-2-16,0 0-12 0,0 0 2 0,-1 0-5 16,-17 4 4-16,13-1-3 0,-1 1 8 15,0 0 1-15,1 2 1 0,-1 1 5 0,1 1-3 16,0 1 0-16,-1 1-2 0,1 1-4 0,0 4 17 16,2-1-3-16,-1-1 7 0,2 1-9 0,2-1 5 15,-1-2 0-15,2 0 3 0,0-2 4 0,4-2-7 16,-1 2 3-16,3-2-3 0,-2-2 8 0,2 0-12 15,2-3-1-15,-1-2-5 0,3-1-18 0,0-3 23 16,2-2-12-16,0 1 17 0,1-1 0 0,1 1 6 16,-5-2 5-16,2 4-3 0,-1 0-13 0,-3 2 11 15,1 3-6-15,-4 2 9 0,-1 3-6 16,0 5 2-16,-1 4 2 0,-3 6-2 0,0 4-10 0,0 3 8 16,-1 0-6-16,-2 3 8 0,-2-1 3 0,-2-1-3 15,0-2 5-15,1-4-5 0,2 0-5 0,-3-2 12 16,2-1-7-16,0-2 10 0,-2-3-3 0,3-3 3 15,0-2-1-15,0-5 0 0,3-2-2 0,-2-3 17 16,3-1-2-16,0 0 8 0,0 0-5 0,7-8-11 16,-6-1 0-16,3-4-5 0,2-4-12 15,1-5 1-15,4-2-2 0,-1-3 2 0,2-2-9 16,0-2-12-16,3-3-5 0,-2-6 0 0,1-1 12 16,0 2-10-16,-2 3 12 0,-3 9-12 0,-1 3 7 15,0 4 10-15,-3 6-6 0,2 3 9 16,-2 3-3-16,-3 2 9 0,2 1-4 0,-1 0 6 15,-3 3 3-15,0 0-2 0,0 2 5 0,0 0-5 16,0 0 11-16,0 0-19 0,9-4 7 0,-2 5-10 16,0 1 16-16,-1 2-9 0,2-1 6 0,4 2-9 15,-3 1 0-15,1-1 5 0,3 3-6 0,-4 2 4 16,2 0-2-16,-2 1-4 0,1 2 5 16,-2-2-5-16,0 0 0 0,-2-1-6 0,-1 1 4 15,-1 2-3-15,0 1 0 0,-2 1 6 0,0 0-4 16,-1-2 5-16,0-4-3 0,-1 0 5 0,0 0-2 0,0-1 5 15,0 1-3-15,0-2 1 0,0-1 6 16,0-1-4-16,2-2-5 0,-2-3 15 0,0 0-7 0,0 0 13 16,0 0 1-16,17-3-11 0,-11 0 1 0,4 0-4 15,-2-2 0-15,2-2-3 0,-1-2-3 0,2-4 1 16,-4-2 6-16,1 2-7 0,2 0 4 0,-2 1-6 16,4 2-5-16,0 1 4 0,-6-1-4 0,1 3 4 15,-4 0 1-15,-1 0 0 0,1 2 6 0,-4-1-5 16,1 6-3-16,0 0 9 0,0 0-6 0,0 0 9 15,0 0-1-15,0 0-7 0,0 0 8 16,0 0-8-16,0 0 1 0,0 0-4 0,0 0-5 16,0 0 3-16,0 0 8 0,0 0-7 0,0 0 6 15,1 1-6 1,7 8 5-16,-6-5-3 0,-2-4 4 0,0 0-4 16,3 10 0-16,-3-7 0 0,2 2-8 0,-2-3 8 0,1 1 5 15,3 0-5-15,-4 0-1 0,0 0-3 0,-1-2 2 0,0-1 3 16,3 0 7-16,2 0-3 0,-3-1 5 0,0 2-10 0,-1-1 8 15,0 0-6-15,4-1 4 0,1-1-2 0,-6-2-1 16,2 1 0-16,-1-1-7 0,2-1 5 16,7 1-2-16,-6-3 6 0,1 0 4 0,-3 1-9 15,-1-3 0-15,1 2-1 0,3 0 1 0,-2-5-4 0,-1 4-3 0,-1-2-1 16,-2 1 10-16,2 1-2 0,-2 0 1 16,2 1-3-16,-4 1 1 0,2 1 1 0,3 1 1 0,-4 1-1 15,3 1 2-15,0 0-6 0,-1 0 2 0,1 2-4 16,0-1 6-16,0 1-6 0,0 0 0 0,0 0-4 0,0 0 3 15,0 0-1 1,0 0 4-16,0 1-3 0,-7 13-2 0,8-8 5 0,-1 2-2 0,-3 1 4 0,1 0 1 0,0 0 0 31,1 2 1-31,1 0 0 0,0 0 5 0,-3 1-6 16,4 1-1-16,-2-1-3 0,-3 3 12 0,4-2-7 16,1 1 10-16,0 1-10 0,1-5-8 0,0 1 18 15,-4-4-15-15,8 4 16 0,-2-1-6 0,3-1 1 16,4 1 8-16,-9-6-7 0,-2-4 6 0,12 6-6 15,-4-5 3-15,3 1-3 0,3 0-6 0,-2-3-1 16,0-2-6-16,1-2 6 0,-1-1 13 0,-2-3-15 0,0 2 2 16,-3-4-9-16,1 0 8 0,-1-1 5 0,0-3 3 15,-1 0-1-15,-3-2-6 0,0 2-4 0,-2-2 2 16,-1 1-3-16,-2 1 2 0,-1-1 5 0,-1 2-2 16,0 2 3-16,-3 0-10 0,1 3 6 0,-1 1-3 0,0 2 4 15,-2 2 0-15,0 2-4 0,0 1-1 0,0 1-1 16,1 2 3-16,1 2 0 0,3 1 3 0,-4 0-2 15,2 1 0-15,4 0 2 0,-2 0-3 0,7 0 4 16,1 1 7-16,3-1-8 0,2 1 0 0,1-2-1 0,2 0 7 16,0 0-25-16,3-2-1 0,1-3-14 15,1 0-9-15,0 0-53 0,1-3-17 0,-2-1-15 16,-1 0-43-16,-1-3-57 0,-2 0-12 0,0-2-25 16,-3-3-68-16</inkml:trace>
  <inkml:trace contextRef="#ctx0" brushRef="#br0" timeOffset="16412.06">21834 16278 481 0,'1'-10'77'0,"3"2"86"0,-4-2-1 0,0 2 15 0,1 2-40 0,-1 2-29 0,0 4-16 0,0 0-3 0,0 0-56 0,2 9 0 16,-3-9 10-16,2 16-54 0,-1-5 42 16,4 2 6-16,-1 3 2 0,4 2 9 0,2 1-11 15,0 1 3-15,-1 0-4 0,-2-3-5 0,3 2-13 16,-1-1-6-16,0 1 1 0,0 0-3 0,-2-2-7 16,1-1 1-16,0-2-4 0,-2 0 0 0,-2-5 4 15,2 2 1-15,-3-6 1 0,3 0-2 0,-5-5-4 0,4 6 5 16,-5-4-4-16,1-2 6 0,0 0-2 15,0 0-2-15,0 0 1 0,0 0-17 0,0-1 3 0,-8-12-9 16,-1 4 8-16,1 1 1 0,-5 2-1 0,4 0 6 16,-1 3 7-16,-4 2 139 0,1 0-212 0,-1 1 89 0,-1 2-130 15,2 1 113-15,-1 3 0 16,2-2 2-16,3 6-3 0,4-1 3 0,-2 1 2 16,4-1 5-16,0 1-3 0,3-1-1 0,0 1 10 0,5-1-4 15,3-4 10-15,0 4 11 0,3-3-10 0,2 0 0 0,-1-1-5 16,5-2-3-16,3-3-8 0,-2 0 0 0,-1-2-5 0,0-3-5 15,-2 1-3-15,6-1-1 0,0-5-1 16,0 3-11-16,-1-4 7 0,-5 0-8 0,-1 0 8 16,-3-2-11-16,-1-1 1 0,-1-1 4 0,-3 0-3 0,-2 1 2 0,0 4 9 15,0 1-1-15,0 4 4 0,-2 1-4 0,-1 2 4 16,-1 2-7-16,0 0 7 0,0 0 8 0,0 0 1 16,0 1 13-16,6 15-8 0,-5-11 19 0,1 4-7 15,-1 2 5-15,3-1-6 0,-3 2-2 0,2-2-6 16,1-2 7-16,-3 0-4 0,3-2 10 0,0-1-14 15,0-4-1-15,1 4-2 0,1-1 2 0,-2-2-7 16,2 1-9-16,1-4 0 0,2-1-41 0,-4-2-98 16,2-4-54-16,-1-1-13 15,1-3-143-15</inkml:trace>
  <inkml:trace contextRef="#ctx0" brushRef="#br0" timeOffset="16538.25">22160 16269 1122 0,'-6'-7'88'0,"-1"-1"57"0,2 3-47 0,-2 0-48 0,1 3-18 0,1-1 0 0,2 3-19 0,1 0-5 0,-2 0 3 16,4 0-5-16,0 0 0 0,0 0-12 0,0 0 6 0,0 2-8 16,0-1 14-16,0 0-13 0,12 11-11 15,-5-8-5-15,2 0-67 0,1 1-102 0,4 0-105 0</inkml:trace>
  <inkml:trace contextRef="#ctx0" brushRef="#br0" timeOffset="17507.12">22225 16537 693 0,'0'8'111'0,"0"-2"-17"0,0-6 11 0,0 0-14 0,0 1 1 16,1 0-1-16,15 12 6 0,-11-14-2 0,5 3 2 0,-1-1-34 15,3-3-4-15,3-2-7 0,-1-5-2 0,2 2-28 16,-3-4 4 0,-3 3-12-16,5 0-4 0,-1-7-5 0,-2 5-1 0,0-3 0 15,0-1 5-15,-6 3-8 0,2-1-1 0,-1 1-3 16,-5-1-2-16,3 2-2 0,-5 2-3 0,2 1 1 15,-3 2 9-15,0 3-14 0,1 2 7 0,0 0-13 0,0 0-3 0,-14 2 5 0,9 3 10 16,0 1-3-16,1 2 13 16,0 2 1-16,-2 2 2 0,6 4 2 0,-3-1 9 0,3 1-6 15,2 1-2-15,4-1 0 16,0 0-1-16,2-1 3 0,3 0 1 0,-3-1 0 16,5 2-6-16,3-5 14 0,-3 0-11 0,0-5 13 15,-2-2-2-15,4 3-3 0,-3-6 5 0,2 0-6 16,0 0-8-16,-1-2-1 0,1-2-5 0,-2 0 4 15,1-1 2-15,-1-3-9 0,0 1 6 0,-1-4-6 16,-2-2 13-16,-1 1-2 0,-1-1 1 0,0-2-1 0,-2 0-1 16,1-3 1-16,-1 1-2 0,-3 0 3 0,4 1-1 15,-3 2-6-15,1-1 3 0,-2 2-3 0,0 3 6 0,0-1-9 16,1 4-1-16,-3 1-3 0,0 5 6 0,0 0-1 16,0 0-1-16,1 0 0 0,0 0 4 0,0 0-2 15,0 0 7-15,28-1-6 0,-24 6 2 0,7 1-7 16,-3 0-6-16,-5 0 2 0,3-1 7 0,-2 1-3 15,-1 0 5-15,1-1-6 0,2 1 7 0,-5-2-8 16,3 2-1-16,-2-1-2 0,-3 1 4 0,3 1-1 16,-4-3 4-16,0 1-5 0,0-2-4 0,1 4 2 15,-1 1-4-15,0-1 5 0,3 0 3 0,-7-3-6 16,2 2 6-16,1-4-5 0,2-2 11 0,0 0-2 0,-1 0-1 16,-1 0 0-16,1 1 1 0,0 0 2 0,0 0 6 15,0 0-4-15,0 0 3 0,1 0-1 0,-1 0 0 0,-1 0 1 16,2-1 5-16,-5 3-3 0,6-10 1 0,2 1-1 15,2 1 3-15,-1-3-10 0,7 3-1 0,-9-4-2 16,6 1 8-16,4-4 0 0,0 2-2 0,5-1-1 16,-3-1-5-16,-2 5-1 0,1-2 1 15,-1 3-1-15,1 3-5 0,-2 0 0 0,-1 2-5 0,-2 0 1 0,-2 1-1 16,0 0-3-16,-4 3 2 0,1 2-4 16,1 3 7-16,-3 0-1 0,1 2 7 0,0 0-4 15,0 1 3-15,-1 2 6 0,0-1 0 0,2 2 3 16,0-3-4-16,0 1 4 0,2-3 0 0,-3-4 4 0,2 3 8 0,1-3-11 15,1 0 10-15,2-1-8 0,-2-3 11 0,2 1-2 16,-1 0-4-16,1-3 4 0,-1-1 3 0,1-4-12 16,1 0 9-16,-1-2-10 0,1-2 6 0,-1-2-1 15,0-4-5-15,-1 1 3 0,0 0-8 0,1-1 1 16,-2-3 0-16,1-3 1 0,-1-3 2 0,-4-2-3 16,2-2 2-16,-3-2-3 0,-1 2 6 0,1 1-9 15,-2-1 2-15,0 1-3 0,1-1 4 0,-1 4 3 0,-1-1 0 16,1 5 1-16,-1 5 1 0,0 1 2 0,1 3 0 15,-2 2 1-15,3 2 3 0,-1 3-4 0,-2 2 1 16,0 0-1-16,3 3 5 0,0 0-14 0,0 0 0 16,0 0-5-16,0 0 4 0,-9 4-6 0,9 3 4 0,0 5-4 15,-1-2 12-15,2 6-7 16,2 1 5-16,-2 2-5 0,2 5 3 0,3 1-1 16,-2 0 1-16,0-1-1 0,0 0 2 0,-1 0 0 15,5-1-2-15,2 0 2 0,-2 0 4 0,-2-1-8 16,-6-2 1-16,0-5-4 0,5 1 2 0,0-1-12 0,1-4-4 0,-1 1-4 15,-1-4-23-15,-4-2-40 0,6 0-29 16,-1 0-8-16,-2-3-105 0,-3-3-122 0</inkml:trace>
  <inkml:trace contextRef="#ctx0" brushRef="#br0" timeOffset="17667.04">23097 16371 1327 0,'-1'-4'105'0,"-3"-1"105"0,4 1-125 0,0 4-35 0,0 0-8 0,0 0-2 0,10-4-8 0,-2 2 5 15,2 1-6-15,3-1 6 0,8 0-15 0,-1 1-15 16,5 0-9-16,5 0-2 0,-2-1-30 0,6 0-49 16,7 0-29-16,2 0-11 0,0 0-123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7395A62-E2DE-010B-783C-6129428675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A35BED-12C7-7EFB-5B1C-633CFE3AC16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90E2737-CBD4-4956-A631-804966D1485D}" type="datetimeFigureOut">
              <a:rPr lang="en-US"/>
              <a:pPr>
                <a:defRPr/>
              </a:pPr>
              <a:t>8/13/2025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98084D6-1EAA-5A7A-6CB2-EE2726D99D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B6E3660-3F20-8F9C-7538-8EAAEA7EE7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B53E9-C4B2-764B-9774-4D9F386C27C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5DBC59-AABA-4A82-4C5F-6C730A4080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18FB438-C308-4B20-B78C-66CCABE621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CBB418-926D-A670-BCBC-472C4A5ED2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0D52EA-777B-D1A3-C0A4-629CDFC716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BE358A8-5ADB-C504-0704-4AFBE4FACC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1D525-8FC7-4659-B5E0-D4BBC8D6A7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822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6DBD2F-808D-FC43-2DCA-37D6FFEB5D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91188F-EC89-77A9-09D2-33A4741D05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F6D0BB-8AA3-48EC-739D-CB32FA1692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E29AE-7D68-4670-B4F7-B805758BC2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3940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363A1B-9E84-F1EC-E639-53D810D5F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56FFD4-963D-4FE8-4D80-3F0E4F1EF1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1D3EB9-D757-A51A-0BAA-978357B2F6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C317E-099C-47AD-9781-29CCEBF752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0451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24FCA9-742A-5887-2872-E6E10FFCF6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431FDD-B124-52DB-A112-EFBEC14A6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EA75EE-05E0-208F-44CA-7E6FD8F6C7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EA110-90C3-4F51-B0A9-59353F27D6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31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808FA95-6963-5A04-BE5E-BC8830A64C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6E2CBD6-6AF5-E46D-E4A4-5E9526C783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86AA268-79D0-730E-BA4D-1C7664F5B7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3B438-BF2F-4AC8-BC66-C7C4C25C8D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6726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8E80C09-D003-E32F-CDF7-4598E5E25B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B9BDC7D-265B-1D07-DA75-3A8EF3B4AF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D905F91-A844-7A90-7484-869F37668E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0ECA7-FAFB-4A42-B998-08FB6AE191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62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7F02652-9178-AB24-60FC-8E3FC4355A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CD9E019-A7C7-FF5C-9B12-7E68D235E6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9E5023F-0CFF-C79D-E7CE-C4F08A417D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80FD6-CC50-4896-B4AA-23A9C52F17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24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AECD71-A88D-E6B4-812F-589E03C906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6772C6-6AEC-75DB-9693-C72C75D066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334342-36AE-2744-3646-C4D224B578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B29CF-23FB-4A09-AE20-748A17449E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112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59FB7-F1D7-ECC3-4434-8FA2A463BA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A555F0-00A7-6869-CE16-E5663BEDF8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05A694-8C61-5FFD-B12E-96A1685112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CA620-98E7-4778-8A76-58094506D9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6928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9A91AF-B12E-FAA0-5754-9CDBAB2B6E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AB6DF3-0930-4C26-006E-21B796469F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E67FFD-534A-B4B7-589E-64E86E39A8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D3A9D-F3AB-4539-B4BA-609DF02E9A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56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4F8B99-020C-F780-ED36-D8D92F8D57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D8E082-4886-66E9-3AE0-AFFE8C3978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A48268-94CE-64AC-A8B1-4BDA88AB9B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51AFA-B8FE-4DF0-8CF1-48ACBDAB61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51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74D7507-A860-0962-5C34-FCA5F4F7FC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E626B91-7439-F2EB-6D70-5A4A93D92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6B37BA5-DB0A-0925-C94B-F56D31E8B95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A6D695F-965E-B9D8-DD7E-79D77352326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C9C2BB9-75A3-F0B8-B488-1D80A05C823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C53DDFB-CC1D-4F7B-9F07-0779CC01C2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customXml" Target="../ink/ink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32.png"/><Relationship Id="rId7" Type="http://schemas.openxmlformats.org/officeDocument/2006/relationships/image" Target="../media/image240.png"/><Relationship Id="rId12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1" Type="http://schemas.openxmlformats.org/officeDocument/2006/relationships/image" Target="../media/image3.png"/><Relationship Id="rId5" Type="http://schemas.openxmlformats.org/officeDocument/2006/relationships/image" Target="../media/image34.png"/><Relationship Id="rId10" Type="http://schemas.openxmlformats.org/officeDocument/2006/relationships/image" Target="../media/image2.png"/><Relationship Id="rId4" Type="http://schemas.openxmlformats.org/officeDocument/2006/relationships/image" Target="../media/image33.png"/><Relationship Id="rId9" Type="http://schemas.openxmlformats.org/officeDocument/2006/relationships/image" Target="../media/image2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3.png"/><Relationship Id="rId7" Type="http://schemas.openxmlformats.org/officeDocument/2006/relationships/image" Target="NULL"/><Relationship Id="rId12" Type="http://schemas.openxmlformats.org/officeDocument/2006/relationships/image" Target="../media/image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microsoft.com/office/2007/relationships/hdphoto" Target="../media/hdphoto1.wdp"/><Relationship Id="rId5" Type="http://schemas.openxmlformats.org/officeDocument/2006/relationships/image" Target="NULL"/><Relationship Id="rId10" Type="http://schemas.openxmlformats.org/officeDocument/2006/relationships/image" Target="../media/image39.png"/><Relationship Id="rId4" Type="http://schemas.openxmlformats.org/officeDocument/2006/relationships/image" Target="NULL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0.wmf"/><Relationship Id="rId7" Type="http://schemas.openxmlformats.org/officeDocument/2006/relationships/image" Target="../media/image2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41.wmf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.png"/><Relationship Id="rId3" Type="http://schemas.openxmlformats.org/officeDocument/2006/relationships/image" Target="../media/image340.png"/><Relationship Id="rId12" Type="http://schemas.openxmlformats.org/officeDocument/2006/relationships/image" Target="../media/image2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11" Type="http://schemas.openxmlformats.org/officeDocument/2006/relationships/image" Target="../media/image42.jpeg"/><Relationship Id="rId5" Type="http://schemas.openxmlformats.org/officeDocument/2006/relationships/image" Target="../media/image510.png"/><Relationship Id="rId15" Type="http://schemas.openxmlformats.org/officeDocument/2006/relationships/image" Target="../media/image43.png"/><Relationship Id="rId10" Type="http://schemas.openxmlformats.org/officeDocument/2006/relationships/image" Target="NULL"/><Relationship Id="rId4" Type="http://schemas.openxmlformats.org/officeDocument/2006/relationships/image" Target="../media/image40.png"/><Relationship Id="rId14" Type="http://schemas.openxmlformats.org/officeDocument/2006/relationships/customXml" Target="../ink/ink5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png"/><Relationship Id="rId3" Type="http://schemas.openxmlformats.org/officeDocument/2006/relationships/image" Target="../media/image10.png"/><Relationship Id="rId12" Type="http://schemas.openxmlformats.org/officeDocument/2006/relationships/customXml" Target="../ink/ink6.xml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.png"/><Relationship Id="rId5" Type="http://schemas.openxmlformats.org/officeDocument/2006/relationships/image" Target="../media/image121.png"/><Relationship Id="rId10" Type="http://schemas.openxmlformats.org/officeDocument/2006/relationships/image" Target="../media/image2.png"/><Relationship Id="rId4" Type="http://schemas.openxmlformats.org/officeDocument/2006/relationships/image" Target="../media/image110.png"/><Relationship Id="rId9" Type="http://schemas.openxmlformats.org/officeDocument/2006/relationships/image" Target="../media/image41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0.png"/><Relationship Id="rId7" Type="http://schemas.openxmlformats.org/officeDocument/2006/relationships/image" Target="../media/image2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0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80.png"/><Relationship Id="rId7" Type="http://schemas.openxmlformats.org/officeDocument/2006/relationships/image" Target="../media/image2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0.png"/><Relationship Id="rId4" Type="http://schemas.openxmlformats.org/officeDocument/2006/relationships/image" Target="../media/image1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/>
              <a:t>Kinematics of Fluid Flows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020159"/>
            <a:ext cx="86106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solidFill>
                  <a:srgbClr val="0070C0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An Exclusive Framework to Describe Simultaneous Motion of </a:t>
            </a:r>
            <a:r>
              <a:rPr lang="en-IN" sz="2800" i="1" dirty="0"/>
              <a:t> </a:t>
            </a:r>
            <a:r>
              <a:rPr lang="en-IN" sz="2800" i="1" dirty="0">
                <a:solidFill>
                  <a:srgbClr val="FF0000"/>
                </a:solidFill>
              </a:rPr>
              <a:t>Multitudinous</a:t>
            </a:r>
            <a:r>
              <a:rPr lang="en-US" altLang="en-US" sz="2800" dirty="0">
                <a:solidFill>
                  <a:srgbClr val="0070C0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 Parcels…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52FDF-8730-AA92-3574-14CD8B2DE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785" y="178724"/>
            <a:ext cx="7772400" cy="1143000"/>
          </a:xfrm>
        </p:spPr>
        <p:txBody>
          <a:bodyPr/>
          <a:lstStyle/>
          <a:p>
            <a:r>
              <a:rPr lang="en-US" sz="2800" dirty="0"/>
              <a:t>The Traditional SUVAT Kinematics</a:t>
            </a:r>
            <a:endParaRPr lang="en-IN" sz="2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7662287-E759-04F0-BA44-C4D41623650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7F692545-5A54-6161-C044-FD24132872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4CB9B4BE-DDB0-4F83-7835-A27D887CFC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6124F2B0-C025-57F0-6298-16B78175B8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9160EEC2-AEC3-1784-C3FF-64BEB58105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193E3A1-3E74-835C-B016-582D5C0FE8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5B6AB62E-1079-561D-EF90-8D294A2C7F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BA6CE915-EEC7-9AF4-6554-336DF40DE7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CDB91A09-A191-F34B-ACCE-B45E46FFDD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B0DF354A-7D86-5D7F-CFF5-599EB18E5E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99B9B028-AF37-D1D8-979C-789D3B63B9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D0AF8E66-FAB6-772A-051B-3EF302639F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E63E73D-9242-EF59-F841-4F439F3FA3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7DA3FE8-9BF4-32B6-A6C0-68139D4B95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A19BF39F-8172-E1C2-9C15-6F3615D4B3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367F16D7-34E0-A49F-F329-3A19A3EF2B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A03FA63-1D8D-9DAC-5596-5D6B92EDFC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E7A46EBB-17AC-0468-8E44-8C525B2C96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A32CD02-403F-653B-B709-D46E6DC935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25E020FD-9EEC-CC38-942F-551A04089B1B}"/>
              </a:ext>
            </a:extLst>
          </p:cNvPr>
          <p:cNvGrpSpPr/>
          <p:nvPr/>
        </p:nvGrpSpPr>
        <p:grpSpPr>
          <a:xfrm>
            <a:off x="381248" y="1783735"/>
            <a:ext cx="5358543" cy="4381636"/>
            <a:chOff x="449276" y="2187439"/>
            <a:chExt cx="5358543" cy="4381636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7EDD199-26E6-23D6-8E16-F9A28BF0E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9276" y="2205420"/>
              <a:ext cx="1656140" cy="101125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38C9034-46F0-38C0-9157-3489A53E1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89407" y="2187439"/>
              <a:ext cx="1656140" cy="1011259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21CBADB3-09DF-2A4A-063B-8F0B036DE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0876" y="4022147"/>
              <a:ext cx="1381446" cy="77383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874166C8-AD27-230F-F7B6-F7E0E7CA1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26754" y="3802679"/>
              <a:ext cx="1381446" cy="773839"/>
            </a:xfrm>
            <a:prstGeom prst="rect">
              <a:avLst/>
            </a:prstGeom>
          </p:spPr>
        </p:pic>
        <p:pic>
          <p:nvPicPr>
            <p:cNvPr id="1024" name="Picture 1023">
              <a:extLst>
                <a:ext uri="{FF2B5EF4-FFF2-40B4-BE49-F238E27FC236}">
                  <a16:creationId xmlns:a16="http://schemas.microsoft.com/office/drawing/2014/main" id="{8C5692F1-C636-0CBB-69DF-E1185D3BD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97419" y="4829924"/>
              <a:ext cx="3820058" cy="485843"/>
            </a:xfrm>
            <a:prstGeom prst="rect">
              <a:avLst/>
            </a:prstGeom>
          </p:spPr>
        </p:pic>
        <p:pic>
          <p:nvPicPr>
            <p:cNvPr id="1027" name="Picture 1026">
              <a:extLst>
                <a:ext uri="{FF2B5EF4-FFF2-40B4-BE49-F238E27FC236}">
                  <a16:creationId xmlns:a16="http://schemas.microsoft.com/office/drawing/2014/main" id="{54D5803F-C447-FEF4-CDD4-E0C3B0CB8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3075" y="5349705"/>
              <a:ext cx="5334744" cy="1219370"/>
            </a:xfrm>
            <a:prstGeom prst="rect">
              <a:avLst/>
            </a:prstGeom>
          </p:spPr>
        </p:pic>
        <p:pic>
          <p:nvPicPr>
            <p:cNvPr id="1030" name="Picture 1029">
              <a:extLst>
                <a:ext uri="{FF2B5EF4-FFF2-40B4-BE49-F238E27FC236}">
                  <a16:creationId xmlns:a16="http://schemas.microsoft.com/office/drawing/2014/main" id="{E851EAD0-21A9-4F62-ABC4-6C3C01D67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6742" y="3476557"/>
              <a:ext cx="3820058" cy="485843"/>
            </a:xfrm>
            <a:prstGeom prst="rect">
              <a:avLst/>
            </a:prstGeom>
          </p:spPr>
        </p:pic>
      </p:grp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59ECFBDF-54F6-508F-91BE-02CFB8B6F1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9391" y="1369847"/>
            <a:ext cx="6173061" cy="647790"/>
          </a:xfrm>
          <a:prstGeom prst="rect">
            <a:avLst/>
          </a:prstGeom>
        </p:spPr>
      </p:pic>
      <p:pic>
        <p:nvPicPr>
          <p:cNvPr id="1034" name="Picture 1033">
            <a:extLst>
              <a:ext uri="{FF2B5EF4-FFF2-40B4-BE49-F238E27FC236}">
                <a16:creationId xmlns:a16="http://schemas.microsoft.com/office/drawing/2014/main" id="{43BBC862-DD62-441C-DBEC-BFF7B5D818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953" y="6141947"/>
            <a:ext cx="6173061" cy="647790"/>
          </a:xfrm>
          <a:prstGeom prst="rect">
            <a:avLst/>
          </a:prstGeom>
        </p:spPr>
      </p:pic>
      <p:pic>
        <p:nvPicPr>
          <p:cNvPr id="1036" name="Picture 1035">
            <a:extLst>
              <a:ext uri="{FF2B5EF4-FFF2-40B4-BE49-F238E27FC236}">
                <a16:creationId xmlns:a16="http://schemas.microsoft.com/office/drawing/2014/main" id="{718AF575-439B-D49F-412B-75B33E4993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5000" y="2263578"/>
            <a:ext cx="2437751" cy="35365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1BA0C40-F330-E8DD-16B0-7182968E3D27}"/>
              </a:ext>
            </a:extLst>
          </p:cNvPr>
          <p:cNvSpPr txBox="1"/>
          <p:nvPr/>
        </p:nvSpPr>
        <p:spPr>
          <a:xfrm>
            <a:off x="5677519" y="1809449"/>
            <a:ext cx="3273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constant acceleration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47C4F9E-E6FA-2254-6634-C5EA4E40882E}"/>
              </a:ext>
            </a:extLst>
          </p:cNvPr>
          <p:cNvSpPr txBox="1"/>
          <p:nvPr/>
        </p:nvSpPr>
        <p:spPr>
          <a:xfrm>
            <a:off x="362119" y="2385237"/>
            <a:ext cx="8702427" cy="31700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b="0" i="0" dirty="0">
                <a:solidFill>
                  <a:schemeClr val="accent2"/>
                </a:solidFill>
                <a:effectLst/>
                <a:latin typeface="French Script MT" panose="03020402040607040605" pitchFamily="66" charset="0"/>
              </a:rPr>
              <a:t>Newtonian mechanics takes a more local "cause-and-effect"/"apply a force, get a reaction" view.</a:t>
            </a:r>
          </a:p>
          <a:p>
            <a:pPr algn="ctr"/>
            <a:endParaRPr lang="en-US" sz="4000" dirty="0">
              <a:solidFill>
                <a:schemeClr val="accent2"/>
              </a:solidFill>
              <a:latin typeface="French Script MT" panose="03020402040607040605" pitchFamily="66" charset="0"/>
            </a:endParaRPr>
          </a:p>
          <a:p>
            <a:pPr algn="ctr"/>
            <a:r>
              <a:rPr lang="en-US" sz="4000" dirty="0">
                <a:solidFill>
                  <a:srgbClr val="FF0000"/>
                </a:solidFill>
                <a:latin typeface="French Script MT" panose="03020402040607040605" pitchFamily="66" charset="0"/>
              </a:rPr>
              <a:t>Newtonian mechanics starts with Newton's three laws of motion</a:t>
            </a:r>
          </a:p>
        </p:txBody>
      </p:sp>
    </p:spTree>
    <p:extLst>
      <p:ext uri="{BB962C8B-B14F-4D97-AF65-F5344CB8AC3E}">
        <p14:creationId xmlns:p14="http://schemas.microsoft.com/office/powerpoint/2010/main" val="87457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25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6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2DB0C9D3-C7E5-5C01-2B34-C29C03F8B1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60772" y="166607"/>
            <a:ext cx="6324600" cy="1143000"/>
          </a:xfrm>
        </p:spPr>
        <p:txBody>
          <a:bodyPr/>
          <a:lstStyle/>
          <a:p>
            <a:r>
              <a:rPr lang="en-US" altLang="en-US" sz="2800" dirty="0" err="1"/>
              <a:t>Lagrangian</a:t>
            </a:r>
            <a:r>
              <a:rPr lang="en-US" altLang="en-US" sz="2800" dirty="0"/>
              <a:t> Approach  &amp; Kinematic Description of Wayward Objects </a:t>
            </a:r>
          </a:p>
        </p:txBody>
      </p:sp>
      <p:pic>
        <p:nvPicPr>
          <p:cNvPr id="21" name="Picture 2" descr="Notional flight paths of hypersonic boost-glide missile, ballistic... |  Download Scientific Diagram">
            <a:extLst>
              <a:ext uri="{FF2B5EF4-FFF2-40B4-BE49-F238E27FC236}">
                <a16:creationId xmlns:a16="http://schemas.microsoft.com/office/drawing/2014/main" id="{75CF6A6C-98D0-11B4-0DB8-C8C737CFC05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318" y="3116994"/>
            <a:ext cx="5791199" cy="3568608"/>
          </a:xfrm>
          <a:noFill/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57C0415-8203-0726-1F1F-06A25F7E4A6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D55420B-BC80-60C3-B53E-F467E58F1F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DF32F9E-05CA-792D-FE6F-BBFCAC3C14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0E9E743-CD0A-FA84-6986-94D22997CB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A8D4786-DCE4-843A-A429-7C154E43D2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8826B5FC-CF11-BAE5-84B4-E0468DD894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B838043-D37B-E003-A943-FD478E718B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BD06540E-E856-66AB-F70C-AC89C7F84D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786D256-3487-CA0D-0A80-D25312AB64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F9BD1A9-254D-A907-AB06-E8C49E2F5F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006E5FA8-ABC4-8B07-FD33-7202611C71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E1D80635-3187-0189-19E9-92705969287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C992311-4469-19CE-7C7E-73491C8B50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5F5C944-A6DC-211A-482B-5A33885CBE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BCCEA85F-CFC6-EF03-C304-701C9DBD3A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AF87FD53-9CCC-08F7-62BE-2D319B82D4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FF7B45AD-C574-5C29-BD5D-691EC2E470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D183C8AB-6D37-C943-C71C-78C9309779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3716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5C37C53-FB95-4ADA-7A63-832B5228A0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8822D8E-E7D2-F091-61D4-6D82818CC0F7}"/>
              </a:ext>
            </a:extLst>
          </p:cNvPr>
          <p:cNvSpPr txBox="1"/>
          <p:nvPr/>
        </p:nvSpPr>
        <p:spPr>
          <a:xfrm>
            <a:off x="579318" y="1424915"/>
            <a:ext cx="818368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C0D0E"/>
                </a:solidFill>
                <a:effectLst/>
                <a:latin typeface="Georgia" panose="02040502050405020303" pitchFamily="18" charset="0"/>
              </a:rPr>
              <a:t>Lagrangian</a:t>
            </a:r>
            <a:r>
              <a:rPr lang="en-US" b="0" i="0" dirty="0">
                <a:solidFill>
                  <a:srgbClr val="0C0D0E"/>
                </a:solidFill>
                <a:effectLst/>
                <a:latin typeface="Georgia" panose="02040502050405020303" pitchFamily="18" charset="0"/>
              </a:rPr>
              <a:t> mechanics takes a more global "minimize this quantity" view.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C0D0E"/>
                </a:solidFill>
                <a:effectLst/>
                <a:latin typeface="Georgia" panose="02040502050405020303" pitchFamily="18" charset="0"/>
              </a:rPr>
              <a:t>Lagrangian</a:t>
            </a:r>
            <a:r>
              <a:rPr lang="en-US" b="0" i="0" dirty="0">
                <a:solidFill>
                  <a:srgbClr val="0C0D0E"/>
                </a:solidFill>
                <a:effectLst/>
                <a:latin typeface="Georgia" panose="02040502050405020303" pitchFamily="18" charset="0"/>
              </a:rPr>
              <a:t> mechanics starts with the Principle of Least Action.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C193B8-716A-6D47-EE66-2A039380FF42}"/>
              </a:ext>
            </a:extLst>
          </p:cNvPr>
          <p:cNvSpPr/>
          <p:nvPr/>
        </p:nvSpPr>
        <p:spPr bwMode="auto">
          <a:xfrm>
            <a:off x="3549236" y="1570219"/>
            <a:ext cx="5336001" cy="306136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25C9C8CB-1DDF-6829-26BE-0DAF227795D8}"/>
                  </a:ext>
                </a:extLst>
              </p14:cNvPr>
              <p14:cNvContentPartPr/>
              <p14:nvPr/>
            </p14:nvContentPartPr>
            <p14:xfrm>
              <a:off x="4338360" y="1680480"/>
              <a:ext cx="4457160" cy="50778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25C9C8CB-1DDF-6829-26BE-0DAF227795D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29000" y="1671120"/>
                <a:ext cx="4475880" cy="5096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D6E5AFE4-7FD3-ED43-1E11-D4CB074783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14451" y="106181"/>
            <a:ext cx="6324600" cy="1143000"/>
          </a:xfrm>
        </p:spPr>
        <p:txBody>
          <a:bodyPr/>
          <a:lstStyle/>
          <a:p>
            <a:r>
              <a:rPr lang="en-US" altLang="en-US" sz="2800" dirty="0"/>
              <a:t>Kinematic Description of Multiple </a:t>
            </a:r>
            <a:r>
              <a:rPr lang="en-US" altLang="en-US" sz="2800" dirty="0" err="1"/>
              <a:t>Wayard</a:t>
            </a:r>
            <a:r>
              <a:rPr lang="en-US" altLang="en-US" sz="2800" dirty="0"/>
              <a:t> Objective using </a:t>
            </a:r>
            <a:r>
              <a:rPr lang="en-US" altLang="en-US" sz="2800" dirty="0" err="1"/>
              <a:t>Lagrangian</a:t>
            </a:r>
            <a:r>
              <a:rPr lang="en-US" altLang="en-US" sz="2800" dirty="0"/>
              <a:t> Approach</a:t>
            </a:r>
          </a:p>
        </p:txBody>
      </p:sp>
      <p:pic>
        <p:nvPicPr>
          <p:cNvPr id="9220" name="Picture 2" descr="PDF] A Comparison of Different Guidance Schemes for a Direct Fire Rocket  with a Pulse Jet Control Mechanism | Semantic Scholar">
            <a:extLst>
              <a:ext uri="{FF2B5EF4-FFF2-40B4-BE49-F238E27FC236}">
                <a16:creationId xmlns:a16="http://schemas.microsoft.com/office/drawing/2014/main" id="{99CC57AB-8D49-E694-28E2-B3D642C15CB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350" y="1654175"/>
            <a:ext cx="8096250" cy="4594225"/>
          </a:xfrm>
          <a:noFill/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B534F89-1A38-016B-EC55-7C95CE6AF38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ED63FCA-5F0A-75AB-397A-003C73F120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6ACF28A-CF77-00F5-D34E-483EE9355D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BC62519-F2CE-10C8-DAC6-0D2D35BB82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63963C1-5C0D-909A-6226-59F52832BF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C943170E-02E9-3850-AEEC-EC7F984784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CC94421D-3A44-05D7-3CEA-062734531E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7C7C1424-4CAA-F084-B8B1-5DEAE5BB58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E40B052-0D9F-311A-75C3-1D350C7117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DC2277B1-A7C0-AD4A-8BB9-2A543257B5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DC0F37DD-AC30-8D89-1EA4-47A45ED697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C7702986-7E99-B9B4-F74B-0DD276A7D6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D252574-40F5-F302-1545-BA45EF6946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CD91AD4-EB60-876D-B741-D85892575F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2DA9FF19-C696-334D-019D-DA782215D1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78D4F15C-4210-3527-1E31-D95474E0BE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949BFB74-2868-1999-7247-6A1101CDE3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783D5B15-C56D-8D5A-EE6E-0B032FCA8A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63611C3-2CE6-34BA-1B86-B05FCFDBD4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185C724F-5094-7860-5426-AA4AA1227E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649" y="1417456"/>
            <a:ext cx="8735378" cy="413413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EC2131C1-3072-6802-CDD9-1C6899AA6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93850"/>
            <a:ext cx="6553200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North Korea: Kim Jong Un Supervised ...">
            <a:extLst>
              <a:ext uri="{FF2B5EF4-FFF2-40B4-BE49-F238E27FC236}">
                <a16:creationId xmlns:a16="http://schemas.microsoft.com/office/drawing/2014/main" id="{B097616D-C576-261C-1DBA-70190DE57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19" y="1524000"/>
            <a:ext cx="678089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2" name="Title 1">
            <a:extLst>
              <a:ext uri="{FF2B5EF4-FFF2-40B4-BE49-F238E27FC236}">
                <a16:creationId xmlns:a16="http://schemas.microsoft.com/office/drawing/2014/main" id="{26A9C625-0B36-907B-DD79-6EE652A3D8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68521" y="106181"/>
            <a:ext cx="6324600" cy="1143000"/>
          </a:xfrm>
        </p:spPr>
        <p:txBody>
          <a:bodyPr/>
          <a:lstStyle/>
          <a:p>
            <a:r>
              <a:rPr lang="en-US" altLang="en-US" sz="2800" dirty="0" err="1"/>
              <a:t>Lagrangian</a:t>
            </a:r>
            <a:r>
              <a:rPr lang="en-US" altLang="en-US" sz="2800" dirty="0"/>
              <a:t> Approach for </a:t>
            </a:r>
            <a:r>
              <a:rPr lang="en-IN" altLang="en-US" sz="2800" dirty="0">
                <a:solidFill>
                  <a:srgbClr val="262626"/>
                </a:solidFill>
                <a:latin typeface="Inter Var"/>
              </a:rPr>
              <a:t>Ballistic Trajectories of </a:t>
            </a:r>
            <a:r>
              <a:rPr lang="en-US" altLang="en-US" sz="2800" dirty="0"/>
              <a:t>Multiple Missiles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0E4105A-0DBB-F1C8-B19A-84591270116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79B1F60-DB77-DA76-2E1F-BF876A3264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8DF7DB1-57C4-76B6-A793-E573E6B683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3989610-7472-B75C-D5CF-66D37CBF2E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7AE1061-1D48-B0BC-CC3E-3EC337A498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17E1988-B4B3-4EE9-521C-D552B17A8F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7354BF25-7489-CE09-3D07-92AD65C3E8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07AB5796-0A7F-4610-267B-5BA9292A37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73FF4C4-862D-5CDA-5E62-0B8ECB8077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871CA377-F12B-2DF5-2EE5-0BD22BA2DB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EA5B87A2-E7A9-3E25-3185-6595F03D18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CE60C30-6C49-99E2-20FD-788E251F9B3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162DBF3-2417-41E1-F321-927267B4CA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923F8F0-8CA6-991D-95B1-434B631E5D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69250AB-5DEA-C738-B466-B78D23A9311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AF60C519-0987-380C-6676-D737B3B635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4AB91D0A-DE66-7A32-BF92-30E37CC793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A36DD58B-8BFD-EA80-90EF-EA8F76946C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5FBD892-2999-0D61-16B2-C3FDF6BA8C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AB5FD6AD-F5CF-5901-00D4-BCA260EF45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62000" y="2300050"/>
            <a:ext cx="8077200" cy="4253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52955-757E-CD09-89F4-CFD360DEC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5">
            <a:extLst>
              <a:ext uri="{FF2B5EF4-FFF2-40B4-BE49-F238E27FC236}">
                <a16:creationId xmlns:a16="http://schemas.microsoft.com/office/drawing/2014/main" id="{7FD121B0-FC20-27C6-121B-175947DB0774}"/>
              </a:ext>
            </a:extLst>
          </p:cNvPr>
          <p:cNvSpPr txBox="1">
            <a:spLocks/>
          </p:cNvSpPr>
          <p:nvPr/>
        </p:nvSpPr>
        <p:spPr>
          <a:xfrm>
            <a:off x="1715591" y="292984"/>
            <a:ext cx="6381750" cy="8731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Kinematic Description of Continuously Evolving Fluid Parcels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E7259FE-6251-91F4-821A-7479A7CF1B7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2" descr="Logo usage Guidelines">
              <a:extLst>
                <a:ext uri="{FF2B5EF4-FFF2-40B4-BE49-F238E27FC236}">
                  <a16:creationId xmlns:a16="http://schemas.microsoft.com/office/drawing/2014/main" id="{93C2D229-1545-18A7-962F-261ABBAA2B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DDC7F3B2-0584-0D3D-29C6-19BBF076BC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47EE297B-7A13-795A-3834-8560EED23B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C4084AD0-2953-CBF9-52FC-2439EFB125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E16D6AFE-7899-DE72-DC07-5F55B2C149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2BFAB9A9-F184-6F40-9F04-E7AD27DFC9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13B5D71B-1989-DDAE-166B-B795A8E931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548A0EA6-42FF-F27D-F578-7D312966FB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AC79E2B6-A382-D83C-BE99-5042824F3C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AACFACEA-4774-4734-744F-1DB89737E8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523E9EE0-F79F-3B82-D010-8A16F41AC3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EB71776D-4E62-569D-D871-9D68368062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F52B0663-BE6E-DF64-520B-3558385927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1A1D98D9-5D8E-B239-11A6-4973070130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8AD1FEEB-B753-C0BD-E0E1-6E14C9A53B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65482A95-9396-32EC-5C07-25D4FF92D9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98368B63-B6CE-AE56-2946-DF55A8D788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8B01F1E-6E1B-4739-67CF-3C08CBB46A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7207F0A-891E-CE5D-D7D7-8347F41E93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248" y="1416566"/>
            <a:ext cx="6456635" cy="5246016"/>
          </a:xfrm>
          <a:prstGeom prst="rect">
            <a:avLst/>
          </a:prstGeom>
        </p:spPr>
      </p:pic>
      <p:pic>
        <p:nvPicPr>
          <p:cNvPr id="1026" name="Picture 2" descr="flow over airfoil">
            <a:extLst>
              <a:ext uri="{FF2B5EF4-FFF2-40B4-BE49-F238E27FC236}">
                <a16:creationId xmlns:a16="http://schemas.microsoft.com/office/drawing/2014/main" id="{6354255F-E04A-1133-028A-B4BCC8E9D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416566"/>
            <a:ext cx="4000150" cy="2349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605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>
            <a:extLst>
              <a:ext uri="{FF2B5EF4-FFF2-40B4-BE49-F238E27FC236}">
                <a16:creationId xmlns:a16="http://schemas.microsoft.com/office/drawing/2014/main" id="{14484890-3BD8-5DE6-1B22-B6A4275037E4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143000"/>
            <a:ext cx="8534400" cy="5638800"/>
            <a:chOff x="-655638" y="1814421"/>
            <a:chExt cx="8196420" cy="5224016"/>
          </a:xfrm>
        </p:grpSpPr>
        <p:grpSp>
          <p:nvGrpSpPr>
            <p:cNvPr id="7192" name="Group 2">
              <a:extLst>
                <a:ext uri="{FF2B5EF4-FFF2-40B4-BE49-F238E27FC236}">
                  <a16:creationId xmlns:a16="http://schemas.microsoft.com/office/drawing/2014/main" id="{9F2155BB-699E-C309-2B38-F29A8EEF23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71884" y="1814421"/>
              <a:ext cx="6568898" cy="3200400"/>
              <a:chOff x="381000" y="685800"/>
              <a:chExt cx="8707609" cy="6400800"/>
            </a:xfrm>
          </p:grpSpPr>
          <p:cxnSp>
            <p:nvCxnSpPr>
              <p:cNvPr id="7194" name="Straight Arrow Connector 3">
                <a:extLst>
                  <a:ext uri="{FF2B5EF4-FFF2-40B4-BE49-F238E27FC236}">
                    <a16:creationId xmlns:a16="http://schemas.microsoft.com/office/drawing/2014/main" id="{153FE9CB-D9FB-1B25-159B-F3434B78DE0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01809" y="7086600"/>
                <a:ext cx="8686800" cy="0"/>
              </a:xfrm>
              <a:prstGeom prst="straightConnector1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195" name="Straight Arrow Connector 4">
                <a:extLst>
                  <a:ext uri="{FF2B5EF4-FFF2-40B4-BE49-F238E27FC236}">
                    <a16:creationId xmlns:a16="http://schemas.microsoft.com/office/drawing/2014/main" id="{09556F49-EA3A-CEAE-7E2B-6269858ED44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 flipV="1">
                <a:off x="381000" y="685800"/>
                <a:ext cx="24810" cy="6400800"/>
              </a:xfrm>
              <a:prstGeom prst="straightConnector1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7193" name="Straight Arrow Connector 6">
              <a:extLst>
                <a:ext uri="{FF2B5EF4-FFF2-40B4-BE49-F238E27FC236}">
                  <a16:creationId xmlns:a16="http://schemas.microsoft.com/office/drawing/2014/main" id="{96DA9A19-27E9-B1BC-AA95-0BFC574D904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-655638" y="5029200"/>
              <a:ext cx="1646237" cy="2009237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" name="Title 5">
            <a:extLst>
              <a:ext uri="{FF2B5EF4-FFF2-40B4-BE49-F238E27FC236}">
                <a16:creationId xmlns:a16="http://schemas.microsoft.com/office/drawing/2014/main" id="{F208DF8C-BDEC-5793-60E1-249F1C331636}"/>
              </a:ext>
            </a:extLst>
          </p:cNvPr>
          <p:cNvSpPr txBox="1">
            <a:spLocks/>
          </p:cNvSpPr>
          <p:nvPr/>
        </p:nvSpPr>
        <p:spPr>
          <a:xfrm>
            <a:off x="1715591" y="292984"/>
            <a:ext cx="6381750" cy="8731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Trajectories of Continuously Evolving Fluid Parcels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413CBC-D3D5-EC2F-1B84-4FE0AD422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416611">
            <a:off x="2478206" y="1684501"/>
            <a:ext cx="3751769" cy="269445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3A537F-F00B-EA61-FD89-C3E1010A8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19914" flipH="1">
            <a:off x="4054475" y="2311400"/>
            <a:ext cx="4343400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01B8D9B-D460-C725-D3C6-042010B1495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2" descr="Logo usage Guidelines">
              <a:extLst>
                <a:ext uri="{FF2B5EF4-FFF2-40B4-BE49-F238E27FC236}">
                  <a16:creationId xmlns:a16="http://schemas.microsoft.com/office/drawing/2014/main" id="{8C8E66C6-9311-E08C-4248-8CE71AE413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9C85D10B-C6E4-C101-0D7C-A34FEEE9EC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61FFD8ED-3606-2089-606B-527737B6DF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F4D6CE11-B637-3D97-C016-F813BB4CB5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6E0AB6CD-8F61-9C14-6113-552FB10B44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FAA0A60C-C134-35BA-E8BB-3B60AF178E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AB41EE3F-440B-9D33-05BE-EA05B001B4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1485BA9B-95E8-5BAA-7858-937248135C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FA942B91-B286-4CCF-EB62-1F3B2C8C25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FE10750B-8005-7488-5405-3FCD90FBA7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BD4C9F9E-720A-0104-0A63-88909D8E71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41FFB040-DA37-6D13-443C-FCC8580B50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8A556A40-9FA4-775B-79B1-96031BA92B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8212861F-7D63-D3B8-859E-31815154CF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4B3D4609-89E5-0955-2B74-3C32F883B5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5D9E430A-16B3-A0B7-8A20-94EA898E59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E427CB29-F0FB-B6F2-30CC-6F733DB678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7823EBA-5C00-9047-3538-BCDAFB3603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5809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6BC2F889-BCE8-D538-771E-0231CFB21B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200" y="76200"/>
            <a:ext cx="6324600" cy="1143000"/>
          </a:xfrm>
        </p:spPr>
        <p:txBody>
          <a:bodyPr/>
          <a:lstStyle/>
          <a:p>
            <a:r>
              <a:rPr lang="en-US" altLang="en-US" sz="2800" dirty="0"/>
              <a:t>Kinematic Properties and </a:t>
            </a:r>
            <a:r>
              <a:rPr lang="en-US" altLang="en-US" sz="2800" dirty="0" err="1"/>
              <a:t>Lagrangian</a:t>
            </a:r>
            <a:r>
              <a:rPr lang="en-US" altLang="en-US" sz="2800" dirty="0"/>
              <a:t>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862E8-311E-6739-BDB1-0BF1957FD4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7772400" cy="4283075"/>
          </a:xfrm>
        </p:spPr>
        <p:txBody>
          <a:bodyPr/>
          <a:lstStyle/>
          <a:p>
            <a:r>
              <a:rPr lang="en-US" altLang="en-US" sz="2400" dirty="0"/>
              <a:t>The </a:t>
            </a:r>
            <a:r>
              <a:rPr lang="en-US" altLang="en-US" sz="2400" dirty="0" err="1"/>
              <a:t>Lagrangian</a:t>
            </a:r>
            <a:r>
              <a:rPr lang="en-US" altLang="en-US" sz="2400" dirty="0"/>
              <a:t> description is simple to understand.</a:t>
            </a:r>
          </a:p>
          <a:p>
            <a:r>
              <a:rPr lang="en-US" altLang="en-US" sz="2400" dirty="0"/>
              <a:t>Conservation of mass and Newton’s laws apply directly to each object. </a:t>
            </a:r>
          </a:p>
          <a:p>
            <a:r>
              <a:rPr lang="en-US" altLang="en-US" sz="2400" dirty="0"/>
              <a:t>However, it is computationally expensive to keep track of the trajectories of many objects.</a:t>
            </a:r>
          </a:p>
          <a:p>
            <a:r>
              <a:rPr lang="en-US" altLang="en-US" sz="2400" dirty="0"/>
              <a:t>How to describe trajectories of multiple parcels in fluid flow?</a:t>
            </a:r>
          </a:p>
          <a:p>
            <a:r>
              <a:rPr lang="en-US" altLang="en-US" sz="2400" dirty="0"/>
              <a:t>The </a:t>
            </a:r>
            <a:r>
              <a:rPr lang="en-US" altLang="en-US" sz="2400" dirty="0" err="1"/>
              <a:t>Lagrangian</a:t>
            </a:r>
            <a:r>
              <a:rPr lang="en-US" altLang="en-US" sz="2400" dirty="0"/>
              <a:t> description is used only in Extreme cases of  flow fields, where fewer number of foreign particles carried by the base fluid parcels.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5753052-1336-7A03-AE79-FB7508DCD08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F241A21D-F552-2EDF-497E-6CFB12322B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2467A8AC-AA6A-6219-974C-DA4CC3AF41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0E46F679-83FE-6042-2C3A-35A450F44F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7282C78-23B2-D883-EEED-085DC3600B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534FDB49-77BD-A48E-70BE-5B8C566838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F408EFB2-2F25-8457-F6FC-347EAC94BD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09028697-CAED-A325-7EA9-39CF3FCAD8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1A308538-87E3-F6A9-7771-24382FAD3A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5B39EAD2-A8C7-CF3C-CFC1-7ED1E5BD1B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82CA33C3-F0CC-AB3C-4D8F-15EA5F8043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7F7D1129-E9CC-1717-8EF3-F84DFE76B7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A481037-0F59-A1C1-6816-98FE385677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2EBDB2A1-D9DF-7A9B-5AB4-8388195E71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02622889-9958-9611-BCCD-D0EE2DF6333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FF662BB7-9C60-5AAF-ED66-3F408690E4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35D5D2DD-05C9-6E66-599E-C7F1203119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1CD272BE-885B-B947-5E2E-F4AF36D029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2212F05-8F19-F385-AF30-1B0920ED15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BC245F66-D241-0C2C-A71F-093C568087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3175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The Art of Describing A Flow Field </a:t>
            </a:r>
          </a:p>
        </p:txBody>
      </p:sp>
      <p:pic>
        <p:nvPicPr>
          <p:cNvPr id="11267" name="Picture 2" descr="http://img06.imagenavi.jp/database/images-film/70/14/21/70142181_T3.jpg">
            <a:extLst>
              <a:ext uri="{FF2B5EF4-FFF2-40B4-BE49-F238E27FC236}">
                <a16:creationId xmlns:a16="http://schemas.microsoft.com/office/drawing/2014/main" id="{CEA199C5-342F-CCC0-A205-55AF31C94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647" y="1295400"/>
            <a:ext cx="4267200" cy="2859088"/>
          </a:xfrm>
          <a:prstGeom prst="rect">
            <a:avLst/>
          </a:prstGeom>
          <a:noFill/>
          <a:ln>
            <a:noFill/>
          </a:ln>
          <a:effectLst>
            <a:softEdge rad="152400"/>
          </a:effectLst>
        </p:spPr>
      </p:pic>
      <p:pic>
        <p:nvPicPr>
          <p:cNvPr id="11268" name="Picture 4" descr="rafting 1 Rafting Wallpapers">
            <a:extLst>
              <a:ext uri="{FF2B5EF4-FFF2-40B4-BE49-F238E27FC236}">
                <a16:creationId xmlns:a16="http://schemas.microsoft.com/office/drawing/2014/main" id="{BF5F30E1-4247-8056-8431-F4266593A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47422" y="4135699"/>
            <a:ext cx="3448050" cy="2583364"/>
          </a:xfrm>
          <a:prstGeom prst="rect">
            <a:avLst/>
          </a:prstGeom>
          <a:noFill/>
          <a:ln>
            <a:noFill/>
          </a:ln>
          <a:effectLst>
            <a:softEdge rad="88900"/>
          </a:effectLst>
        </p:spPr>
      </p:pic>
      <p:pic>
        <p:nvPicPr>
          <p:cNvPr id="2" name="Content Placeholder 2">
            <a:extLst>
              <a:ext uri="{FF2B5EF4-FFF2-40B4-BE49-F238E27FC236}">
                <a16:creationId xmlns:a16="http://schemas.microsoft.com/office/drawing/2014/main" id="{C4486722-0D3D-74EA-3D01-C0E5BD2C3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66893" y="1338081"/>
            <a:ext cx="3981203" cy="2813995"/>
          </a:xfrm>
          <a:prstGeom prst="rect">
            <a:avLst/>
          </a:prstGeom>
          <a:effectLst>
            <a:softEdge rad="76200"/>
          </a:effec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14746BE-E2EF-F971-A069-4E6283C7DA7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66823F65-4057-5BAC-77BF-0124B8049E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E5B3E729-7F47-8736-A762-586005032D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A268B896-A7C9-073D-A90F-35D2940F7E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66D263E1-3F4B-F182-F9B6-ECD38C0391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7F5C7773-6230-1567-D44D-ED4219E50F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4AFB783C-C5CF-AD5B-3F2C-A4DD3F3D03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43487A12-BC07-8B34-BFF0-045F92F7BA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91A0AA7-7E28-182B-DC6A-BD69DFD169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2AA4FCFC-11E4-B1A0-6026-84C529F3E0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10344569-6835-EC66-BDCC-D4B1A15F4F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813ECE1E-B179-FBC0-5EF1-33DC47C958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E4BF973-3CFC-A57A-0334-A09BD9F461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F4C0577-6837-89B1-5002-85C5912B41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C8240695-20DE-6355-B0F1-44BA1014ED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7C77158A-2C52-2B64-FB6E-71D07B0D49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C97D3E11-ECE9-DA99-54E1-DF2437D128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BC9E0EE5-119A-E29E-DA58-0A30BC480F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C68E7AC-26BB-DBE0-9112-034B372C09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6" name="Content Placeholder 2">
            <a:extLst>
              <a:ext uri="{FF2B5EF4-FFF2-40B4-BE49-F238E27FC236}">
                <a16:creationId xmlns:a16="http://schemas.microsoft.com/office/drawing/2014/main" id="{287B433A-44C0-8387-FFCE-0FB1E513E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14400" y="1447800"/>
            <a:ext cx="7408244" cy="52362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flowillustrator.com/images/MaterialDerivative.jpg">
            <a:extLst>
              <a:ext uri="{FF2B5EF4-FFF2-40B4-BE49-F238E27FC236}">
                <a16:creationId xmlns:a16="http://schemas.microsoft.com/office/drawing/2014/main" id="{B5041ACC-2011-6D1E-4260-DE36B6068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1349375"/>
            <a:ext cx="6924675" cy="499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70859BEC-F88F-466C-5E98-CE8E74379EB4}"/>
              </a:ext>
            </a:extLst>
          </p:cNvPr>
          <p:cNvSpPr txBox="1">
            <a:spLocks/>
          </p:cNvSpPr>
          <p:nvPr/>
        </p:nvSpPr>
        <p:spPr>
          <a:xfrm>
            <a:off x="1912059" y="285540"/>
            <a:ext cx="5486400" cy="85746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800" kern="0" dirty="0"/>
              <a:t>New Perceptions of Describing A Flow Field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ECCE2E-B53D-6FD7-DFCB-AFFE06CB4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209800"/>
            <a:ext cx="609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677689D-AFC3-9F25-DB40-C1DF6CA5ECFB}"/>
              </a:ext>
            </a:extLst>
          </p:cNvPr>
          <p:cNvSpPr>
            <a:spLocks/>
          </p:cNvSpPr>
          <p:nvPr/>
        </p:nvSpPr>
        <p:spPr bwMode="auto">
          <a:xfrm>
            <a:off x="2598738" y="1168400"/>
            <a:ext cx="3494087" cy="2471738"/>
          </a:xfrm>
          <a:custGeom>
            <a:avLst/>
            <a:gdLst>
              <a:gd name="T0" fmla="*/ 278388 w 3494050"/>
              <a:gd name="T1" fmla="*/ 2309196 h 2471727"/>
              <a:gd name="T2" fmla="*/ 4632 w 3494050"/>
              <a:gd name="T3" fmla="*/ 812339 h 2471727"/>
              <a:gd name="T4" fmla="*/ 528846 w 3494050"/>
              <a:gd name="T5" fmla="*/ 72641 h 2471727"/>
              <a:gd name="T6" fmla="*/ 2223798 w 3494050"/>
              <a:gd name="T7" fmla="*/ 84290 h 2471727"/>
              <a:gd name="T8" fmla="*/ 3493552 w 3494050"/>
              <a:gd name="T9" fmla="*/ 573541 h 2471727"/>
              <a:gd name="T10" fmla="*/ 2054884 w 3494050"/>
              <a:gd name="T11" fmla="*/ 1027841 h 2471727"/>
              <a:gd name="T12" fmla="*/ 1251090 w 3494050"/>
              <a:gd name="T13" fmla="*/ 1546207 h 2471727"/>
              <a:gd name="T14" fmla="*/ 1082176 w 3494050"/>
              <a:gd name="T15" fmla="*/ 2268426 h 2471727"/>
              <a:gd name="T16" fmla="*/ 383229 w 3494050"/>
              <a:gd name="T17" fmla="*/ 2425686 h 2471727"/>
              <a:gd name="T18" fmla="*/ 278388 w 3494050"/>
              <a:gd name="T19" fmla="*/ 2309196 h 247172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494050" h="2471727">
                <a:moveTo>
                  <a:pt x="278370" y="2309136"/>
                </a:moveTo>
                <a:cubicBezTo>
                  <a:pt x="215275" y="2040252"/>
                  <a:pt x="-37108" y="1185064"/>
                  <a:pt x="4632" y="812315"/>
                </a:cubicBezTo>
                <a:cubicBezTo>
                  <a:pt x="46372" y="439566"/>
                  <a:pt x="158973" y="193978"/>
                  <a:pt x="528810" y="72641"/>
                </a:cubicBezTo>
                <a:cubicBezTo>
                  <a:pt x="898647" y="-48697"/>
                  <a:pt x="1729567" y="810"/>
                  <a:pt x="2223654" y="84290"/>
                </a:cubicBezTo>
                <a:cubicBezTo>
                  <a:pt x="2717741" y="167770"/>
                  <a:pt x="3521480" y="416270"/>
                  <a:pt x="3493330" y="573523"/>
                </a:cubicBezTo>
                <a:cubicBezTo>
                  <a:pt x="3465180" y="730776"/>
                  <a:pt x="2428472" y="865704"/>
                  <a:pt x="2054752" y="1027811"/>
                </a:cubicBezTo>
                <a:cubicBezTo>
                  <a:pt x="1681032" y="1189918"/>
                  <a:pt x="1413119" y="1339406"/>
                  <a:pt x="1251012" y="1546165"/>
                </a:cubicBezTo>
                <a:cubicBezTo>
                  <a:pt x="1088905" y="1752924"/>
                  <a:pt x="1226745" y="2121790"/>
                  <a:pt x="1082110" y="2268366"/>
                </a:cubicBezTo>
                <a:cubicBezTo>
                  <a:pt x="937475" y="2414942"/>
                  <a:pt x="513279" y="2416884"/>
                  <a:pt x="383205" y="2425620"/>
                </a:cubicBezTo>
                <a:cubicBezTo>
                  <a:pt x="253131" y="2434356"/>
                  <a:pt x="341465" y="2578020"/>
                  <a:pt x="278370" y="23091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5A02052-59E9-A5A5-FFB0-785657A411B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89052DB-318A-4676-B9D8-90962781EC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B9E760D-2D5C-03D0-57A2-87AD41EF99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C15C826-3A20-8D09-212F-C909B756CD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52E0416-F7E8-068F-8483-6BBBAC34DE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B46EC40-4E42-4770-B6EA-D114B8FF9C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5C93F8D3-C090-D571-2E52-5083D02541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401FA862-396E-5DE5-A92C-2DEE587F67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C2DE2537-0F10-37EC-D6DB-FA50CFF2F4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338AD3C7-5EB2-FA47-471A-FBB7B82ED9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CEDC7626-669D-6095-2D16-AC032800AC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DE9E277-D2E9-B1C5-0B7D-B672540AF5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726A10D-ED96-3B4D-C0C8-DC422C79CE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24C79C8-92B2-B13E-54C6-6AA24E83B4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D8D195DD-33BF-62A4-1EAB-B4F8445A17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0E0A2ABD-4646-89A2-A269-504C9FF94B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2876C21B-C0C7-3C96-1D17-3B00713A8A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EED2F878-F33E-CF25-4EF8-6C9F8C0B1F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CBE5BC4-AD69-1202-274E-72BB94C7E4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DDD94C7F-5C12-AA24-3264-7F2199511CA6}"/>
              </a:ext>
            </a:extLst>
          </p:cNvPr>
          <p:cNvSpPr txBox="1"/>
          <p:nvPr/>
        </p:nvSpPr>
        <p:spPr>
          <a:xfrm>
            <a:off x="3810000" y="205293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Joseph-Louis Lagrange (1736-1813)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B1CF599-1DA1-FA3D-811D-912FA4EAD9EE}"/>
              </a:ext>
            </a:extLst>
          </p:cNvPr>
          <p:cNvSpPr txBox="1"/>
          <p:nvPr/>
        </p:nvSpPr>
        <p:spPr>
          <a:xfrm>
            <a:off x="304800" y="129093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/>
              <a:t> Leonhard Euler (1707-1783)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5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>
            <a:extLst>
              <a:ext uri="{FF2B5EF4-FFF2-40B4-BE49-F238E27FC236}">
                <a16:creationId xmlns:a16="http://schemas.microsoft.com/office/drawing/2014/main" id="{D49FEC6E-8743-AB22-44D6-20B317BE430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88250" y="570949"/>
            <a:ext cx="7772400" cy="457200"/>
          </a:xfrm>
        </p:spPr>
        <p:txBody>
          <a:bodyPr/>
          <a:lstStyle/>
          <a:p>
            <a:r>
              <a:rPr lang="en-US" altLang="en-US" sz="3200" i="1" dirty="0"/>
              <a:t>Leonhard Euler </a:t>
            </a:r>
          </a:p>
        </p:txBody>
      </p:sp>
      <p:pic>
        <p:nvPicPr>
          <p:cNvPr id="26627" name="Picture 5">
            <a:extLst>
              <a:ext uri="{FF2B5EF4-FFF2-40B4-BE49-F238E27FC236}">
                <a16:creationId xmlns:a16="http://schemas.microsoft.com/office/drawing/2014/main" id="{89F3023B-766B-C094-E485-CAAB8B7DD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7100" y="1235380"/>
            <a:ext cx="2978150" cy="3886200"/>
          </a:xfrm>
          <a:prstGeom prst="rect">
            <a:avLst/>
          </a:prstGeom>
          <a:noFill/>
          <a:ln>
            <a:noFill/>
          </a:ln>
          <a:effectLst>
            <a:softEdge rad="165100"/>
          </a:effectLst>
        </p:spPr>
      </p:pic>
      <p:sp>
        <p:nvSpPr>
          <p:cNvPr id="80902" name="Rectangle 6">
            <a:extLst>
              <a:ext uri="{FF2B5EF4-FFF2-40B4-BE49-F238E27FC236}">
                <a16:creationId xmlns:a16="http://schemas.microsoft.com/office/drawing/2014/main" id="{BB69FEA1-CFEB-DD26-F231-082F23E6B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250" y="1377950"/>
            <a:ext cx="51054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spcBef>
                <a:spcPct val="0"/>
              </a:spcBef>
            </a:pPr>
            <a:r>
              <a:rPr lang="en-US" altLang="en-US" sz="2400" dirty="0"/>
              <a:t> Leonhard Euler (1707-1783) was arguably the greatest mathematician of the eighteenth century.</a:t>
            </a:r>
          </a:p>
          <a:p>
            <a:pPr marL="342900" indent="-342900">
              <a:spcBef>
                <a:spcPct val="0"/>
              </a:spcBef>
            </a:pPr>
            <a:r>
              <a:rPr lang="en-US" altLang="en-US" sz="2400" dirty="0"/>
              <a:t>One of the most prolific writer of all time; his publication list of 886 papers and books fill about 90 volumes. </a:t>
            </a:r>
          </a:p>
          <a:p>
            <a:pPr marL="342900" indent="-342900">
              <a:spcBef>
                <a:spcPct val="0"/>
              </a:spcBef>
            </a:pPr>
            <a:r>
              <a:rPr lang="en-US" altLang="en-US" sz="2400" dirty="0"/>
              <a:t>Remarkably, much of this output dates from the last two decades of his life, when he was totally blind.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97AA2C-1B3E-B77E-B65E-542385CAB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125" y="5103813"/>
            <a:ext cx="81597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i="1">
                <a:solidFill>
                  <a:srgbClr val="FF9900"/>
                </a:solidFill>
                <a:latin typeface="Brush Script MT" panose="03060802040406070304" pitchFamily="66" charset="0"/>
              </a:rPr>
              <a:t>Euler's prolific output caused a tremendous problem of backlog: the St. Petersburg Academy continued publishing his work posthumously for more than 30 years.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92FC3E5-1706-DBA5-8AA1-3A68FFDC2B8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1FB666CE-5FAE-781B-727E-EABA70E871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1DC8EA4D-4BB5-7380-716A-B7C7537414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0A2A37E2-AD9D-D4D5-B443-4ACA9D6165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149085DB-CABF-B0AF-23C9-CD0EBFD383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739BFD6-C781-F6EB-3215-5A671F50B4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312D8C19-2A62-FF5E-87C0-424EB37B7A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72CB42FE-716D-E5D5-2249-D8B815298C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9B8373C8-648A-1CF8-F6C6-21684772644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C721C64F-3D95-A9A0-461E-E3B16625A2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75B39154-ECC9-DD6F-E804-584565906A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BD69D014-1FB9-32A2-40AD-AD1EDD9C20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A84C12AC-F5ED-C1B7-31DB-47D38EDA8E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6A1E7C6-2195-3523-C677-158B12BB0E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3137F2DA-6880-7E46-A6C9-3B051EB4A9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7778EAE1-45F7-1FB3-5FCE-7CD2FD3567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666FC613-112E-A5FC-E8C1-1A4A719AA1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31C4D5F9-D651-D26A-6703-824B08409D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E03B69A-2415-2084-33C4-D1FD7261D5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FFCD539D-DCCD-F780-986B-9D7C4B7895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6837" y="122237"/>
            <a:ext cx="5715000" cy="1143000"/>
          </a:xfrm>
        </p:spPr>
        <p:txBody>
          <a:bodyPr/>
          <a:lstStyle/>
          <a:p>
            <a:r>
              <a:rPr lang="en-US" altLang="en-US" sz="2800" dirty="0"/>
              <a:t>Measurement in Fluid Systems are Eulerian Description of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B1177-CD74-2F39-662A-8803EBB73E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20700" y="1371600"/>
            <a:ext cx="8305800" cy="2209800"/>
          </a:xfrm>
        </p:spPr>
        <p:txBody>
          <a:bodyPr/>
          <a:lstStyle/>
          <a:p>
            <a:r>
              <a:rPr lang="en-US" altLang="en-US" sz="2400"/>
              <a:t>Rather than following each fluid particle we can record the evolution of the flow properties at every point in space as time varies. </a:t>
            </a:r>
          </a:p>
          <a:p>
            <a:r>
              <a:rPr lang="en-US" altLang="en-US" sz="2400"/>
              <a:t>This is the Eulerian description. </a:t>
            </a:r>
          </a:p>
          <a:p>
            <a:r>
              <a:rPr lang="en-US" altLang="en-US" sz="2400"/>
              <a:t>It is a field description.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94623B-7654-FE37-59EB-A9FFCF2DD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378074"/>
            <a:ext cx="2952750" cy="3810000"/>
          </a:xfrm>
          <a:prstGeom prst="rect">
            <a:avLst/>
          </a:prstGeom>
          <a:effectLst>
            <a:softEdge rad="165100"/>
          </a:effec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6868579-76FB-BCC9-7332-0BA806616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725" y="3657600"/>
            <a:ext cx="5756275" cy="1981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altLang="en-US" sz="2400" kern="0" dirty="0"/>
              <a:t>A probe fixed in space is an example of a Eulerian measuring device.</a:t>
            </a:r>
          </a:p>
          <a:p>
            <a:pPr>
              <a:defRPr/>
            </a:pPr>
            <a:r>
              <a:rPr lang="en-US" altLang="en-US" sz="2400" kern="0" dirty="0"/>
              <a:t>This means that the flow properties at a specified location depend on the location and on time.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5AF5A9A-6C38-099A-357E-765638A48BA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89B6C702-8008-6630-F426-010761B9D8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399161F2-A23E-CE93-8977-5F62F6AC7E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996695A6-A4F4-3EAF-7544-AD281579C6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F984C3C-5FC5-5557-2364-EDBFB7C1C9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9A9B453F-A092-42A8-A318-AB930D8639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8FFE4761-ECF6-255C-F7B1-48E037697E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CEF55818-159C-7BF6-D827-5CC57E5C2D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99F99414-24EB-2D94-86C9-9482DD4052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A84DA31B-0222-230D-CD3A-9FC0F095DB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32E98C4D-9AE4-75C6-20AC-8180E90549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A350C017-E6F7-1549-DB27-C25412276F0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F7DBC0BC-AC77-D8D2-8AB6-FB13EAAE9C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0E66CA9B-A33E-802D-97D5-E5D3AD1F36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281227E7-AD2E-C726-4BB0-279293E44F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0EBEB76B-4A95-3505-9E69-5A7FCFE16B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1EAD8F43-9878-B582-9541-43D3D3E1EA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C1840B9E-377F-CFD0-A9FB-C93ABF0DB9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615AD2E-2E2B-C833-8F80-5543BBA32A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 autoUpdateAnimBg="0"/>
      <p:bldP spid="11" grpId="0" build="p"/>
      <p:bldP spid="11" grpId="1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2">
            <a:extLst>
              <a:ext uri="{FF2B5EF4-FFF2-40B4-BE49-F238E27FC236}">
                <a16:creationId xmlns:a16="http://schemas.microsoft.com/office/drawing/2014/main" id="{1C301B33-1077-89D0-190A-A8D97E6199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93675"/>
            <a:ext cx="6634163" cy="949325"/>
          </a:xfrm>
        </p:spPr>
        <p:txBody>
          <a:bodyPr/>
          <a:lstStyle/>
          <a:p>
            <a:r>
              <a:rPr lang="en-US" altLang="en-US" sz="2800"/>
              <a:t>Eulerian Kinematic Description in Cartesian Grid</a:t>
            </a:r>
          </a:p>
        </p:txBody>
      </p:sp>
      <p:pic>
        <p:nvPicPr>
          <p:cNvPr id="16387" name="Picture 3">
            <a:extLst>
              <a:ext uri="{FF2B5EF4-FFF2-40B4-BE49-F238E27FC236}">
                <a16:creationId xmlns:a16="http://schemas.microsoft.com/office/drawing/2014/main" id="{11D67402-263A-A553-495E-A301730AF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8982075" cy="513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8">
            <a:extLst>
              <a:ext uri="{FF2B5EF4-FFF2-40B4-BE49-F238E27FC236}">
                <a16:creationId xmlns:a16="http://schemas.microsoft.com/office/drawing/2014/main" id="{1008743B-A554-9DC5-B3FA-166282918266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685800"/>
            <a:ext cx="8686800" cy="5486400"/>
            <a:chOff x="304800" y="685800"/>
            <a:chExt cx="8686800" cy="5486400"/>
          </a:xfrm>
        </p:grpSpPr>
        <p:cxnSp>
          <p:nvCxnSpPr>
            <p:cNvPr id="16410" name="Straight Arrow Connector 5">
              <a:extLst>
                <a:ext uri="{FF2B5EF4-FFF2-40B4-BE49-F238E27FC236}">
                  <a16:creationId xmlns:a16="http://schemas.microsoft.com/office/drawing/2014/main" id="{3D0DB85F-33CF-E55A-DAD7-2AFAD87B234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4800" y="6172200"/>
              <a:ext cx="8686800" cy="0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11" name="Straight Arrow Connector 6">
              <a:extLst>
                <a:ext uri="{FF2B5EF4-FFF2-40B4-BE49-F238E27FC236}">
                  <a16:creationId xmlns:a16="http://schemas.microsoft.com/office/drawing/2014/main" id="{C4C7050C-7F29-203B-2661-6CEE8B9D38D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81000" y="685800"/>
              <a:ext cx="0" cy="5486400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D30D7881-2BA5-2AC7-602D-F6B7D584C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295400"/>
            <a:ext cx="3657600" cy="3962400"/>
          </a:xfrm>
          <a:prstGeom prst="rect">
            <a:avLst/>
          </a:prstGeom>
          <a:solidFill>
            <a:schemeClr val="bg1"/>
          </a:solidFill>
          <a:ln w="349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55F0A2-5878-B43C-129B-5343394C1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99" y="2066774"/>
            <a:ext cx="2286000" cy="2132668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E92977-EEAF-6D2E-DD60-E3390849ED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799" y="1316042"/>
            <a:ext cx="4724399" cy="465692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22CD73-FF9B-FDCC-978D-F899698B0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100" y="1692275"/>
            <a:ext cx="5270500" cy="465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F9C4624-CACE-D14B-9989-D155914A33B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FB43599F-85AA-05A4-1D36-50B39DE5DA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A6FA78A2-F912-41FB-EB6E-C87D5FF147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8FC538D6-3716-BA7F-5E71-92F14B27FE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38E2DF12-3CE6-AAFA-AD19-53C7AE03DC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713DCF0B-3078-1B63-B456-AEE8DCD03E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A8A12670-1B47-29C1-088F-0D705E4938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72D9518B-2624-0627-C0C0-10BA078D9A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D938F49D-C890-3C91-3279-7693D9B27B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532C91AF-37D4-6C19-F8CA-8174558050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DA7B4334-D4CF-0536-6DA1-1A68CC8F70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58AA1576-A9A8-0F94-48D2-AC453279F2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EAE42AD3-C67A-1231-CCC3-07C0812F18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1ABADF3A-7FA5-C9F6-EA76-B2F8848339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6E6591F9-3B1A-410A-2808-699C1B66B4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8E5C10A2-5451-AFC2-87EA-2BA4E2F6FF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DC29B7F7-3580-E499-5A96-892BE03E8B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6A6D2E8C-DF60-EDC4-C4BE-C35A72F9F6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67FAC0B-A25B-2125-E054-A9F9CA3FDF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>
            <a:extLst>
              <a:ext uri="{FF2B5EF4-FFF2-40B4-BE49-F238E27FC236}">
                <a16:creationId xmlns:a16="http://schemas.microsoft.com/office/drawing/2014/main" id="{B87AE7E2-A62E-60B8-350C-D991ADC44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924300"/>
            <a:ext cx="705802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8A5A36AD-8AA8-D73F-8175-9B48F7FA71F1}"/>
              </a:ext>
            </a:extLst>
          </p:cNvPr>
          <p:cNvSpPr txBox="1">
            <a:spLocks/>
          </p:cNvSpPr>
          <p:nvPr/>
        </p:nvSpPr>
        <p:spPr>
          <a:xfrm>
            <a:off x="1088075" y="427656"/>
            <a:ext cx="7772400" cy="54927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Eulerian Imagination of Obvious Truth</a:t>
            </a:r>
          </a:p>
        </p:txBody>
      </p:sp>
      <p:pic>
        <p:nvPicPr>
          <p:cNvPr id="69634" name="Picture 2">
            <a:extLst>
              <a:ext uri="{FF2B5EF4-FFF2-40B4-BE49-F238E27FC236}">
                <a16:creationId xmlns:a16="http://schemas.microsoft.com/office/drawing/2014/main" id="{5DBE700C-450B-8968-6061-A2DD3F482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76325"/>
            <a:ext cx="36385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Picture 3">
            <a:extLst>
              <a:ext uri="{FF2B5EF4-FFF2-40B4-BE49-F238E27FC236}">
                <a16:creationId xmlns:a16="http://schemas.microsoft.com/office/drawing/2014/main" id="{3BC564FB-6F33-6B0C-A8EF-36B7495EF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190625"/>
            <a:ext cx="359092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5">
            <a:extLst>
              <a:ext uri="{FF2B5EF4-FFF2-40B4-BE49-F238E27FC236}">
                <a16:creationId xmlns:a16="http://schemas.microsoft.com/office/drawing/2014/main" id="{A37BFCF3-F98E-4AD3-F971-EED3B10AF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0" y="5924550"/>
            <a:ext cx="285750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122" name="Ink 7">
                <a:extLst>
                  <a:ext uri="{FF2B5EF4-FFF2-40B4-BE49-F238E27FC236}">
                    <a16:creationId xmlns:a16="http://schemas.microsoft.com/office/drawing/2014/main" id="{02574A54-904C-7839-F8A4-CE0D3EC5344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697038" y="711200"/>
              <a:ext cx="11112" cy="11113"/>
            </p14:xfrm>
          </p:contentPart>
        </mc:Choice>
        <mc:Fallback xmlns="">
          <p:pic>
            <p:nvPicPr>
              <p:cNvPr id="5122" name="Ink 7">
                <a:extLst>
                  <a:ext uri="{FF2B5EF4-FFF2-40B4-BE49-F238E27FC236}">
                    <a16:creationId xmlns:a16="http://schemas.microsoft.com/office/drawing/2014/main" id="{02574A54-904C-7839-F8A4-CE0D3EC5344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85926" y="702444"/>
                <a:ext cx="33336" cy="286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135" name="Ink 20">
                <a:extLst>
                  <a:ext uri="{FF2B5EF4-FFF2-40B4-BE49-F238E27FC236}">
                    <a16:creationId xmlns:a16="http://schemas.microsoft.com/office/drawing/2014/main" id="{93C1BF42-3719-57B4-2B8D-0B9DCCBDE77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184650" y="6569075"/>
              <a:ext cx="1588" cy="1588"/>
            </p14:xfrm>
          </p:contentPart>
        </mc:Choice>
        <mc:Fallback xmlns="">
          <p:pic>
            <p:nvPicPr>
              <p:cNvPr id="5135" name="Ink 20">
                <a:extLst>
                  <a:ext uri="{FF2B5EF4-FFF2-40B4-BE49-F238E27FC236}">
                    <a16:creationId xmlns:a16="http://schemas.microsoft.com/office/drawing/2014/main" id="{93C1BF42-3719-57B4-2B8D-0B9DCCBDE77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43362" y="6527787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93775E8-069E-3E11-1C25-AD564017A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0275" y="1101725"/>
            <a:ext cx="5343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No motion and only Deformation</a:t>
            </a:r>
            <a:endParaRPr lang="en-IN" altLang="en-US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C1A29D-7AC9-31F3-EEF8-D35741E1A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8925" y="3730625"/>
            <a:ext cx="52482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 Translatory Motion and  Deformation</a:t>
            </a:r>
            <a:endParaRPr lang="en-IN" altLang="en-US" sz="240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F4E1E20-C902-304A-7F0C-989E09F70D9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2" descr="Logo usage Guidelines">
              <a:extLst>
                <a:ext uri="{FF2B5EF4-FFF2-40B4-BE49-F238E27FC236}">
                  <a16:creationId xmlns:a16="http://schemas.microsoft.com/office/drawing/2014/main" id="{6DCBDD22-79A1-1998-4B7C-D89599D456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3FEB28B9-0F49-6322-9491-CD8D457496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9D4ACBDF-B3FC-2BA9-9ED1-B2CFBEDFD6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2F2CCEAB-3CAC-24EF-5F1F-AC05B10716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1BCFA3A1-13A2-1014-D6A0-930EE3E352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F970AFA3-5A06-FB6D-1886-AD7A18E534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793C0C34-1D2F-C5A2-6BBD-FDFC09D270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AAEDC060-50FD-0F8F-7149-49D2FED469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A1C405A5-899B-6E01-68E2-8D366C8D61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E352201A-6F82-6266-0919-C480D1EF66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DB9D5D39-6AE2-1F90-C665-A65D4E513F7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AC7D6572-909D-E961-C416-EDBE486D9F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D1BFD241-A60F-5FD5-94B2-74ABBB3315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70AE9AC9-E74D-E3E0-3C0E-437FB45BDC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29D2C407-3D3D-AA8C-BC8B-5CDD20CEC1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31309A0F-1C8A-151B-3BC0-D3E96858C6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6EDDB5C7-ABD9-C577-5C11-5F3A104521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7C4A42D-D6D8-E339-B1B7-C6A05B1E08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829052FD-9AA7-DCEB-3B69-53F05C26922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8559" y="1157313"/>
            <a:ext cx="4020111" cy="281979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8">
            <a:extLst>
              <a:ext uri="{FF2B5EF4-FFF2-40B4-BE49-F238E27FC236}">
                <a16:creationId xmlns:a16="http://schemas.microsoft.com/office/drawing/2014/main" id="{CDC2B8F6-A5D2-B521-34B9-B4BBD4B1858E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2667000"/>
            <a:ext cx="7315200" cy="3657600"/>
            <a:chOff x="914400" y="1814421"/>
            <a:chExt cx="6553200" cy="3214779"/>
          </a:xfrm>
        </p:grpSpPr>
        <p:grpSp>
          <p:nvGrpSpPr>
            <p:cNvPr id="23574" name="Group 2">
              <a:extLst>
                <a:ext uri="{FF2B5EF4-FFF2-40B4-BE49-F238E27FC236}">
                  <a16:creationId xmlns:a16="http://schemas.microsoft.com/office/drawing/2014/main" id="{349C7FAB-C031-6D94-E9A5-ED76E81B45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4400" y="1814421"/>
              <a:ext cx="6553200" cy="3200400"/>
              <a:chOff x="304800" y="685800"/>
              <a:chExt cx="8686800" cy="6400800"/>
            </a:xfrm>
          </p:grpSpPr>
          <p:cxnSp>
            <p:nvCxnSpPr>
              <p:cNvPr id="23576" name="Straight Arrow Connector 3">
                <a:extLst>
                  <a:ext uri="{FF2B5EF4-FFF2-40B4-BE49-F238E27FC236}">
                    <a16:creationId xmlns:a16="http://schemas.microsoft.com/office/drawing/2014/main" id="{C199F0F6-E50A-62EE-9799-DC3E827DDF7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04800" y="7086600"/>
                <a:ext cx="8686800" cy="0"/>
              </a:xfrm>
              <a:prstGeom prst="straightConnector1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577" name="Straight Arrow Connector 4">
                <a:extLst>
                  <a:ext uri="{FF2B5EF4-FFF2-40B4-BE49-F238E27FC236}">
                    <a16:creationId xmlns:a16="http://schemas.microsoft.com/office/drawing/2014/main" id="{A43BD05B-0685-265F-E0E3-5FDA6940328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 flipV="1">
                <a:off x="381000" y="685800"/>
                <a:ext cx="24810" cy="6400800"/>
              </a:xfrm>
              <a:prstGeom prst="straightConnector1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23575" name="Straight Arrow Connector 6">
              <a:extLst>
                <a:ext uri="{FF2B5EF4-FFF2-40B4-BE49-F238E27FC236}">
                  <a16:creationId xmlns:a16="http://schemas.microsoft.com/office/drawing/2014/main" id="{9F1FE333-F6EF-D790-ECA5-73C9AF3B48B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990600" y="1981200"/>
              <a:ext cx="3124200" cy="3048000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" name="Title 5">
            <a:extLst>
              <a:ext uri="{FF2B5EF4-FFF2-40B4-BE49-F238E27FC236}">
                <a16:creationId xmlns:a16="http://schemas.microsoft.com/office/drawing/2014/main" id="{157B861F-CC00-DDFF-7D0A-5155F1E1807A}"/>
              </a:ext>
            </a:extLst>
          </p:cNvPr>
          <p:cNvSpPr txBox="1">
            <a:spLocks/>
          </p:cNvSpPr>
          <p:nvPr/>
        </p:nvSpPr>
        <p:spPr>
          <a:xfrm>
            <a:off x="2068512" y="269875"/>
            <a:ext cx="5627688" cy="8731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Eulerian Imagination of Obvious Truth in 3D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DCA2A3F-AEE9-DB33-F6A2-2D56BAE15748}"/>
              </a:ext>
            </a:extLst>
          </p:cNvPr>
          <p:cNvGrpSpPr/>
          <p:nvPr/>
        </p:nvGrpSpPr>
        <p:grpSpPr>
          <a:xfrm>
            <a:off x="1143000" y="2895600"/>
            <a:ext cx="5410200" cy="3200400"/>
            <a:chOff x="1143000" y="2895600"/>
            <a:chExt cx="5410200" cy="3200400"/>
          </a:xfrm>
        </p:grpSpPr>
        <p:pic>
          <p:nvPicPr>
            <p:cNvPr id="2" name="Picture 4" descr="http://silas.psfc.mit.edu/introplasma/figures/chap4/lagrange.png">
              <a:extLst>
                <a:ext uri="{FF2B5EF4-FFF2-40B4-BE49-F238E27FC236}">
                  <a16:creationId xmlns:a16="http://schemas.microsoft.com/office/drawing/2014/main" id="{3853CC0B-80F3-B3D4-EDD9-CE61F6211D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3033712"/>
              <a:ext cx="5410200" cy="306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2ABA373-76B3-9A74-EAFF-DC7E8C1311CB}"/>
                    </a:ext>
                  </a:extLst>
                </p:cNvPr>
                <p:cNvSpPr txBox="1"/>
                <p:nvPr/>
              </p:nvSpPr>
              <p:spPr>
                <a:xfrm>
                  <a:off x="2438400" y="2895600"/>
                  <a:ext cx="448008" cy="41408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IN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/>
                            </m:sSub>
                          </m:e>
                        </m:acc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2ABA373-76B3-9A74-EAFF-DC7E8C1311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8400" y="2895600"/>
                  <a:ext cx="448008" cy="41408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FF09B0A0-316A-48D4-EE4E-330F2DDFACD8}"/>
                    </a:ext>
                  </a:extLst>
                </p:cNvPr>
                <p:cNvSpPr txBox="1"/>
                <p:nvPr/>
              </p:nvSpPr>
              <p:spPr>
                <a:xfrm>
                  <a:off x="5551407" y="3733800"/>
                  <a:ext cx="448007" cy="45198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IN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acc>
                                  <m:accPr>
                                    <m:chr m:val="̇"/>
                                    <m:ctrlPr>
                                      <a:rPr lang="en-IN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/>
                                </m:acc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FF09B0A0-316A-48D4-EE4E-330F2DDFAC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1407" y="3733800"/>
                  <a:ext cx="448007" cy="45198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9537927-19FF-0568-5057-485396E29557}"/>
              </a:ext>
            </a:extLst>
          </p:cNvPr>
          <p:cNvGrpSpPr/>
          <p:nvPr/>
        </p:nvGrpSpPr>
        <p:grpSpPr>
          <a:xfrm>
            <a:off x="2590800" y="1186112"/>
            <a:ext cx="4114800" cy="2376238"/>
            <a:chOff x="2590800" y="1186112"/>
            <a:chExt cx="4114800" cy="2376238"/>
          </a:xfrm>
        </p:grpSpPr>
        <p:sp>
          <p:nvSpPr>
            <p:cNvPr id="4" name="Cylinder 3">
              <a:extLst>
                <a:ext uri="{FF2B5EF4-FFF2-40B4-BE49-F238E27FC236}">
                  <a16:creationId xmlns:a16="http://schemas.microsoft.com/office/drawing/2014/main" id="{B66E88BA-F037-6373-D979-E5A29C7F4E3B}"/>
                </a:ext>
              </a:extLst>
            </p:cNvPr>
            <p:cNvSpPr/>
            <p:nvPr/>
          </p:nvSpPr>
          <p:spPr bwMode="auto">
            <a:xfrm>
              <a:off x="2930782" y="1567663"/>
              <a:ext cx="741107" cy="1295400"/>
            </a:xfrm>
            <a:prstGeom prst="can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A61C128-AC44-C5A7-5321-3436F6A17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631206">
              <a:off x="5372100" y="1447800"/>
              <a:ext cx="1333500" cy="211455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D02A98D-CD3F-D844-35B8-0DE26C0F4FAB}"/>
                    </a:ext>
                  </a:extLst>
                </p:cNvPr>
                <p:cNvSpPr txBox="1"/>
                <p:nvPr/>
              </p:nvSpPr>
              <p:spPr>
                <a:xfrm>
                  <a:off x="2590800" y="1186112"/>
                  <a:ext cx="448008" cy="41408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IN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/>
                            </m:sSub>
                          </m:e>
                        </m:acc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D02A98D-CD3F-D844-35B8-0DE26C0F4FA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0800" y="1186112"/>
                  <a:ext cx="448008" cy="41408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E2BD3AF-33DA-3041-25F5-350746A2B744}"/>
                    </a:ext>
                  </a:extLst>
                </p:cNvPr>
                <p:cNvSpPr txBox="1"/>
                <p:nvPr/>
              </p:nvSpPr>
              <p:spPr>
                <a:xfrm>
                  <a:off x="5495592" y="1219200"/>
                  <a:ext cx="448008" cy="41408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IN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/>
                            </m:sSub>
                          </m:e>
                        </m:acc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E2BD3AF-33DA-3041-25F5-350746A2B7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95592" y="1219200"/>
                  <a:ext cx="448008" cy="41408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7EF33A0C-02DF-4587-B63B-D4C8B51069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67985">
            <a:off x="6528055" y="3048000"/>
            <a:ext cx="1320545" cy="162367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34C063B-F593-4EEB-FD07-8AE2FC85B5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6000" contrast="6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000" y="1794359"/>
            <a:ext cx="1583658" cy="163464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1B35CED-933E-134F-C177-A1ACE32EDFC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22" descr="Logo usage Guidelines">
              <a:extLst>
                <a:ext uri="{FF2B5EF4-FFF2-40B4-BE49-F238E27FC236}">
                  <a16:creationId xmlns:a16="http://schemas.microsoft.com/office/drawing/2014/main" id="{A0925673-C891-2ABE-B1F3-DCB92E69BC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9" name="Group 38">
              <a:extLst>
                <a:ext uri="{FF2B5EF4-FFF2-40B4-BE49-F238E27FC236}">
                  <a16:creationId xmlns:a16="http://schemas.microsoft.com/office/drawing/2014/main" id="{E86185B2-9AF9-D14F-60AD-FD9BEF360F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BE827EF-3D89-A803-BDF4-B8FC7C444C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616DAA55-87E6-5582-9C64-C6E05E10C5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49273B7A-B62C-4B4A-315D-20DF6353EF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554" name="Rectangle 10">
                      <a:extLst>
                        <a:ext uri="{FF2B5EF4-FFF2-40B4-BE49-F238E27FC236}">
                          <a16:creationId xmlns:a16="http://schemas.microsoft.com/office/drawing/2014/main" id="{27A4E0AD-3FA8-E17D-171F-166DA46AC0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555" name="Rectangle 11">
                      <a:extLst>
                        <a:ext uri="{FF2B5EF4-FFF2-40B4-BE49-F238E27FC236}">
                          <a16:creationId xmlns:a16="http://schemas.microsoft.com/office/drawing/2014/main" id="{73718873-2491-5850-1F96-A20426DF3D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670DBB0F-9FF0-6014-0E98-23E3ADFFBC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552" name="Rectangle 13">
                      <a:extLst>
                        <a:ext uri="{FF2B5EF4-FFF2-40B4-BE49-F238E27FC236}">
                          <a16:creationId xmlns:a16="http://schemas.microsoft.com/office/drawing/2014/main" id="{993DC779-7E03-D443-3844-B6BBD9AAC3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553" name="Rectangle 14">
                      <a:extLst>
                        <a:ext uri="{FF2B5EF4-FFF2-40B4-BE49-F238E27FC236}">
                          <a16:creationId xmlns:a16="http://schemas.microsoft.com/office/drawing/2014/main" id="{7DD6CBA4-5584-98A7-B633-B68F82B7CA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24AA0ED9-BD48-7987-F3F1-4BEECACAC2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3BC9D91D-4E94-905D-3AC5-24FD00A157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E5283940-9703-F9FA-F7A2-D86C584ECC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18">
                    <a:extLst>
                      <a:ext uri="{FF2B5EF4-FFF2-40B4-BE49-F238E27FC236}">
                        <a16:creationId xmlns:a16="http://schemas.microsoft.com/office/drawing/2014/main" id="{E14AFF19-F4D8-046C-13F7-97E47A6629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" name="Rectangle 19">
                      <a:extLst>
                        <a:ext uri="{FF2B5EF4-FFF2-40B4-BE49-F238E27FC236}">
                          <a16:creationId xmlns:a16="http://schemas.microsoft.com/office/drawing/2014/main" id="{7453EBAA-F6F7-9241-F96C-4CBDA3D9E2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20">
                      <a:extLst>
                        <a:ext uri="{FF2B5EF4-FFF2-40B4-BE49-F238E27FC236}">
                          <a16:creationId xmlns:a16="http://schemas.microsoft.com/office/drawing/2014/main" id="{2565E192-353F-A5D3-50C3-AFE6A3784F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3" name="Rectangle 21">
                  <a:extLst>
                    <a:ext uri="{FF2B5EF4-FFF2-40B4-BE49-F238E27FC236}">
                      <a16:creationId xmlns:a16="http://schemas.microsoft.com/office/drawing/2014/main" id="{A5D4705C-AB80-25CA-8765-4AA2A3B3B5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D93AE93-1ADA-C477-B23A-67D295273D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824834BB-8C68-EB59-7D8D-B854D5C180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60204" y="304799"/>
            <a:ext cx="5559796" cy="872363"/>
          </a:xfrm>
        </p:spPr>
        <p:txBody>
          <a:bodyPr/>
          <a:lstStyle/>
          <a:p>
            <a:r>
              <a:rPr lang="en-US" altLang="en-US" sz="2800" dirty="0"/>
              <a:t>Euler Fluid Paracel &amp; Material  Derivatives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39D96-F746-7076-60F2-1F21A251A8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8610600" cy="3962400"/>
          </a:xfrm>
        </p:spPr>
        <p:txBody>
          <a:bodyPr/>
          <a:lstStyle/>
          <a:p>
            <a:r>
              <a:rPr lang="en-US" altLang="en-US" sz="2400" dirty="0"/>
              <a:t>A fluid parcel, often called a material element. </a:t>
            </a:r>
          </a:p>
          <a:p>
            <a:r>
              <a:rPr lang="en-US" altLang="en-US" sz="2400" dirty="0"/>
              <a:t>Fluid elements are small blobs of fluid that always contain the same material. </a:t>
            </a:r>
          </a:p>
          <a:p>
            <a:r>
              <a:rPr lang="en-US" altLang="en-US" sz="2400" dirty="0"/>
              <a:t>They are deformed as they move but they are not broken up. </a:t>
            </a:r>
          </a:p>
          <a:p>
            <a:r>
              <a:rPr lang="en-US" altLang="en-US" sz="2400" dirty="0"/>
              <a:t>The temporal and spatial change of the flow/fluid quantities is described most appropriately by the substantial or material derivative. </a:t>
            </a:r>
          </a:p>
          <a:p>
            <a:r>
              <a:rPr lang="en-US" altLang="en-US" sz="2400" dirty="0"/>
              <a:t>Generally, the substantial derivative of a flow quantity, which may be a scalar, a vector or a tensor valued function, is given by:</a:t>
            </a:r>
          </a:p>
        </p:txBody>
      </p:sp>
      <p:graphicFrame>
        <p:nvGraphicFramePr>
          <p:cNvPr id="10242" name="Object 2">
            <a:extLst>
              <a:ext uri="{FF2B5EF4-FFF2-40B4-BE49-F238E27FC236}">
                <a16:creationId xmlns:a16="http://schemas.microsoft.com/office/drawing/2014/main" id="{1A6614FD-EF11-B6FF-BDD1-6A8FB68CC8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0" y="4953000"/>
          <a:ext cx="20891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79032" imgH="393529" progId="Equation.3">
                  <p:embed/>
                </p:oleObj>
              </mc:Choice>
              <mc:Fallback>
                <p:oleObj name="Equation" r:id="rId2" imgW="1079032" imgH="393529" progId="Equation.3">
                  <p:embed/>
                  <p:pic>
                    <p:nvPicPr>
                      <p:cNvPr id="10242" name="Object 2">
                        <a:extLst>
                          <a:ext uri="{FF2B5EF4-FFF2-40B4-BE49-F238E27FC236}">
                            <a16:creationId xmlns:a16="http://schemas.microsoft.com/office/drawing/2014/main" id="{1A6614FD-EF11-B6FF-BDD1-6A8FB68CC8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953000"/>
                        <a:ext cx="20891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3">
            <a:extLst>
              <a:ext uri="{FF2B5EF4-FFF2-40B4-BE49-F238E27FC236}">
                <a16:creationId xmlns:a16="http://schemas.microsoft.com/office/drawing/2014/main" id="{EB0CDFB6-B492-5BF6-3044-5534594415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46237" y="5818188"/>
          <a:ext cx="2163763" cy="811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17600" imgH="419100" progId="Equation.3">
                  <p:embed/>
                </p:oleObj>
              </mc:Choice>
              <mc:Fallback>
                <p:oleObj name="Equation" r:id="rId4" imgW="1117600" imgH="419100" progId="Equation.3">
                  <p:embed/>
                  <p:pic>
                    <p:nvPicPr>
                      <p:cNvPr id="10243" name="Object 3">
                        <a:extLst>
                          <a:ext uri="{FF2B5EF4-FFF2-40B4-BE49-F238E27FC236}">
                            <a16:creationId xmlns:a16="http://schemas.microsoft.com/office/drawing/2014/main" id="{EB0CDFB6-B492-5BF6-3044-5534594415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6237" y="5818188"/>
                        <a:ext cx="2163763" cy="811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244" name="Object 4">
                <a:extLst>
                  <a:ext uri="{FF2B5EF4-FFF2-40B4-BE49-F238E27FC236}">
                    <a16:creationId xmlns:a16="http://schemas.microsoft.com/office/drawing/2014/main" id="{A602DB1F-3332-F17B-8240-062C14B2DF86}"/>
                  </a:ext>
                </a:extLst>
              </p:cNvPr>
              <p:cNvSpPr txBox="1"/>
              <p:nvPr/>
            </p:nvSpPr>
            <p:spPr bwMode="auto">
              <a:xfrm>
                <a:off x="5105400" y="5334000"/>
                <a:ext cx="3392488" cy="762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∇Φ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∇Φ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∇Φ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44" name="Object 4">
                <a:extLst>
                  <a:ext uri="{FF2B5EF4-FFF2-40B4-BE49-F238E27FC236}">
                    <a16:creationId xmlns:a16="http://schemas.microsoft.com/office/drawing/2014/main" id="{A602DB1F-3332-F17B-8240-062C14B2DF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05400" y="5334000"/>
                <a:ext cx="3392488" cy="762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F6F3FC9C-3CF5-3C85-AAEF-C2FE8685644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6A4245D5-C1E7-5750-3048-9B03BE68C6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929822D7-4450-41C1-E2AB-530ACB6EEF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074EEBA-7224-47FC-994D-3C28A6E78C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958C7381-1A12-DE18-D5BA-E070435399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FD354A3D-8D05-2093-1F0B-2CE9755C29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3C619C8B-57F1-2224-6887-AD949277D9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0486B9CE-D7EC-31AA-11D8-89B05BB0E5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A7409014-3ADA-FE5F-98DC-E90E4BAB32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2AEEBF3A-0FB9-0D5D-51B8-496E1882DB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1B66AB1A-6AFE-41F7-DFD0-9EC1C72F97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B38350F1-814D-7D77-F81F-9345AAB36A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6026BFC-AF11-2CC4-3A2A-E0D20317DA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9BF3B51F-8208-20BF-A149-C6903AAF05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316B2F1C-7171-B0F7-E12A-88FDDF787C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33CB11A9-2897-89FC-D773-FF0AA36B57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1D2F0749-A658-AEA9-4791-090B739337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FDB061E2-0C53-4A54-0F97-E01A118798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51269D4-2038-77AB-EEAA-82B7501059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  <p:bldP spid="102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D72043D0-E5B8-9A6C-5E78-22F62A0C0E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04800"/>
            <a:ext cx="6172200" cy="838200"/>
          </a:xfrm>
        </p:spPr>
        <p:txBody>
          <a:bodyPr/>
          <a:lstStyle/>
          <a:p>
            <a:r>
              <a:rPr lang="en-US" altLang="en-US" sz="2800" dirty="0"/>
              <a:t>Understanding of Material Derivative of A Scalar Field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DF2B6B-49F6-61D6-0C01-3DA4473F8CA6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304800" y="1981200"/>
                <a:ext cx="8610600" cy="3276600"/>
              </a:xfrm>
            </p:spPr>
            <p:txBody>
              <a:bodyPr/>
              <a:lstStyle/>
              <a:p>
                <a:r>
                  <a:rPr lang="en-US" altLang="en-US" sz="2400" dirty="0"/>
                  <a:t>The operator </a:t>
                </a:r>
                <a:r>
                  <a:rPr lang="en-US" altLang="en-US" sz="2400" i="1" dirty="0"/>
                  <a:t>D </a:t>
                </a:r>
                <a:r>
                  <a:rPr lang="en-US" altLang="en-US" sz="2400" dirty="0"/>
                  <a:t>represents the substantial or material change of the quantity </a:t>
                </a:r>
                <a:r>
                  <a:rPr lang="en-US" altLang="en-US" sz="2400" i="1" dirty="0"/>
                  <a:t>T(</a:t>
                </a:r>
                <a:r>
                  <a:rPr lang="en-US" altLang="en-US" sz="2400" i="1" dirty="0" err="1"/>
                  <a:t>t:x,y,z</a:t>
                </a:r>
                <a:r>
                  <a:rPr lang="en-US" altLang="en-US" sz="2400" i="1" dirty="0"/>
                  <a:t>).</a:t>
                </a:r>
              </a:p>
              <a:p>
                <a:r>
                  <a:rPr lang="en-US" altLang="en-US" sz="2400" dirty="0"/>
                  <a:t>The first term on the righthand side of  above equation represents the local or temporal change of the quantity </a:t>
                </a:r>
                <a:r>
                  <a:rPr lang="en-US" altLang="en-US" sz="2400" i="1" dirty="0"/>
                  <a:t>T(</a:t>
                </a:r>
                <a:r>
                  <a:rPr lang="en-US" altLang="en-US" sz="2400" i="1" dirty="0" err="1"/>
                  <a:t>t:x,y,z</a:t>
                </a:r>
                <a:r>
                  <a:rPr lang="en-US" altLang="en-US" sz="2400" i="1" dirty="0"/>
                  <a:t>) </a:t>
                </a:r>
                <a:r>
                  <a:rPr lang="en-US" altLang="en-US" sz="2400" dirty="0"/>
                  <a:t>at</a:t>
                </a:r>
                <a:r>
                  <a:rPr lang="en-US" altLang="en-US" sz="2400" i="1" dirty="0"/>
                  <a:t> </a:t>
                </a:r>
                <a:r>
                  <a:rPr lang="en-US" altLang="en-US" sz="2400" dirty="0"/>
                  <a:t>a fixed position vector</a:t>
                </a:r>
                <a:r>
                  <a:rPr lang="en-US" altLang="en-US" sz="2400" i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en-US" sz="2400" b="1" i="1" dirty="0"/>
                          <m:t>x</m:t>
                        </m:r>
                      </m:e>
                    </m:acc>
                  </m:oMath>
                </a14:m>
                <a:r>
                  <a:rPr lang="en-US" altLang="en-US" sz="2400" b="1" i="1" dirty="0"/>
                  <a:t>. </a:t>
                </a:r>
              </a:p>
              <a:p>
                <a:r>
                  <a:rPr lang="en-US" altLang="en-US" sz="2400" dirty="0"/>
                  <a:t>The operator </a:t>
                </a:r>
                <a:r>
                  <a:rPr lang="en-US" altLang="en-US" sz="2400" i="1" dirty="0"/>
                  <a:t>d</a:t>
                </a:r>
                <a:r>
                  <a:rPr lang="en-US" altLang="en-US" sz="2400" dirty="0"/>
                  <a:t> symbolizes the  </a:t>
                </a:r>
                <a:r>
                  <a:rPr lang="en-US" altLang="en-US" sz="2400" i="1" dirty="0">
                    <a:solidFill>
                      <a:srgbClr val="0070C0"/>
                    </a:solidFill>
                  </a:rPr>
                  <a:t>convective</a:t>
                </a:r>
                <a:r>
                  <a:rPr lang="en-US" altLang="en-US" sz="2400" dirty="0"/>
                  <a:t> change of the same quantity with respect to </a:t>
                </a:r>
                <a:r>
                  <a:rPr lang="en-US" altLang="en-US" sz="2400" i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en-US" sz="2400" b="1" i="1" dirty="0"/>
                          <m:t>x</m:t>
                        </m:r>
                      </m:e>
                    </m:acc>
                  </m:oMath>
                </a14:m>
                <a:r>
                  <a:rPr lang="en-US" altLang="en-US" sz="2400" dirty="0"/>
                  <a:t> at a fixed instant of time. </a:t>
                </a:r>
              </a:p>
              <a:p>
                <a:r>
                  <a:rPr lang="en-US" altLang="en-US" sz="2400" dirty="0"/>
                  <a:t>The convective change of </a:t>
                </a:r>
                <a:r>
                  <a:rPr lang="en-US" altLang="en-US" sz="2400" i="1" dirty="0"/>
                  <a:t>T(</a:t>
                </a:r>
                <a:r>
                  <a:rPr lang="en-US" altLang="en-US" sz="2400" i="1" dirty="0" err="1"/>
                  <a:t>t:x,y,z</a:t>
                </a:r>
                <a:r>
                  <a:rPr lang="en-US" altLang="en-US" sz="2400" i="1" dirty="0"/>
                  <a:t>) </a:t>
                </a:r>
                <a:r>
                  <a:rPr lang="en-US" altLang="en-US" sz="2400" dirty="0"/>
                  <a:t>may be expressed as</a:t>
                </a:r>
                <a:r>
                  <a:rPr lang="en-US" altLang="en-US" sz="2400" i="1" dirty="0"/>
                  <a:t>:</a:t>
                </a:r>
                <a:endParaRPr lang="en-US" alt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DF2B6B-49F6-61D6-0C01-3DA4473F8C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981200"/>
                <a:ext cx="8610600" cy="3276600"/>
              </a:xfrm>
              <a:blipFill>
                <a:blip r:embed="rId2"/>
                <a:stretch>
                  <a:fillRect l="-920" t="-1487" r="-425" b="-297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2" name="Object 2">
                <a:extLst>
                  <a:ext uri="{FF2B5EF4-FFF2-40B4-BE49-F238E27FC236}">
                    <a16:creationId xmlns:a16="http://schemas.microsoft.com/office/drawing/2014/main" id="{DA868A92-E423-0B84-2F53-98D83A6AD91E}"/>
                  </a:ext>
                </a:extLst>
              </p:cNvPr>
              <p:cNvSpPr txBox="1"/>
              <p:nvPr/>
            </p:nvSpPr>
            <p:spPr bwMode="auto">
              <a:xfrm>
                <a:off x="3352800" y="1295400"/>
                <a:ext cx="2089150" cy="762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0242" name="Object 2">
                <a:extLst>
                  <a:ext uri="{FF2B5EF4-FFF2-40B4-BE49-F238E27FC236}">
                    <a16:creationId xmlns:a16="http://schemas.microsoft.com/office/drawing/2014/main" id="{DA868A92-E423-0B84-2F53-98D83A6AD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1295400"/>
                <a:ext cx="2089150" cy="762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DA27F6E8-9DB2-FB76-CBDF-E56F2242FA1C}"/>
                  </a:ext>
                </a:extLst>
              </p:cNvPr>
              <p:cNvSpPr txBox="1"/>
              <p:nvPr/>
            </p:nvSpPr>
            <p:spPr bwMode="auto">
              <a:xfrm>
                <a:off x="762000" y="5284788"/>
                <a:ext cx="3392488" cy="8112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DA27F6E8-9DB2-FB76-CBDF-E56F2242FA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5284788"/>
                <a:ext cx="3392488" cy="8112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A903A2D6-4738-AF91-238A-40F8C9E4A6BC}"/>
                  </a:ext>
                </a:extLst>
              </p:cNvPr>
              <p:cNvSpPr txBox="1"/>
              <p:nvPr/>
            </p:nvSpPr>
            <p:spPr bwMode="auto">
              <a:xfrm>
                <a:off x="1447800" y="6096000"/>
                <a:ext cx="1752600" cy="457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A903A2D6-4738-AF91-238A-40F8C9E4A6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6096000"/>
                <a:ext cx="1752600" cy="457200"/>
              </a:xfrm>
              <a:prstGeom prst="rect">
                <a:avLst/>
              </a:prstGeom>
              <a:blipFill>
                <a:blip r:embed="rId5"/>
                <a:stretch>
                  <a:fillRect t="-1466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173" name="Ink 9">
                <a:extLst>
                  <a:ext uri="{FF2B5EF4-FFF2-40B4-BE49-F238E27FC236}">
                    <a16:creationId xmlns:a16="http://schemas.microsoft.com/office/drawing/2014/main" id="{7C283796-8949-83CE-E0A7-4AE1D6D93B9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946525" y="6848475"/>
              <a:ext cx="1588" cy="1588"/>
            </p14:xfrm>
          </p:contentPart>
        </mc:Choice>
        <mc:Fallback xmlns="">
          <p:pic>
            <p:nvPicPr>
              <p:cNvPr id="7173" name="Ink 9">
                <a:extLst>
                  <a:ext uri="{FF2B5EF4-FFF2-40B4-BE49-F238E27FC236}">
                    <a16:creationId xmlns:a16="http://schemas.microsoft.com/office/drawing/2014/main" id="{7C283796-8949-83CE-E0A7-4AE1D6D93B9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905237" y="6807187"/>
                <a:ext cx="84164" cy="84164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7B902894-38C2-42D3-DC9F-5D4096F2C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876800" cy="3657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EFC9479-C77E-7909-7116-32C1C43ED651}"/>
              </a:ext>
            </a:extLst>
          </p:cNvPr>
          <p:cNvCxnSpPr/>
          <p:nvPr/>
        </p:nvCxnSpPr>
        <p:spPr bwMode="auto">
          <a:xfrm flipH="1">
            <a:off x="4572000" y="3276600"/>
            <a:ext cx="685800" cy="208922"/>
          </a:xfrm>
          <a:prstGeom prst="straightConnector1">
            <a:avLst/>
          </a:prstGeom>
          <a:solidFill>
            <a:schemeClr val="accent1"/>
          </a:solidFill>
          <a:ln w="5397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E829CA8-99E1-3EE7-1E4E-C518F774807F}"/>
              </a:ext>
            </a:extLst>
          </p:cNvPr>
          <p:cNvCxnSpPr>
            <a:cxnSpLocks/>
          </p:cNvCxnSpPr>
          <p:nvPr/>
        </p:nvCxnSpPr>
        <p:spPr bwMode="auto">
          <a:xfrm flipH="1">
            <a:off x="3048000" y="3677278"/>
            <a:ext cx="1066800" cy="361322"/>
          </a:xfrm>
          <a:prstGeom prst="straightConnector1">
            <a:avLst/>
          </a:prstGeom>
          <a:solidFill>
            <a:schemeClr val="accent1"/>
          </a:solidFill>
          <a:ln w="539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694C6D44-3766-21FA-18D0-3957D6E4F28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7" name="Picture 22" descr="Logo usage Guidelines">
              <a:extLst>
                <a:ext uri="{FF2B5EF4-FFF2-40B4-BE49-F238E27FC236}">
                  <a16:creationId xmlns:a16="http://schemas.microsoft.com/office/drawing/2014/main" id="{2034AD07-8408-6261-D223-3B26B0DCFC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8" name="Group 38">
              <a:extLst>
                <a:ext uri="{FF2B5EF4-FFF2-40B4-BE49-F238E27FC236}">
                  <a16:creationId xmlns:a16="http://schemas.microsoft.com/office/drawing/2014/main" id="{759A76CE-79F8-9368-C7E3-F3BC9DAFAD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19">
                <a:extLst>
                  <a:ext uri="{FF2B5EF4-FFF2-40B4-BE49-F238E27FC236}">
                    <a16:creationId xmlns:a16="http://schemas.microsoft.com/office/drawing/2014/main" id="{BF1343F9-3CA2-E7DB-3926-EB1895FD28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1C595F88-F2BC-2C14-28D6-2FBD1A993F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28911E32-8538-FE19-C849-E99E1E5325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" name="Rectangle 10">
                      <a:extLst>
                        <a:ext uri="{FF2B5EF4-FFF2-40B4-BE49-F238E27FC236}">
                          <a16:creationId xmlns:a16="http://schemas.microsoft.com/office/drawing/2014/main" id="{C4EFAC3F-EB98-422E-B506-254C0144A7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11">
                      <a:extLst>
                        <a:ext uri="{FF2B5EF4-FFF2-40B4-BE49-F238E27FC236}">
                          <a16:creationId xmlns:a16="http://schemas.microsoft.com/office/drawing/2014/main" id="{9AE21B3B-0BF8-9B39-82AB-4467419B45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7E73A959-B9C3-C737-0461-35A516644EE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" name="Rectangle 13">
                      <a:extLst>
                        <a:ext uri="{FF2B5EF4-FFF2-40B4-BE49-F238E27FC236}">
                          <a16:creationId xmlns:a16="http://schemas.microsoft.com/office/drawing/2014/main" id="{934ECB5B-A3D6-12CF-1FE3-CE22C548CE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4">
                      <a:extLst>
                        <a:ext uri="{FF2B5EF4-FFF2-40B4-BE49-F238E27FC236}">
                          <a16:creationId xmlns:a16="http://schemas.microsoft.com/office/drawing/2014/main" id="{8A55D34F-EB4C-A90F-04CB-2F557F1BA9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6980BDD2-A5DB-0096-6CFF-3349D12A06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84EB3AE6-C8EC-D742-65FF-DD9CC021C8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1EF10E84-9BD2-57D9-8340-BFEC420E38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8">
                    <a:extLst>
                      <a:ext uri="{FF2B5EF4-FFF2-40B4-BE49-F238E27FC236}">
                        <a16:creationId xmlns:a16="http://schemas.microsoft.com/office/drawing/2014/main" id="{E9DDBE62-EDC5-D6B1-020C-6B1A0F5CA9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7" name="Rectangle 19">
                      <a:extLst>
                        <a:ext uri="{FF2B5EF4-FFF2-40B4-BE49-F238E27FC236}">
                          <a16:creationId xmlns:a16="http://schemas.microsoft.com/office/drawing/2014/main" id="{43258CBD-8A39-F1F6-73F5-3E19872023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20">
                      <a:extLst>
                        <a:ext uri="{FF2B5EF4-FFF2-40B4-BE49-F238E27FC236}">
                          <a16:creationId xmlns:a16="http://schemas.microsoft.com/office/drawing/2014/main" id="{93906783-EA83-930E-F4EE-00AC7303AA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2" name="Rectangle 21">
                  <a:extLst>
                    <a:ext uri="{FF2B5EF4-FFF2-40B4-BE49-F238E27FC236}">
                      <a16:creationId xmlns:a16="http://schemas.microsoft.com/office/drawing/2014/main" id="{E2E9C6B5-8881-91F4-3B30-71FC3BEB92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67D6089-1354-484F-E7A8-1EE56B0D30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0520E8B-0AB6-5C09-148D-C5D1DDC42D33}"/>
                  </a:ext>
                </a:extLst>
              </p14:cNvPr>
              <p14:cNvContentPartPr/>
              <p14:nvPr/>
            </p14:nvContentPartPr>
            <p14:xfrm>
              <a:off x="3490920" y="1034280"/>
              <a:ext cx="2745720" cy="3121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0520E8B-0AB6-5C09-148D-C5D1DDC42D3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481560" y="1024920"/>
                <a:ext cx="2764440" cy="3139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C56C4A04-9AA5-D4B8-A853-8EC73D08C5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8129" y="287337"/>
            <a:ext cx="6017243" cy="873125"/>
          </a:xfrm>
        </p:spPr>
        <p:txBody>
          <a:bodyPr/>
          <a:lstStyle/>
          <a:p>
            <a:r>
              <a:rPr lang="en-US" altLang="en-US" sz="2800" dirty="0"/>
              <a:t>Understanding of Material Derivative of A Vector Field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2" name="Content Placeholder 2">
                <a:extLst>
                  <a:ext uri="{FF2B5EF4-FFF2-40B4-BE49-F238E27FC236}">
                    <a16:creationId xmlns:a16="http://schemas.microsoft.com/office/drawing/2014/main" id="{F8D4383A-0703-8B0A-F086-40B1AD5B03AB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304800" y="3276600"/>
                <a:ext cx="8759746" cy="8382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𝛁</m:t>
                    </m:r>
                    <m:acc>
                      <m:accPr>
                        <m:chr m:val="⃗"/>
                        <m:ctrlPr>
                          <a:rPr lang="en-US" altLang="en-US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e>
                    </m:acc>
                  </m:oMath>
                </a14:m>
                <a:r>
                  <a:rPr lang="en-US" altLang="en-US" sz="2400" dirty="0"/>
                  <a:t> as the gradient of the vector field which is a second order tensor.</a:t>
                </a:r>
              </a:p>
            </p:txBody>
          </p:sp>
        </mc:Choice>
        <mc:Fallback xmlns="">
          <p:sp>
            <p:nvSpPr>
              <p:cNvPr id="4102" name="Content Placeholder 2">
                <a:extLst>
                  <a:ext uri="{FF2B5EF4-FFF2-40B4-BE49-F238E27FC236}">
                    <a16:creationId xmlns:a16="http://schemas.microsoft.com/office/drawing/2014/main" id="{F8D4383A-0703-8B0A-F086-40B1AD5B03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3276600"/>
                <a:ext cx="8759746" cy="838200"/>
              </a:xfrm>
              <a:blipFill>
                <a:blip r:embed="rId2"/>
                <a:stretch>
                  <a:fillRect b="-2043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3" name="Object 3">
                <a:extLst>
                  <a:ext uri="{FF2B5EF4-FFF2-40B4-BE49-F238E27FC236}">
                    <a16:creationId xmlns:a16="http://schemas.microsoft.com/office/drawing/2014/main" id="{FBB64AA3-472B-7118-65E7-BE0799326750}"/>
                  </a:ext>
                </a:extLst>
              </p:cNvPr>
              <p:cNvSpPr txBox="1"/>
              <p:nvPr/>
            </p:nvSpPr>
            <p:spPr bwMode="auto">
              <a:xfrm>
                <a:off x="1874837" y="2693987"/>
                <a:ext cx="2163763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43" name="Object 3">
                <a:extLst>
                  <a:ext uri="{FF2B5EF4-FFF2-40B4-BE49-F238E27FC236}">
                    <a16:creationId xmlns:a16="http://schemas.microsoft.com/office/drawing/2014/main" id="{FBB64AA3-472B-7118-65E7-BE07993267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74837" y="2693987"/>
                <a:ext cx="2163763" cy="811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57D92F0C-DB28-AC97-01C1-56ACCBCBB069}"/>
                  </a:ext>
                </a:extLst>
              </p:cNvPr>
              <p:cNvSpPr txBox="1"/>
              <p:nvPr/>
            </p:nvSpPr>
            <p:spPr bwMode="auto">
              <a:xfrm>
                <a:off x="5257800" y="2790825"/>
                <a:ext cx="2514600" cy="638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</m:d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57D92F0C-DB28-AC97-01C1-56ACCBCBB0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2790825"/>
                <a:ext cx="2514600" cy="6381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0" name="Object 4">
                <a:extLst>
                  <a:ext uri="{FF2B5EF4-FFF2-40B4-BE49-F238E27FC236}">
                    <a16:creationId xmlns:a16="http://schemas.microsoft.com/office/drawing/2014/main" id="{0E9AA442-8856-89A4-EB84-418EA791EBC5}"/>
                  </a:ext>
                </a:extLst>
              </p:cNvPr>
              <p:cNvSpPr txBox="1"/>
              <p:nvPr/>
            </p:nvSpPr>
            <p:spPr bwMode="auto">
              <a:xfrm>
                <a:off x="3429000" y="4214813"/>
                <a:ext cx="4114800" cy="254810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00" name="Object 4">
                <a:extLst>
                  <a:ext uri="{FF2B5EF4-FFF2-40B4-BE49-F238E27FC236}">
                    <a16:creationId xmlns:a16="http://schemas.microsoft.com/office/drawing/2014/main" id="{0E9AA442-8856-89A4-EB84-418EA791E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4214813"/>
                <a:ext cx="4114800" cy="25481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8E76D21-E2FF-766C-7836-48FF680A4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19200"/>
            <a:ext cx="5791200" cy="46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b="1" i="1" kern="0" dirty="0">
                <a:sym typeface="Symbol" panose="05050102010706020507" pitchFamily="18" charset="2"/>
              </a:rPr>
              <a:t>Eulerian</a:t>
            </a:r>
            <a:r>
              <a:rPr lang="en-US" altLang="en-US" sz="2400" kern="0" dirty="0">
                <a:sym typeface="Symbol" panose="05050102010706020507" pitchFamily="18" charset="2"/>
              </a:rPr>
              <a:t> Velocity vector is defined as :</a:t>
            </a:r>
            <a:endParaRPr lang="en-US" altLang="en-US" sz="24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90A06E99-E638-2990-18A6-7539D8746349}"/>
                  </a:ext>
                </a:extLst>
              </p:cNvPr>
              <p:cNvSpPr txBox="1"/>
              <p:nvPr/>
            </p:nvSpPr>
            <p:spPr bwMode="auto">
              <a:xfrm>
                <a:off x="1447800" y="1676400"/>
                <a:ext cx="6961780" cy="812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v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acc>
                      <m:accPr>
                        <m:chr m:val="̂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w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acc>
                      <m:accPr>
                        <m:chr m:val="̂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90A06E99-E638-2990-18A6-7539D8746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1676400"/>
                <a:ext cx="6961780" cy="8128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40C1CA4-CE50-9DBD-BF90-010357FD6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99" y="2285999"/>
            <a:ext cx="8305799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b="1" i="1" kern="0" dirty="0" err="1">
                <a:sym typeface="Symbol" panose="05050102010706020507" pitchFamily="18" charset="2"/>
              </a:rPr>
              <a:t>Sustantial</a:t>
            </a:r>
            <a:r>
              <a:rPr lang="en-US" altLang="en-US" sz="2400" b="1" i="1" kern="0" dirty="0">
                <a:sym typeface="Symbol" panose="05050102010706020507" pitchFamily="18" charset="2"/>
              </a:rPr>
              <a:t> or Material Derivative of </a:t>
            </a:r>
            <a:r>
              <a:rPr lang="en-US" altLang="en-US" sz="2400" kern="0" dirty="0">
                <a:sym typeface="Symbol" panose="05050102010706020507" pitchFamily="18" charset="2"/>
              </a:rPr>
              <a:t> Velocity vector is defined as :</a:t>
            </a:r>
            <a:endParaRPr lang="en-US" altLang="en-US" sz="2400" kern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DC048E7-3E39-CB65-7584-F301B8324EE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2" descr="Logo usage Guidelines">
              <a:extLst>
                <a:ext uri="{FF2B5EF4-FFF2-40B4-BE49-F238E27FC236}">
                  <a16:creationId xmlns:a16="http://schemas.microsoft.com/office/drawing/2014/main" id="{26C007DD-1A83-65D8-E2BA-4429DBFBE7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38">
              <a:extLst>
                <a:ext uri="{FF2B5EF4-FFF2-40B4-BE49-F238E27FC236}">
                  <a16:creationId xmlns:a16="http://schemas.microsoft.com/office/drawing/2014/main" id="{9D064349-1B8A-6CCF-6514-529DB954B8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D93B8393-CC4E-4595-E8C9-887BFB7043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FA07408-4C2F-280E-386A-79C6002A5E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034FECA3-13A9-20C0-6964-55D42E5FB6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51788267-98A2-7D10-434A-21DA823558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D5AC0EBB-4FE4-3ACA-519A-B02A14A1A3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4E0548CC-3037-0B9F-827E-4854CBD520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70CA7C46-E698-EDF7-9ED3-315737F8CD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99E11DEC-E3A1-8AE0-88B0-DA594F57B3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4A3CDC05-CFCA-008F-E75A-BA67C3D990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741515FA-10E3-16E1-7864-51FD0C162E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D6EF4A5C-4D32-324A-B746-DF6D30029E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7F671DF3-8EF8-D512-8296-70C61B7EB4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B1E4E14C-2A0B-ABE7-522E-3758346992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90925724-7F30-3780-46C5-5ED06DADE9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A195BC40-04A0-D558-41CE-5B4D990D69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69285B7-82C8-FDD0-A990-C42A9A6458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62F992D-49F2-BD2F-B0AE-8DB2237F2E13}"/>
                  </a:ext>
                </a:extLst>
              </p14:cNvPr>
              <p14:cNvContentPartPr/>
              <p14:nvPr/>
            </p14:nvContentPartPr>
            <p14:xfrm>
              <a:off x="4516560" y="3842640"/>
              <a:ext cx="3914280" cy="22932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62F992D-49F2-BD2F-B0AE-8DB2237F2E1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507200" y="3833280"/>
                <a:ext cx="3933000" cy="2311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build="p"/>
      <p:bldP spid="10243" grpId="0"/>
      <p:bldP spid="4" grpId="0"/>
      <p:bldP spid="4100" grpId="0"/>
      <p:bldP spid="2" grpId="0" build="p"/>
      <p:bldP spid="5" grpId="0"/>
      <p:bldP spid="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216CEAE1-6684-8496-3770-0CF12FB21D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5788193" cy="1143000"/>
          </a:xfrm>
        </p:spPr>
        <p:txBody>
          <a:bodyPr/>
          <a:lstStyle/>
          <a:p>
            <a:r>
              <a:rPr lang="en-US" altLang="en-US" sz="2800" dirty="0"/>
              <a:t>Rate of Change of Material Derivative of A Vector Field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7D034-9D2F-A80B-6903-80AFF9901A3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2209800"/>
            <a:ext cx="8458200" cy="533400"/>
          </a:xfrm>
        </p:spPr>
        <p:txBody>
          <a:bodyPr/>
          <a:lstStyle/>
          <a:p>
            <a:r>
              <a:rPr lang="en-US" altLang="en-US" sz="2400"/>
              <a:t>Dividing  above equation by </a:t>
            </a:r>
            <a:r>
              <a:rPr lang="en-US" altLang="en-US" sz="2400" i="1"/>
              <a:t>dt </a:t>
            </a:r>
            <a:r>
              <a:rPr lang="en-US" altLang="en-US" sz="2400"/>
              <a:t>yields the  acceleration vector.</a:t>
            </a:r>
          </a:p>
          <a:p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3" name="Object 3">
                <a:extLst>
                  <a:ext uri="{FF2B5EF4-FFF2-40B4-BE49-F238E27FC236}">
                    <a16:creationId xmlns:a16="http://schemas.microsoft.com/office/drawing/2014/main" id="{545EF640-F08E-A12A-35F0-CA67929C48B6}"/>
                  </a:ext>
                </a:extLst>
              </p:cNvPr>
              <p:cNvSpPr txBox="1"/>
              <p:nvPr/>
            </p:nvSpPr>
            <p:spPr bwMode="auto">
              <a:xfrm>
                <a:off x="3505200" y="1295400"/>
                <a:ext cx="2163763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0243" name="Object 3">
                <a:extLst>
                  <a:ext uri="{FF2B5EF4-FFF2-40B4-BE49-F238E27FC236}">
                    <a16:creationId xmlns:a16="http://schemas.microsoft.com/office/drawing/2014/main" id="{545EF640-F08E-A12A-35F0-CA67929C48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5200" y="1295400"/>
                <a:ext cx="2163763" cy="8112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57E47FC-D7E1-16A1-FAF8-E327ED93B376}"/>
                  </a:ext>
                </a:extLst>
              </p:cNvPr>
              <p:cNvSpPr txBox="1"/>
              <p:nvPr/>
            </p:nvSpPr>
            <p:spPr bwMode="auto">
              <a:xfrm>
                <a:off x="1524000" y="2819400"/>
                <a:ext cx="1990725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57E47FC-D7E1-16A1-FAF8-E327ED93B3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2819400"/>
                <a:ext cx="1990725" cy="811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8B643E2A-25D3-8026-5D8D-0FE9AAF6B57B}"/>
                  </a:ext>
                </a:extLst>
              </p:cNvPr>
              <p:cNvSpPr txBox="1"/>
              <p:nvPr/>
            </p:nvSpPr>
            <p:spPr bwMode="auto">
              <a:xfrm>
                <a:off x="4572000" y="2819400"/>
                <a:ext cx="2555875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8B643E2A-25D3-8026-5D8D-0FE9AAF6B5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2819400"/>
                <a:ext cx="2555875" cy="8112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30" name="Rectangle 6">
            <a:extLst>
              <a:ext uri="{FF2B5EF4-FFF2-40B4-BE49-F238E27FC236}">
                <a16:creationId xmlns:a16="http://schemas.microsoft.com/office/drawing/2014/main" id="{05D677F3-7229-E67D-022B-B2308C490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810000"/>
            <a:ext cx="8534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The differential </a:t>
            </a:r>
            <a:r>
              <a:rPr lang="en-US" altLang="en-US" sz="2400" i="1" dirty="0"/>
              <a:t>dt </a:t>
            </a:r>
            <a:r>
              <a:rPr lang="en-US" altLang="en-US" sz="2400" dirty="0"/>
              <a:t>may symbolically be replaced by </a:t>
            </a:r>
            <a:r>
              <a:rPr lang="en-US" altLang="en-US" sz="2400" i="1" dirty="0"/>
              <a:t>Dt</a:t>
            </a:r>
            <a:r>
              <a:rPr lang="en-US" altLang="en-US" sz="2400" dirty="0"/>
              <a:t> indicating the material character of the derivatives.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5">
                <a:extLst>
                  <a:ext uri="{FF2B5EF4-FFF2-40B4-BE49-F238E27FC236}">
                    <a16:creationId xmlns:a16="http://schemas.microsoft.com/office/drawing/2014/main" id="{C9209782-439E-8279-D70C-781F78FC0017}"/>
                  </a:ext>
                </a:extLst>
              </p:cNvPr>
              <p:cNvSpPr txBox="1"/>
              <p:nvPr/>
            </p:nvSpPr>
            <p:spPr bwMode="auto">
              <a:xfrm>
                <a:off x="2743200" y="4648200"/>
                <a:ext cx="2409825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5">
                <a:extLst>
                  <a:ext uri="{FF2B5EF4-FFF2-40B4-BE49-F238E27FC236}">
                    <a16:creationId xmlns:a16="http://schemas.microsoft.com/office/drawing/2014/main" id="{C9209782-439E-8279-D70C-781F78FC0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0" y="4648200"/>
                <a:ext cx="2409825" cy="8112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6">
                <a:extLst>
                  <a:ext uri="{FF2B5EF4-FFF2-40B4-BE49-F238E27FC236}">
                    <a16:creationId xmlns:a16="http://schemas.microsoft.com/office/drawing/2014/main" id="{310AF6DF-3862-9146-C2AD-F24718F3951D}"/>
                  </a:ext>
                </a:extLst>
              </p:cNvPr>
              <p:cNvSpPr txBox="1"/>
              <p:nvPr/>
            </p:nvSpPr>
            <p:spPr bwMode="auto">
              <a:xfrm>
                <a:off x="1143000" y="5638800"/>
                <a:ext cx="2065338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" name="Object 6">
                <a:extLst>
                  <a:ext uri="{FF2B5EF4-FFF2-40B4-BE49-F238E27FC236}">
                    <a16:creationId xmlns:a16="http://schemas.microsoft.com/office/drawing/2014/main" id="{310AF6DF-3862-9146-C2AD-F24718F395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5638800"/>
                <a:ext cx="2065338" cy="8112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52545CF3-E2EA-AF65-3E56-710F368DD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867400"/>
            <a:ext cx="4510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Material or substantial acceleration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9EEAE68-0D2D-2EC7-2653-88CFEA8410B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AED37A0A-E218-3126-E037-65E8169E11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FB04C577-8116-07CB-CE48-3D63FEA791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5CE480B7-FBFE-0306-D2FB-1E6C93D1B9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46F5E9DE-3FED-268D-D23D-D3AB35B0D2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B0973224-BF88-C0C5-20A8-5D9B51648C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D6047029-D0F7-B0EA-372B-4D0AE4C679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D484E5A4-AA32-8E7A-4BCA-4F38957D5B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191235B5-D513-FF1E-AB4D-8D42A1B02E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2D942570-CA4A-C4BF-7671-EA7A8FA85D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44A396DC-FAFB-25F4-F153-BA18DF8751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A4BD873E-1426-95D8-4D98-0CCEAE46C7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4516FBDF-1434-86A1-E91A-601F0E3ED1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9131655B-CF22-C83F-5E02-04B5451ABB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DA077947-679E-CB68-907C-1DACD5F579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33AD5B84-BF40-9BEC-DE40-AADE1C68C9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2FB9DA47-1DBD-AF6B-D7E7-150B983BA8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53491BFC-C6DE-70EC-4CB3-A24A2F1C83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33C8B1A-7F5E-2DA9-4F2D-7911B79B10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5130" grpId="0"/>
      <p:bldP spid="6" grpId="0"/>
      <p:bldP spid="9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>
            <a:extLst>
              <a:ext uri="{FF2B5EF4-FFF2-40B4-BE49-F238E27FC236}">
                <a16:creationId xmlns:a16="http://schemas.microsoft.com/office/drawing/2014/main" id="{65C01842-1483-70CB-C753-F8D66B8225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Components of Material Acceleration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3" name="Object 3">
                <a:extLst>
                  <a:ext uri="{FF2B5EF4-FFF2-40B4-BE49-F238E27FC236}">
                    <a16:creationId xmlns:a16="http://schemas.microsoft.com/office/drawing/2014/main" id="{19041A25-3E5A-8BEE-BF4B-42B8B9AA946A}"/>
                  </a:ext>
                </a:extLst>
              </p:cNvPr>
              <p:cNvSpPr txBox="1"/>
              <p:nvPr/>
            </p:nvSpPr>
            <p:spPr bwMode="auto">
              <a:xfrm>
                <a:off x="3005138" y="1231900"/>
                <a:ext cx="2066925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43" name="Object 3">
                <a:extLst>
                  <a:ext uri="{FF2B5EF4-FFF2-40B4-BE49-F238E27FC236}">
                    <a16:creationId xmlns:a16="http://schemas.microsoft.com/office/drawing/2014/main" id="{19041A25-3E5A-8BEE-BF4B-42B8B9AA9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05138" y="1231900"/>
                <a:ext cx="2066925" cy="8112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1A4D28FE-5D26-0048-9C67-CB5E9D6E01DD}"/>
                  </a:ext>
                </a:extLst>
              </p:cNvPr>
              <p:cNvSpPr txBox="1"/>
              <p:nvPr/>
            </p:nvSpPr>
            <p:spPr bwMode="auto">
              <a:xfrm>
                <a:off x="673100" y="2133600"/>
                <a:ext cx="3441700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1A4D28FE-5D26-0048-9C67-CB5E9D6E0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100" y="2133600"/>
                <a:ext cx="3441700" cy="811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B2749A5D-0958-B542-DC3B-34BCA8A831F5}"/>
                  </a:ext>
                </a:extLst>
              </p:cNvPr>
              <p:cNvSpPr txBox="1"/>
              <p:nvPr/>
            </p:nvSpPr>
            <p:spPr bwMode="auto">
              <a:xfrm>
                <a:off x="5013325" y="2133600"/>
                <a:ext cx="3368675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B2749A5D-0958-B542-DC3B-34BCA8A83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3325" y="2133600"/>
                <a:ext cx="3368675" cy="8112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EDA59A0C-5D6D-B57A-5C28-20EBCBFEAA1E}"/>
                  </a:ext>
                </a:extLst>
              </p:cNvPr>
              <p:cNvSpPr txBox="1"/>
              <p:nvPr/>
            </p:nvSpPr>
            <p:spPr bwMode="auto">
              <a:xfrm>
                <a:off x="2438400" y="3124200"/>
                <a:ext cx="3565525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EDA59A0C-5D6D-B57A-5C28-20EBCBFEAA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400" y="3124200"/>
                <a:ext cx="3565525" cy="8112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6">
                <a:extLst>
                  <a:ext uri="{FF2B5EF4-FFF2-40B4-BE49-F238E27FC236}">
                    <a16:creationId xmlns:a16="http://schemas.microsoft.com/office/drawing/2014/main" id="{0D497F6C-6DF4-9A6B-EBC9-03C52DF3941A}"/>
                  </a:ext>
                </a:extLst>
              </p:cNvPr>
              <p:cNvSpPr txBox="1"/>
              <p:nvPr/>
            </p:nvSpPr>
            <p:spPr bwMode="auto">
              <a:xfrm>
                <a:off x="312660" y="4038600"/>
                <a:ext cx="8907540" cy="25066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IN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IN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IN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IN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N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𝑢</m:t>
                                    </m:r>
                                  </m:num>
                                  <m:den>
                                    <m:r>
                                      <a:rPr lang="en-IN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𝑣</m:t>
                                    </m:r>
                                  </m:num>
                                  <m:den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𝑤</m:t>
                                    </m:r>
                                  </m:num>
                                  <m:den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6">
                <a:extLst>
                  <a:ext uri="{FF2B5EF4-FFF2-40B4-BE49-F238E27FC236}">
                    <a16:creationId xmlns:a16="http://schemas.microsoft.com/office/drawing/2014/main" id="{0D497F6C-6DF4-9A6B-EBC9-03C52DF39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660" y="4038600"/>
                <a:ext cx="8907540" cy="25066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B4DA6A36-583D-2AC4-F36E-0140D00DEBE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EBF1AFD-94B7-ADE3-C72B-C8201671CC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8BC5030-DEDF-42F3-F372-62845BF610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C6141766-E81D-48F4-C3BD-38A737EBC7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D2961BFA-FCA2-53CF-F7A8-CC4FD9A8F9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4FC6B1DE-A5A4-C41C-B035-7C260EF4E8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32BE1F48-5D62-52C4-9748-E01EC8442B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3DBBFEE7-1DDE-E4C0-62EC-25979F16B0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AD1FE717-E7A8-421A-B05D-49C21A5CC8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EC9FF9C8-CBD8-9A32-F6A9-E57C95F126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4FA8954F-BA72-B46C-807F-BDD9D6671E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0F9B1DE6-289B-DB7D-16CD-E46EED00C2E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CA9E7F3C-19BC-CDD8-F321-ADCC9715D4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61E4CB01-59A3-A2FF-3212-E0A4C9FADE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F762BE24-79C2-28F3-1810-E88D8AC85E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CE83ACA1-C23C-79E4-6B60-AAF8891E38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E2796ACC-C83E-CD2A-6EC7-6DF6338A3B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C5711A16-C745-C517-F94E-1E59DE7BB3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CCD2F5D-E383-B00E-44DC-09719B5D5B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4294</TotalTime>
  <Words>857</Words>
  <Application>Microsoft Office PowerPoint</Application>
  <PresentationFormat>On-screen Show (4:3)</PresentationFormat>
  <Paragraphs>85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5" baseType="lpstr">
      <vt:lpstr>Arial</vt:lpstr>
      <vt:lpstr>Brush Script MT</vt:lpstr>
      <vt:lpstr>Calibri</vt:lpstr>
      <vt:lpstr>Cambria Math</vt:lpstr>
      <vt:lpstr>CommercialScript BT</vt:lpstr>
      <vt:lpstr>French Script MT</vt:lpstr>
      <vt:lpstr>Georgia</vt:lpstr>
      <vt:lpstr>Google Sans</vt:lpstr>
      <vt:lpstr>Inter Var</vt:lpstr>
      <vt:lpstr>STLiti</vt:lpstr>
      <vt:lpstr>Symbol</vt:lpstr>
      <vt:lpstr>Tempus Sans ITC</vt:lpstr>
      <vt:lpstr>Times New Roman</vt:lpstr>
      <vt:lpstr>Blank Presentation</vt:lpstr>
      <vt:lpstr>Equation</vt:lpstr>
      <vt:lpstr>Kinematics of Fluid Flows</vt:lpstr>
      <vt:lpstr>The Traditional SUVAT Kinematics</vt:lpstr>
      <vt:lpstr>Lagrangian Approach  &amp; Kinematic Description of Wayward Objects </vt:lpstr>
      <vt:lpstr>Kinematic Description of Multiple Wayard Objective using Lagrangian Approach</vt:lpstr>
      <vt:lpstr>Lagrangian Approach for Ballistic Trajectories of Multiple Missiles</vt:lpstr>
      <vt:lpstr>PowerPoint Presentation</vt:lpstr>
      <vt:lpstr>PowerPoint Presentation</vt:lpstr>
      <vt:lpstr>Kinematic Properties and Lagrangian Approach</vt:lpstr>
      <vt:lpstr>The Art of Describing A Flow Field </vt:lpstr>
      <vt:lpstr>PowerPoint Presentation</vt:lpstr>
      <vt:lpstr>Leonhard Euler </vt:lpstr>
      <vt:lpstr>Measurement in Fluid Systems are Eulerian Description of Flow</vt:lpstr>
      <vt:lpstr>Eulerian Kinematic Description in Cartesian Grid</vt:lpstr>
      <vt:lpstr>PowerPoint Presentation</vt:lpstr>
      <vt:lpstr>PowerPoint Presentation</vt:lpstr>
      <vt:lpstr>Euler Fluid Paracel &amp; Material  Derivatives</vt:lpstr>
      <vt:lpstr>Understanding of Material Derivative of A Scalar Field </vt:lpstr>
      <vt:lpstr>Understanding of Material Derivative of A Vector Field </vt:lpstr>
      <vt:lpstr>Rate of Change of Material Derivative of A Vector Field</vt:lpstr>
      <vt:lpstr>Components of Material Acceleration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412</cp:revision>
  <cp:lastPrinted>2002-07-26T02:11:33Z</cp:lastPrinted>
  <dcterms:created xsi:type="dcterms:W3CDTF">2002-07-26T01:39:54Z</dcterms:created>
  <dcterms:modified xsi:type="dcterms:W3CDTF">2025-08-13T06:10:00Z</dcterms:modified>
</cp:coreProperties>
</file>