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6"/>
  </p:notesMasterIdLst>
  <p:sldIdLst>
    <p:sldId id="1274" r:id="rId2"/>
    <p:sldId id="1293" r:id="rId3"/>
    <p:sldId id="645" r:id="rId4"/>
    <p:sldId id="1294" r:id="rId5"/>
    <p:sldId id="646" r:id="rId6"/>
    <p:sldId id="647" r:id="rId7"/>
    <p:sldId id="1198" r:id="rId8"/>
    <p:sldId id="1310" r:id="rId9"/>
    <p:sldId id="1301" r:id="rId10"/>
    <p:sldId id="1260" r:id="rId11"/>
    <p:sldId id="1295" r:id="rId12"/>
    <p:sldId id="1199" r:id="rId13"/>
    <p:sldId id="1296" r:id="rId14"/>
    <p:sldId id="1205" r:id="rId15"/>
    <p:sldId id="1212" r:id="rId16"/>
    <p:sldId id="1297" r:id="rId17"/>
    <p:sldId id="1300" r:id="rId18"/>
    <p:sldId id="1303" r:id="rId19"/>
    <p:sldId id="1304" r:id="rId20"/>
    <p:sldId id="1305" r:id="rId21"/>
    <p:sldId id="1306" r:id="rId22"/>
    <p:sldId id="1307" r:id="rId23"/>
    <p:sldId id="1308" r:id="rId24"/>
    <p:sldId id="1309" r:id="rId25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FF33CC"/>
    <a:srgbClr val="FF9900"/>
    <a:srgbClr val="3366FF"/>
    <a:srgbClr val="FF0066"/>
    <a:srgbClr val="000099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31" autoAdjust="0"/>
  </p:normalViewPr>
  <p:slideViewPr>
    <p:cSldViewPr>
      <p:cViewPr varScale="1">
        <p:scale>
          <a:sx n="67" d="100"/>
          <a:sy n="67" d="100"/>
        </p:scale>
        <p:origin x="600" y="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8-04T03:31:01.01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24061 16025 330 0,'4'-17'134'0,"-8"-1"2"0,-5-6-69 16,4 8-16-16,-5-4-26 16,5 3-15-16,0 7-31 15,-3-4-72-15,8 14-38 16,-6 12-8-16,-4-1 1 15,-1-2-7-15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95.86957" units="1/cm"/>
          <inkml:channelProperty channel="Y" name="resolution" value="51.6129" units="1/cm"/>
          <inkml:channelProperty channel="T" name="resolution" value="1" units="1/dev"/>
        </inkml:channelProperties>
      </inkml:inkSource>
      <inkml:timestamp xml:id="ts0" timeString="2023-08-08T03:31:06.4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11460 8905 0</inkml:trace>
  <inkml:trace contextRef="#ctx0" brushRef="#br0" timeOffset="3343.54">10220 13791 0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08T03:35:02.27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6821 6150 246 0,'-4'-9'39'0,"3"3"-1"0,1 0 2 15,0 1-3-15,0 1 14 0,4 0-25 0,-3 2 1 0,2-1-13 0,1 1-21 16,0-1 10-16,1-1-12 0,2 1 11 0,-2-1-10 0,1 3 8 15,-3 0 7-15,1 0-5 0,-4-1-13 0,0 2 13 0,0 0-6 16,0 0 10-16,0 0 9 0,0 0 17 16,0 0 10-16,0 0-2 0,0 0-3 0,-1 0 37 15,-13 0-14-15,10 1 22 0,-2-1-24 0,2-1-5 16,0 2-2-16,0 1-2 0,0 0-16 0,0 4-1 16,0-2-8-16,0 1 6 0,0 1-10 0,-1-1-7 0,0 3 0 15,-4 0-3-15,1 3-14 0,1 1 22 0,-2 0-6 0,0 2 14 0,-1 3-8 0,-1-1-3 16,0 3 3-16,-1 3-3 0,-1-1-5 0,-3 3 18 15,-1 0-15-15,-6 2 16 0,5 4-3 0,-10 0-3 16,4 3 4-16,7 2-8 0,-4-3-16 0,1 1 18 16,-2-2-6-16,-2-1 10 0,0 4-14 0,2-1-5 15,-1 0-1-15,2 0 1 16,-2-1 5-16,1-3-10 0,-2 2 0 0,2-1-3 16,-2-2 4-16,3 1 4 0,-3-4 1 0,4-2-3 15,-2-2-15-15,1-3 16 0,7 1-4 0,-5-4 11 0,4 0 0 0,0-1-10 0,0-1 5 16,3 0-7-16,-1-1 0 0,5-1 4 15,-3-1 0-15,3-3 2 0,0 2-1 0,-1-3-4 16,1 1-1-16,3 0 0 0,1-1-9 16,-3-1 10-16,0-2-4 0,1-1 6 0,-1-1 0 0,2 1-15 15,2 0-7-15,0-2-5 0,1 0-28 16,1 0-25-16,1 0-27 0,0 0 3 0,0 0-45 0,0-1-24 0,-12-18-41 16</inkml:trace>
  <inkml:trace contextRef="#ctx0" brushRef="#br0" timeOffset="748.26">6105 6635 734 0,'-5'-7'40'0,"2"1"35"0,1-2-6 0,-1 3 14 0,2-1-18 0,2 2-20 0,0 0-1 0,1 1-9 16,2 2-29-16,0-1-1 0,2 2-10 0,5 1 6 0,-7-1 2 16,3 1-4-16,-3 2 1 0,-1 1-6 0,0 3-12 15,-3 2 16-15,0 3-17 0,-2 0 17 0,0 3 1 16,-1 1-7-16,-3 2 12 0,4 1-14 0,-4 2-2 15,-1 1 24-15,2-1-9 0,-6 5 16 0,2-3-4 0,0 1-4 16,-1 3 9-16,4 1-8 0,-2 2-3 0,0-2 10 16,0-3-18-16,-2-4 16 0,-1 0-8 0,6 0-7 15,0-3 16-15,2-1-16 0,3-1-1 0,-3-3 3 16,1-2-11-16,2-3 10 0,3-1 7 16,1-2-5-16,-3-3 8 0,5-1-10 0,-3-2-8 0,4-2 13 15,2-2-5-15,5-2 10 0,-4-3-8 0,4 0-7 16,2 1 2-16,0-1-4 0,6 1 6 0,2 3-5 0,-2 1 3 15,-3 2-2-15,-1 3 0 0,2 1 6 0,-4 3-5 16,3 1 4-16,-3 2-14 0,-1 1 13 0,-2 2-13 16,1 2 15-16,0-1 0 0,-3-1-4 0,2 0 7 0,-5-3-8 15,2-1 1-15,-2-4-4 0,-1-2-2 16,1-1-3-16,0-3-17 0,1-3-37 0,-3-2-26 0,4-4-5 16,-1-2-77-16,2-5-41 0</inkml:trace>
  <inkml:trace contextRef="#ctx0" brushRef="#br0" timeOffset="1281.67">6976 6218 337 0,'-9'-5'69'0,"2"0"211"0,-1 1-239 0,2 1 14 0,4 1-4 16,-4 0 8-16,4 1-1 0,2 1-16 0,0 0-9 0,0 0-4 15,0 0-40-15,0 0 11 16,7-1-3-16,1 4 6 0,-1 0-4 0,-5 0 4 15,1 0 0-15,0 1 1 0,-1 0-12 0,0 1 12 0,4 0-10 0,-4-1 12 16,0 2 2-16,3 0-6 16,-5-1 14-16,1-1-14 0,-1-2 4 0,4 1-1 0,-1-2-2 0,-3 0 5 0,0-1 21 15,0 0 9-15,0 0 9 16,0 0-3-16,0 0 8 0,0 0-16 0,0 0-5 0,0 0-1 0,0 0-1 16,0 0-10-16,0 0 7 0,0 0-8 0,0 0-5 0,0 0-6 15,0-1 1-15,0 0-2 16,0 0-6-16,0 0 0 0,0 0-4 0,0 0 4 15,0 0-13-15,0 0 15 0,0 0-10 0,0 0 11 16,0-1-4-16,0 0-2 0,0 0 7 0,0 1-6 0,0-2-15 16,0 1 18-16,0 1-10 0,0-1 13 0,0 0 6 0,1 1-11 15,-1-1 7-15,0 1-9 0,0-1-1 0,0 1 9 16,0 0-5-16,0 0 5 0,1 0-1 0,0 0-4 16,-1 0 4-16,0 0-5 0,0 0 3 0,7-15-11 15,-5 17-19-15,4 2 3 16,-4 1-39-16,4-2-156 0</inkml:trace>
  <inkml:trace contextRef="#ctx0" brushRef="#br0" timeOffset="3222.66">6396 6180 390 0,'-1'-6'38'0,"-1"2"83"16,2 4-77-16,0 0-5 0,0 0-3 0,0 0-1 16,0 0-14-16,0 0-15 0,0-1 4 0,0 0-9 15,0 1-2-15,10-10 17 0,-4 8-11 0,2 1 14 0,-2-1-4 0,2 1-12 16,2 0 11-16,0 0-14 15,1 1-5-15,-3-2 11 0,4 1-9 0,-4-3 10 0,5 1 2 0,4 1-4 16,2-1 5-16,-1-1-8 0,-2-1-6 16,3 1 8-16,-4-2-8 0,0 2 9 0,1 0 1 0,-6 0-6 15,2 2 10-15,-1 1-11 0,-3-1-8 0,1 2 15 16,-2 0-10-16,-1 0 12 0,-1 1 3 0,-2 0-6 16,1 1 8-16,-1 3-10 0,-1 1-8 0,1-1 13 15,-2 0-9-15,1 1 12 0,0-1 9 0,1 5-18 16,-2-2 14-16,0 1-16 0,1 1 2 0,-1 1 11 15,0 2-13-15,1 0 13 0,-2 1 8 0,-2 3-5 16,1-1 9-16,-1 1-11 0,1-1-10 0,1 1-2 16,-1-1-4-16,0 0 2 0,1-3 0 0,0-2 2 15,0 0 0-15,1 4-4 0,1-2-34 0,3-1-17 16,-2-1-44-16,3-2 12 0,-1 1-104 0</inkml:trace>
  <inkml:trace contextRef="#ctx0" brushRef="#br0" timeOffset="3872.49">7215 6202 1 0,'-1'-2'0'0,"1"2"26"0,0 0-12 0,0 0 15 0,0 0-16 0,0 0 7 15,-1 0 9-15,-1 0-4 0,1 0 4 0,0 0 21 16,0-1-17-16,0 0 19 0,0 1-8 0,1 0-7 15,-1 0 14-15,-1 0-13 0,1 0 6 0,0 0-1 0,0 0-5 16,0 0 5-16,0 1 1 0,1 0-8 0,-1 0 7 16,-1 0-9-16,1 0-13 0,0 0 19 0,0 0-14 15,0 1 17-15,0 0-11 0,-23 30-4 16,24-28 6-16,0 2-7 0,0-2-11 0,1 3 7 0,-1-1-10 0,0 3 11 16,0 2 0-16,0 1-16 0,0 2 9 15,1 2-13-15,0 4-7 0,0 5 17 0,2 2-5 0,-3 2 10 16,2 1-4-16,-2 0-6 0,1 0-2 0,1 5 0 15,-1 1 2-15,2 4-2 0,-3 0-3 0,0 2 1 16,0 2 3-16,-1-3 4 0,-2 3 7 0,1-4-6 16,1 3-12-16,-2-2 15 0,-1-3-16 0,1-1 16 15,-2-2-2-15,2 0-1 0,-1-3 10 0,0-2-9 0,2-3 1 16,-4-2 4-16,1 1-3 0,1-4 4 0,-3 1-6 0,3-2-1 16,-1-1-2-16,-1-2 2 0,3 1-7 0,-3-2-1 15,4-1-4-15,-1-2 3 16,1-2 4-16,-1-1-5 0,-2-3 7 0,2-2-7 15,0 0 13-15,1-2-16 0,-2-1 4 0,4 0-7 0,-4 0 9 0,2 0-1 16,4-2 2-16,-2-1-2 0,0 0 7 0,0 0-12 16,0 0 6-16,0 0-7 15,0 0-1-15,0-11-11 0,1 5-11 0,2-2 2 0,-3-1-22 0,4 1-10 16,0-5-9-16,-4-2-1 16,1-3-26-16,-1-4-23 0,3-3-9 0,1 0-8 0,-2-4-25 15,-1-4-32-15</inkml:trace>
  <inkml:trace contextRef="#ctx0" brushRef="#br0" timeOffset="4331.35">7065 6814 393 0,'-7'-49'65'0,"-1"5"38"0,0-1 5 0,-1 6 22 0,6 1-26 0,-6 4-16 16,2-1-21-16,3 4 13 0,-3 1-23 0,5 4-38 15,1 0 2-15,-5 3-13 0,5 1-5 0,-3 2-2 0,4 4-2 0,0 1 1 16,-3 1 9-16,4 2-17 0,-1 1 8 16,-1 0-14-16,3 3 0 0,-2 3 6 0,0 1-8 0,6 2 7 15,-6 0 1-15,3 0-2 0,-3 2 6 0,0 0-7 16,0 0-3-16,0 0 1 0,0 0-5 0,0 0 5 15,0 1 18-15,0 0-6 0,0 0 10 0,-4 21-11 0,3-15-1 16,1 2 12-16,-6 3-11 0,-3 1 11 0,7 2 2 16,2 5 5-16,0 1 10 0,1 2-7 0,-2 7-5 15,-7 0-3-15,2-2-2 0,3 3 3 0,-4-3 4 16,7 1-13-16,0-1 6 0,-3 0-8 0,-1-2-1 0,-4-5 7 16,7 0-11-16,-6-4 10 0,6-2-3 0,1-4-5 15,-4-6 7-15,4-1-10 16,0-4-18-16,0 0 21 0,0 0-22 0,4-7 22 0,-1-2-11 0,3-8-23 15,1-3 3-15,-5-3-15 0,5-4-19 0,0-3 27 16,-2-2-7-16,-2-5 12 0,0-3 3 16,0-6 0-16,-1 0 20 0,0 5-10 0,1 4 37 0,-4 8 47 15,7 7 1-15,-4 7 18 0,1 5 15 0,2 4-36 16,-2 3 2-16,-3 3-16 0,0 0-28 0,6 5-8 0,-6 2-6 16,7 3 4-16,-1 1-5 0,3 1-3 0,1 1 0 15,1 3 0-15,2 2-2 0,-2-3 1 0,2 1-7 0,-2-3 5 16,-2 0 5-16,3 1-13 0,-1-3 6 15,1 0-12-15,-3-4-9 0,3-2-24 0,0 0-21 0,0-3-1 16,3-2-66-16,0 0-94 0</inkml:trace>
  <inkml:trace contextRef="#ctx0" brushRef="#br0" timeOffset="4838.7">7124 7474 706 0,'-15'-2'113'0,"3"2"-96"0,-2 0-5 0,2 0 2 0,-4 0-28 0,2-3 18 0,-1 1-11 16,0-2 12-16,2-2-19 0,7 1-15 0,-1-4 8 16,-1 0-8-16,2 0 13 0,1-1 12 0,-1 1-4 0,5-2 9 15,1 2 17-15,1-4-4 0,0 1 15 16,-1 2-11-16,2 1 20 0,-2 4 25 0,3 2-15 0,-2 1 17 16,4-1-23-16,2 3-26 0,-3 2 8 0,5 5-16 15,-3 4-13-15,-1 0 9 0,6 3-9 0,-6 1 11 16,0-1 6-16,4 2-13 0,-3-2 6 0,2 1-10 15,0 1-6-15,-3-1 15 0,0-2-10 0,-2-1 11 16,2 0-6-16,-3-3-1 0,-1-3 4 0,-1-2-2 0,4-2-2 16,-4-2 13-16,3 0-4 0,-1-5 10 0,-2-2 8 15,1-4-7-15,1-1 15 0,-4-3-11 0,2-4 18 0,1 0-7 16,-2-6 1-16,5 0-1 0,-3-6 12 0,0 1-9 16,6 3 8-16,-3-2-8 0,2 9 5 0,2 1-17 15,-1 6-4-15,0 7-3 0,-4 2-12 0,0 4-7 16,1 2-2-16,-2 2-2 0,3 1-4 0,-1 7 12 15,0 1-7-15,0 2 8 0,0 3-4 0,0-4-3 16,1 1 6-16,0 0-6 0,-1-1-8 0,1-3-40 16,1-2-32-16,0-4 3 0,1-3-56 0,-2-1-94 15,0-3-84-15</inkml:trace>
  <inkml:trace contextRef="#ctx0" brushRef="#br0" timeOffset="5442.48">7355 6155 569 0,'-8'-7'94'0,"3"5"-67"0,5 2-7 0,0 0 6 0,-1 0-11 0,0 0-2 16,0 0 4-16,0 0-7 0,0 0-17 0,1 1 12 15,-17 10-17-15,17-5 15 0,-4-2-8 0,1 1-3 16,3-1 11-16,-6-1-9 0,6-3-4 0,0 0 14 16,0 0-11-16,0 0 12 15,0 0 8-15,0 0-1 0,0 0 23 0,0 0-16 0,1 0 15 16,0 0 7-16,10 9-16 0,-5-4 16 0,1 1 1 0,1 0-7 0,-3 3 12 15,3 1-14-15,1 2-17 0,1 3 6 16,1-1-9-16,3 3 10 0,-4 1-7 0,2-1-12 0,3 4 3 0,-2 0-6 16,5-1-1-16,2 6 6 0,-2 2-10 0,-1-3 7 15,-1 2 2-15,0-1-5 0,0 1 6 16,0 0-6-16,0 0-2 0,0 1 11 0,0 2-1 0,1 0 5 16,-3 2 1-16,1 1 0 0,-1 2 5 0,0-1-5 15,-1 1-10-15,1 3 15 0,1 0-5 0,-3 1 10 0,1-1 0 16,0-2-7-16,1-2 7 0,3 3-7 0,-2-2-13 15,3-4 12-15,0 2-7 0,1-4 11 0,3-1-1 16,0 2-16-16,1-4 2 0,-4-1-5 0,-2-2 1 0,-1 0 7 16,-2-4-6-16,-1-1 7 0,-2-1-2 0,-2-2-4 31,0 1 5-31,-2-4-4 0,-2-1 7 0,-1-1 1 0,-1-1 4 0,0-2-3 0,-3-1-1 0,1 0-9 16,-1-2 3-1,0-1-3-15,-1-1 7 0,1-2-4 0,0 0-7 16,0 0 3-16,0 0 2 0,0 0-4 15,-2 0 7-15,1 0-7 0,0-1 1 0,-18-13-32 16,17 8-14-16,-3 0-5 0,0-2-24 0,0 0-64 16,1-1-27-16,0 0-17 0,-2 0-75 0</inkml:trace>
  <inkml:trace contextRef="#ctx0" brushRef="#br0" timeOffset="5903.14">7501 6364 1095 0,'-11'-15'24'0,"1"1"28"0,3 0-11 0,5 3 16 0,-3-1-26 16,0 2-22-16,-1 1-2 0,2 1-5 0,2 1-1 15,2 1 1-15,0 1-10 0,3 1 8 0,-2-1 1 16,0 2-4-16,1-1 11 0,-2 4-12 0,0 0-15 0,0 0 17 15,0 0-17-15,-16 9 19 0,12-5 4 0,-2 3-15 16,-2 0 11-16,5 4-14 0,-4 2-5 0,2 3 22 16,-2 1-8-16,-1 3 14 0,-4-1-3 0,0 0 4 15,0 0 2-15,5 1-1 0,-1 2-11 0,-1-4 16 16,0 1-11-16,0-2 15 0,0-2-9 0,4-5 3 0,2 0 7 16,3-7-3-16,0-3 8 0,0 0 1 0,-8-3 3 15,3-2-1-15,6-3-2 0,2-4-19 0,-1 1-3 16,2-8-4-16,0-1-5 0,0-2-4 0,2-8-4 15,-1 0 2-15,2 0 6 0,-4-3-7 0,6 4 10 0,-3 5-11 16,2 2 1-16,-1 7 15 0,-3 5-7 0,1 5 11 16,-4 3 1-16,4 3-7 0,-3 3 3 0,-2 3-6 15,2 5-6-15,0 6 14 0,4 4-6 0,-2 3 10 16,1 1-6-16,4 5 3 0,-1-1 3 0,1 0-2 16,-2 4-1-16,2-5-6 0,-1-1-2 15,8 0-1-15,-1-7 3 0,1-3-14 0,1-1-13 0,-2-6-5 16,1 0-62-16,0-4-82 0,-3-3-74 0</inkml:trace>
  <inkml:trace contextRef="#ctx0" brushRef="#br0" timeOffset="6678.81">7764 7509 178 0,'-3'-4'97'0,"1"-2"-10"0,0 2-23 0,1-2 20 0,-3 2-16 0,2-1-8 16,1-3-5-16,1 4-1 0,0 0-27 0,-1 1 0 0,1 1-5 16,0-1 5-1,1 1 12-15,0 0-16 0,1 1 7 0,-2 1-12 0,0 0-13 0,0 0-1 0,0 0-7 16,0 0 5-16,8 2 4 0,-3-1-6 0,-1 1 8 16,-3 1-8-16,0 0-5 0,4 1 10 0,-3 1-1 0,2 3 8 15,3-2 15-15,-3 1-2 0,4 1 7 0,-1 1-7 16,2 1-11-16,-3 0 15 0,2 1-22 0,-1-1 20 15,-3-1-15-15,4 0-6 0,-5 0 10 0,3-1-12 32,0-1 5-32,0-2-9 0,0 1 0 0,1 0-1 15,1-2 12-15,-3 1-8 0,2-1 9 0,-1-2-10 16,2 0-4-16,-1-1 15 0,0 2-10 0,2-2 13 0,-2 1-7 16,3 1-4-16,-2-3-1 0,-1 2-1 0,1-2-3 15,-2 0 2-15,2-1-2 0,-4-1 2 0,0 2 9 16,-1 0 71-16,1 0-76 0,-2-1 58 0,0-2-134 15,0-2 69-15,-1-2 24 0,-1-1-1 0,0-3 17 0,0-3-2 16,-1-3 9-16,0-1-9 0,1-2-11 0,0 0 13 16,-1-2-12-16,2 0 14 0,1 1-22 0,0-5-12 15,3 3-4-15,-1-3 0 0,2-2-4 0,0 8 1 16,-1-5-9-16,0 5 8 0,1 4-2 0,-1 1-6 16,2 5 13-16,-3 3-10 0,1 5 8 0,-1 2-12 0,0 0-8 15,-2 1 0-15,1-1-1 0,0 2 0 0,-2 3-7 16,1 1-1-16,-1-3-37 0,0 2-75 0,0 1-76 15,1 0 7-15,-1 2-161 0</inkml:trace>
  <inkml:trace contextRef="#ctx0" brushRef="#br0" timeOffset="7916.35">7467 6059 319 0,'-7'-6'65'0,"-4"0"118"0,7 3-103 0,-1-2 11 0,2 2-20 0,3-1 18 16,-2-1-33-16,2 2-14 0,0-3 3 0,-2 1-8 15,4 0-10-15,-1 0-10 0,-1 1-6 0,0 4 2 16,7-3-1-16,-5 2-11 0,6 1 3 0,3-4-7 0,-8 3-1 15,4-1 4-15,-3 1-8 0,-3 0 6 0,5 0-2 16,-4 0-2-16,1 4 9 0,2 0-9 0,2 1-5 16,-2 2 9-16,2-5-11 0,0 4 13 0,-1 2 2 15,1-3-2-15,-2 2 8 0,2 1-8 0,2 0-2 0,1 2 6 16,1 3-4-16,-1 0 5 0,1-2 1 0,2 4 1 16,2-1 9-16,1 2-6 0,2 1 2 0,-1 0 7 15,-1 2-15-15,1 0 13 0,0 1-4 0,6 2-10 16,1 1 9-16,1 1-11 0,0-2-1 0,0 3 2 15,0 2-5-15,0 1 3 0,5 3 9 0,4 6-10 0,-8-3 8 16,2 3-10-16,0 1-5 0,-6-3 11 16,2 1-8-16,0 1 9 0,-1-1-1 0,0 0-1 0,1-3 4 15,-2-2-5-15,3 1 2 0,-1-2-6 0,-4 1-3 16,3-4 0-16,-2-1 8 0,1-3 4 0,2-3 4 0,-2-1-4 16,0-1-6-16,-6-2 15 0,0 0-2 15,-2-2 7-15,-3 1 3 0,0-1-7 0,0-1 1 16,-3-1-4-16,1 0-5 0,-1-2 2 0,-2 0-3 0,-1-2 3 15,1 0 2-15,-3-2-4 0,-1-1 4 0,1-1-6 16,-3 0-6-16,1 0 14 0,-1-3-13 0,0 0 14 16,0 0-1-16,0 0 1 0,0 0 9 0,0 0-9 15,-1 0 0-15,1 0 8 16,-1 0-10-16,-1 0 8 0,1 0-10 0,0-1-6 0,-1 0 5 0,1 0-7 0,-2 0 0 16,1 0-3-16,0 0 2 0,1 0-2 0,-32-12 4 15,33 13-4-15,0 0-4 0,0 0 3 0,0 0-1 0,0 0 4 16,0 0 2-16,0 0 1 0,0 0-2 0,0 0-7 15,0 0 2 1,0 0-5-16,0 0-9 0,0 0 19 0,0 0-3 0,0 0 9 16,0 1-9-16,0 0-2 0,2 14-5 0,2-10 5 15,-1 1 11-15,-1 0-15 0,3 0 3 0,-2 0-9 0,2 0 8 0,-3 1 5 32,1-2 2-32,0-1 0 0,-2-1 0 0,0-1-6 15,1-1 4-15,-2-1-4 0,0 0 8 0,0 0-4 0,0 0 2 16,0 0-3-16,0 0 4 0,0 0-1 0,1-1-4 15,-1 0 2-15,7-17-1 0,-8 10 2 0,0 1 6 16,0-2-3-16,0 2-5 0,-1 0 8 0,1-3-8 16,0-1 9-16,-1 1-1 0,1-1-6 0,-2-2 3 0,1 2-4 15,0 0 3-15,0 0-3 0,-1 1-2 0,0 1 1 16,1 0 3-16,-4 1-6 0,3 1 6 0,-2 1-7 16,2 0 6-16,-5-1-1 0,1 0 0 0,0 1-1 15,-1 1-2-15,1 1 2 0,1 3 0 0,0-2 2 16,-2-1 1-16,5 4-3 0,3 0-7 0,0 0 2 15,0 0 0-15,-1 0-1 0,0 0 6 0,0 1-7 16,-9 12-9-16,6-6 10 0,-1 1 0 0,4 5 4 16,-3 1-7-16,1 1 3 0,-3 2 0 0,4 1 1 15,-4 0-8-15,3 2 15 0,0-3-2 0,-2-1 7 0,0-2 1 16,1-2-10-16,-1 1 0 0,3-2-4 0,-2-2 3 16,1-1 6-16,-4-4-3 0,2-1 5 0,5-3-1 0,-3 2-3 15,3-2 7-15,0 0-5 0,0 0 3 0,0 0-13 16,0-1-2-16,0 0-2 0,3-19 4 0,-4 10-7 15,5 1-1-15,-3-1-2 0,-1 2-4 0,1-1 15 16,-2 1 2-16,1 2 4 0,3-2 1 0,0 2-1 16,-2 1 0-16,3-1 1 0,-3 1 16 0,2 1-15 15,0 1 8-15,-2 2-10 0,3 0-3 0,-2 0 3 16,0 0-4-16,4 0 3 0,-4 1-14 0,3 1 6 16,2 1-10-16,-7-2 8 0,0 0-19 0,0 0-26 15,0 0-10-15,0 0-9 0,1 0-46 0,0 0-15 0,0 0-32 16,0 0 4-16,0 0-92 0</inkml:trace>
  <inkml:trace contextRef="#ctx0" brushRef="#br0" timeOffset="8392.85">7751 6268 380 0,'-6'-11'57'0,"-5"-1"33"0,1-1 55 0,1 1-126 0,-1 1 4 0,4 1 24 0,-2-1-26 15,0 0 25-15,0 2-28 0,0-1 2 0,0 1 5 16,-1 1-5-16,0 1-12 15,1 1 13-15,0 0-9 0,-1 0 12 0,2 2-13 16,1 0-6-16,0 3 1 0,2 1-3 0,0 0 5 0,0 0-8 16,1-1-3-16,0 1-1 0,0 0 3 0,-1 3 3 0,1 1 4 0,1 2-5 15,-2 4-18-15,1 2 21 0,-1 4-8 0,0 1 14 16,0 1 8-16,2 2-9 0,2-1 5 16,0-1-8-16,1-3-7 0,-1-2 12 0,0-2-8 0,1-5 10 15,-1-6 1-15,0 0 14 0,0 0 6 0,0 0-3 16,3 0-17-16,-2-9-3 0,3-2-11 0,-4-4 8 0,3-1-4 15,-2-3-1-15,-1-1 8 0,0-1-10 0,-4 0-12 16,-1-3 24-16,-2 3-13 0,3 1 21 0,-1-2-5 0,4 6 14 16,1 7 7-16,0 5 1 0,0 4-5 0,0 0-21 15,8 7 0-15,-6-1-6 0,5 7-6 0,3 7-2 16,0 0-5-16,3 7 5 0,1 4-3 0,5 1-6 16,1 3-32-1,4 1 3-15,1-4-149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5-08-27T05:52:46.084"/>
    </inkml:context>
    <inkml:brush xml:id="br0">
      <inkml:brushProperty name="width" value="0.08819" units="cm"/>
      <inkml:brushProperty name="height" value="0.08819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08T03:55:59.79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6026 10765 193 0,'6'-7'19'0,"0"0"-50"0,-4-2 100 0,-1 1 22 0,5-1-7 0,-2 2 12 0,4-1-33 16,-1 2-16-16,-7-1-4 0,0-1-2 0,0 2-16 0,0 2-3 15,-2-1-9-15,5 3 5 0,-2-1-5 0,0 0-10 0,-1 3 3 16,0 0-7-16,11 0-11 16,-11 0 14-16,0 0-6 0,0 0 9 0,0 0 5 0,0 1 3 0,0 0 17 0,0 0-10 31,0 0 11-31,0 0-5 0,0 0-9 0,-1 24 8 16,2-18 6-16,-1 0-15 0,1 2 8 0,-1 0-13 15,-6 0-4-15,2 2 11 0,-3 3-13 0,3 4 14 16,-4-4-3-16,5 9-10 0,1-2 17 0,-1-2-16 15,2 4 0-15,0-3 10 0,-1 0-17 0,2 0 15 0,0-1-8 0,0-2 3 16,0-2 6-16,0 3-5 16,1-2-11-16,0-2 9 0,6 0-8 0,-1-3 10 0,-2-1-5 0,1-1-2 0,-1-2-1 15,0-3-1 1,3 1 0-16,-1-4-9 0,2-1-22 16,3-2 3-16,1-4-52 0,-3 0-104 0,3 0-75 15</inkml:trace>
  <inkml:trace contextRef="#ctx0" brushRef="#br0" timeOffset="198.31">6211 10629 1030 0,'-8'-20'184'0,"2"5"-182"15,1 2 6-15,3 3-14 0,0 4-4 0,4 4 7 16,3 0-26-16,0 1 16 0,5 1-45 0,-2-2-28 15,2 0 9-15,-2 0-16 0,0-1 39 0,-2 0 42 16,-1-1 6-16,1 2 8 0,-2-1 9 0,0 0-16 16,0 3-8-16,0 0-11 0,1 0-88 15</inkml:trace>
  <inkml:trace contextRef="#ctx0" brushRef="#br0" timeOffset="1066.49">6244 11091 800 0,'-2'4'67'0,"-2"3"-7"0,2-1-11 15,1 1 3-15,-3 0-42 0,4 0 11 0,2 0-20 0,0-2 17 16,0-1-8-16,-1-1-7 0,2 0 14 0,0-1-13 16,-3-2 4-16,0 0 7 0,0 0-5 0,1 0 8 15,0-1 11-15,19-11-12 16,-14 7 4-16,3-1-11 0,0 1-16 0,0 1 12 0,1-3-6 0,-1 0 9 15,0-1-9-15,-1-3-6 0,0 1 3 16,0-3-5-16,-2-1-4 0,0-2 19 16,0 1-7-16,-2-1 13 0,1 0-6 0,0 1-8 15,-2 0 1-15,3 1-3 0,-1 0-6 0,0 2 15 16,2 0-12-16,1 1 12 0,-2 2-5 0,2-2 1 0,0 3 4 0,2 0-4 16,-1-1-9-16,4 5 12 15,-5-3-5-15,1 1 8 0,1 4 5 0,-5-4-10 16,7 2 9-16,-4 4-12 0,1-2-11 0,-5 2 15 15,3 2-6-15,1-1 10 0,-2-1-5 0,4 3-3 16,1-1 2-16,2 5-2 0,-3 1-5 16,-2-2 3-16,-3-1-4 0,-3 0 5 0,1-1-3 15,0 1 9-15,-2 1-2 0,1 0 3 0,-1 0-12 0,1 1 7 16,0-1-10-16,-5-3 9 16,1-1 4-16,0 0-2 0,1 1 13 0,-2-1-12 0,0 0-9 0,2 0 9 15,-4-1-11-15,5-1 12 0,0 0 0 0,0 0-1 16,-1 0 8-16,0 0-8 15,0 0-5-15,0 0 7 0,1 0-5 0,-4 0 9 16,2 0 8-16,0 0-6 0,-28-1 11 0,26-2-11 16,-1 0-7-16,3-1 16 0,3 1-16 0,-3 1 17 15,-1-2-15-15,-1 0 6 0,-2-2 1 0,4 0 0 16,1-1-16-16,0-2 17 0,1 1-5 16,1 0 12-16,0-2-7 0,2 1-5 0,3-1-1 15,-2-5-1-15,1 3-7 0,2 0 6 0,0 0-6 16,4 2 5-16,2 1 5 0,-1 2-13 0,2 4 7 15,-2-1-11-15,0 2-5 0,-1 1 17 0,-2 0-17 16,-1 4 16-16,-1 2-6 0,0 1-4 16,0 1 8-16,-1 1-9 0,-2 2-10 0,-2-2 21 0,-1 3-9 15,0 2 11-15,1 1-8 0,-2 2 0 16,0 0 5-16,-2 2-3 0,-1-4-5 0,2 2 11 0,0-2-5 16,0-2 9-16,-2-1-10 0,0-1 1 15,1-1 0-15,1 0 2 0,-1-1-9 0,2-2 8 16,2-1-10-16,-2-2 11 0,0 0 3 0,0-3-10 0,0 0 7 15,0 0-11-15,1 0-18 0,13-7-52 16,-7 2-47-16,3-1-2 0,0-2-115 0</inkml:trace>
  <inkml:trace contextRef="#ctx0" brushRef="#br0" timeOffset="3361.19">6988 10814 1120 0,'-18'-22'201'0,"12"9"-190"0,-3 2-9 0,6 6 5 16,3 5-7-16,0 0-29 0,0 0-13 0,0 0-13 0,0-1-79 15,0 0 42-15,0 0 7 0,0 0 16 0,-12-22 68 0,7 20 29 16,4-1 16-16,-4 2 0 16,5-1-4-16,-3 2 3 0,-5-2-15 0,3 2 13 15,5 1-17-15,0 0-16 0,0 0-1 0,-1 0-7 16,0 0-15-16,0 1 23 0,-11 13-13 0,12-8 16 0,0 0-4 15,-2 1-8-15,0-2 5 0,2 5-8 0,0-3-11 0,1 3 19 16,0 3-3 0,-1-3 10-16,-1 5-2 0,0 0 2 0,1 1 10 15,1 1-5-15,2 1 2 0,-3 0-3 0,4-2-11 16,-3 1 9-16,-1-3 9 0,3 1-17 16,-2-3 12-16,2 0-15 0,-2 2 1 0,6-4 12 0,-4 1 0 15,4-3 6-15,1-3-7 0,1 0 1 0,5-2 3 16,-4-3 0-16,6 0-4 0,-7-4 9 15,2-1-17-15,4-3 17 0,-1-1-11 0,2-1-9 0,-3-3 6 16,-1-2-7-16,4 1 6 0,-2-3-11 16,1 0 0-16,-2-1-5 0,-2-2 6 0,-1 0 2 15,0 3 1-15,-4-1-2 0,1 5-17 0,-2 6 23 16,0-1-14-16,-1 1 17 0,2 2-3 0,-4 0-16 16,2 4 11-16,-1 3-15 0,0 2 0 0,-1 2 15 15,0 0 1-15,-1-1 5 0,-1 1-6 16,2 2-2-16,0 1-6 0,2 1 6 0,-3 0 8 15,1-1-5-15,0 0 2 0,2-1-4 16,-2 2 1-16,1-1 4 0,0 1 0 0,1 1 0 16,-1-4-11-16,-1 2 10 0,-1-1-6 0,0 0 6 15,3 6 4-15,-3-13 26 0,-1 6-45 16,3-3 18-16,-1-3 1 0,3 1 2 0,3 0 1 16,-3-2 12-16,5-1-13 0,-1-2 2 0,4-3-3 15,-1 0 7-15,-1-2-12 0,2-1-3 0,-2 0-1 16,0-3 11-16,3-1-6 0,-1 0 11 0,-3-3-11 15,4 3-1-15,-5 0 0 0,-6-1-2 0,2 0 3 16,-1 1-6-16,3 3 2 0,-3 3-3 0,-1-1 2 16,-3 1-8-16,-1 1 10 0,1-1-4 0,-1 2 7 15,-5 1-3-15,-2 1-1 0,0-2 5 0,1 2-3 16,1-1 1-16,1 3-1 0,0 0 0 0,-5 0 1 16,5 1-3-16,-5 0 3 0,3 4-3 0,3 1 3 15,-1-2-8-15,6 3 8 0,-6 1 0 0,1 0 5 16,1 3-4-16,-1-2-4 0,4 2-1 0,3-1 1 15,2 1 16-15,-1 2-16 0,7-1 10 16,-5 0-11-16,-2 0 11 0,6-1-9 0,-6 2 3 16,7-1-4-16,-4-2 1 0,2-2 8 0,-1 0-7 15,0-1 8-15,4 0-4 0,1 0-3 16,-1-2 4-16,3-1-3 0,-1 0 2 0,-1-2-2 16,1-1 4-16,-1 0-1 0,1-3 6 0,-2 0-13 15,0 0 0-15,-1-1-4 0,-2-1-4 0,-1-1 10 16,0-2-2-16,-2 0 6 0,0-1 1 0,-2-4-6 15,0 4 4-15,-3-2-5 0,0-1-8 16,-1 2 11-16,0-3-11 0,0 0 12 0,0 4-4 0,0-1 2 16,1 2 4-16,1 0-1 0,2 0-5 0,-1 2 3 15,3-3-2-15,2 3 4 0,-1-1-6 0,2 0 3 16,-1 3 0-16,0 0 3 0,2-1 8 0,1 5-18 16,3 3 1-16,1 0-7 0,-2 3 7 0,-2-1 3 15,-2-3 1-15,-2 4 1 0,2 0 5 0,0 1-7 16,1 4 1-16,1-2-5 0,-6 3 5 0,4-2-1 15,-2-5 1-15,-1 3-2 0,-1-1-10 0,-1 0 13 16,-4 4-7-16,1-4 10 16,0 2 5-16,-1-2-13 0,0-2 8 0,-2 1-9 0,-2-1 10 0,0 0-7 15,0 0-2-15,-1-3-2 0,-1 0 13 0,-3-2-6 16,3 0 7-16,-2-1-7 0,-1-2 3 0,2 0-2 16,0-2 4-16,2 1-4 0,4-2-1 0,-3-4 11 15,4 1-6 1,0-1 7-16,1-2-10 0,4 2 0 0,-1-3 2 0,4-1-1 0,-1 1-4 15,0 0 2-15,1 1-4 0,-3 0 2 0,6 0-1 16,1 2 1-16,-1 1-2 0,2 0 2 0,4 4 4 16,-1 0-9-16,3 2 6 15,-2 1-7-15,-5 0 12 0,1 2-8 0,2-2 3 16,-3 4-4-16,-2-2 0 0,1 3 3 0,-2 3-3 16,0-1 3-16,-1 0 0 0,-3 1-8 0,-1 0-5 0,-1 2 2 15,0 0 13-15,-2 0-9 0,-1-1 10 16,-3-1-12-16,0 2 8 0,0-2 0 0,-2 3-4 0,0-2 3 15,0-1 5-15,-4 1-1 16,3-4 5-16,-1 1-7 0,2-3-16 0,-1 1 19 0,0-2-7 0,3 0 12 16,-2 0 0-16,3-1-2 0,1 0 3 0,-2-4-2 15,2-1 5-15,1 2-10 0,0-7 5 0,1 4-7 16,2-1 3-16,-1-2-1 0,4 0-2 0,1-1 0 16,1 2 0-16,-1-1 0 0,3 2-4 0,0 2 1 15,1 0 1 1,1 2 1-16,-2 0 5 0,1 2-4 0,-1 0 3 0,1 1-5 0,-2 1 2 0,0 0-4 15,-1 2 4-15,-1 3-3 16,-2 0-1-16,1 2-1 16,0 0-2-16,-2 2 7 0,1-1-5 0,-1 2 5 15,0 1-6-15,-2-1 3 0,0 4 3 0,-3-4 0 16,-1 3 8-16,1-3-8 0,0-2 1 0,1 4-3 0,0-5 2 0,0 4 0 16,0-3-1-16,0-2-1 15,2 1 3-15,0-6 2 0,-2-1 0 0,0 0 1 0,9 1 0 16,-3-1 4-16,4-2 0 0,-1-4 0 0,1 1-11 15,1-4 8-15,0-3 1 0,1 1 4 0,0-3-5 0,3 1-4 0,-1 0-4 32,-2 1 2-32,2-1 8 0,-6 1-11 15,0 1 3-15,-1 2-8 0,1 1 18 0,-3 2-14 16,-1 1 10-16,0 2-12 0,-1 3 9 0,-3 0-2 16,0 0-3-16,0 0 1 0,0 0-1 0,0 0 3 15,-2 0-1-15,-11 1 0 0,6 4 1 0,6 1 0 16,1-2 4-16,0 1-3 0,0-1-3 0,-1 2 2 15,1 2 0-15,3 1 2 0,0-4 1 0,4 2 1 16,0-1-3-16,1-1 3 0,1 3-4 0,-1-3 2 16,5 3 2-16,-5-4 0 0,4-1-4 0,-2-1 0 15,-4-2 0-15,2 1 0 0,1 2-4 0,-2-3 5 16,1 1-2-16,0-2 4 0,0-1 6 0,-1 2-10 16,0-5 6-16,2 3-6 0,-3-2 0 0,1-5 1 15,0 6-4-15,-1-6 5 0,0 2 7 16,-2 1-9-16,1-3 3 0,-1 1-5 0,1 0-1 0,-1-3 4 15,0 1 0-15,0 1 2 0,0 0 8 16,-2 0-12-16,3 2 1 0,-2 1-5 0,0-1 9 16,3 3-1-16,-1 0 3 0,-1-1-3 0,2 2 5 15,0 1-11-15,-1 1 3 0,1 1-7 0,0 0 2 16,-1 1 6-16,1 3-1 0,2 1 3 16,0 2 3-16,-2-1-9 0,-2 2 7 0,0 0-8 15,0-1 4-15,0 2 1 0,-3-2-9 0,1 1 8 0,2 1-15 16,-2-2 16-16,-2 0-7 0,0-2 10 15,-4-3-3-15,2 2 2 0,-1-2 3 0,-3-3 0 0,5 2-3 16,1-1-1-16,0 0 8 0,0 0-5 16,0 0 3-16,-9-11-4 0,10 4-5 0,0-3 4 15,2 2 2-15,1-2 0 0,-1 2-3 0,4 0 0 16,3 0-8-16,2 2 3 0,-3 1 2 0,3 2 1 16,-1 1 5-16,-6 2-11 0,4 0 7 0,-3 3-7 15,1 0 9-15,2 1-2 0,-4 2-5 0,4-1 2 16,-1 3-7-16,1-3 9 15,1 2-3-15,-4-3 17 0,-2 2 149 0,1-1-233 0,-5-3 99 0,5 1-147 16,-2-2 123-16,0-1-4 0,2 1 5 0,-3-1-5 16,1-2 0-16,0 0 0 0,-1-4 0 0,-1-2 0 15,4 1 6-15,-3-3 3 0,3-2-3 0,-2-1 4 16,0-2-7-16,2-5-3 0,-2 0 2 16,2-6-1-16,0-1 6 0,0-2-8 0,2-3 2 15,0 2-4-15,1-2 5 0,-1 3-2 0,-2 3-3 16,-1 3 1-16,-2 3 15 0,-1 4-17 0,-2 1 4 15,-1 5-9-15,-1 1 11 16,-1 3-2-16,2-1 6 0,-4 1-6 0,1 3 4 0,1 3-1 0,-1-2-9 16,1 2 5-16,-1 0 1 0,-1 0 0 0,2 2 11 15,-1 0-11-15,2 1-14 0,2 2 21 0,0 0-7 16,1 4 14-16,0-3-14 0,1 7 0 0,3 1-1 16,2 0 1-16,1 4 8 0,0-1-11 15,1 5 8-15,1 0-7 0,0 0 7 0,3 0-2 16,0-3-3-16,-1 3 1 0,1-2 5 0,-2 0-6 15,0 0 3-15,-1 0-4 16,0 0 4-16,-2-3-3 0,-1-1-1 0,-1-4 1 0,0-2 2 0,1-1 0 16,-1-2-3-16,-1 0-1 0,3-2-13 0,-5-4-8 15,0-1-27-15,-2 0 7 0,0 0-73 0,1 0-138 16,0 0-121-16,10-16 6 0,-12 7-105 0</inkml:trace>
  <inkml:trace contextRef="#ctx0" brushRef="#br0" timeOffset="3518.9">8834 10570 1188 0,'-4'-12'213'0,"0"2"-99"0,-2 2 4 0,4 4-13 0,1 0-47 0,4 2-25 15,3 0-7-15,5 0-5 0,7 2-23 16,4-3-2-16,5 2-5 0,2-2 2 0,3-1-12 16,5 0-19-16,3 1-45 0,7 1 9 15,4-3-132-15,16 3-230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08T04:05:25.892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8">
        <inkml:traceFormat>
          <inkml:channel name="X" type="integer" max="12064" units="cm"/>
          <inkml:channel name="Y" type="integer" max="7540" units="cm"/>
          <inkml:channel name="T" type="integer" max="2.14748E9" units="dev"/>
        </inkml:traceFormat>
        <inkml:channelProperties>
          <inkml:channelProperty channel="X" name="resolution" value="400" units="1/cm"/>
          <inkml:channelProperty channel="Y" name="resolution" value="400" units="1/cm"/>
          <inkml:channelProperty channel="T" name="resolution" value="1" units="1/dev"/>
        </inkml:channelProperties>
      </inkml:inkSource>
      <inkml:timestamp xml:id="ts1" timeString="2025-08-08T04:09:18.494"/>
    </inkml:context>
  </inkml:definitions>
  <inkml:trace contextRef="#ctx0" brushRef="#br0">8225 7961 593 0,'-2'-6'68'0,"2"1"210"0,0 5-282 0,0 0 7 16,0 0-10-16,0 0 11 0,0 0 2 15,2 0-36-15,-1 0-1 0,-1 0-18 0,1 0-24 16,21 5 47-16,-16-5-10 0,2-1 22 0,-4 1 14 16,-4 0-1-16,-1 0 4 0,1 0-5 0,0 0 1 0,0 0 15 15,0 0-1-15,0 0 6 0,-2 0 2 0,-16 8 13 16,9-7 2-16,1-1 0 0,4 0-20 0,-2 0 16 15,4 2-15-15,-2-2 16 0,4 0-15 0,0 0-11 0,-1 0 2 16,0 0-8-16,0 0-18 0,0 0 27 0,1 0-16 0,-1 0 20 16,-1 0-7-16,1 0-7 0,0 0 11 0,0 0-12 15,0 0 6-15,0 0 14 0,0 1-7 0,1 0 10 16,-2 0-3-16,1 0-8 0,0 0 7 0,0 0-9 16,0 0-2-16,1 1 3 0,0 0-9 0,-1 30 10 15,1-25 9-15,0 0-11 0,0 0 11 0,-2 1-12 16,2-1 0-16,0 1 7 0,-2 0-14 0,2-1 12 0,0 1-3 15,-2-1-6-15,2 0 4 0,0 0-7 0,1-2-5 16,0 1 6-16,-1-3-1 0,0 1 3 16,0 0 6-16,2-4-6 0,1 0 10 0,1-1-9 15,-1-1 6-15,-1 0-5 0,1-2-2 0,4 4 1 16,-4-5-2-16,2-1-6 0,1 1 0 0,0-6-4 16,4 4-7-16,2 0 9 0,-3-2-8 0,-2 2 8 15,-3-3 3-15,-1 3-7 0,2-1 9 0,-1 1-8 0,0 0-5 16,-1 0 14-16,-3 3-14 0,1 0 14 0,-1 4 0 0,0 0-2 0,0 0 4 15,0 0-6-15,0 0-10 0,-1 0 21 16,0 0-10-16,0 0 13 0,0 0-4 0,1 1-7 16,-23 9 9-16,21-8-9 0,-3 0-5 0,4 3 8 15,1-3-8-15,-2 2 9 0,0 0 0 0,1 0 2 0,-7 0 4 16,4 0-4-16,-1 0-4 0,1 0 8 0,5 2-1 0,-1-1 3 16,-1 0-3-16,0 0-3 0,-2-1 2 15,2 0-3-15,-1 0-10 0,4-1 9 16,-1-1-11-16,4 0 10 0,2-1 6 0,-5 1-7 0,5-2 11 0,1 0-13 15,-1 3 3-15,-1-5 3 0,1 1 2 16,-1-1 0-16,5-1-1 0,0 1-5 16,-3-1-2-16,1-2 0 0,0-1-10 0,6 1 14 15,2-1-13-15,-6 0 15 0,-2-3-2 0,-4 1-1 16,-1-1 8-16,0 1-9 0,-1 1-3 0,-1-1 6 16,-4 1 2-16,2 0 2 0,-4-2-1 0,-3 0-2 15,3 1-1-15,-3 0 1 0,1 1 6 0,0 3-1 0,-3-1-1 0,0 3 0 0,6-1-1 0,-5 2-6 16,3 1 5-16,-1 0-6 15,-5 1-9-15,4 0 12 0,0 2-10 16,3 1 12-16,-3 1-5 0,-1 1-1 0,1 1 4 16,1-1-5-16,2 2-11 0,-3 0 12 0,-2-1-2 0,5 2 6 0,2-1-3 15,0 1-3-15,2 0-3 0,-4 0 2 0,0-2-1 0,1-1 3 16,5 3-1-16,-2-3 2 16,0 0 7-16,2 2-7 0,1-3 4 0,-2 0-7 15,4-1-8-15,-3-2 10 0,-2-1 4 0,9 1 2 0,-6-1 1 0,5-1-5 16,2 0-2-16,-4 0 0 0,3-2 0 0,-1-1 8 0,-3 1-8 15,8-2 6-15,-5 1-8 0,8-1 8 0,-6-4 1 0,3 3 0 32,1-3-4-32,-3 2-5 0,1-2 0 0,-2 0-2 0,-4 0 15 0,0-2-6 0,-1 1 3 0,-1 1-6 31,-1-1-12-31,-2 1 17 0,-1-1-7 0,-1 2 11 0,-3-1-11 0,-2 0 6 0,1 2 1 0,-4 2-1 16,-2 0-12-1,1 2 5-15,-1 0 3 0,1 2 2 0,-1 0 1 16,-3 1-3-16,3 2-4 0,-5 1 2 0,1 2-7 0,5 2 13 15,0-1-6-15,3 1 9 0,0 1-3 0,0 1-8 16,0 1 3-16,0-1-6 0,1-1-3 0,0 1 8 16,5-2 0-16,2 1 3 0,2 1-3 0,2-4-3 0,-1 1 2 15,2-3 0-15,4-1 4 0,2 0-28 16,-1 1-32-16,4-2 4 0,1-1-69 0,5 2-125 16</inkml:trace>
  <inkml:trace contextRef="#ctx0" brushRef="#br0" timeOffset="41403.21">3144 8154 218 0,'-7'-9'35'0,"7"2"-8"16,-6 2 14-16,6 3 4 0,0 0 18 0,1-1-8 0,-1 2-30 0,0 1 17 0,0 0-37 0,0 0-5 16,0 0 12-1,1 0-12-15,10-3-4 0,-7 4 4 0,1-1-5 16,0 0 5-16,1 1 2 0,0 0 9 0,-1-1 3 15,2 1 1-15,1-1-9 0,-2 1 13 0,3 2-9 16,-2-3 12-16,0 2 5 0,0 1-4 0,-1-3 11 0,1 3-9 16,3-2 12-16,-2 2-1 0,2 1-9 0,-1 0 6 15,0-1-4-15,1-4-13 0,4 5 7 0,-3-2-12 16,5 2-9-16,1 1 12 0,-1-3-11 0,4 0 12 16,-1 0-1-16,-1-1-7 0,4 1 10 0,-5-1-12 15,8 1-17-15,-1-2 19 0,1-1-13 0,3 1 17 16,-5-3-3-16,4 3-10 0,-4 0 9 0,2-1-9 0,-2 0 2 15,1 1 6-15,0-3-11 0,1 3 10 0,-4 0 1 16,2-2 0-16,0 2 3 0,1 1-6 0,-3-4-8 0,2 2 14 16,1 1-4-16,4-3 8 0,1 3-7 0,1 0-2 15,-4 0 5-15,1 5-5 0,0-1 2 0,-4 0 0 16,1 2-8-16,-1-2 4 0,0 3 4 0,-1 1-4 16,0-3 7-16,-2 3-8 0,-1-3-1 0,0-2 7 15,0 3-10-15,9-4 7 0,-8 3-3 0,2-1 0 16,2 0 10-16,-4-3-10 0,5-2 6 0,-2 1-6 15,-2-1-2-15,-2 0 0 0,1 1 6 0,0 0-1 16,-2 0 10-16,-1-2-10 0,2 4-13 0,1-2 21 16,-3 2-12-16,2 2 17 0,1-3-3 0,-1 3-7 15,1-2 1-15,-1-2-5 0,-2 3-9 0,-1-5 11 0,6 5-6 16,2-2 7-16,0 1-3 0,4-1-3 0,-4-1 6 16,3 1-6-16,-4-4-12 0,-1 4 17 0,0-1-12 15,1-2 15-15,1 2-6 0,-3 0 0 0,2-1 4 0,4 2-5 16,-5 0 3-16,4 0 0 0,-3 0 3 0,0-3-1 15,2 0-6-15,1 0 4 0,2 0-6 16,2 2 5-16,1 0 8 0,-5 0-13 0,2 0 7 0,-3-2-9 16,-1 2 1-16,-1 0 2 0,1 0 0 0,-2 1 1 15,-1 0 5-15,2-1-4 0,3 3-1 0,-2-3 0 16,2 2 3-16,-4-3-2 0,2-2-1 0,4 0 0 0,1 0-14 16,5-1 20-16,-3 4-9 0,-3-3 13 15,-1-3-6-15,0 6-7 0,-2-4 4 0,0 4-6 16,0 0-10-16,4 1 17 0,-1 0-6 0,-4-6 10 15,4 3-6-15,-5-1 0 0,0 0-4 0,5 2 3 0,-4-2 7 16,4 0-11-16,-1 1 3 0,-2 4-8 0,-3-1 10 16,1 0 4-16,-1 0 3 0,2-3-3 0,-1 1-5 0,-2 2-2 15,1-1-3-15,5 2 4 0,0-2 9 0,0-4-6 16,6 4 8-16,-4-6-10 0,2 4-7 0,3-1 11 0,0-1-8 16,-2 1 10-16,-2 0 5 0,0 3-14 0,-2 0 8 15,-3-2-11-15,1 1 2 0,-2-2 9 0,0 1-8 16,1 3 8-16,6-1-2 0,-4 0-3 0,0 3 9 15,-3-4-9-15,-1 0 0 0,1-2 4 0,-1-4-12 16,5 5 10-16,-6-1-4 0,2 2 5 0,-2 1 3 16,5-3-2-16,-5-1-13 0,0 3 10 15,1-3-5-15,1 3 7 0,1 1 1 0,-1-3-2 0,2 1 4 0,3 0-5 16,0-2 3-16,2-1-3 16,-4 1 4-16,0 0-4 0,-2 4-4 0,-1 0 5 15,4-1-1-15,-9-1 3 0,3-1-5 0,-4 1 7 0,2 0-6 0,1-2 6 16,-3 1-4-16,4 1-1 0,-5-4 5 0,2 4-5 0,3-1-16 15,-4-3 24-15,2 4-8 0,-1-1 16 16,-1-2-7-16,1-1-9 0,1 2 2 0,-3-1-3 16,2 1 7-16,1 0 5 0,-1-1-6 0,-1 2 6 15,0 0 5-15,-2-1-2 0,-2 1 14 0,-1 1-11 16,0 2 8-16,-2 0-13 0,1 0-1 0,-1 0-2 0,-2 0-3 0,1 0-5 16,-4 1 1-16,-1 1 0 0,0 0 8 0,-2 0-11 15,-2-1 2-15,2 1-3 0,-3-2 14 0,0 0 2 16,0 0 7-16,0 0-2 0,0 0 14 0,0 0-8 15,0 0-3-15,0 0 0 0,-1 0-3 0,0 0-16 16,0-1 4-16,0 0-7 0,1 0-1 0,-1-1 0 16,-1 1 1-16,1 0 0 15,0 0 0-15,0 0-5 0,-1 0-2 0,1 1-2 16,-31-8 1-16,32 8-2 0,0 0-4 0,0 0 2 16,-2 0-3-16,1 0-15 0,0 0 0 0,0 0-8 15,-1 0-12-15,1 0-10 0,-31 6-28 0,32-6 7 0,-9 3-64 0,1-2-160 0</inkml:trace>
  <inkml:trace contextRef="#ctx0" brushRef="#br0" timeOffset="42372.09">6301 7992 486 0,'-3'-5'45'0,"1"2"146"0,2 3-187 0,0 0 2 0,0 0-8 0,0 0 3 0,-1 0-5 0,0 0-7 15,0 0 5-15,1 0-11 0,0 1-5 16,0 0 23-16,0-1-3 0,0 0 10 0,0 0 16 0,0 1-2 16,0-1 16-16,0 1-13 0,-1-1 6 0,-1 0 7 0,1 0-15 15,0 0 14-15,0 1 0 0,0 0-23 0,0 0 10 16,-29 12-18-16,25-11-2 0,-1 2-1 16,0 1-6-16,0 2 2 0,-1-1-2 0,-3 2 3 15,-2 1 5-15,1 0-4 0,-3 1-9 0,-1-1 11 0,3 0-14 16,-5 2 14-16,3-2 0 0,-2 3-5 15,0 1 12-15,-4-3-13 0,3 3 0 0,1-1 20 0,-2 1-13 16,3 1 15-16,-2-3-9 0,-1 0 4 0,5-1 3 0,-1-3-3 16,1 6-1-16,3-4-8 0,1-1-1 15,2 2-2-15,-1-6 6 0,3-1-3 0,0 0 2 0,4 2-4 16,-2-2-7-16,3-3 14 0,0 0-8 0,0 0 12 0,0 0 1 16,0 0-15-16,1 0 13 15,12 4-15-15,-7-4-1 0,2-1 10 0,1 2-13 0,0 0 13 16,1 0-5-16,1 1 0 0,-1 0 4 0,-1 1-6 15,0 3-11-15,3 0 10 0,1 1-10 0,-2 1 11 0,1 1 1 16,-3 0-3-16,0 1 6 0,4 1-8 0,-5-1-14 0,2 2 16 16,-5-1-3-16,1 0 7 0,1-1 4 0,-1-1-5 15,0 1 1-15,-3-4-2 0,5 0 4 16,-7-1 1-16,-1-1 0 0,2 0 2 16,-5-2 12-16,3 0-14 0,6-1 13 0,-7-1-13 0,2 0 10 15,-1 0 13-15,0 0-3 0,0 0 6 0,-1-7-14 16,-1 2-1-16,3-2 4 0,0 1-2 0,2-2-10 0,-3-2 25 15,-2-1-11-15,2-1 17 0,4 1-14 0,4 0-11 16,0 0-3-16,-3 0-1 0,0 0-12 0,-2-3 10 16,0 3-8-16,5-1 10 0,-3 1-3 0,3 0-7 15,3-3 7-15,-3 0-7 0,-2 1 1 16,0-3 1-16,0 2 2 0,0 2 1 0,-1 0 1 0,0 2-3 0,-2-1-4 0,1 0 2 16,-3 0 0-16,1-2-2 0,-1 3-5 15,0 1 2-15,-1-1 4 0,0 2-4 16,-2-2 7-16,2 3-8 0,2 0 5 0,-2 3-14 15,1 1-1-15,-1 3-4 0,0 0 3 0,0 0-3 16,0 0-4-16,0 0-2 0,0 0-24 0,0 0 15 16,0 0-14-16,0 0 13 0,0 0 1 0,0 0 6 0,0 0 7 0,0 0-11 0,0 0-35 15,0 1 8-15,0 0-48 16,7 16 23-16,-5-11-110 0</inkml:trace>
  <inkml:trace contextRef="#ctx0" brushRef="#br0" timeOffset="43762.66">5792 8688 450 0,'0'0'65'0,"0"0"83"0,0 0 64 16,-1-10-139-16,-1 5 0 0,4 2-19 0,-1 0-27 0,-1 2 15 15,2-3-25-15,4 5-16 0,-5-2 6 0,4-1-11 16,-2 1-3-16,4 1 7 0,1 0-3 0,0 0 5 0,1-1 7 16,0-6-5-16,-1 3 8 0,2 1-9 0,0 0-2 15,0 2 7-15,1-2-10 0,1 1 8 0,1 2 5 16,0-2-8-16,3 5 11 0,-1-2-13 15,1 0-3-15,2 4 1 0,-4-3-4 16,0 5 4-16,3 3 1 0,-4 0-1 0,2 4 3 0,-1 2-3 16,-2 0-4-16,-1 0 6 0,-1 0-5 0,-1-1 6 0,-1 2 0 0,-1-1-1 15,-3 1 2-15,3 1-3 0,-1-2-5 16,-6 1 20-16,6 0-6 0,-12-2 12 16,0 0-6-16,2 0 0 0,-4-2 1 0,3-2-1 0,-4 0 8 15,2-5 9-15,1 2 6 0,0-1-1 0,2-1-2 16,0 2-6-16,-2-4-7 0,1-1 4 0,0 1-6 0,0-2-3 15,-1 0 2-15,2-1-3 0,4-1-8 0,0 0 3 0,-10-3 2 16,10 3 3-16,0 0 11 16,0-1-13-16,0-12-9 0,0 5 2 0,2 0-2 15,5 1-4-15,-4-5 12 0,2-1-12 0,2-1-10 0,-5-5 22 0,5-2-13 16,-4-3 19-16,6 0-17 0,0-2 4 0,6-1-2 0,2-1 3 16,-4-2-8-16,4 1 1 15,-5-1 6-15,0 3-2 0,-3 1 0 0,-2 0-6 16,1 5-1-16,-4 3 0 0,1 1-2 0,-1 2 5 0,0-1-6 0,-4 5 6 0,3 1 2 15,-2 2-11-15,3 2 3 0,-3 0-8 0,0 3-2 16,0-1 7 0,1 4-1-16,1 0 2 0,-3 0-7 0,0 0 2 15,0 0 1-15,0 0 2 0,1 0 14 0,-1 0-13 0,1 0-8 0,0 0 0 0,0 0 2 0,0 1-25 16,0 0 2-16,20 14-16 0,-15-9-28 0,-4-2-40 16,1 0-54-16,1 0 0 0,-2 0-178 0</inkml:trace>
  <inkml:trace contextRef="#ctx0" brushRef="#br0" timeOffset="58206.86">13725 9055 416 0,'0'-6'37'16,"0"-2"99"-16,-1 1-130 0,-1 4-8 0,0-6 4 0,2 4-6 0,0 2-10 0,2-1-14 0,1 0-22 16,-1 1 11-1,2-2-11-15,-1-2 2 0,2 2 21 0,-2-1-15 16,0 1 22-16,-2 2 27 0,0 0-8 0,-1-3 18 0,0 3 34 0,0-1 24 0,0 4 19 16,0 0-9-16,0 0-21 0,-1 0 9 0,0-1-20 0,0 0 19 15,0 1-22 1,0 0-15-16,1 0 1 0,-1 0-8 0,-1 0-21 0,1 0 9 0,0 0-16 0,-1 0 16 15,1 0-4-15,-2 0-4 0,1 1 11 0,0 0-13 16,0 0-5-16,-23 17 16 16,25-16-13-16,0-2 15 0,0 0-8 0,0 0 4 0,0 0 9 15,0 1-7-15,0 0-3 0,0 0 24 0,0 0-14 16,0 0 20-16,0 0 0 0,0 0-8 0,0 24 9 0,0-21-11 0,0 1-11 0,0 0-11 31,0 1-5-31,1 3 2 0,-2-1 4 0,1 2-5 16,-1 1 1-16,-2-1-4 0,1-1-2 0,-1 4 2 15,0 0-6-15,1 2 3 0,-4 0 4 0,3-2-2 16,-2-1 7-16,1 0-8 0,3-1 3 0,-1 2 1 16,1 0 8-16,-2-1-4 0,1 2 8 0,2 0-11 15,-4-1 1-15,4 2-3 0,2 0 8 0,-3 0-6 0,2-1-5 16,-1 0 3-16,0-1 1 0,0 0-4 0,3 0 4 16,-1 1-7-16,1-2-10 0,-3-2 18 0,3-2-15 15,-1-1 17-15,-4 1-3 0,2 1-11 0,-4 0 9 0,4-4-11 16,0 0 0-16,0-2 2 0,-1-2-5 0,-5 0 2 15,1-1-10-15,1 0-11 0,4 0-10 0,0 0-1 16,-5-7-42-16,2 1-39 0,0 1-51 0,1-2 7 16,2-1-99-16</inkml:trace>
  <inkml:trace contextRef="#ctx0" brushRef="#br0" timeOffset="59739.66">13767 8794 569 0,'-1'-2'60'0,"0"-1"39"0,-2 0-29 0,1 0-4 0,2 0-20 0,0 3 14 0,0 0-19 16,0 0-26-16,0 0 9 0,0 0-16 0,0 0-8 0,0 0 2 15,1-1-11-15,0 0 10 0,0 0 12 16,1 0-12-16,-1 0 17 0,-1 0-16 16,1 0 9-16,0 0 23 0,0 0-8 0,17-24 15 0,-18 19 11 0,1 1-5 15,-1 0 6-15,0 0-6 0,0-1-8 0,0-2 1 16,0 1 0-16,0-1 0 16,0 2-11-16,0 1-4 0,2 0-8 0,-1 0 5 0,-1-1-13 0,3 0 3 15,-1 3-8-15,2-3 7 0,0 0-3 16,1 1-3-16,1-2 3 0,3 2-5 0,-3 0 5 0,2 2-4 0,3-3 0 15,-2 3-4-15,2 1 4 0,-2-3-8 0,3 3 8 16,0 1-8-16,1 1 2 0,5 0 6 0,-4 0-10 16,2 1 8-16,0-1-2 0,-4 1-3 0,-3 0 9 0,4 4-8 15,-1 2-3-15,2 1 3 0,3 0-7 0,-3 0 8 16,-3-1 1-16,-1 4-5 0,2 3 4 0,-3-4-7 16,-5 2 3-16,1 2 5 0,-3 0-2 0,3 0 2 15,-2 1-3-15,-2 0-3 0,2-1 2 0,-3 3-1 16,-3 1-1-16,-1 0 2 0,-3-1-5 0,-1 2 5 15,2 0 4-15,-3-2-4 0,1 1 7 0,-2-1-5 0,-3 0 8 16,4 0-10-16,-3-3-4 0,-1 1-1 0,9 0 11 16,-9-4 0-16,2 4 8 0,2-3-9 0,-5-2-9 15,4 2 13-15,-4-5-7 0,3 1 10 0,-4 3-1 0,1-2-6 32,2-1 3-32,-1-3-3 0,1 0 9 0,0-3-8 0,2 1 5 0,0 1-7 0,-1-2 3 0,1-2 0 15,-1 0-3-15,2 0 4 0,1-3 14 0,1 3-19 16,0-3 4-16,1-1-9 0,1 3 7 0,0-3 7 15,1 2 1-15,1-1 0 0,1-2-14 16,1-1 16-16,1 3-4 0,2-3 10 0,2 1-12 16,0 0-7-16,3-2 2 0,2 1-3 0,0 2 16 0,2-1-15 15,-1 1-4-15,2 5-4 0,0-3 6 0,0 2 2 0,1 0 7 16,-2 1-5-16,2 2 1 0,-2 3-4 0,3-2 2 16,3 0-4-16,-1 0 3 0,-3-2 0 0,3-1 2 15,-3 5 1-15,-1-4 5 0,4 0-9 0,-3 5-4 16,3-4 0-16,-5 1 2 0,2 2 6 0,-4-3 1 15,-1 3 1-15,0 0-13 0,0-1 12 0,2 0-12 0,-2 3 13 16,-1 0-3 0,-3 0-5-16,0 0 6 0,-4 0-7 0,0 0-7 0,0 1 14 0,0 1-5 0,-1 0 8 15,-2 1-7 1,-1 1 1-16,-1-1 2 0,-1 1-1 0,-2 1-9 0,-2 0 14 16,-1 0 2-16,1-2 5 0,1 0-5 0,-1-1-2 15,-3-3-4-15,-1 2 3 0,3-1-1 0,-4-1 1 0,5 3-1 0,-2-2 3 0,0 0 9 16,-5-2-14-16,3 0 6 15,-3-1-7-15,2-1 9 0,3 1-9 0,-1 1 5 16,2-4-5-16,-2 3 7 0,2-3-1 0,-2 1-4 0,1-1 3 0,-2 0-1 0,2-4-2 16,-1 0-1-16,0 0 0 15,0-4 5-15,3 4 1 0,-2-1 5 0,3 1-6 16,-2 0-2-16,0-1 0 0,1-3-2 0,1 2 2 0,-1 1-3 16,3-2 2-1,0 5 0-15,-1-4 0 0,4 0-1 0,-1 2-1 16,2-2-3-16,-3 0 2 0,3-2 1 0,-3 2 2 15,3 1 4-15,1 0-3 0,1 1 4 0,1-3-8 0,-2 1 4 16,0-1-5-16,1 1 2 0,1 2 0 0,0 0-3 16,6 0 2-16,-2 0-5 0,-4 0 5 0,8 1-7 15,-7 1 6-15,3-1 2 0,3 0-1 0,-3 1 3 16,0-1-4-16,2 1-1 0,-2 0-1 0,2 1 1 0,-6-1-1 16,1 0 0-16,11 3-7 0,-9-1-3 0,2 0-1 15,-1 0-14-15,0-1 12 0,-3 2 2 0,2-2 4 16,-3 1 11-16,4 0-6 0,-3-2 2 0,-1 0-5 15,0 0 1-15,0 0 11 0,0 0-7 0,0 0 8 16,0 0 1-16,0 0-4 0,0 0 6 0,0 0-5 16,1 0 12-16,0 0-18 0,0 0 4 0,0 0-10 0,0 0 8 15,1 0 4-15,-2 0 3 0,1 0-1 0,0 0-11 16,0 0 13-16,0 0-6 0,0 0 11 0,0 0-4 16,1 0-4-16,-1 0 6 0,-1 0-5 0,2 0-3 15,-1 0 14-15,0 0-7 0,0 0 10 0,0 0 1 0,1 0-17 16,-1 0 6-16,-1 0-8 0,1 0 0 0,0 0 0 15,0 0-3-15,0 0 3 0,0 0 4 0,1 0-2 16,-1 0 2-16,-1-1-4 0,1 0-3 0,0 0 2 16,-1 0 2-16,0 0 0 0,0 0 0 0,0 0-1 15,0 0-2-15,0 0 0 0,0 0-6 0,0 0 11 16,0 0-2-16,0 0 7 0,-1 0-7 0,0 0-2 0,1 0-3 16,-1 0 3-16,-1 1-1 0,1-1 3 0,0 0-1 15,0 0 1-15,-1 1-2 0,1-1 1 0,-2 1 0 16,-27-9 1-16,23 9 3 0,7 0-9 0,0 0 6 15,0 0-7-15,-1 0-4 0,1 0-8 0,-1 0-11 0,1 0 5 16,0 0-3-16,0 0-17 0,0 0-7 16,0 0-5-16,0 0-22 0,0-1-39 0,0 0-42 15,0 0-2-15,0 0-113 0</inkml:trace>
  <inkml:trace contextRef="#ctx0" brushRef="#br0" timeOffset="179939.77">7105 14176 255 0,'0'-3'-1'0,"2"0"26"0,-5-2 27 16,1 2 6-16,1-1-23 0,2 0-7 0,0 1 12 0,1 1-15 0,4-3-25 0,-2 2 19 0,-1 0-24 31,-1 0 26-31,-1 1-9 0,2 0-13 0,-2-2 9 15,2 2-14-15,-2-1-10 0,2 0 23 0,-2 0-4 0,2 0 14 16,1 1 9-16,-4-1 6 0,2 0 4 0,-1 0 0 16,-1 1-6-16,0 2 25 0,0 0-12 0,0 0 17 15,0 0-2-15,0 0-17 0,0-1 13 0,0 0-15 16,1 0-4-16,-1 0 8 0,1 0-6 0,1 0 8 0,-1 0-12 16,13-23-3-16,-10 19-7 0,3 1 5 0,-4-2-4 15,3 0 0-15,-1 1-5 0,2-3 2 0,2 2-9 16,2-3 8-16,-1 0 2 0,1 0-1 0,2 0-14 0,2 2 10 15,-1-2-14-15,0 2 12 0,0-1-8 0,-1-1-7 16,1 1 10-16,3 2-10 0,2 0 0 0,-1 1 4 16,-3 1-5-16,-1-2 7 0,0-4 1 0,6 0-6 15,4 2 3-15,-2-3-4 0,2 5 6 0,-1-1-10 16,-3-2 7-16,2 0-7 0,-1 1 9 0,1 1-3 16,3 0 3-16,-2 2-3 0,1-1-8 0,-2-2 12 15,0 2-11-15,1 0 12 0,0 0-8 0,-3 1 4 16,1 2 3-16,-1 0-1 0,-3 2-5 0,4-2 0 0,-3 3-8 15,-1-1 6-15,2 0 5 0,-1 1-1 0,-2 0 3 16,0 0-5-16,0-1-1 0,-2 1 1 0,3 2 0 16,-2-2 0-16,0 1 0 0,-1-1 0 0,0 2 3 15,-1 1-3-15,3-1-8 0,-5 0 15 0,3-1-12 16,-3 1 13-16,2-1-7 0,-1 1 2 0,1 0 3 0,-3 0-4 16,0 0-5-16,-1 1 3 0,0-1 4 0,2 0 0 15,-2 2 2-15,-1-4-5 0,3 2 4 0,-1 0-2 16,-1-2 4-16,1 2 1 0,-5-1-3 0,2 0 3 15,0 2 7-15,4-1-9 0,-2 1 4 0,3-3-6 16,-2 1 0-16,-4 1-3 0,2-1-3 0,-5 3 2 0,0-2 3 16,2-2-3-16,-2 3 3 0,0-3-3 15,5 2 4-15,-7 0-9 0,1 0 5 0,-2-2-7 0,0 0 5 0,0 0 0 16,0 1-6-16,0 0 3 16,0 0-15-16,-8 15 22 0,7-11 0 0,-4-2 7 0,0 0-9 0,0-1-5 15,-1 0 2-15,6-2-3 16,0 0-7-16,-1 1 5 0,0 0-25 0,0 0 16 0,0 0-36 0,0 0-52 15,0 0-20-15,-22 18-19 0,15-18-91 0,-1 0-116 16</inkml:trace>
  <inkml:trace contextRef="#ctx0" brushRef="#br0" timeOffset="181255.13">7341 13166 234 0,'-10'-9'37'0,"8"4"13"0,-1 0 12 0,3 1-1 0,0 4-16 0,0 0-1 15,0-1-27-15,0 0 21 0,0 0-16 16,0 0-4-16,0 0 6 0,2 0-5 0,-2-1 12 0,9-27 5 15,-9 21 1-15,0 1 1 0,-1 2 8 0,-3 0-21 16,4 3 9-16,0-1-14 0,-2 0-8 0,1 1 4 16,1 2-14-16,0 0 11 0,0 0-11 0,-11-1-2 15,7 2 0-15,-3 4-1 0,-1-2 0 0,1-3-4 16,-1 7-5-16,-2-5 4 0,2 4 14 0,-1 2-10 16,0-2 10-16,2 2-13 0,-1-1-1 0,0-1 16 15,-1 0-10-15,0 0 14 0,0 1-2 0,1 0-4 0,0 1 17 16,-1 1-13-16,2 0 2 0,1 3 2 0,0-1-16 15,2 0 13-15,-2 0-1 0,2 0-4 0,-1 1 6 16,2 0-7-16,0 2-8 0,2 1 3 0,1-1-3 16,0-2 4-16,3 1 5 0,-1-1-7 0,4 1 3 0,-2 0-5 15,2-1-10-15,1 0 19 0,1 0-6 0,-2-5 13 16,6 0 1-16,0 2-10 0,1-4 4 0,2 2-8 16,-1 1-6-16,0-7 10 0,3 0-5 0,4 1 8 15,-3-4-4-15,5-1-5 0,-6 0 1 0,0-1-1 16,1-2-6-16,2-1 6 0,0-3-10 0,0-1 6 15,14-11-2-15,-32 24 12 0,27-29-7 16,-14 12-9-16,-6 2 15 0,0 0 0 0,-4-3 7 0,-1 0-9 16,-1 0 1-16,-2-1-2 0,-1 2 1 0,-4-1-15 15,-1 1 22-15,-3-2-18 0,-3 1 21 0,1 0 0 16,-2-1-8-16,1 2 11 0,-2-1-13 0,-1 0 10 16,-1 3-7-16,1-1 0 0,4 2-2 0,2 3 6 0,-1-3-1 15,1 4 9-15,0 1-7 0,2-3-4 0,2 8 7 16,-2-5-12-16,1 3 11 0,-4 3-9 0,9-6 10 15,-3 3 0-15,3-2 2 0,0-1-14 0,-1 5 7 16,1-1-11-16,4 0 8 0,1 1 2 0,-1 0-7 16,4 3 9-16,-3 0-11 0,-1 1-9 0,-4-2 10 15,0 0-8-15,9 9 10 0,-3-6 1 0,-5 2-9 16,4 3 6-16,-2 0-8 0,1 1 10 0,-1 1-6 16,0-1 2-16,3 0-5 0,-6-1 7 0,7 5-1 0,-5-3 5 15,-2 0-4-15,6 3 0 0,-6-2 2 16,-4 5-3-16,6-1 3 0,-7 2-2 0,5 1 8 15,-1 1 0-15,1 3 1 0,1 0-10 0,-1 2 9 0,0 2-13 16,-4 1 13-16,3 0-2 0,-3 2-6 0,-2 0 15 0,2 5-15 16,-6-2-1-16,3 2 1 0,-5 0-10 0,0-2 9 15,7 0 0-15,-5-2 4 0,3-1 6 0,-1 1-5 16,1-2-12-16,4 0-9 0,-2-1-54 0,5 2 18 16,-2-2-148-16</inkml:trace>
  <inkml:trace contextRef="#ctx1" brushRef="#br0">10578 6683 0,'0'0'0,"0"0"0,0 0 16,0 0-16,0 0 15,0 0 1,0 0-16,0 0 0,0 0 16,25 10-16,-22-10 15,-1 0-15</inkml:trace>
  <inkml:trace contextRef="#ctx0" brushRef="#br0" timeOffset="-194550.02">2977 8441 596 0,'12'-1'92'0,"-9"1"61"0,3 1 67 0,-3 3-240 0,2 0-40 0,2 1-27 0,-3 0-17 0,0-3-10 31,1 1-66-31,-4-1 79 0,2-2 24 0,0 1 16 16,-3-1 76-16,2-1-6 0,-2 1 0 0,0 0-3 16,0 0 3-16,0-1 74 0,0 0 15 0,0 0 20 15,-5-22 17-15,5 17-36 0,-3-1-14 16,3 3-4-16,0-2-51 0,-4 1 14 0,4 2-15 16,-1-1 15-16,-3 0-14 0,2 1-12 0,0 0 1 15,2 3-4-15,0 0-3 0,0 0 9 0,0 0-2 16,0-1 6-16,0 0 1 0,0 0-15 0,3-18 10 15,-5 12-11-15,0 1 15 0,2-1-4 16,1-3-4-16,-2-1 4 0,-1 2 17 0,2-1-7 0,-5 0 13 16,5 1-12-16,-1-5-4 0,-4 3-1 0,6-1-9 15,-1 0 7-15,-2 1 4 0,3 1-13 16,-1 1 7-16,-3 1-11 0,3 0-3 0,-5-3 10 16,3 2-9-16,3-2 10 0,-2-2-14 0,2 0-3 15,-3-3 3-15,0 2-2 0,-2 0-3 0,1-2 0 16,3 2-7-16,-1-2 5 0,1-1 1 0,-2 2 4 15,-1-1 5-15,3 1-3 0,-3 0 3 0,-3 1-8 16,-2 0 7-16,-1 2-6 0,1 1 12 0,0 2-7 16,2 0 1-16,0 1-3 0,3-3 1 0,2 2 2 15,0-3-1-15,1 0 2 0,1 1-5 16,2-1-6-16,2 5-1 0,-3-1-1 0,3 4 6 0,1 1-11 16,2-1 3-16,3 2-8 0,-3 0 6 0,0 0 0 15,-3 0-2-15,0 0 3 0,4 0 7 0,-3 2-11 16,2 1-2-16,0 0-4 0,-7-1 5 0,3-1 7 15,0 1 9-15,-3 0-5 0,0 3-5 0,5-1 15 16,-6-2-9-16,1 1 12 0,5-1-3 0,-6 1-6 16,3-1 12-16,-3 0-10 15,0 0 8-15,6 5 3 0,-6-3-1 0,5 0 3 16,-1-1-6-16,-1-2 2 0,1 2-6 0,1-1 6 0,-2-2-10 16,5-2 6-16,-4 1 1 0,1-3 2 0,1 0-4 15,-2-1-4-15,2-3-5 0,-4-2 3 0,1 5 10 16,-2-5-13-16,1 1 2 0,-2 0-6 15,0-2 4-15,0 1 2 0,0 0 3 0,-3 0-3 16,3 0 1-16,-2 1-3 0,1 0 4 0,3 3-3 16,-2-1-1-16,2 1-1 0,2 2-2 0,-4 0 2 15,4-1-6-15,-1 1 7 0,0-1-7 0,3-1 9 16,2 1-2-16,-1 2-12 0,1-1 3 0,0 2-7 16,-2 1-4-16,2 1-11 0,0-1-8 0,-2 1 0 15,1 1-9-15,-2 1-21 0,-1 0-8 0,0 2-6 16,0 0-2-16,0 1-25 0,-1 0-3 0,-1 1-14 15,1-1-7-15,-3 1-44 16,2-1-23-16</inkml:trace>
  <inkml:trace contextRef="#ctx0" brushRef="#br0" timeOffset="-192011.08">2941 8246 918 0,'0'0'11'0,"0"0"8"0,0 0-15 0,0 0 17 0,0 0 9 0,0-1-16 16,0 0 12-16,0 0-15 0,-2-21-2 0,4 16 24 15,0 0-16-15,3-2 19 0,-4 1-16 0,2-7-17 16,1 3 8-16,-1 1-11 0,4 2-2 0,-1 0 23 16,-1-2-6-16,-1-3 15 0,-1-2-2 0,1-2-2 15,-2 0 3-15,2-3-3 0,0-1-9 0,-1 1 16 16,2-3-2-16,-1 0 8 16,4 0-10-16,0-1 2 0,-2-2 0 0,2 1 2 0,-6-4-10 0,5 2-1 15,3 1 1-15,-4-3 1 0,4 0-7 0,2 2-2 16,-2 0-9-16,2 0 6 0,1 3-12 0,-2-1 11 15,1-1-8-15,-1 3 11 0,1 0-3 0,-1 3-11 16,1 0 7-16,-1 0-7 0,-2 2 9 0,1-1-8 16,1 3 0-16,1-1-1 0,0 0 4 0,0 1 0 31,-3-1 3-31,6 6-4 0,-5-1-7 0,2 2 5 0,-1 3-1 0,-2-1 3 16,1 1-3-16,-3-1-3 15,3 2 0-15,-4 0-1 0,2 2 4 16,-4 2 0-16,3 3-4 0,1 3 2 0,-3-3 2 15,-5-1 0-15,1 0 4 0,-1 0-3 0,0 1-1 16,0 0 9-16,0 0 0 0,0 0 4 16,-5 20 2-16,2-17-11 0,-3-2 3 0,4-2-4 0,-1 1 11 15,-3-1-13-15,5 0 10 0,-4 2-10 16,2-2 5-16,1 3-2 0,-2-1-4 0,2 0 2 16,-1 1-17-16,0-2 21 0,0 2-10 0,-1 1 15 15,0 0-7-15,-1 0-9 0,3-2 4 0,-3-1-6 16,2 2 9-16,-1-2-2 0,0 4 5 0,0 2-5 15,1-7-2-15,1 4 0 0,-1-1-1 0,-1-3 3 16,1 6 9-16,-1-3-10 0,1-1 1 0,0 3-2 16,1-5 3-16,0 2-2 0,1 0-1 0,-5-2-1 15,4 4-6-15,-1-3 12 0,0 4-2 0,1 3 6 16,-2-6-9-16,1 3 1 0,-1 1 0 0,-1-1 1 16,1 1 0-16,-1 2 0 0,-2-3-8 0,2 1 6 15,0 3 10-15,-2-2-9 0,1 2 7 16,0 0-9-16,-1 1 3 0,1 1-3 0,-3 1 6 0,1 1-5 15,0 1 2-15,-3 1-1 0,2 2-9 16,-1 0 7-16,0 1-13 0,-2 0 19 0,1-1-5 0,0 2 9 16,-4 0-2-16,0-1-5 0,-3 0 3 0,1-2-3 15,6 6 1-15,2 3-3 0,-1-1 3 16,0 2-4-16,-1-4 3 0,1 1-2 0,0 0 1 16,2 0-1-16,0-1-1 0,0 1 2 0,4 0 1 15,-4 1 1-15,0 0-5 0,0 3 5 0,-1-4-5 16,4 2 6-16,-1 1-9 0,1 0 9 15,-1-1-2-15,0 1 7 0,1-1-3 0,2 0-3 16,1 0 0-16,1-2-1 0,0-1-12 0,1-1 22 16,0-2-9-16,3-2 13 0,1 0-14 0,-2-1 0 15,2-1 0-15,1 0 0 0,1-2 7 0,1-2-9 16,-2 1 5-16,0-1-6 0,0-3 1 0,2 2 1 16,0-2-6-16,-1-2 3 0,2 3-11 0,-1-4 18 15,-4-2-11-15,4 0 13 0,0 0-6 0,-3-1-9 16,3-1 7-16,-1 0-10 0,0-2-2 0,-3 1 10 15,-2-1 0-15,-1 1 5 0,0 0-4 0,0 0 2 16,0-1-5-16,0 0 5 0,0 0 1 0,0 0 0 16,0 0 3-16,0 0-1 0,0 0 8 15,-1 0-13-15,0-1 6 0,1 0-7 0,-9-31 8 0,9 33-3 16,0 0-8-16,0-1 5 0,0 0 8 0,0 0-4 16,0 0 11-16,-1 0-11 0,-1-1-1 0,-10-29-1 15,12 31 1-15,-1-11 0 0,-2 3-3 16,3 2 5-16,-1-2-2 0,-3-1 3 0,4 2 1 0,-5-2-8 15,1 0-2-15,4 1-1 0,-2 0 8 0,2 0 0 16,0-1 0-16,-1 0-2 0,1-1-6 16,-3-3 8-16,2 1-2 0,1 1 3 0,0-4-8 0,0 3 3 15,0 0 3-15,-1-2-1 0,1 0-1 0,0-6 5 16,0 1-6-16,0-2 5 0,2 1-1 16,4-1-2-1,-6-1 5-15,2 1-4 0,2-1-1 0,-2 0 2 16,4-1-1-16,-1 2 3 0,1 1-3 0,-2 1 1 15,0 1-1-15,-2-2 3 0,0 1 2 0,7 0-1 0,-2 0-1 0,6-3 1 16,-7 0 3-16,-1-4-3 16,8 2 4-16,-3-1-4 0,5 2-15 0,1 1 17 15,-8 0-8-15,6 3 12 0,-1-1-5 0,3 3-7 16,0 1 0-16,-5-2-2 0,2 2 4 0,-4 0-1 16,2 1 0-16,0 0-1 0,-1 0 5 0,-2 2-4 15,1 0 5-15,-1-1-4 0,1 0 9 0,0 2-11 16,0 2 3-16,-1-2-5 0,1 1 2 0,2-1 5 15,-3-1-2-15,3 1 6 16,-2-1-2-16,1 4 0 0,0-1-1 0,-3-1 2 16,5 2 4-16,-5-2-5 0,0-3-2 0,1 7-1 15,4-2-9-15,-4 3 10 0,1-1-4 0,-2-2 6 16,-4 2 4-16,3-5-10 0,-2 7 6 0,1-1-8 16,-4-1 4-16,5 6-1 0,-4-3-2 0,0 0 0 15,4 5 5-15,-6-1 1 16,0 0 7-16,0 0-6 0,0 0 9 0,0 0-5 0,0 0 84 0,0 1-56 15,0 0-56-15,0 0 22 0,0 0-86 16,0 0 89-16,0 0-6 0,-1 0 7 0,1 0-8 0,-1 0 9 16,-1 0-6-16,1-1-6 0,0 0 6 15,0 0-6-15,0 0-9 0,0 0 14 0,1 0-8 16,-1 0 12-16,-24 5-5 0,21 0-9 0,-2-1 3 16,1-2-5-16,1 0-2 0,-1-1 13 15,1 2-2-15,0-1 7 0,4-2-4 0,0 0 0 16,0 0 0-16,-17 7 2 0,11-4 10 0,1-2-16 15,0-1 3-15,0 1-8 0,1 0 8 0,-3 2 0 16,1 0 0-16,-1 2 0 0,0 0 0 0,-3 1-6 16,3 0 5-16,-2 1-7 0,1 0 1 0,-1 4-3 15,-2 2-3-15,0-1 2 0,-1 4 11 0,2 0-3 16,-2 0 3-16,0-1-3 0,-3-1 8 0,4 3-6 16,-4 0 1-16,3 2-1 0,-1 0 5 0,-4-1-3 15,1 1 3-15,-1 1-3 0,2 2 0 0,3 1-1 16,0-2-4-16,1 2 2 0,-4 1 6 15,3 0-7-15,1 2 6 0,2 2-7 0,1 4-5 0,-2-1 8 16,2 0-6-16,0 2 6 0,0-4-13 0,1-1 14 16,-1 0-2-16,1-3 6 0,1 2-4 0,1-1-2 15,-2 1 2-15,1-3-2 0,1-1 4 0,-2 1-2 16,0-1-2-16,3 1 0 0,1-1 5 16,0-4-3-16,0 1 5 0,1-3-5 0,-1 1 5 0,3-1-5 15,0 0 4-15,0 0-4 0,1-2-2 0,1-2-2 16,3 1-2-16,-1-1 2 0,0 0-10 15,1-1 15-15,-1-1-12 0,0 1 14 0,2-2 4 16,0 0-8-16,0-1 5 0,0 0-6 0,-1-2 4 16,-2-2-4-16,3 1 5 0,-2-2-6 15,2 0-1-15,-1 1 1 0,0-3-3 0,-1 0 4 16,0-1 8-16,2 0-15 0,-4 0 8 0,-2-1-12 16,0 0 13-16,0 0-8 0,0 0 0 0,1 0-3 15,1 0 14-15,-1 0-4 0,-1 0 1 0,0 0-3 16,0 0 6-16,0 0 0 15,-6 1 3-15,6-1-3 0,0 0 2 0,0 0-5 0,0 0 1 16,-1 0-2-16,0 0 3 0,1 0-1 16,-1 0-2-16,-1 0 0 0,1 0 1 0,0 0-2 15,0 0 3-15,0 0-3 0,0 0 3 0,0 0-1 16,-2 0-2-16,1 0-1 0,-30 2-3 0,28 0 8 16,-4 1-2-16,4 1 4 0,0 1 0 0,1-1-10 0,0-1 2 15,1 0-7-15,-2 0-6 0,-1-3 18 0,1 2-9 16,0-2 11-16,4 1-8 0,-1 3 0 0,1-4 6 15,0 0-3-15,0 0-10 0,0 0 18 0,-2 0-6 16,1 0 9-16,0-1-9 0,-9-14 0 0,10 6-4 0,-1 1 4 16,1-2-4-16,1-2-2 0,0 1 2 15,2-3-3-15,-1-3 1 0,0-1 0 0,1-4-3 16,1-2 4-16,2-1 17 0,-1-2-19 0,2-1 11 16,0 1-15-16,1-2 2 0,1-2 5 15,-1 0-1-15,0-2 4 0,0 4 5 0,0 0-4 16,0 0 3-16,1 0-3 15,1-1 0-15,3 2 0 0,-1 0 1 16,3-1 0-16,-2 1 2 0,0-2-3 0,4 3-8 0,-6-5 5 16,0 3 3-16,5 2 1 0,-4-1 5 0,4 7-3 15,-2-2-13-15,-1 0 14 0,-1 4-1 0,0 0 7 0,2 0-9 0,0-1 0 16,-2-1-7-16,1 1 6 16,-1 0 6-16,2 2-10 0,0 0 7 0,-2-2-9 15,2 0 11-15,-1 1-7 0,-1-1 3 0,1 3-4 16,0-3 1-16,0 2 5 0,0 3-3 0,-3 1 6 15,-2-1 3-15,-1 2-3 16,0-1 5-16,0 1-6 0,8 6-3 0,-7 2 2 16,1-1-7-16,2 5 4 0,-7-1 2 0,0-1-1 15,-4 3 9-15,10 2-7 0,-6 0 2 0,4 1 8 16,-6-2-12-16,2 1 10 0,0 0-6 0,2 1-4 16,-4 0 10-16,0-3-9 0,3 2 10 0,-1-1-15 15,0-3 3-15,0 2-5 0,0-1 10 16,-2 0-7-16,-2 1 2 0,0 0-4 15,1 0 5-15,0 0-2 0,0 0 2 0,1-1-3 0,-1 0-6 16,-1 0-9-16,1 0-6 0,-1 0 1 16,0 0-12-16,0 0 1 0,0-1-22 0,1 0 11 15,-1 0-26-15,0 0-54 0,0 0-24 0,0 0-19 16,0 0-83-16</inkml:trace>
  <inkml:trace contextRef="#ctx0" brushRef="#br0" timeOffset="-191217.44">3307 7144 638 0,'0'0'82'0,"0"0"211"0,0 0-261 0,0 0 0 0,0 0-13 16,0 0 11-16,0 1-5 0,0 0-14 0,0-1 5 15,2 0-7-15,8 5 3 0,-3-7 3 0,-4 1-13 16,1-3 9-16,1 3-16 0,1 1 7 0,1 0 3 15,0 1 0-15,-1 2-15 0,0-3 26 0,2 2 1 16,-2 0 12-16,-1-2 11 0,5 2-10 16,-6-1-1-16,8 1-3 0,-6 0-17 0,3 1 15 15,2 1-9-15,4 2 10 0,-5 0-17 0,6 3 1 16,-2 2-3-16,-1 1 3 0,3-1-11 0,-2 3 11 16,-3-2-10-16,2-1 11 0,-1 1-2 0,-2-5-5 15,2 5 4-15,-4-4-6 0,1 2-12 0,-1 0 19 16,-3-1-6-16,-1-1 13 0,0 1 0 0,-2-2-10 15,-1 2 10-15,-1-3-10 0,0-1 7 0,0-5 0 16,0 0 3-16,0 1 0 0,0-1 7 0,-1 1-7 16,-1-1-4-16,1 0 1 0,-17 1 0 0,13-8-7 15,-1 0 5-15,-2-3-6 0,1 1 0 0,0-1 0 16,-1 2 0-16,-2-1 2 0,1 1 4 0,-2-2-8 16,1-1 5-16,-1 3-6 0,1-3 3 0,-1 3-4 15,1 1-2-15,-1-1 1 0,-1 1-1 0,3-1 2 16,1 0 0-16,3 1 1 0,0-2 8 0,0 2-9 15,-1-4 4-15,0 1-6 0,2 1 2 0,-2-2 4 16,1 2-4-16,1 0 5 0,0 0-3 0,2 0 0 16,1 0 1-16,0 2 0 0,-2 0 8 0,4 3-15 15,2 0 0-15,-3 1-5 0,-3 0 14 16,3 3-11-16,0 0 7 0,0 0-10 0,0 0-2 16,0 0 13-16,0 0-4 0,2 0 6 0,7 11-7 15,-6-3 3-15,2-1-1 0,-3 0 1 16,4 2-10-16,3 1 16 0,-1 0-8 0,5 0 10 15,-1 0-2-15,2-1-7 0,-1-1 5 16,-2 1-6-16,0 0 2 0,-1 0 0 0,1-3 5 0,0 2-4 16,-2-1-1-16,0 0-1 0,-1 1-3 15,0 1 3-15,-5-4-7 0,-1-1 11 0,1 1-10 16,0-2 10-16,-1 2-3 0,1-5-34 0,-3-2-8 0,0-2-13 16,0 4-48-16,0 0-86 0,0 0-141 15</inkml:trace>
  <inkml:trace contextRef="#ctx0" brushRef="#br0" timeOffset="-189759.48">2720 8504 388 0,'-2'-1'364'0,"2"2"-146"0,0-1-211 0,0 0-3 0,0 0 0 0,0 0-3 16,0 0-7-16,0 0 6 16,0 0 11-16,1 0-11 0,0 0 8 0,0 0-12 0,0 0-10 0,0 0 5 15,-1 0-8-15,0 0 9 0,0 0 10 0,0 0 7 16,0 0 7-16,0 0-5 0,0 0-5 0,0 0 33 16,0 0-4-16,0 0 15 15,0 0-16-15,0 0 6 0,0 0-3 0,0 0 6 0,0 0-25 0,0 0 14 16,0 0-11-16,0 0 14 15,0 0-12-15,0 0-3 0,0 0 3 0,0 0-1 16,0 0 8-16,0 0-8 0,0-1 6 0,0 0-7 16,0 0-6-16,0 0 9 0,0 0-6 0,0 0 8 15,0 0-13-15,0 0 16 0,0 0-13 16,0 0 15-16,0 0-7 0,0 0-7 0,0 0 9 0,0 0-9 16,0 0-10-16,0 0 13 0,0 0-6 0,0 0 11 15,0 0-6-15,0 0-10 0,0 0 1 16,2 0-3-16,-1 0 8 0,-1 0-7 0,0 0-5 15,0 0 1-15,0 0 2 0,0 0-3 0,0 0 4 0,0-1-5 16,0 1 3-16,0-1-5 0,0 0 5 0,0 0-5 16,-1 0 10-16,-1 0-9 0,1 1 2 0,-1 0-4 15,0 0-7-15,-32-18 15 0,22 19-6 0,0 1 10 16,-3 2-5-16,3 0-3 0,3 0 7 0,-3 0-5 16,4 2 14-16,-2-1-16 15,-1 1-3-15,2-1-1 0,1 0 9 0,3-1-3 16,0 1 5-16,2 0-7 0,-1 1-7 15,1 0 3-15,1 0 2 0,-1-1 1 0,0 1-2 16,-3-2 0-16,6 2-7 0,-2-1 6 0,1 0 4 0,1-4-4 16,0 0 4-16,0 0-4 0,0 0-2 15,0 0 9-15,1 0 1 0,0 0 4 0,0-2 6 0,0 1-10 0,22-18 1 16,-13 16-4-16,4 0 2 0,5 1-1 16,-6 1 3-16,6 1-2 0,2 0 7 0,-4 0-15 15,6 2 3-15,-5 0-7 0,1 1 6 0,-1 1 5 16,1 0-5-16,-2 1 3 0,1 1-6 0,-1-1-1 15,-1 0 6-15,2 3-3 0,-4-3 2 0,-2 2 0 16,0 0-3-16,-2-3 2 0,2 2-2 0,-1-1 2 16,0 1 5-1,3 0-1-15,-5-2-4 0,5 1 5 0,-5-2-5 0,-4 0 6 0,7 1 2 0,-7-1-8 16,-5-3 7 0,0 0-7-16,11 6 6 0,-8-6-1 15,3 5-4-15,-6-5 3 0,0 0-1 0,0 0-2 0,1 0 2 16,0 0-2-16,0 0 3 0,0 0-5 15,0 0 3-15,1 0-3 0,21 9 8 0,-24-7-6 16,4 1 8-16,-3-4-6 0,-6-1 9 0,4 0 1 0,-6 2-2 0,1-3 3 0,1-2 1 0,-1 2-15 31,4-2 6-31,-4 0-7 0,-2 0 4 0,-3-2 3 16,0 0-4-16,1-4 5 0,-4 0-3 0,0-2-3 16,-1-1 4-16,-2 2-2 0,4-1-2 0,1 0 1 15,-3 1-6-15,1-1 4 0,0 0-4 0,1 1 4 16,0 0 0-16,3 0 2 0,1 3-1 15,3 2-6-15,-1 1 2 0,4 3-4 0,-2-1 6 16,3 2 0-16,-1 1 0 0,4 1-1 0,0 0-1 16,0 0-4-16,0 0 2 0,0 0-3 0,0 0-1 15,0 0 3-15,0 0-1 0,0 0 2 16,8 8 1-16,-1-5-9 0,2 1 7 0,1 1-8 16,1 1 10-16,0 2 1 0,3 1-5 0,-2 0 4 15,1 1 4-15,-2 0-4 0,2 1 3 0,-2 1-4 16,2-1 1-16,-4 0 5 0,3 1 1 0,-3-2 3 15,-2-2-5-15,2 1 0 0,-4-5-4 0,2 2 1 16,-2 1-9-16,-1-5-24 0,1 2-16 0,-2-2-3 16,1-2-38-16,0 1-38 0,-2-3-23 0,-3-2-10 15,1-3-75-15,2 2-59 0</inkml:trace>
  <inkml:trace contextRef="#ctx0" brushRef="#br0" timeOffset="-188842.49">2943 7460 529 0,'-3'-10'80'0,"2"4"87"0,-1 1 61 0,-1 1-184 0,1 2-21 0,-2 1-14 15,-1 0 3 1,2 1-11-16,3 0-17 0,0 0 15 0,0 0-4 0,0 0 9 0,0 0 0 0,-1 0 3 16,0 0 4-16,0 0-3 0,0 0-10 0,0 0 12 15,1-1-5-15,-20-13 12 0,15 9 11 16,-1-4 2-16,1 0 6 16,-1-1-4-16,-1-6-17 0,-2 0 19 15,-2-1-3-15,-1-4 11 0,-2 2-1 0,-3-5-12 0,2-1-6 0,1-1 2 0,-2-4-11 16,0 1 14-16,2-1-2 0,-2-7 8 0,4 3-7 15,2-1-6 1,4-2-5-16,6 4 2 0,0-2-13 0,3-3 10 16,3 6-8-16,2-2 9 0,1 4-2 0,3 6-14 15,0 2 7-15,-1 6-10 0,0 0-8 0,2 3 5 16,-3 2-1-16,2 2 2 0,-1 1-3 0,4 3 1 16,-2 1-1-16,0 0 0 0,0 2-8 0,-4-1 12 0,1 1-10 15,1 1 11-15,0 0-4 0,-1 1 2 0,-2-1 5 16,-3 1-2-16,2 0 2 0,-1 0 1 0,-2 0-1 15,0 0 2-15,0 0 8 0,0 0-3 0,3 0 7 16,-7 2-7-16,0 0-5 0,0 0 5 0,-4 0-4 16,8 1 5-16,-3 0-10 15,-1-2 2-15,0-1-3 0,0 0 4 0,0 0 4 0,0 0-8 0,0 0-8 0,0 0-1 16,0 0-17-16,0 0-26 0,4-5-18 16,-1 2-4-16,-1-2-59 0,0 0-60 15,-3-1-141-15</inkml:trace>
  <inkml:trace contextRef="#ctx0" brushRef="#br0" timeOffset="-188083.68">2948 5421 855 0,'-17'-3'154'0,"6"2"-125"0,3 0-4 0,6 1 14 0,-1 0-5 0,2 1-17 16,1-1-4-16,0 0-5 0,0 0-14 0,0 0 7 15,0 1-4-15,0-1 5 0,0 0 10 0,0 0-16 16,0 0 9-16,0 0-14 0,0 0-5 0,0 0 12 16,0 0-7-16,-2 0 10 0,1 0 4 15,0 0-6-15,-1 0 4 0,1 1-4 16,0 0 13-16,-18 12-12 0,14-8 8 0,1 3-8 15,0 2 16-15,3 4 12 0,-3 0-1 0,1 0 3 16,2 1-19-16,0-1 15 0,1 2-8 0,1 0 11 16,1 3-7-16,4-3-3 0,2 1-4 0,1 0-1 15,1-4-22-15,5 2 24 0,1 0-4 0,2-1 12 16,0 0-14-16,10 2-7 0,0 0-3 0,5 1-1 16,5 3-10-16,-4 0 12 0,1 1 2 0,0 1 5 15,-1 0-2-15,-2 0-5 0,0 0-1 0,-2-1 0 16,-4 3 0-16,4 4 0 0,-4-1 1 0,0 2-1 15,0 1 0-15,-2-2 3 0,-1 1 1 0,-7-1 1 16,0 0-4-16,-4-2 9 0,-3 0-7 0,-2 0 10 16,-5-2-7-16,0-2 5 0,-4-3 3 15,-3-1 0-15,-3 0-10 0,-1-4 22 0,-3-1-14 0,0-4 16 16,-1-3-13-16,-3-2 7 0,3-1 3 16,-7-6 0-16,8-2-3 0,-4-3-11 0,-2-7 0 15,3-2-3-15,-5-4 0 0,2-7-7 0,3 2 4 16,1-5-5-16,-1-3-2 0,0 1-2 0,5 2-6 15,0 3 3-15,3 6 1 0,2 3 2 0,2 4 1 16,0 7-1-16,2-2-12 0,1 7 14 16,0 3-17-16,0 0 15 0,0 0-11 0,0 0 0 15,1 0 3-15,1 0-4 0,-1 0 10 0,19-6-18 16,-11 6 6-16,-1 4-12 0,-1-2 9 0,0-1 0 16,0-2 3-16,0-1-3 0,-2 2-12 0,0 0-7 15,3 3-24-15,-4-3 8 0,2-1-42 0,2 0-91 16,-3-2-117-16</inkml:trace>
  <inkml:trace contextRef="#ctx0" brushRef="#br0" timeOffset="-187321.6">3773 6095 1392 0,'0'-2'33'0,"-1"-3"-16"0,1 2-2 0,1-2-6 16,1-2-21-16,1 2 5 0,-1-1-13 0,4-4 10 15,-3-2-12-15,3 1 10 0,-1-3 6 0,-1 2-3 16,-1 1-24-16,0-6 14 0,-3 1-9 16,-3-4 13-16,0-1 10 0,-3 2 13 0,0-4 3 0,2 0 4 31,-2 0-10-31,1-4 9 0,-3-3-8 0,-3-3 9 0,-1-1-3 0,-1-1 5 0,0-5 4 0,-3 0-1 16,0 0 0-16,-1-2-9 0,-1 2 2 0,-1 3-3 15,1 0 7-15,-1 3-6 0,3 5 0 16,-5 1-4-16,4 1-4 0,1 5 1 0,-2 0-5 31,5 6 3-31,-3-1-1 0,0 2-2 0,-2 1 2 16,2 2-4-16,4 3-6 0,3 7 7 0,0 2-9 15,1 1 7-15,-1 4-5 0,-3 0 4 0,7 3 5 16,0 4-2-16,-2-3-3 0,3 5 5 16,0-2-6-16,3 2 6 0,0 3-2 0,1 1-1 15,0-1-2-15,6 5-1 0,-1-1-7 0,6 3 13 16,0 1-4-16,3 2 5 0,0-3 7 0,1 2-6 15,0-2 9-15,1 0-10 0,2 4-7 0,4 0 17 16,2 1-14-16,0 0 15 0,0-5-2 0,2 1-1 16,-2 1 6-16,2-2-8 0,2 1-10 0,-2 0 14 15,1 0-11-15,-1-2 14 0,0-2-11 0,-1-3 0 16,0-2 5-16,0-3-6 0,0-2-6 0,0-4 11 16,-2 1-11-16,-1-1 12 0,2 1-8 0,-6-2-4 15,-2 0 5-15,-3-3-7 0,0 1-24 0,-2 1 15 16,2-1-28-16,-5 2 19 0,1-2-54 0,0 1-71 15,-2-1-55-15</inkml:trace>
  <inkml:trace contextRef="#ctx0" brushRef="#br0" timeOffset="-181356.34">1621 7243 339 0,'-5'-7'226'0,"2"1"-65"0,3 0-111 0,-2-1 5 15,-1 2-38-15,3 1-17 0,0 4 8 16,0 0-13-16,0 0-8 0,0 0 17 0,0 0-13 0,0 0 14 15,0 0 3-15,0-1-9 0,0 0 9 16,0 0-10-16,0 0 3 0,0 0 5 0,0 0-4 16,0 0 5-16,0 0 8 0,8-19-3 0,0 20 14 15,-6-1-11-15,-2 1 1 0,0 0 11 0,14-2-5 16,-6 2 9-16,1 0 0 0,-1 2-14 0,-5-4 9 16,3 2-10-16,2 0 4 0,0 0-7 15,0 0 1-15,0 0 0 0,0 0-5 0,4 0 6 16,1 0-6-16,3 2 8 0,1-2-8 0,-4 0 0 15,3 0-6-15,-2-1 5 0,1 1 4 0,1 0-5 16,1 0 1-16,-2 2-3 0,-1 0-4 0,1 0 13 16,0-1-5-16,0 1 7 0,1-1-3 0,-2 3 3 15,0-1 5-15,2 0-3 0,-2 1 2 0,2-2-12 16,0 2 12-16,2-1-10 0,3 2 2 16,-2 0-6-16,8 1-4 0,0-1 3 0,1 0-6 0,4 1 6 15,-9 0-8-15,5 1 8 16,-4-1-4-16,1 1 5 0,1 0 0 0,-3-3 0 0,-1 2-14 0,1 2 15 15,-1-3-11-15,1 5 13 0,-2 1-5 0,-2-2-3 16,1 3 9-16,-3-1-8 0,0-2 0 0,1 2 7 16,-2 3-1-16,1-3 4 15,3 2-2-15,-4-3 8 0,1 0-3 0,-1-3 5 16,0 2-7-16,1-2 3 0,-1-2 4 0,0 0 0 16,-3-3-9-16,2 1-2 0,0 1-9 0,1 0 5 15,2 1-14-15,-3 0 21 0,1-2-12 0,-1 0 15 16,-2 1-7-16,2-2-7 0,-1 0 8 0,2 1-9 15,-6-1 4-15,5 0-2 0,-1 2 2 0,1-2-1 16,0 2 0-16,-4 2 1 0,2 1 1 0,-3 1 0 16,3 1-3-16,2 0 3 0,-3 0-7 0,-1 3 6 15,0-2-1-15,-4-1-1 0,2-1 4 0,-4-1-2 16,-1 0 6-16,3-1-7 16,-3-1 5-16,1-1-5 0,-1-1 5 0,-4-3 1 0,0 0-1 0,0 0 3 15,0 0 8-15,0 0 2 0,0 0 9 0,0 0-5 16,0 0-6-16,0 0-3 15,0 0-8-15,0-1 5 0,0 0-5 0,-1 0-6 0,0 0 3 16,0 0-4-16,0 0 1 0,1 0-4 16,-2 0 2-16,1 0-2 0,0 0 9 0,-1 0-15 0,-29-20-5 0,27 19-2 15,-2 0 9-15,6 2-32 0,0 0-6 0,-1 0-14 16,-17-9-30-16,14 5-65 0,-6 0-46 0,10 4-12 16,-5-4-108-16</inkml:trace>
  <inkml:trace contextRef="#ctx0" brushRef="#br0" timeOffset="-180559.37">1620 7027 542 0,'1'-3'59'0,"-3"0"0"0,2 3-27 0,0 0 20 0,0 0-32 0,0 0-14 0,0 0 3 0,0 1-7 16,0 0-8-16,-1 0 10 0,0 0-9 0,0 0 10 15,1 0 4-15,-1 1-4 0,-1 0 9 0,2 0-11 16,0 0-18-16,-1 0 28 0,-10 31-10 0,11-33 20 15,0 0 15-15,-1 1-11 0,1 0 14 0,-1 0-13 0,-1 0 0 0,1 0 9 16,0 1-14-16,0 0 13 0,-19 33-9 16,16-29-8-16,1 0 9 0,2 1-10 0,1 0-16 15,-4 0 14-15,5 1-17 0,1 1 16 0,-2-3-12 16,1 4 6 0,1-1 2-16,0 4-1 0,5 2-17 0,2 1 13 15,0 0-7-15,3 1 11 0,-2 3-4 0,-2 1-6 16,4 1 12-16,-1-3-11 0,0 2 2 0,-2-2 3 15,0 0-8-15,0 0 6 0,-2-2-4 0,3-2 11 16,-4-3-1-16,-1-2 4 0,-5-4-14 0,0-2 22 16,1 0-6-16,-1-4 15 0,0 0 11 0,-3-6-12 15,-1-2 5-15,-1-2-10 0,0-4-14 16,-3-4-7-16,2 0-4 0,-4-5 0 0,1-4 4 16,-6-3-5-16,0-2 5 0,1 1-5 0,-2 1 9 15,4 4-11-15,-2 0 4 0,1-1-6 16,1 2 10-16,3 1-4 0,3 2 3 0,3 4-1 15,0 3 12-15,0 4-12 0,1 2-1 0,2 5-3 16,0 4 12-16,0 0-22 0,0 0 13 0,1 0-17 16,0 0 10-16,16 2 5 0,-9 2-5 0,0 1 5 15,0-1 0-15,2 0-1 0,-2-1 4 16,4 0-3-16,3-1 1 0,-2-1 6 0,4 0-1 0,-2-2 2 16,-2-1-12-16,4-3 4 0,-2-1-3 0,2-1 4 15,2-2-8-15,-2 0-22 0,2-2-16 0,-1 0 0 16,-1-1-16-16,-1-3-34 0,1 3-13 15,0-3-15-15,-1-1-52 0</inkml:trace>
  <inkml:trace contextRef="#ctx0" brushRef="#br0" timeOffset="-179162.82">2158 7466 404 0,'0'0'408'0,"0"0"-154"15,-7 2-235-15,6 0 3 0,-6-1-11 0,10 6-14 16,1-2 6-16,-4 1-11 0,3 1-9 0,3 1 20 15,-6 0-13-15,2 0 16 0,0 0 2 0,-1 2-11 16,3 0 11-16,-1 0-13 0,1 2-5 0,-4 1 13 16,1 0-9-1,-2-1 11-15,-7 2 1 0,7 0-2 0,-4 0 8 0,-4 2-8 16,0-1-13-16,-1 1 23 0,-1 3-14 0,7-3 19 16,-5 2-12-16,-4 0 5 0,3-5 3 0,-2 4-1 15,3-3-13-15,-1-2 13 0,-2 4-12 0,1-6 13 16,1 1-1-16,0-3-5 0,0-3 12 0,1 1-11 15,-3-2-5-15,2-4 7 0,1-1-9 0,0-4 10 16,0 1 9-16,-2-3-14 0,0-1 13 0,1-6-13 16,1 0 15-16,1 1-9 15,0-2-8-15,2 2 3 0,1-2 4 0,1-4-11 0,3 3 7 0,-2 0-9 16,3 2-5-16,0 1 2 16,2 2 2-16,1 2-1 0,2 1 1 0,-1-2-7 0,1 2 1 15,-1 0-2-15,2-1 10 0,1 0-3 0,2-1 1 0,0-1-4 16,2 1 3-16,0 0 2 0,0-3 4 0,1 1 0 15,0-2 8-15,0 0-11 0,0 0-4 0,3 1-2 16,1 0 4-16,1 2 6 16,0-3 4-16,-1 4-2 0,-3-1-6 0,3-1 7 0,-3 1-9 0,4-1 7 15,2 0-2-15,-2 0-1 0,1-2 10 16,0-1-8-16,-4 0-8 16,1-1 11-16,-2 0-5 0,0 1 9 0,-2 0-10 0,-1 3 0 15,2 2-2-15,-2 1 2 0,-1 2 1 0,-1-3-2 0,-2 3-4 16,1-1 1-16,-1 2 9 15,1-1-2-15,-2 0 7 0,-1 3-8 16,-1-2-9-16,1 3 11 0,-2 2 0 0,-2 1 5 0,0 0-3 0,0 0-2 16,0 0 2-16,0-1-1 15,0 0 1-15,0 1 2 0,0 0 0 0,0 0 2 0,0 0-1 0,0 0-7 16,0 0-5-16,0 0 1 0,0 0 8 0,0 0-14 0,0 0 8 16,0 0-12-16,0 0 7 15,0 0-14-15,0 0 1 0,0 0-6 16,0 0-6-16,0 0 3 0,0 0-13 0,0 0 8 0,0 0-18 15,0 0-21-15,0 0-17 0,0 0-4 0,0 0-59 0,0 0-96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08T04:11:08.20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16867 10585 219 0,'0'-5'-92'0,"0"2"68"0,0-1 85 0,1 1 2 0,0 0-18 0,0 2-6 16,2-2 4-1,-2 0-7-15,0 0-19 0,1 1 14 0,2-2-8 0,-2 0 13 0,2-1-3 0,-1 0-4 16,0 1 1-16,0-2-4 0,0 0-13 0,-1 0 16 15,3-1-16-15,-2 3 17 0,0-1-3 0,0 1-19 0,-1-1 16 32,-1-2-20-32,0 2-2 0,0-2 15 0,-1 0-14 0,0 0 15 0,-3-2-8 0,1 0-3 0,-2 2 6 15,1-3-8-15,-1 1-11 0,0 1 15 0,-1 0-10 0,0 4 12 16,-2 2-11-16,0 1 0 0,-1 1 0 0,0 0-1 31,-2 1-14-31,0 3 21 0,0 1-6 0,-1 1 12 16,1 2-1-16,1 1-7 0,-2 3 3 0,2 0-6 0,1 0-1 0,-1 0 5 0,1 1-5 0,3-1 7 15,-1 2 11-15,4-2-18 0,1 2 12 0,2-1-15 32,0-1-5-32,6 0 18 0,1 0-15 0,1-1 18 0,1 0-2 15,2 2-5-15,1 0 7 0,0-3-9 0,2 0-6 16,0 0 10-16,3-1-7 0,-2-1 9 0,1 3-6 16,-2-1-3-16,-1 0 4 0,0 1-6 0,-3-3-13 0,0 3 14 15,0 1-15-15,-3 2 15 0,-2-1-11 0,1 1-7 16,-4-2 9-16,-2 0-12 0,0 2-2 0,-1 0 14 15,-4 0-9-15,-1 0 11 0,0 0 4 0,-4-3-7 16,1 2 10-16,-3-4-11 0,-4-1 7 0,2-1 9 16,0-1-10-16,1 0 10 0,0-2 3 0,2-2-3 15,-2 0 12-15,1-1-12 0,2-1-5 0,1 0 25 16,1-2-13-16,2-2 17 0,2 0-16 0,2-3 4 16,2-2 7-16,5 1-4 0,2-4-9 0,3-2 12 0,4-1-18 15,1-5 16-15,2 2-14 0,2 0-10 0,1-1 6 16,2 0-7-16,1 1 5 0,-2 2-5 0,-1 1-7 15,0 6 1-15,-2 2-8 0,0 4 8 0,-2 2 4 16,0 1-6-16,-4 0-6 0,-3 4 10 0,2 0 1 0,-2 2 7 16,-1 2-4-16,-1 1 0 0,1 0 10 0,-2 1-9 15,-3-2-8-15,1 1 10 0,-2 2-5 0,2 1 8 16,0 0 13-16,-2-2-12 0,-2-2 10 0,-1 0-12 16,1 2 1-16,0-1 8 0,-1-2-9 0,-1-3 10 15,0 0-2-15,1-1-2 0,0-3 12 0,0 0-11 0,0 0-5 16,0 0 10-16,0 0-17 0,0 0 14 0,0 0-17 15,7-10-61-15,-2 4-43 0,0-2-13 16,2-4-186-16</inkml:trace>
  <inkml:trace contextRef="#ctx0" brushRef="#br0" timeOffset="167.17">17219 10520 1177 0,'-8'-14'40'0,"3"2"-20"0,1 2-8 0,1 3 0 0,3 2-10 16,0 1 6-16,0 4-16 0,0 0-40 0,12 1-13 16,-4 1-9-16,1-1-28 0,1-2-7 0,-1-1-10 0,0 1 2 15,0 0 2-15,-1 1-9 0,-1-3-10 16</inkml:trace>
  <inkml:trace contextRef="#ctx0" brushRef="#br0" timeOffset="771.48">17327 10799 638 0,'-1'-5'38'15,"0"-2"4"-15,-2 2-1 0,2 0 0 0,1 0-27 16,0 4-2-16,2-5-12 0,0 1 8 0,0 3-11 0,2-7-1 0,1 5 4 0,2-2-2 16,-2-4-4-16,1 4 8 0,0-3-8 0,0 2 11 15,0 1 15-15,1 1-5 0,0-2 13 0,1 2-14 16,2 0-7-16,-1 1 3 0,2 3-15 0,-2 1 10 15,-1 0-4-15,4 2-6 0,1 2 10 0,-4 0-12 16,0 1-18-16,0 2 23 0,-1 1-22 0,5 3 23 16,-5 1-11-16,1 1 10 15,-7-2 3-15,1 1-1 0,0 1-15 0,-1 0 14 16,1 1-13-16,-3-1 13 0,0-3-3 0,-7-3 0 0,5 2 12 0,-1 0-10 0,-2-2-14 0,1-1 41 16,-3-3-23-16,3-2 32 0,2 0-20 15,0-1 13-15,0 0 5 16,2 0-1-16,0 0-13 0,-2-13 14 0,0 7-18 0,6-4 18 0,-4 1-19 0,5-2-3 15,-1-2 3 1,3-3-6-16,2-2-6 0,1 2-3 0,5 0-6 0,-3 4 3 16,5 4 10-16,-2 1-13 0,-3 3 10 0,2 1-14 0,-2 3-6 0,-4 1 16 15,-2 0-19-15,-2 3 18 0,-3 0-8 0,4 2 2 16,-2 1 16-16,0 1-12 0,2-1-4 0,0 2 19 0,-4-1-14 16,2 0 18-16,-1-1-1 0,1-2-12 15,-1 2 8-15,-1-2-9 0,1 2-3 0,1-1 12 16,-2 1-14-16,0-2 13 0,-1-2-2 0,0 0-1 0,0-1 5 15,0-2-6-15,0 0 3 0,0 0-7 0,0 0-1 0,0 0-4 16,0 0 2-16,0 0-82 0,0 0-60 0</inkml:trace>
  <inkml:trace contextRef="#ctx0" brushRef="#br0" timeOffset="1520.15">17946 10440 410 0,'2'-7'32'0,"1"-2"86"0,-3 4-124 0,0 0 8 0,0 5-8 15,0 0 8-15,0 0 6 0,0 0-8 0,0 0 4 0,0 0-7 16,0 0-2-16,0 0 9 0,0 0-3 0,0 0 5 16,0 0 1-16,-1 0 17 0,1 0 2 0,0 0 2 15,0 0-16-15,0 0 5 0,0 0-10 0,0 0 9 16,0 1 2-16,0 0-13 0,-6 17 3 0,6-8-9 0,-1 1-16 15,2 1 20-15,-1 1-9 0,-1-1 11 0,0 2-11 16,1-1 6-16,0 2 5 0,1-1-2 0,0 1-3 16,0 1 11-16,2 0-3 0,0 0 7 0,2 1 8 0,-1-2-14 15,-2 0 9-15,0-2-12 0,2 1 0 16,0-2 8-16,2 0-9 0,-4-1 10 0,3 0 4 0,4-1-7 16,1-1 9-16,4-2-11 0,1-4-9 0,-3 0 13 15,0-3-8-15,5 0 9 0,-1-2-9 0,3-3-5 16,1-2 3-16,-1 0-4 0,-4 0 5 0,-2-4-4 15,2 0-4-15,0 0 3 0,-3-1 8 0,1-1-13 16,-2-3 10-16,1-4-14 0,-4-2 0 0,0 0 9 16,-3 0-14-16,1 1 13 0,-2 0 2 0,-2-1-4 15,-1 2 7-15,-2 0-10 0,-1 0-9 0,-3-4 26 0,0 2-13 16,0 2 19-16,-2 2 4 0,-1 6-17 0,1 0 13 16,-3 2-17-16,1 1-2 0,-3 3 15 0,1 4-7 15,0 0 11-15,0 1-8 0,2 2 1 0,0 2-3 16,2 2 0-16,0-1-12 0,0 2 7 0,2 1-6 0,1 1 7 15,0 4 11-15,3 0-12 0,-2 1 12 0,2 3-14 16,1-2-1-16,1 1 13 16,3 3-5-16,-2-3 9 0,1 4-14 0,0 1-2 0,-3-1-2 0,1 3 0 15,-1-2-2-15,1 3 10 0,0 1-6 0,-1 0 9 16,0-1 3-16,0-1-12 0,0-2 6 0,-2 0-9 16,0-1-9-16,-5 3 21 0,1-2-12 0,-1 0 14 0,0 1-10 15,-2-4 0-15,1 4 3 0,-2-3-4 0,0-1-1 16,1 0 1-16,0-3-7 0,0 0 4 0,2-3-15 15,-1-2 1-15,2-1-3 0,-1-1-1 0,4-1-30 0,-1 0-51 16,1-1-52-16,2-3 3 0,3 1-127 0</inkml:trace>
  <inkml:trace contextRef="#ctx0" brushRef="#br0" timeOffset="2251.94">18692 10559 286 0,'-1'-5'47'0,"1"4"-36"16,-3-1 3-16,3 2-9 0,0 0-29 0,0 0 27 15,0 0-23-15,0 0 25 0,0 0-14 0,-1 0-2 0,0 0 13 16,1 0-10-16,-1 0 2 0,0 0 34 0,1 0-8 15,0 0 23-15,0 0 19 0,0 0 9 0,0 0 2 16,0 0-3-16,0 0-27 0,0 0 4 0,0 0-14 16,0 0 9-16,0 0-27 0,0 0 2 0,1 0-1 0,0 0 0 15,0 0-18-15,0 0 7 0,2 0-10 0,24-6 10 16,-20 6 8-16,1 0-5 0,1 0 5 0,1 0-10 16,-1 0-16-16,6 0 22 0,0 0-16 0,-1-2 16 15,6 2-14-15,-7 0 3 0,1 0 4 0,5 0-5 16,-3 0-19-16,3 0 4 0,-2-2-13 0,2 2 10 15,-4-2-16-15,0 1-34 0,-1 1-7 0,-4-2-15 0,0 2-47 16</inkml:trace>
  <inkml:trace contextRef="#ctx0" brushRef="#br0" timeOffset="2568.9">18688 10742 290 0,'-5'-3'49'0,"1"2"-59"0,-1 1-10 0,1 0 5 15,1 4-33-15,2 0-2 0,0 0-20 16,1-4 14-16,0 0 2 0,0 0 41 0,0 0 32 0,0 0-4 15,0 0 75-15,9-10 30 0,-4 5-16 0,-1-1 15 16,4 1-44-16,-3 2-40 0,2 0 8 0,1 0-21 16,-2-1-22-16,4 1 11 0,2 0-13 0,-1 2 14 15,0-2-7-15,2 2-11 0,-1 1 4 0,3-1-11 16,2 1-23-16,-5-1-1 0,5 0-27 0,-1 0 14 0,1-2-37 16,2 2-60-1</inkml:trace>
  <inkml:trace contextRef="#ctx0" brushRef="#br0" timeOffset="3917.46">19384 10789 531 0,'8'-5'88'0,"-3"-1"-16"0,-2 1-6 0,-1 0 25 0,1 2-16 0,2-3-28 15,0-1 3-15,2 2-11 0,2-4-9 0,-1 2-12 16,0-1-11-16,0-3 5 0,0 2 5 0,-3-2 8 16,3 2 6-16,-1-2-5 0,-1-1-14 0,1-3 12 15,-2-1-6-15,1-4 8 0,1 0-14 0,1 0-5 0,-1-2 0 16,-1 1 0-16,-1-3 2 0,2-1-9 0,0-3 0 15,-4-4-3-15,3 0 4 0,-2-5-1 0,0 2-1 16,-1 1-1-16,0 1-10 0,-1 1 11 0,0-1-4 16,0 3 6-16,1 0-1 0,-3 5-1 0,0 1 4 15,0 5-5-15,-1 1-19 0,-3 3 23 0,3 2-15 0,-1 4 18 16,1 2-15-16,1 7-10 0,0 0 1 0,0 0-5 16,0 0-14-16,-2 0 14 0,-9 5-12 0,9 3 13 15,-1 3 4-15,1 1 7 0,0 4 12 0,1 2-9 16,-2 0-3-16,1 3 10 0,-1 1-10 0,2 4 11 15,-2 1-4-15,1 0 7 0,0-1 1 0,1 2 1 16,-1-3-11-16,0 1 7 0,1 0-2 0,-1 1 4 0,1 0 2 16,1-3-4-16,-2 0 7 0,1-3-7 0,1 0-11 15,0-2 18-15,0-1-11 0,1 0 15 0,2-2-6 16,-1-1 1-16,3 0 3 0,0-3-3 0,1-1-2 0,0-1-4 16,1-1-12-16,1 1 7 0,0-4 2 0,2 1-5 15,0-4 8-15,1-1-11 0,1-1-16 0,-1-2 21 16,2 0-12-16,-2-3 16 0,2 0-1 0,-3-3 3 15,-1 0 5-15,-1-3-5 0,-1 2-14 0,3 0 18 16,-3 1-9-16,2 2 12 0,-2 1-7 0,-3 1-3 16,2-1 8-16,-5 1-7 0,-1 3-4 0,0 0 15 15,0 0-8-15,0 0 14 0,0 0 12 0,0 0-21 16,2-5 7-16,-7 5-13 0,0 1 2 0,1 2 6 0,-1 0-10 16,3 1 8-16,-1 0 3 0,-2-1 3 15,4 3 5-15,-5 0-6 0,5 0-16 0,0 0 18 16,-8-2-11-16,5 1 14 0,3 2-16 0,0-3 10 0,3 1 2 15,1 0-1-15,-5-1-13 0,4 0 13 0,-1 0-8 0,2-1 13 16,-2-2 1-16,4 1-8 0,-2-1 6 0,2-1-9 16,5 2-12-16,0-3 6 0,3 0-13 0,-1-2 12 15,2-1-11-15,1-1-3 0,4-3-1 0,-2-1-4 16,1-1-18-16,-4-2 28 0,-3 1-17 0,0 0 21 0,-3-1 0 16,1 1 1-16,-3 1 13 0,-1 0-11 0,1 2-13 15,-6 0 21-15,1 0-15 0,-1 3 19 16,-1 0-6-16,-3 2-3 0,0 0 8 0,-1 1-8 0,1 2-10 15,-3-1 16-15,1 1-11 0,-1 0 13 0,-2 0-10 0,2 0 1 16,-1 1 1-16,3 2 0 0,0 1-3 0,-1-1 3 16,3 1-8-16,-2-1 7 0,0 1 2 0,4 2 2 15,1-2 8-15,1 1-8 0,3 0-3 0,-1 0 12 16,-1-1-13-16,1 1 12 0,1-1-4 0,0-1-1 16,8 2 10-16,-4-2-9 0,0 0-4 0,0 0-1 15,0-1-6-15,1-2 4 0,0 1 0 0,0-1 3 16,0 0 4-16,0 0-5 0,1-1-20 0,1-2 21 15,-2-1-10-15,1 0 15 0,1-2-5 0,1 0-5 0,-1 0 1 16,0 0-4-16,1 0 5 0,2 0 0 0,-3 0-4 16,3 1 3-16,-2 1 2 15,4 3-8-15,1 1 6 0,-2 0-12 0,-3 2-7 0,-5 1 13 16,0 2-14-16,-2 1 13 0,2 1-5 0,-3 1-1 0,-4 1 8 16,4 1-8-16,-3-1 2 0,-1 0 12 15,1 0-1-15,-3-1 3 0,2 0-5 0,0-1 6 0,-3-3 4 0,3 1 0 16,-5-3 4-16,1-2 18 0,4 0-4 0,0 0 9 15,0 0-5-15,0 0-10 0,0-1 7 0,0 0-7 16,-3-17-8-16,3 11 2 0,1-1-8 16,3-1 9-16,-2 0 4 0,2 0-16 0,0 0 6 0,0-1-9 15,4 1-2-15,-1 1-2 0,3-1 2 0,0 5-1 16,-3-1-7-16,1 3-1 16,-2 2-4-16,-2 0 1 0,3 3-16 0,-2 0 31 15,-1 1-20-15,-1 0 23 0,2 3-11 0,-2 1 4 16,0-2 6-16,4 1-4 0,-5 0-9 0,0-3 22 0,2 1-14 0,-2 0 17 0,0 0-8 0,2-1 0 31,-3 0 16-31,0-3-12 0,-1-1 2 0,0 0 7 16,0 0-18-16,0 0 15 0,1 0-12 0,0 0-23 15,-1-1-12-15,7-15-10 0,-3 10-69 0,-3-2-174 16</inkml:trace>
  <inkml:trace contextRef="#ctx0" brushRef="#br0" timeOffset="4122.5">19599 10374 1086 0,'-11'-10'47'0,"0"1"-25"0,-1 1-24 0,3 3 12 0,1 2-9 0,5 0-8 0,3 3-5 0,0 0-8 16,0 0-40-16,5 0-48 0,4 2 19 0,5-3-20 0,2-3 95 15,6 0 0-15,3-4 18 0,4 1-15 0,3-2 5 16,5 0 11-16,0-1-7 0,4 0 8 0,0-1-6 15,5 1-3-15,-4 3-11 0,-1 2 0 0,2-1-55 16,2 3-111-16</inkml:trace>
  <inkml:trace contextRef="#ctx0" brushRef="#br0" timeOffset="4661.3">20839 10271 466 0,'2'-6'68'0,"1"0"121"0,-3 3-130 0,0-1-14 16,0 4-20-16,0 0 9 0,0 0-34 0,-1 0 0 16,-1 0 1-16,1 0-1 0,0 0-16 0,-22 5 24 15,19-2-8-15,-1-1 16 0,1 4-1 0,0-3-1 0,0 3 8 16,1 1-7-16,-1 1 4 0,2 0 9 0,-2 0-7 16,2 3 9-16,1-1-5 0,0 5-5 0,1-3 2 15,0 0-4-15,0 4-12 0,0 1 8 0,1 1-3 16,1-1 6-16,0-1-6 0,1-3-8 0,-2-1 2 0,2-1-2 15,-1-3-3-15,3 2 18 0,1-1-11 0,-1 0 14 16,3 0-12-16,-1-3 2 0,1 0 4 0,1-1-2 16,3 0-10-16,-1-1 6 0,0-2-13 0,3 1 11 0,1 0-2 15,1-2-14-15,2-1 2 0,4 0-12 0,-4-3-22 16,-1-2 9-16,2-1-11 0,-4-3 11 0,3 0-2 16,-2-5 21-16,-3 1 8 0,-3-2-1 0,0-3 4 15,2 0 8-15,-3-1-6 0,0 0 8 0,0 0 9 16,-3 1 2-16,-5-2 18 0,-1 3-12 0,1-1 15 0,-2-1-26 15,1 6-5-15,-3-3-3 0,-2 1 9 0,-2 4-6 16,0 1 6-16,-2 1-6 0,3 3 4 0,1 4-1 16,5 2-4-16,-9-2 3 0,2 2-2 0,-1 2-7 15,0 2 2-15,3 3-4 0,-3 1 0 0,4 3 2 16,-1 4-2-16,2 1 1 16,-1 0-1-16,1 2 2 0,1-1 4 0,-2 1-2 0,0 5 1 0,3-2-5 15,-4 2 2-15,4 0-2 0,-3-2 5 0,2 2-5 0,-2-1 2 16,-2 3-2-16,6-1 1 0,-6 1-1 15,2 0-9-15,-1 2 8 0,-1-3 6 0,3 0-8 0,2-1 5 16,-1 0-10-16,2 1-11 0,-2-3-18 0,1 0-23 16,1-1 4-16,1-1-43 0,4-3-45 0,3 2-42 0</inkml:trace>
  <inkml:trace contextRef="#ctx0" brushRef="#br0" timeOffset="4898.85">21546 10361 703 0,'0'-8'55'0,"0"2"-47"0,-2-2-9 0,3 6-5 0,1 1 3 0,4 1-11 16,0 2-6-16,-1-1-1 0,-1-2-5 0,4 1 20 15,4 0 10-15,0-4-2 0,1 4-2 0,0-2 18 16,2 0-18-16,-2 2 19 0,3 0-13 0,0 1-6 16,1-1 8-16,-1 1-9 0,-1-2-19 0,0 1-100 0</inkml:trace>
  <inkml:trace contextRef="#ctx0" brushRef="#br0" timeOffset="5059.72">21691 10575 522 0,'-5'1'84'0,"2"0"-11"0,-4 1 18 0,2 2-22 16,1-1 21-16,3 0-28 0,0-1 3 0,1 0-13 16,0 1-20-16,4-1-5 0,3-1-19 0,4 0 12 15,2 1-20-15,3-2-52 0,1-2-21 0,1-1-17 0,-1-2-88 16,3-1-93-16</inkml:trace>
  <inkml:trace contextRef="#ctx0" brushRef="#br0" timeOffset="5705.42">22457 10244 740 0,'3'-20'117'0,"0"3"-20"0,-2-1 37 16,-1 2-111-16,2 4 2 0,2 1-10 0,0 2 3 15,6 2-9-15,-5 0-18 0,-1 0-12 0,1 0-10 16,-2 0 1-16,1 0-14 0,3 0 17 0,-5-1 3 0,-2-1 0 15,0 1-6-15,-1-1 29 0,-3 2-6 0,0-2 13 16,-3 0 0-16,0 2 1 0,-2 0 1 0,0-1-2 16,1 4-9-16,-2 1 10 0,2 1-7 0,0 1 7 15,0 0-10-15,0 0 3 0,1 2 1 0,1 3 0 16,-2-1-14-16,1 3 18 0,-3-1-10 0,0 1 13 16,6 4-10-16,-7-3-1 0,3 4 3 0,2 1-3 0,-3-1 1 15,3 4 11-15,-4 0-5 0,1 2 9 0,-2 0 11 16,2 2-17-16,2 2 11 0,2-2-16 0,0 1-6 15,-1 3 11-15,2-2-6 0,-1 2 10 0,3 0-3 0,-1 1-3 16,1-1 6-16,1-3-7 0,2 5-12 0,0-7 20 16,2 4-12-16,1-2 16 0,1-5-11 0,1 0 8 15,5 0 1-15,-5-3 1 0,2-1-6 0,4-2 8 16,-3-3-1-16,5-1 4 0,2-1-4 0,-4-3-5 16,4 0-1-16,2-1-2 0,-3-3-7 0,4-1 14 15,0-3-11-15,1-3 12 0,2-2-14 0,1-1 5 16,-2-3 3-16,0-1-1 0,0-2-10 0,-1-5 5 15,-2 0-1-15,-1-4 5 0,-2-2 1 0,-1-2-3 16,-2 1-1-16,-1-1 0 0,1 0-7 0,-1 0 15 16,0 2-12-16,0 0 15 0,-3 2 0 0,0 1-9 0,1 1 9 15,-4 5-13-15,0 3-7 0,-3 6 8 0,-2 3-10 16,0 3 9-16,0 6-3 0,0 0-12 0,-8-8 12 16,0 9-13-16,2 6-8 0,-4 0 22 0,2 4-14 15,-3 0 16-15,0 0-9 0,0 5 9 0,2 1 3 0,0 1 2 16,-1 1 6-16,0 3-11 0,-2 4 2 0,1 4-4 15,1 0 8-15,-3 2 0 0,1 2 1 0,-2-1-3 16,3 2-1-16,-5 2-6 0,0 2 0 0,-1-1-3 16,0-1 0-16,-3-2 5 0,0 1 6 0,2 3-1 15,-4 1 11-15,1 1 3 0,0-1-16 0,-4-1 10 16,-1 0-18-16,3 0-12 0,-1-1 4 0,2 0-11 16,2-2-17-16,-1-2-51 0,1 3-36 0,-3 1-12 0,-2-1-132 15</inkml:trace>
  <inkml:trace contextRef="#ctx0" brushRef="#br0" timeOffset="13578.24">22003 13152 337 0,'-5'-10'55'0,"3"5"17"0,2 5 13 16,0 0-63-16,0-1-9 0,-12-10-6 0,8 8 14 16,2 3-17-16,-2-2-24 0,1 3 31 15,-1-1-24-15,-5-3 29 0,4 2-4 0,-2-1-2 16,1 1 13-16,-2-2-11 0,0-2-8 0,-1 1 29 16,2 0-8-16,3 0 18 0,-3-1-7 0,-2 0-15 15,1 0-1-15,-1-1-4 0,-1 1-15 0,4 2 14 16,-3 0-8-16,2-1 11 0,-4 1 1 0,1-4 2 15,1 1 7-15,-1 2-5 0,0 2-15 0,1 0 21 16,-1-3-15-16,-1 1 18 0,1-1-13 0,-3 2-7 16,1-1 6-16,-1 2-7 0,-2-1-4 15,-1 2 6-15,2 1-9 0,-2 2 10 0,-5-2 8 0,1-1-13 16,-4 1 12-16,0 0-14 0,2 2-3 16,-2-1 13-16,4 0-2 0,-3 0 7 15,6-1-8-15,-4 1-7 0,1 1-5 0,1 0 2 0,-2 2-3 0,2 1-1 16,-2 0 4-16,-3-1-3 15,3 2-1-15,-3 0 0 0,-1 2-4 0,-1 3 3 0,-4-3-5 0,3 3 4 16,-7-4 2-16,3 2 1 0,5 1 3 0,-6-4-4 16,9 5 0-16,-4-1 0 15,0-2 8-15,0 2-10 0,1 0-1 0,0 1-4 0,1 1 14 16,-1 2-8-16,-3-1 5 0,-1 1-6 0,-1-1 4 16,-6 1-1-16,2 1-1 0,3 1 0 15,4-2-3-15,0 0 4 0,2-4 2 0,1 1 0 0,4 0-8 16,0-2 7-16,3 3-2 15,-3-3 6-15,1 4 1 0,1-2-10 0,-1 0 2 0,0 1-5 16,-1-1 2-16,-1 1 7 0,2 2-9 0,0 0 7 16,-2 3 3-16,4-1-2 0,-5-1 4 0,2 1-5 15,1-1-12-15,-2 0 18 0,2 2-5 0,-2-1 11 16,0 0-2-16,0-1-4 0,6 3 1 0,-1 0-3 16,-1 1-13-16,3 1 16 0,-4-1-14 0,2 0 15 15,1 1-6-15,2-1 0 0,-1 0 6 16,2-2-7-16,1 2-6 0,-2-3 18 0,2 3-11 0,0 0 14 15,2 0-10-15,1 1-3 0,1 0 7 0,1 1-7 16,0-3-4-16,-1 2 8 0,0 0-8 16,0 1 7-16,0 0-6 0,1 1 0 15,4 0 2-15,-3 1-3 0,1 4-16 0,-1-3 26 0,3 1-15 0,1 0 18 16,2-3-13 0,0 2 0-16,-1 0 8 0,0 2-6 0,2 0-6 0,3 1 7 0,0-1-4 0,3 3 6 15,-2-3-4-15,3 0 1 0,0 2 0 16,0-1-2-16,3 2-16 0,-2 0 20 0,2 1-9 15,0-1 14-15,-1-2-2 0,0 2-7 16,2 0 3-16,-3 0-5 0,3 1-8 0,1-1 12 0,-2-1-1 16,3-2 6-16,-1 2-5 0,1-3-1 0,2 1-5 15,0 1 2-15,3-1-9 0,-1-2 16 16,3 1-4-16,3-1 8 0,0-4-9 0,0 4-7 16,-3-4-1-16,2 0-3 0,7 3-5 0,-1-1 15 15,2 0-2-15,3 2 6 0,-3-1-6 0,-1-5-2 16,1 0 4-16,-3-3-3 0,0 4-11 0,1-2 15 15,-1 0-18-15,3 0 17 0,5-1-30 0,4-1-1 16,5-2-2-16,2 0 0 0,-3-4-9 0,5 0 29 16,-6-1-12-16,1 0 18 0,-3-2 9 0,2-1-1 15,0-2 11-15,-1-3-11 0,2 1-1 0,6 0 18 16,-2-1-8-16,0 0 14 0,-4-3 5 0,-6-1-14 31,1-1 12-31,-4 0-14 0,2 0 2 0,3-1-8 0,0-1 1 16,8-1-3-16,0-2 1 0,0 0-1 15,-2-2 1-15,-7-2 1 0,0 1 9 0,2-2-9 16,0 0-1-16,1 2-2 0,-1-4-1 0,-1 2 4 0,1-2 3 0,-5-1-2 16,0 1-10-16,-3-3 11 0,-3 1-4 0,1-1 8 0,-5 0-8 15,2 2-2-15,0 0-2 0,-1 2 0 0,-1-2-5 16,0 2 10-16,-1-2-7 16,1 0 9-16,0 1-5 0,1-2 6 0,-1 1 4 0,3-1-2 15,-5-1 1-15,-2-2-9 0,2 2-3 0,-4-2 0 16,-1 0 11-16,2 0-9 15,-3-3 20-15,-1-1-16 0,-1 1 13 0,0-5 18 0,1 3-3 0,-2 0 12 16,-1 1 2-16,0 2-15 0,-7-2 2 16,5 1-5-16,-3-2 1 0,2 0-2 15,0 1 2-15,-4-2-1 16,-2 1 6-16,-4-1-13 0,1 0-1 0,1-1-3 16,0-1 2-16,-3 0-19 0,0-3 7 0,-4 1-9 15,1 1 8-15,2 0-7 0,-7 1 0 0,5 1-3 16,-2-2 1-16,-3-1 0 0,1 2 2 0,-2-3-1 15,1 1 5-15,-4 1-3 0,0-6 0 0,-1 3-1 16,0 1 5-16,4-1 2 0,-2 3 1 16,-2-2-1-16,2 1-7 0,-2-1 1 0,0 1 1 15,0-1 1-15,-1 3-1 0,-1 0 1 0,-1 0 2 16,-2 0-2-16,0 1-3 0,-5-1-2 0,-1 0 2 16,-3 5 0-16,2-2 6 0,-6 1-7 15,6 2-3-15,0 0-1 0,-1 0-3 0,0-1 4 0,-2 2-2 16,2 1 4-16,0 0 0 0,2-1-5 0,-1 1 4 15,-4 1-4-15,0 1 4 0,-5-1-6 16,-3 6-1-16,-5-1-1 0,1 2 3 0,-2-2-8 16,1-1 4-16,-2 1-6 0,-1 2-6 0,-4 4 3 15,-2-2-10-15,-12 3 5 0,-1 2-26 0,-6-1-14 16,0 5-27-16,3 0 7 0,-3 1-48 0,-3 2-33 16,-9 2-9-16,-9 2-20 0,-3 1-78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08T04:12:21.81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9776 6003 273 0,'-4'-2'24'0,"2"-3"3"0,-3 2 3 0,5 3 5 15,0 0-13-15,0 0 12 0,0 0-8 0,0 0-28 16,0-1 10-16,0 0-18 0,0 0-3 0,0 0 13 15,0 0-11-15,0 0 13 0,0 0-5 0,1-22 1 16,0 22 5-16,2-1-3 0,-3-4-4 0,0 6 29 16,0-2-10-16,-2 1 17 0,2 2-13 0,-1-2 0 0,-1-4 0 15,2 5-1-15,0 0-16 0,0 0 17 16,0 0-13-16,0 0 14 0,0 0-1 0,0 0-11 0,0 0 6 16,0 0-10-16,-1 0-5 0,0 0 24 0,1 0-2 0,0 0 13 15,0 0 19-15,0 0-9 0,0 0 10 0,0 0-12 16,0 0-10-16,0 0-5 0,0 0-13 15,0 0 8-15,0 0-3 0,8-10-7 0,-4 7 15 0,0 2-14 16,0-1 0-16,3 4 6 0,-2-2-14 0,1 0 13 16,2 4-1-16,-1-4-6 0,1 2 7 0,2-2-9 15,0-2-4-15,-1 2 8 0,0-2-8 0,2 1 10 16,1 1-1-16,-1 1-6 0,3-1 2 0,-2 1-6 16,4 2-11-16,0 0 17 0,-1 0-9 0,1 0 13 15,3-3-11-15,2 1 0 0,-1 3 3 0,2 3-3 0,-4-2-1 16,4-1 3-16,1 3-5 0,4-2 7 0,-5 2 6 15,-1 1-2-15,-1-4 11 0,-1 3-9 0,-1 0 0 0,1 1-3 16,1-1-3-16,0 3 4 0,-1-1 19 0,2 1-16 16,2 0 7-16,-2-4-10 0,4 1-1 0,-1 0 1 15,1-3-6-15,4 0 4 0,-5 3 2 0,4-5-3 16,-2 2 5-16,0-1-6 0,1-1-7 0,-3 1 4 16,-2 1-5-16,1 1 6 0,-1 0 13 15,-1 0-18-15,0-1 13 0,0 4-15 0,-2-2 16 0,-2 1-16 16,-2 0 9-16,1-2-11 0,-4 0 7 0,4 1-2 0,3 0 2 15,-6-1-2-15,1 0-2 0,-2-1 4 0,-3 0-1 16,1 0 6-16,1 0-2 0,-2-1-9 0,-2 1 0 16,-1 0-2-16,-1 0-6 0,1-1 17 0,-4 1-8 15,1 0 11-15,1 0-8 0,-2-1-2 16,-1 0 1-16,1 1-2 0,-2-2-9 0,2 2 18 0,-2 0-8 0,-2-1 11 16,1 1-2-16,-3-1-8 0,2-3 9 15,-3 1-10-15,5-1-3 0,0 0 15 0,-9 1-14 0,7-2 14 16,-6 0-4-16,3-2-5 0,4 0 9 15,-1 0-10-15,-2-1 9 0,-4-6-10 16,6 10-5-16,-4-15 5 0,-2 7-3 0,0 1 2 0,3-1-3 16,2 0-2-16,-2 0 6 15,5 2-6-15,-8-1 6 0,-5 1-3 0,4 1 2 0,-7-2-1 0,4 3 0 0,4-1-9 16,0-1 11-16,-6 1 0 0,3-2 4 16,-1 2-8-16,0 1 4 0,3-1-4 0,-6 0 5 15,-1 0 3-15,-1-2-12 0,0 2 11 0,-3 1-10 16,1-1 6-16,-3 2-1 0,0-1-3 0,-2-1 5 0,-5 1 9 0,1-1-14 15,0 0 7-15,2-1-8 0,-3-1 12 16,4 0-10-16,-3-3 3 0,1 1-4 0,0 1 15 0,2 0-11 16,-2 1 3-16,-2-4-5 0,3 1 3 0,-3 1-8 15,1 3 2-15,-5 0-4 16,0 1 8-16,0 1 4 0,0-4-3 0,1 3 4 16,3 2 4-16,2-4-7 0,1 4 5 0,4-1-6 15,-1-1-4-15,4 7 5 0,-1-2-3 0,-1-1 4 16,1 2 5-16,-3-3-4 0,5 2 4 0,-2 5-4 15,1-4 11-15,1 3-14 0,-1-3 2 0,2 2-6 16,1 2 14-16,3-1-13 0,-4 3 11 0,8-3-13 0,-2 0 3 0,0 0 9 16,9-1-5-16,-4 1 7 0,6-4-7 0,0 0 3 15,0 0-1-15,0 0 2 0,-7 4 1 16,12 0-3-16,-4 1 6 0,2-4-3 0,-3-1 9 0,0 0-10 16,11 6 3-16,-4-4-3 0,5 2 8 0,3-4-5 15,-2 0-7-15,2-1 3 0,2-1-1 0,1 1 0 16,2-3 3-16,0 0-2 0,0 1 3 0,-1-2-8 15,4 3-1-15,1-4-3 0,0 3 4 0,1 3 4 0,1 1 1 16,-1 0 0-16,4-1-4 0,0-3 0 0,6-1-3 0,-2 4 1 16,-4 0-1-16,6-1 2 15,-5 1 1-15,4 0 0 0,0-1 0 0,-2 4 1 0,4-3-1 16,-2 4-2-16,1 1 2 0,0-2 0 0,-2 2 5 16,0-1-4-16,2 1-4 0,-5-1 3 0,0-1 5 15,2 0 0-15,-3 2-1 0,0-1-2 16,1-3-7-16,-2 1 4 0,0 0-10 0,-1 1 18 15,2 1-5-15,-4 0 10 0,0-1-12 0,1 1 0 0,-2 2-1 0,-4 1 2 0,-3-2 9 16,5 2-9-16,-8-3-7 16,3 0 1-16,-3 0 5 0,-2 0 1 0,2 2 7 15,-4-2-8-15,5 3-8 0,-6-2 8 0,5 10 5 16,-7-8-1-16,1 0-4 0,-1-1 1 16,-1-1-1-16,1 0 7 0,-3-1-9 0,0 2 3 0,-1-2-4 15,2 1 5-15,-4 0 0 0,0-1-3 0,0 0 0 0,-1-1-9 0,0 0 16 0,-2-1 0 31,1 0 5-31,-1 0-5 0,1 0-6 0,0 2 0 0,-1-2-2 16,0 1 6-16,-1-1-4 0,0-1 0 0,1 1-2 16,-3-1 4-16,2-1-3 0,-2 1 6 0,2-1-5 15,3 0-7-15,0 0 10 0,0 0-6 0,-1 0 8 16,-1 0-8-16,1 0 6 0,0 0-3 0,0 0 5 16,-1 0-3-16,2 0-1 0,-1-1 2 0,-1 0-3 15,0 0-4-15,0 0-1 0,1 0-9 0,-2 0 4 16,1 0-22-16,1 0-7 0,0 0-26 0,0 0 7 15,0 0-74-15,1 0-70 0,-2 0-49 0</inkml:trace>
  <inkml:trace contextRef="#ctx0" brushRef="#br0" timeOffset="507.59">10518 6137 1001 0,'-8'-3'24'0,"0"2"-11"0,2-1-13 0,1 2 9 16,0 0 6-16,5 0-2 0,0 0 13 0,0 0-11 15,0 0-1-15,0-1 12 0,8-17-1 0,-2 10 7 0,5 0 10 16,5-2-12-16,-6 0 4 0,7-2-6 0,-2-5 8 0,3 0-16 16,2 0 2-16,-1-1-5 0,2-2 11 0,2-1-1 15,2-2-1-15,0-1-1 0,3 1-11 0,-1 0-10 16,1-4 3-16,4 0-3 0,-2-2 13 0,2-2-1 16,1 2-1-16,-4-1-1 0,5-1-4 0,2-1 6 15,-4-3-5-15,2 1 4 0,-5 2-3 0,0 4-13 16,2 6 9-16,-2 4-11 0,1 2 8 0,3 5-9 15,0 3-4-15,-1 2-2 0,0 3 11 0,-6 1-7 16,-3 2 9-16,-4 0-12 0,0 3-10 0,-2 1 22 0,-3-2-14 16,0 3 16-16,-4 1-13 15,-2 0 5-15,1 1 2 0,-3 0-1 0,-3-3-4 0,3 3 3 0,-3-2-8 16,1 1 7-16,-3 0 2 0,0-2-2 16,0 0 8-16,-1 0-10 0,0 0-20 0,0 0 22 0,0-4-17 0,0 0 19 15,0 0-13-15,0 0-15 16,0 1-4-16,0 0-7 0,0 0-33 0,0 0-17 15,0-1-38-15,0 0 9 0,1 0-75 0</inkml:trace>
  <inkml:trace contextRef="#ctx0" brushRef="#br0" timeOffset="1061.12">11966 4931 1513 0,'0'-13'-4'16,"0"2"4"-16,1 3-4 0,-1 4 4 0,0 4-9 0,0 0-12 0,0 0-2 0,0 0-4 16,1 0 2-16,9 13-8 0,-6-9-5 0,-3 2-1 0,2-1-1 15,0 0 0-15,-1 0 15 0,-1-1-10 16,0 0 17-16,-1 1 14 0,-1-1-5 0,0 1 8 15,0 0 4-15,-3 0 4 0,1 0 5 0,2 2-4 0,-3-2-17 0,2 3 27 0,0 1-16 0,2 4 22 16,-1 2-11 0,1 1-3-16,1 3 4 0,0-3-6 15,3 5-13-15,0 3 10 0,2 1-10 0,0 5 11 0,1-1 3 0,1-1-8 0,0-1 10 16,-1 4-10-16,1 1-6 0,0 1 5 16,0 2-12-16,0-1 11 0,-1 3-3 15,-2 4 4-15,0-1 5 0,-1 0-5 0,0-2-7 0,-1-4 12 16,0 0-10-16,-2 0 12 0,-1-3-6 0,0 0 2 15,0-3 3-15,-4-3-4 0,0-2-6 0,-1-3 14 16,1-3-6-16,-4-3 9 0,0-1-5 0,0-6 8 16,0-1 8-16,-3-1-2 0,1-3 4 0,0-2 4 15,1 0-8-15,-1-5 8 0,2-1-3 0,-1-1-4 16,1-5 4-16,0 1-6 0,1-5-7 0,1 0 8 16,1-4-7-16,4-1 8 0,0 0-5 0,1-4-14 15,1-1 5-15,-1 2-8 0,3 1-4 0,1 3 8 16,2 0-4-16,3 3 7 0,0 3-3 0,1 2-5 0,1 7-2 15,-1-2-1-15,-1 1-9 0,2 6-1 0,-2-2-20 16,-1 6 8-16,2 2-49 0,-4-2-53 0,2 4-24 16,0 0-15-16,0 1-105 0</inkml:trace>
  <inkml:trace contextRef="#ctx0" brushRef="#br0" timeOffset="1729.15">12389 5845 269 0,'8'-7'40'0,"-6"2"40"0,0 1 24 0,-1 1-93 0,-1 1-7 0,2 1-17 16,1 0 15-16,-1 1-19 0,-2 0 0 0,0 0 16 16,0 0-10-16,0-1 14 0,1 0 9 0,-1 0 17 15,1 0 26-15,9-26-7 0,-7 19 46 0,-1-2 3 16,-1-1-7-16,1 0 7 0,1-1-18 0,0 0-11 15,0-3-2-15,1-3-2 0,-1 0-21 16,3-3 2-16,-1 0-9 0,1-1 8 16,2-3-23-16,-2 0-9 0,1-2-4 0,2-4 1 0,-4-3 2 0,2-1-8 15,-2 0-1-15,-1 0-2 0,0 1 3 0,-3 1-6 16,0 0 8-16,-1 5-9 0,0 1 2 0,-2 1 9 16,1 3-6-16,-3 4 8 0,1 4-9 0,-1 4-14 0,0 6-7 15,-1 1-3-15,1 3-18 0,-3 6 5 0,0 1 3 0,0 5 0 16,-1 4 8-16,-1 2-2 0,0 3 3 15,0 7-2-15,-1 0 3 0,1 7 20 0,-1 5-12 0,1 2 16 16,-1 2 3-16,2-2 1 0,0-2 9 0,4 2-11 16,0-1-7-16,4 0 15 0,0-2-12 0,0-7 15 15,4 2-3-15,1-4 6 0,3 0 7 0,5 0-6 16,0-4-8-16,3-2 8 0,0-3-8 0,4 0 9 16,-2-4-7-16,6-2-20 15,0-1-24-15,0 0-3 0,4-3-103 0</inkml:trace>
  <inkml:trace contextRef="#ctx0" brushRef="#br0" timeOffset="4002.1">5701 9817 502 0,'-4'-6'52'0,"2"1"155"0,2 2-192 0,0 0 0 15,0 3-10-15,0 0 6 0,0 0-6 0,0 0-9 0,0 0 8 0,0 0-10 16,12-4-14-16,-5 4 27 0,-3 1-13 0,1-1 19 15,-1 0-2-15,2 1-13 0,-3-1 8 0,3 0-12 16,-6 0-8-16,0 0 19 0,0 0-18 0,10 1 20 16,-3 1-7-16,-3-1 0 0,0 1 5 0,-3 0-6 15,1-1-10-15,1 1 7 0,0-1-8 0,0 0 5 0,1 2-16 16,-3-1-2-16,3 0 0 0,-1 0-3 0,-1 0-16 16,1 0 17-16,-2 2-6 0,2-1 10 0,-3 1 5 0,0 3 7 15,0-3 7-15,0 2-5 0,0 4-18 0,-1-3 28 16,-3 1-17-16,3 0 23 0,-1-4 8 0,-1 1-18 15,2 2 16-15,0 0-18 16,-1-1 5-16,1 1 11 0,1-5-11 0,-1 3 13 0,1 2 0 16,-2-1-5-16,1-1 9 0,-1 0-8 15,1-4-3-15,0 0 10 0,0 3-10 0,-2-5 13 16,3 1 20-16,0 0-3 0,0 0 16 0,0 0-15 0,0 0-1 16,0 0 6-16,0 0-9 0,0-1 11 0,0-1 5 0,0 1-3 15,0 0 6-15,0 0-6 0,0 0 1 0,0 0 4 0,0 0-3 16,1 0 4-16,1 0-10 15,11-20-4-15,-7 18-2 0,0 2 0 0,2 1-11 0,-2-5-9 0,1 3-9 16,2 1 2-16,1-1-2 0,1 4-2 0,0 0 9 16,1 0-10-16,1 2 1 0,0-2-2 15,2 1 0-15,-1 1 2 0,3-1 18 0,1 5-14 0,-1 0 11 16,3 1-11-16,1-2 8 0,3-2-6 0,-3 3-8 0,1 2 4 16,4 1 0-16,5 2-6 0,-3-3 14 0,1-2-13 15,-4 1 0-15,-4-2 6 0,2 1-10 0,0 0 8 16,2-1-4-16,-3 0 1 0,-1 1 4 0,0-1-3 15,0 0-4-15,1 0 8 0,-2-1-4 0,0 0 8 16,-5-1-2-16,9-1 1 16,1 1 6-16,0-1-5 0,4-1-16 0,0 0 21 0,-1 0-10 0,-2 1 17 0,-1-1-12 15,0 0-5-15,-2-2-1 0,0 1 0 0,-1-1 1 16,-1-1-4-16,-3 0 0 0,2 0 0 0,0 0 9 16,-3-1-7-16,3-2 6 15,-4 0-7-15,-2 1 3 0,1-3-5 0,0 1 2 0,-6 0-2 0,-1 0 2 0,1 0-1 16,-2 0 0-16,0 2 1 0,-4-2 3 0,2 1-7 15,-3-1 0-15,0 2-1 0,3 1 7 0,-2 0-3 16,0 1 1-16,-3 0-4 0,0 0 1 0,0 0-1 16,0 0 5-1,0 0-5-15,0 0-6 0,0-1 6 0,-1 0-5 0,-1 0 7 0,1 0 0 0,0 1-8 16,0-1 8-16,0 0-7 0,-17-8 8 0,14 7-2 16,-5 0 1-16,7-1 0 0,2 3 4 0,0 0-6 15,0 0-1-15,-8-6-3 0,2 2-3 0,2 3 7 0,-7-1-3 16,9 2 4-16,-7 0-5 15,-1-1 5-15,2-1-1 0,-5-1 3 0,1 1-6 0,3 0-1 16,-4 2 1-16,-1-1 2 0,4 3 8 0,-6-1-16 0,3 1 5 16,-3-1-9-16,-4 1 5 0,3 2 6 15,-2 0-7-15,1 1 6 0,-2 1-12 0,-2-1 14 0,-1 0-1 0,-3 2 5 16,-4 0-3-16,3 0-1 16,-3 0 1-16,5-2 0 0,-1 1-6 0,-2-2 11 0,5 1-12 15,-4-2 12-15,5 1-8 0,2-2 6 0,-1-1 6 16,0 0-3-16,-1-1-4 0,0-2 1 0,2 0-3 0,0-2 4 15,0-1 6-15,0 0-4 0,1-1 7 0,2-1-5 16,-5-2 5 0,5 1-13-16,0 2-3 0,1-1-2 0,8 0 12 0,-2 1-9 0,-3-2 7 0,2 3-8 0,-3 1 3 15,2-1-4-15,1 0-1 0,-2-2-1 0,0 2 3 16,1 2-2 0,1 0 2-16,1 1-2 0,1 0-8 0,1 0 13 0,0 1-2 0,1-1 7 0,-2-1 2 0,2 2-6 15,2 0-2-15,-2 0-1 0,3 0-1 0,0-1 1 16,2 0 2-16,2 2 0 0,0 0 5 0,0 0-5 15,0 0 7-15,-5-10-7 0,5 8 0 0,3-2 1 32,1 1-7-32,3 2 6 0,1-5-4 0,0 2 2 15,2-1 2-15,0 0 0 0,3 1 0 0,-1 1-2 16,4-2-1-16,0 2-1 0,1 0 3 0,2 2-3 0,0 1 1 16,-5 0-1-16,6 1-3 0,-4 1 8 0,4 1 1 15,-2-3 2-15,-2 1-3 0,6 4-3 0,-5-4-3 16,5 6 2-16,-2-3 6 0,-2 0-4 0,1 0 3 15,0-1-3-15,4 0 4 0,-5-1-3 0,1 4 0 0,0-4 0 16,-2 0-9-16,0 0 16 0,0-2-8 0,0 2 10 16,-1 3-1-16,2-2-8 0,-2 0 4 0,1 0-5 15,-2-3 3-15,-2 0-3 0,0 0-2 0,2 1 0 16,0-1 7-16,3 0-5 0,-2 0 1 0,-1 0-3 16,-5 2 9-16,-1-2-16 0,0 1-5 0,0-1-7 15,0-1-14-15,-2 1-39 0,2 1-13 0,-4 0-13 0,-1 1-61 16,0 2-18-16,0 0-47 0,-1 0 12 0,0 2-80 15</inkml:trace>
  <inkml:trace contextRef="#ctx0" brushRef="#br0" timeOffset="5002.33">5816 9072 586 0,'-5'-12'84'0,"2"-2"72"0,-1 1 89 0,-1 1-242 0,-1 3-6 0,4 5 3 0,-2 0-7 16,1-1 7-16,2 2-7 0,-2 2-3 0,-1-1 1 0,4 2-2 16,0 0-3-16,0 0 9 0,0 0-10 0,0 0 10 15,0-1 4-15,0 0-2 0,1 0 15 0,0 0-14 16,0 0-19-16,0 0 23 0,-1 0-18 0,0 1 21 31,7-1-5-31,-7 6-15 0,0 7 13 0,0-2-15 0,0 1 5 16,4 4 14-16,0 3-7 0,1 3 12 0,-1 4 5 15,0-1-2-15,-2 2 4 0,1 2-6 0,0 3-13 0,-1 2 9 16,-1 1-7-16,-1 5 9 0,0-2 9 0,-2 1-13 16,-1 0 12-16,-2-4-14 0,-1 0 0 0,0-2 7 15,-3-3-3-15,-1-1 6 0,0-6 2 0,-4-1-1 16,2-3 5-16,-3-4-5 0,-2-2-3 0,3-3 14 15,-4-5-8-15,9-2 12 0,1 0 10 0,-5-5-6 16,9-2 12-16,-5-3-12 0,1-3 1 0,0-4 5 16,2-2-9-16,5-4 8 0,4-3-9 0,1-2-8 0,-1-5-1 15,-2 1-1-15,0-3 1 0,4 2-18 0,4 5 1 16,9 3-9-16,3 4 2 0,-5 4 1 0,3 4 1 16,-4 4-2-16,0 3-5 0,3 6-10 0,-3 2-1 15,-1 6-1-15,-2 2 10 0,-1 2 5 0,-1 0 1 0,1 4-2 16,0-1-10-16,2-1 49 0,-3 1-108 15,0-3 66-15,0 0-194 0,-1-3-35 0</inkml:trace>
  <inkml:trace contextRef="#ctx0" brushRef="#br0" timeOffset="5397.48">5931 9662 1132 0,'0'0'73'0,"0"0"-35"0,0 0-22 0,0 0 10 0,0 0-3 0,0 0-13 16,0 0 4-16,0 0-8 0,0 0-9 0,0 0 3 15,11 1-4-15,-4-7 4 0,1-1-3 0,2-2 2 16,-1-3-8-16,0-4 5 0,-1-2-28 0,-2-6 20 16,4-3-11-16,0-2 15 0,-3-3 7 0,0-6 3 15,-1 2 12-15,-2-3-8 0,1 1-1 0,0 3 18 0,0-2-7 16,-6 2 12-16,5 3-1 0,-4-3 6 15,0 2-1-15,7 0 0 0,-6 1-26 0,6 8 3 0,-3 1-6 16,-1 6 6-16,2 2-14 0,-2 8-10 0,-3 7 3 16,0 0-4-16,0 0-4 0,6-4-4 15,0 6-8-15,-2 6 7 0,2 0 20 0,-2 4-2 0,1 1 6 0,-3 2-7 16,0 3-1-16,2 1 9 0,-4 3-4 0,1 0 5 16,1-1 2-16,3 2-3 0,3-1 2 0,0 2-4 15,0 1-1-15,1-2 10 0,2 1-7 0,2-1 10 16,4 0 0-16,0-5-6 0,-2-2 10 0,2-1-10 15,-1-4-4-15,3 1 0 0,2-4-20 0,1-2 10 0,1-3-32 16,0-2-168-16</inkml:trace>
  <inkml:trace contextRef="#ctx0" brushRef="#br0" timeOffset="6828.56">13470 9066 482 0,'2'-1'70'0,"-3"0"45"0,0 0 63 15,-2 1-172-15,0 1-12 0,1 1 0 0,1 3-23 0,-3-4 15 16,1 2-22-16,3-3 2 0,0 0 13 0,0 0-9 16,0 0 19-16,0-1 11 0,-1 1-4 0,-1-1 7 15,-6-15 14-15,8 12 6 0,0 4 22 0,0 0-12 0,0 0 23 16,3-13 23-16,-3 8-1 0,0-1 11 0,1 0-7 16,0 1-23-16,0 2-5 0,0 0-2 0,0 0-1 0,-1-2-10 15,2 0 7-15,-1 2-9 0,1-3-10 0,1 3-8 16,0 1-7-16,-1-7 4 0,2 6-15 0,0-5 7 15,3-1-3-15,2 2 5 16,0-2-6-16,6-1-4 0,0-2 4 0,0-3-4 0,-4 1-2 0,-2-4 19 16,1 0-10-16,4-3 17 0,3-1-1 0,-2-2-9 15,5 1 5-15,-2-5-6 0,2-2 4 0,4-1-8 16,-2-5-6-16,0 3 2 0,1-2 0 0,0 1-6 0,-1 0 8 16,2 1-9-16,-3 0 0 0,3 0 0 0,0 4-5 15,-2 3 4-15,2 2 3 0,-6 1-11 0,-3 4 6 16,1 2-9-16,0 4 5 0,2 3 7 0,-1-2-8 15,-9 1 8-15,0-1-5 0,-3 2 1 0,1 2 6 0,4 4-4 16,-3 0 8-16,-4-2-10 0,-1-2-1 0,-2 1-5 16,0 0 5-16,-1-1 3 0,-2 5 2 0,1-1-2 15,-3-3-2-15,0 4 1 0,-1-3-6 0,3 2 4 16,3 4 6-16,-10-7-1 0,4 2 2 0,1 0-4 0,-1 2 1 16,3 1 1-16,-2-1 1 0,-1 1 0 0,1-2 6 15,0 1-6-15,2 2 5 16,0-4-6-16,-2 2-3 0,1-1 9 0,2-1-8 15,0 2 9-15,2 3-6 0,0 0-1 0,0 0 0 0,0 0-2 0,0 0-17 0,0 0 26 16,0 0-6-16,0 0 12 16,-1 0-15-16,1 0-2 0,0 0-1 0,-8-2 1 0,8 5 4 0,4 1-1 15,-4-1 5-15,0 2-4 0,1 1 1 0,-1-2-1 16,-1 3-1 0,0 0 1-16,1 1 0 0,1 1 1 0,0 1-1 0,-2 0 2 0,-1 2 4 0,1 1-8 15,-1 1 1-15,-1 2-5 16,1 4 7-16,-4-2-5 0,-4 3-4 0,4 0 0 0,-6-4 9 0,3 6-2 0,1-2 8 15,-7 4-8-15,5 1 1 0,-4 0 0 16,2 3 0-16,0 0-1 0,-2-2-2 0,1 1 4 0,-4 2-1 16,-3-2 2-16,2 0 5 0,-1 2-7 0,1-2 0 0,-5-3-1 31,0 0 4-31,0-1 1 0,3-4 5 0,-3 2-5 16,1-1-5-16,2-1 5 0,-2-2 2 0,5-1 3 15,-2 0 2-15,3-1-9 0,-1 1 0 0,1 0-1 16,2-3 8-16,-2 1-8 0,4-1 1 0,-4-2-2 15,2 0 6-15,3 0-5 0,0 0 7 0,0 0-8 0,0-2-5 16,-1-1 8-16,0 1-2 0,0-3 7 0,0 3-5 16,2-4-3-16,2-1-2 0,0 0 1 0,2-3 7 15,-1 0-20-15,1-1-10 0,0 4-2 0,1-4-3 16,-1-1-27-16,1-1-17 0,-3-9-13 0,3 4-96 0,1-1-153 16</inkml:trace>
  <inkml:trace contextRef="#ctx0" brushRef="#br0" timeOffset="7660.83">14758 8227 391 0,'-1'-13'339'0,"-1"3"-144"0,0 4-183 0,-1 0-7 0,1 4-15 0,-2 3 10 0,0-2-19 0,0 1 19 15,-3 1-6-15,1-3-1 0,2 1 7 0,-2 0-6 16,1 0-9-16,1 2 13 0,-1-1-9 0,1-1 11 16,-1 0-3-16,1 2 0 0,-3 0 3 0,0 1-4 15,2 0-2-15,0 1 62 0,1 1-57 0,0 4 49 16,0 0-88-16,0 1 28 0,1 5 21 0,-1 2-11 15,2 2-6-15,2 2 23 0,-2 1-19 0,2 3 21 0,2 0-8 16,-1 1-1-16,0 1 13 0,3 5-14 0,-1-1-13 0,0-1 14 16,1 2-11-16,-2-1 14 0,0-1-2 0,-1 4-10 15,0-6 5-15,-1 2-7 0,-1-4-3 0,0 0 12 16,-2-1-7-16,-1-3 10 0,0-1-1 0,-2-2 0 16,0-3 9-16,-1-3-8 0,1 1-3 15,-2-3 35-15,2-2-13 0,-2 0 21 0,0-2-13 0,-1-2-16 16,0 0 6-16,1-2-9 0,-2-1-2 0,-1-1 9 15,-1-1-11-15,2-1 13 0,5 0 3 0,4-1-7 16,-1-2 8-16,-2 0-8 0,2-2 4 0,-3 0-8 0,1-2 4 16,0 0-5-16,3 0 0 0,1-1-1 0,1 1 2 15,3-2-1-15,-2 2-7 0,3-2 9 0,0 1-6 16,1 0 7 0,0-3-19-16,-2 1-1 0,3 1-9 0,0-1 5 0,3 0-11 0,2 5-5 15,-4-3-5-15,3 3 1 16,-2-1 3-16,2 2 0 0,-1 0 6 0,-1 0-6 0,1 2 1 0,-2-1 9 0,3 2-16 15,-3 1 12 1,0 0-15-16,2 1-31 0,-2 1-8 0,-1-1-13 16,2 0-51-16,-1 1-47 0,-1 0-50 0</inkml:trace>
  <inkml:trace contextRef="#ctx0" brushRef="#br0" timeOffset="8264.16">14835 8965 908 0,'18'-2'150'0,"-16"-3"-62"0,1-1-7 0,-3 1-4 0,1 0-42 0,1 1-10 16,5 2-2-16,-7-3-4 0,8 2-24 0,-2-1 1 15,-3-2-5-15,8-1 6 0,-4-3 2 0,4-2 0 0,2 0 1 16,-3-4-1-16,2 0 4 0,-4-3-3 0,6 0 0 16,-3-1-2-16,-3-4 13 0,2 0-7 0,-5-5 7 15,0-4-10-15,1 3-5 0,-1-2 9 0,2 1-4 0,-3 1 9 16,0-2-1-16,-1 2-3 0,-2-1 0 0,-1 5-3 15,0 0-13-15,0 4 11 0,0 4-8 0,-1 3 10 16,-3 3-3-16,2 6-12 0,2 6-4 0,0 0-6 16,-2 0-14-16,-2 7-3 0,1 0 3 0,-3 3-1 15,1 3 17-15,0 1 9 0,-2 5 9 0,1 1-3 16,2 3 5-16,-2 0 5 0,3 0-6 0,1 1 6 16,0 0 0-16,2 1 4 0,1 0 1 0,0-5-2 0,2 4-6 15,2-2 4-15,3-1-1 0,1 1 3 0,2 0 3 16,-1-2-10-16,1 0 2 0,0-1-6 0,4-1-34 15,-1 1-73-15,1 0-110 0</inkml:trace>
  <inkml:trace contextRef="#ctx0" brushRef="#br0" timeOffset="17344.32">13836 8717 370 0,'-3'-1'289'0,"-2"-2"-121"15,3 2-159-15,2 1-1 0,0 0-17 0,0 0 8 0,0 1-16 0,0 0 15 16,0 1 2-16,0-2-7 16,11 5 7-16,-3-7-9 0,3 1 3 0,-1 1 3 0,-1-4-6 0,5 4 4 0,-1-3 6 15,4-2-7-15,-1 5 12 0,-1-5-14 16,3 6-2-16,1 1 16 0,3-2-16 0,6 3 17 15,-3 1-1-15,1 1-6 0,-2-1 16 0,0-2-16 0,-3-2-12 0,3 0 20 32,3 1-18-32,0 1 21 0,-1 1 3 0,2 0-13 15,3 2 17-15,1-1-18 0,2-1 13 0,9 0 2 16,1 0-4-16,7-2 7 0,2 3 12 0,-1-2-14 16,-3 1 3-16,-3 2-10 0,1 0-9 0,2 2 12 15,3 0-10-15,0-1 11 0,2 0-13 0,-3-2 1 16,1 0 6-16,-7-1-4 0,0 3-7 0,-6-4 15 15,-1 1-10-15,1-2 14 0,5 0-10 0,3-1-3 0,1 0 3 16,-3 1-4-16,-7-1-7 0,-5 1 15 0,-5 0-9 16,-4 1 11-16,-3 0-6 0,-3 1 0 0,-2 1 4 15,-3-1-6-15,-2 2-10 0,0-2 10 0,-1 0-12 16,-2-1 10-16,1 0-19 0,-6-1-31 0,-2-1-6 0,-1 0-11 16,0 0-24-16,0 0 22 0,0 0-38 0,-14-10 22 15,11 6-62-15,-5-3 29 0</inkml:trace>
  <inkml:trace contextRef="#ctx0" brushRef="#br0" timeOffset="17645.5">15648 8783 116 0,'-19'-13'-41'15,"5"5"117"-15,-2-1 22 0,2 1-8 0,-2 1 9 16,0 0-47-16,-1 0 36 0,-1 2-19 0,1-2 26 16,1 4-29-16,0-1-4 0,-1-2 1 0,-5 4-2 0,5-1-22 15,-1 1 4-15,2 1-11 0,4-3 11 0,-2-1-7 0,0-3-14 16,6 4 6-16,2 0-9 0,6 4-8 0,-6-7 7 16,2 0-16-16,4 3 15 0,-1-5-9 0,6 6-18 15,-1-1 6-15,4-3-14 0,8 5-8 16,1-5 20-16,2 2-12 0,3-4 14 0,3 2-1 0,2 2-4 15,2-2 13-15,-1 5-10 0,-3-2 2 0,2 1 3 16,-5 2-11-16,0 1 10 0,0 0-1 0,-4 3-8 0,-1 3 7 16,1 1-8-16,-2 2-8 0,-6-1 14 0,-3-1-14 15,-1 7 14-15,-3-6 1 0,-1 6 10 0,-2 1 15 16,-2 1-4-16,-2 3 28 0,-4 0-6 0,2 1-2 16,-2-2-2-16,-3 1-13 0,2 2-10 0,-5 1 1 15,4 1-4-15,-2-1-8 0,2 1 2 0,-1 0-15 0,0-2 9 16,0 0-20-16,0 1-55 0,-3-1-45 0,-1 2-11 15,-1 1-180-15</inkml:trace>
  <inkml:trace contextRef="#ctx0" brushRef="#br0" timeOffset="18768.79">10589 5969 327 0,'-10'3'181'0,"-1"-2"-57"0,2-1-67 0,-2-2-5 16,1 4-14-16,3 2 0 0,0-1-10 16,-1-3 9-16,3-2 3 0,5 3-3 0,0-1 13 0,-8-4-9 15,7 1 3-15,-5-3-5 0,8 3-22 0,-1 1 13 16,0-5-16-16,2-2-17 0,-1 0 12 0,7-1-15 16,4 2 8-16,-3-2 0 0,5-2-8 0,1-2 6 15,2-1 4-15,5-3-1 0,-3-1 14 0,1-2-14 16,1-3-12-16,2-1 16 0,1-1-14 0,0-1 16 0,2 1-6 15,-2-2 1-15,-4-2 4 0,2 0-6 0,1 0-10 16,2-6 16-16,3 3-11 0,1-3 14 0,1-3-1 16,2 3-4-16,-1-3 9 0,-3 2-10 0,1-3-5 15,-2 4 11-15,2-2-8 0,-2-5 9 0,-2 6-9 16,0-3 2-16,-2 2 0 0,2 6-1 0,0-2-11 16,-2 2 10-16,7 3-9 0,-2 1 9 0,1 5-2 0,1-1-4 15,-7 4 8-15,-4 2-9 0,1 0-17 0,-3 4 13 16,0 1-27-16,-1 1 22 0,-2 3-24 0,-2 0-28 15,-3 0 2-15,-2 4-17 0,-1-1-20 0,-2 5 7 16,-3 1-11-16,-2 0 8 0,0 0 12 0,0 0 1 16,-7-2 36-16,0 4-24 0,-1-1 52 0,-1 3 17 15,-6-2-10-15,0 3 15 0,0 6 20 0,-3 0 19 0,-1 1 21 16,-1 2-7-16,-4-1 17 0,-1 4 14 16,-1 0-3-16,1 1 10 0,2-2-7 0,2 0-21 0,0 1 1 15,4 0-8-15,5 2-27 0,0-3 3 0,3 0-19 16,5-2 17-16,-2-2-12 0,5-2-17 0,1 1 8 0,1-3-11 15,5 0 0-15,-1-5 16 0,7-3-17 0,4-1 17 16,1 0-11-16,8-4-4 0,-1-2 7 0,1-6-9 16,8-5-2-16,1-1 0 0,0-2-11 0,-1-2 6 15,-2 5-14-15,-6 1 0 0,-1 5 4 0,-5 5-6 16,-5 3-6-16,-5 4 11 0,-2 2-1 0,-5 5 5 0,-1 3 2 16,-4 6 8-16,-3 7 0 0,-4 4 4 15,-4 2 0-15,-4 4 11 0,-3 2-3 0,0 1 7 0,-4 4 11 16,1-2-19-16,-2 0 8 0,3 0-14 0,0-4-8 0,-4-1 7 15,3 2-21-15,-1-4 12 0,5 1-49 0,-2-5-225 16</inkml:trace>
  <inkml:trace contextRef="#ctx0" brushRef="#br0" timeOffset="19558.41">5842 11197 289 0,'15'-18'84'0,"-1"0"-33"16,3 0-35-16,2-1-4 0,-3-3 1 0,3-3 4 15,0-3-8-15,2 1 10 16,0-5 19-16,2 0 18 0,-2-4 15 0,1-2-4 0,0 1 6 0,3-5-16 0,5 7-4 16,-4-2 0-16,-2 0-4 0,-2 1-1 0,-1-2 4 0,1 0-2 15,-1 0-4-15,2-4 1 0,-1 3-14 0,1 0 11 16,-3 1-11-16,-1 2-6 0,0-2 6 0,4 2-8 16,-7 0-3-16,8 0-5 0,-1 1-7 0,0-1 3 15,3 1-10-15,1 2 0 0,0-3 5 0,-1 0-4 16,0 3-1-16,-7-2-3 0,0 4 1 0,-1 4-1 15,-1 0-3-15,-2 3-2 0,1 4-2 0,-4 2 0 0,1 0-19 16,-5 4-10-16,1 1-13 0,-3 3 4 0,-1 1-23 16,0 2-28-16,-3 2-33 15,-2 5-2-15,0 0-118 0</inkml:trace>
  <inkml:trace contextRef="#ctx0" brushRef="#br0" timeOffset="20144.14">5981 10720 1017 0,'-13'-9'165'0,"2"3"-155"0,0 0 7 0,1 2-11 16,3 0-19-16,2 2 14 0,5 2-21 0,0 0 20 16,0 0-6-16,0 0-22 0,0 0 10 0,0 0-16 0,0 0 5 15,0 0 19-15,0 0-11 0,-2 6 13 0,3-1 0 16,1 1-10-16,1 3 16 0,-2 1-18 0,1 5-14 16,1 5 34-16,-1 1-20 0,2 6 26 0,-4 5-15 0,-5 1 9 15,4 3 4-15,-4 2-2 0,1 0-13 0,-2 4 16 16,-2 0-17-16,-1 0 18 0,-1 0 0 0,0 0-3 15,-3-3 18-15,2 0-18 0,-4-4-11 0,2-6 21 16,1-1-16-16,2-4 21 0,1-3-8 0,-1-4 6 16,2-4 10-16,2-6-6 0,-1-3 0 0,0-3 24 15,-1-2-18-15,0-5 21 0,2-3-23 0,3-2-24 16,2-6 0-16,1-5-10 0,2-4-10 0,3-4 1 0,4 0-7 16,0-1 6-16,3 3 11 0,1 5-3 0,1 2 8 15,0 7-11-15,2 4-18 0,2 5 14 0,1 2-18 16,0 3 17-16,2 1-2 0,-1 1 12 0,3-1 7 15,-4-1-5-15,3 0-13 0,2-1 30 0,1 1-11 0,-3-1 17 16,0-2 1-16,4-1-14 0,-2-2 13 0,-1-3-15 16,-1-2-2-16,-5-2 14 0,-1-1-5 15,-2-4 11-15,-1 0 4 0,-4-4-6 0,-1-1 13 0,-3-4-9 16,-2 2 9-16,-3-1 7 0,-1-5-2 0,-1 2 7 16,-4-2-4-16,-2-2-17 0,-1 4-2 0,0 0-5 15,-5 0-13-15,5 7 8 0,-2 4-10 0,-2 7 9 0,6 6-8 16,-2 3-20-16,3 4-6 0,2 4-7 15,0 2-46-15,1 6-7 0,5 9-65 0</inkml:trace>
  <inkml:trace contextRef="#ctx0" brushRef="#br0" timeOffset="30709.56">10321 6001 308 0,'4'-3'134'0,"2"-1"-44"0,1-1-43 0,-1-2-8 0,4 4-3 0,-1 4-12 0,-2-4-16 0,3 5 10 15,-1-2 0-15,-1-2-11 0,3 0 5 0,-7-2-10 16,2 1-13-16,4 5 11 15,-1-1-5-15,0-1 8 0,3 3 1 0,-6-5-6 16,-1 4 2-16,1-2-5 0,-3 0-4 0,2 1 13 16,5 1-9-16,-8-1 11 0,6 0-5 0,-1 0 9 0,-5-2 3 0,5 2-2 15,-2 1-8-15,3 1 18 0,3-2-4 0,-2 0 8 0,-1-1-8 16,0 1-5-16,0 3-1 0,1-2-2 16,2 1-2-16,0-2-3 0,3 0-4 0,0 3 3 0,-1-2 1 0,1 1-3 15,-1-1 6-15,3-2-7 0,1 7-7 0,0-3 10 16,1 0-5-16,1-2 7 0,2-2 0 0,-4 2-5 15,5 3 8 1,-2 0-9-16,2-2-17 0,3 1 24 0,-3 0-19 0,6-1 22 0,0 1-4 0,3-1-2 16,-3 0 7-16,0-1-9 0,4 0-8 0,-2 2 14 0,2-1-2 31,1 3 8-31,-2-1-1 0,0-2 5 0,4 3-2 16,-4-1 2-16,1-1-18 0,4 1 21 0,-5-1-15 15,3 2 19-15,2-1-14 0,-5-1 2 0,0 2 4 16,0-2-4-16,-4 4-14 0,0-1 10 0,3 2-8 0,-3 1 10 15,-1 0-7-15,4 1-1 0,0 0 1 0,-3-1-2 16,4 0-5-16,-1-2 5 0,0 1-4 0,3-1 4 16,-2 0-3-16,-2 0 2 0,-2 0 2 0,-1 2-2 15,0 0-10-15,0 1 16 0,-1-3-6 0,1 0 12 16,2 1-5-16,-1 0 2 0,4 3 1 0,-2 1-1 16,-1-6-14-16,5 4 15 0,-3-2-11 0,-2-3 13 0,5 6-9 15,-7-1 3-15,0 2 4 0,3 3-4 0,-3-1-10 16,-2-1 7-16,2-1-5 0,-1-1 8 0,3 1 0 15,0 1-6-15,-2-2 4 0,0 1-5 0,-2 0 1 0,6 1 4 16,-3-1-3-16,2 0 5 0,2 2 4 0,-6-2-13 16,3 2 6-16,-3 0-8 0,-3 0 2 0,1 0 8 15,-1 1-8-15,1 1 7 0,-2-1-4 0,0 1-1 16,4-1 5-16,-5 2-5 0,2-1-2 0,0 1 6 16,-4 2-9-16,2-5 8 0,-3 2 0 0,6 0 0 15,-2 1 7-15,-2-2-8 0,4-1-8 0,-5 0 12 16,4-1-7-16,-2 1 11 0,3 1-1 0,1-2-3 15,-3 1 7-15,0 0-8 0,0 1-7 0,1 1 7 16,0 0-11-16,2 0 11 0,0 1-5 0,-3-2 0 0,-4 0 6 16,0-2-5-16,-1 2-10 0,-2 2 12 0,1-1-13 15,-3 0 14-15,2 2 1 0,-2 0-4 0,-1 0 11 16,-1 1-12-16,0-2-6 0,-2-3 9 16,2 0-3-16,-2-1 6 0,-1 1-2 0,0 0-5 0,0 0-1 0,0 1-1 15,1-2-3-15,0 3 9 0,-2-2-7 0,1 0 9 16,-1 0 1-16,0 2-3 0,1 0 7 0,-2 1-8 15,1-1-9-15,2 0 13 0,-1-1-13 0,-3 0 13 16,1 0-9-16,-1 2 6 0,0 1 4 0,0-1-2 16,0 4-11-16,-1-2 10 0,2 3-7 0,-2 1 8 0,-1-5-3 15,0 1-2-15,-2 2 3 0,-2-2-3 0,1 1 9 16,0 0-12-16,-1-2 7 0,-2 1-10 0,1 1 5 16,1-1 7-16,-2 1-5 0,1-2 4 15,1 0-17-15,-2-2 15 0,2 1-9 0,0 1 12 0,0 2-2 0,0-1-6 16,0-2 6-16,0 4-6 0,2-4 3 15,0 6 3-15,-3-1-5 0,2-4 2 0,-1 3-3 0,0-2 4 16,-2 1 5-16,1-2-1 0,0 1 5 0,-1-2-11 16,1 1 1-16,-1 3-6 0,1-3 6 0,1 1-2 15,-1-1 3-15,0-1-3 0,-1 0 0 0,1 2 4 16,0-1-4-16,-2 1 5 0,2-1 7 0,-2 1-11 16,1-1 9-16,-1-2-12 0,-1 2-1 15,2-2 13-15,-3 2-4 0,2-3 10 0,0 0-7 0,-3-1-2 16,5 1 2-16,-3-2-3 0,2 1-10 0,0 0 16 0,-4-2-10 15,2 1 14-15,0-2 4 0,-1-2-14 16,2 0 11-16,-1-3-12 0,1 0 12 0,1-1-4 0,0-2 2 16,3 0-2-16,1-4 1 0,0 0 3 15,0 0 1-15,-1 0 3 0,1 0 20 0,0 0-31 16,-8-7-3-16,8 1-11 0,0-2-12 0,0 0-39 0,0 1-13 16,1-3-15-16,-1-1-69 0,0-1-152 0</inkml:trace>
  <inkml:trace contextRef="#ctx0" brushRef="#br0" timeOffset="31397.6">13396 7146 421 0,'-1'-6'418'0,"1"0"-166"0,0 1-214 0,1 1-3 0,1 1-6 0,0 1-21 15,2 0-7-15,-2 1 0 0,0 0 6 0,3 2-13 16,0 0 9-16,-1 0-13 0,-1 1-2 0,1 1 7 15,-2 2-14-15,-1 1 13 0,0 2-8 0,0 1 1 16,-3 0 10-16,-1 3-9 0,-1 3-5 0,-3 2 12 16,1 5-14-16,-5 0 15 0,0 4 1 0,-2 3 14 0,0-2 13 15,-3 2-4-15,-1-1 9 0,1 0-5 16,0-2-8-16,2 1 5 0,-3-1 6 0,1-2-10 0,-2 1 7 16,2-4-12-16,4 0-6 0,-3-4 9 0,1-2-7 15,3-4 8-15,-1-1-2 0,8-5 1 0,-2-1 3 0,3 0-3 16,3-4-5-16,2-2 17 0,4-3-12 15,-2-4 11-15,5-3-33 0,3-5-15 0,-1-2-2 16,11-5-1-16,-3 0 16 0,3-5 4 0,3 1-1 0,-1-8 1 16,1 2 12-16,2-5-7 0,-1 1 15 0,1 5-14 15,1 3 10-15,1 5 23 0,0 4-1 0,1 3 10 16,-1-1 7-16,-2 6-3 0,-2-1-2 0,2 5 1 0,-2 1-1 16,1 5-23-16,-1 3 6 0,-2 1-12 15,1 6 4-15,-6 2-9 0,1 1 0 0,1 3-3 0,-2 0-8 16,1 4 7-16,0-1 2 0,1 0 2 0,3 5-8 0,-2-5-6 15,1 0-11-15,2 3 6 0,-3-3-20 0,7 6-100 16,2 2-130-16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D9D7ADA-483C-FAB0-CB4E-8DDD3A9143D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9CEEB5-E935-BAD1-335C-FE8AED2D480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63CF7BB-6682-4499-B794-177D820A8167}" type="datetimeFigureOut">
              <a:rPr lang="en-US"/>
              <a:pPr>
                <a:defRPr/>
              </a:pPr>
              <a:t>8/11/2025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F292661A-E8D0-AE25-C858-2CECC5D3320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F963503A-16E1-0522-180D-00B5FCC055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5CD078-CBD4-5E39-BDC0-AB112331196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F0D6DE-934A-3577-84E4-CAE7A84F33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EF4D888-B9E5-47B8-B2AC-9B84746448E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EF4D888-B9E5-47B8-B2AC-9B84746448E2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2057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9270387-03B4-4F2D-B3C6-9329917708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C8F2628-4A51-160B-93DA-E51F311D96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80B8460-9A3E-A1E6-6A5F-3916517D5FF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1672C0-414E-42EC-B4F7-E8FCDE34EC3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7580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36E1714-4299-8F95-8E53-412218F36E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913BB2D-6714-A6CF-FFAE-49FF23EAA7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B011597-FE38-085E-0F2E-C0B35BA295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6B39F2-93F6-4811-BA32-834E804E456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4297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1216F7F-2FBB-C564-21C7-4CA666789C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E795AA8-46D6-A41E-FC5F-B71A610DC8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C32BC73-A2D7-AA1A-F730-F9B32B1110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753A28-B5E3-4745-B3E3-5275EBF6F2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4842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202A31-A61B-5695-5326-335D6CA5CF8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C00CDE-F1E5-9276-466B-E34839C61C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5DC2BA-D862-AD72-3EEC-0F0635BC98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F441FC-D6AB-4670-AE01-F57E34699EE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7374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24151C6-F384-4D93-255E-D9DB3EEC8A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5C10C90-EF7E-3FE8-A142-14C242C338B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94D95DA-D44E-3D3F-DB66-B4A85B51DE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51420-3945-495B-BE78-198D0FB672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4930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2C052A8-61A9-CAEF-B18F-BFB4B4C141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434AC73-FEEB-62E0-938A-0BBFF31DC4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43B9C12-6634-6977-D41D-97552D4A76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43864E-5149-49D8-8A5E-C608FF96D2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919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2F3A336-4D10-A7B1-76FF-49D3455B8A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6403460-BAE1-DB13-0286-857E8EB964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6FF6B5E-73F3-4935-F35F-2CF5944B78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32E590-7608-4191-ADC9-56A8778A50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5232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8BCFCD-C0A5-C192-2E3D-40EECB89F2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0C77D6-7FC4-DF01-6D03-E3DC049001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EE5AC7-FA62-495F-E06B-4548DFBC26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C76494-5E48-471C-974E-01DB5DCCF3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6263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AAE8FEE-177D-EB51-3127-CB1FD75F93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44C061-F78B-FD4B-A757-7E9DAB3C7D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EA92C86-2986-8B1D-4508-F546032A52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0A27C2-8250-4467-B0F0-960EF526B23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9284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FCEC98D-F30A-A1F9-CDDE-C146F2EF2D1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811A265-E14E-B107-7756-D29E7759B5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BA4EDFE-DA58-B901-2FB5-E8468784B4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C09B92-FDB4-47F8-8AFC-4B42EB5BD24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4899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953D07C-DAEE-0A21-0147-9A8C6AEB76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CE1C838-97B4-04AE-5AC8-49B41DCEFB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CEF0D52-0325-0F95-82C2-287CFFDB0B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754338-D581-4635-AEC4-E05025C123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1790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6822FED1-81F5-9A04-3081-5C29D3EF81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866E373-E729-D25C-7B60-0CE1212843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7EBC60BC-DA15-5E12-960B-B48DB3A0204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A0C1D3C-A7F2-F634-F6AF-03D7CC6E872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6E6478B-06C8-69E9-6415-8F12E740944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6156A02-4989-46E1-BEC4-6CEEBC0DB7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5" Type="http://schemas.openxmlformats.org/officeDocument/2006/relationships/image" Target="../media/image2.png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customXml" Target="../ink/ink3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10" Type="http://schemas.openxmlformats.org/officeDocument/2006/relationships/image" Target="../media/image8.png"/><Relationship Id="rId4" Type="http://schemas.openxmlformats.org/officeDocument/2006/relationships/customXml" Target="../ink/ink4.xml"/><Relationship Id="rId9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NULL"/><Relationship Id="rId7" Type="http://schemas.openxmlformats.org/officeDocument/2006/relationships/customXml" Target="../ink/ink5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NUL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7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6.xml"/><Relationship Id="rId5" Type="http://schemas.openxmlformats.org/officeDocument/2006/relationships/image" Target="../media/image25.jpe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8.png"/><Relationship Id="rId7" Type="http://schemas.openxmlformats.org/officeDocument/2006/relationships/customXml" Target="../ink/ink7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0.png"/><Relationship Id="rId4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customXml" Target="../ink/ink8.xml"/><Relationship Id="rId3" Type="http://schemas.openxmlformats.org/officeDocument/2006/relationships/image" Target="../media/image8.png"/><Relationship Id="rId7" Type="http://schemas.openxmlformats.org/officeDocument/2006/relationships/image" Target="../media/image28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Relationship Id="rId9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0.png"/><Relationship Id="rId3" Type="http://schemas.openxmlformats.org/officeDocument/2006/relationships/image" Target="../media/image8.png"/><Relationship Id="rId7" Type="http://schemas.openxmlformats.org/officeDocument/2006/relationships/image" Target="../media/image27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4" Type="http://schemas.openxmlformats.org/officeDocument/2006/relationships/image" Target="../media/image2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2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1.png"/><Relationship Id="rId4" Type="http://schemas.openxmlformats.org/officeDocument/2006/relationships/image" Target="../media/image2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88B36F-63F6-3EBE-AC77-3608BBFFC6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95275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/>
              <a:t>Fluid Properties Responsible for Non-inertial Forces-2 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8FE71F4-0AE9-03E8-C7A7-40BA5DF5654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6213" y="35814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>
                <a:latin typeface="CommercialScript BT" pitchFamily="66" charset="0"/>
              </a:rPr>
              <a:t>Professor</a:t>
            </a:r>
          </a:p>
          <a:p>
            <a:pPr eaLnBrk="1" hangingPunct="1"/>
            <a:r>
              <a:rPr lang="en-US" altLang="en-US" sz="180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E79B2BAC-7951-1A4F-1743-1438AD235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077" name="Group 8">
            <a:extLst>
              <a:ext uri="{FF2B5EF4-FFF2-40B4-BE49-F238E27FC236}">
                <a16:creationId xmlns:a16="http://schemas.microsoft.com/office/drawing/2014/main" id="{8B924FC6-395C-82CB-7BDB-457AF83D41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1" name="Group 9">
              <a:extLst>
                <a:ext uri="{FF2B5EF4-FFF2-40B4-BE49-F238E27FC236}">
                  <a16:creationId xmlns:a16="http://schemas.microsoft.com/office/drawing/2014/main" id="{5475EA6F-F779-155B-4D3C-C5C7824E73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10">
                <a:extLst>
                  <a:ext uri="{FF2B5EF4-FFF2-40B4-BE49-F238E27FC236}">
                    <a16:creationId xmlns:a16="http://schemas.microsoft.com/office/drawing/2014/main" id="{6DD9C2F5-5C19-CB32-C45F-F959EA9C8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2" name="Rectangle 11">
                <a:extLst>
                  <a:ext uri="{FF2B5EF4-FFF2-40B4-BE49-F238E27FC236}">
                    <a16:creationId xmlns:a16="http://schemas.microsoft.com/office/drawing/2014/main" id="{656D7843-8467-93C1-0A41-6243E12F3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2">
              <a:extLst>
                <a:ext uri="{FF2B5EF4-FFF2-40B4-BE49-F238E27FC236}">
                  <a16:creationId xmlns:a16="http://schemas.microsoft.com/office/drawing/2014/main" id="{50FEFA18-3AEE-72BD-1A46-F2F349CACF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3">
                <a:extLst>
                  <a:ext uri="{FF2B5EF4-FFF2-40B4-BE49-F238E27FC236}">
                    <a16:creationId xmlns:a16="http://schemas.microsoft.com/office/drawing/2014/main" id="{B2169F68-460B-E3F1-9FCC-B8F877FD9A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0" name="Rectangle 14">
                <a:extLst>
                  <a:ext uri="{FF2B5EF4-FFF2-40B4-BE49-F238E27FC236}">
                    <a16:creationId xmlns:a16="http://schemas.microsoft.com/office/drawing/2014/main" id="{BC30CEF1-ED6D-C088-AB72-3BAE16C89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5">
              <a:extLst>
                <a:ext uri="{FF2B5EF4-FFF2-40B4-BE49-F238E27FC236}">
                  <a16:creationId xmlns:a16="http://schemas.microsoft.com/office/drawing/2014/main" id="{5937C962-A8BA-D738-9033-8866F92088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6">
                <a:extLst>
                  <a:ext uri="{FF2B5EF4-FFF2-40B4-BE49-F238E27FC236}">
                    <a16:creationId xmlns:a16="http://schemas.microsoft.com/office/drawing/2014/main" id="{BDBB2DF5-84B9-5B62-5B96-18148B6A2B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8" name="Rectangle 17">
                <a:extLst>
                  <a:ext uri="{FF2B5EF4-FFF2-40B4-BE49-F238E27FC236}">
                    <a16:creationId xmlns:a16="http://schemas.microsoft.com/office/drawing/2014/main" id="{AB8C9999-915D-5BF2-7E41-E8DB556107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4" name="Group 18">
              <a:extLst>
                <a:ext uri="{FF2B5EF4-FFF2-40B4-BE49-F238E27FC236}">
                  <a16:creationId xmlns:a16="http://schemas.microsoft.com/office/drawing/2014/main" id="{31F4DBCD-F918-4E08-4B40-31DA876ACA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9">
                <a:extLst>
                  <a:ext uri="{FF2B5EF4-FFF2-40B4-BE49-F238E27FC236}">
                    <a16:creationId xmlns:a16="http://schemas.microsoft.com/office/drawing/2014/main" id="{4E6AEA86-EBE7-1540-2448-3941E2CD0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6" name="Rectangle 20">
                <a:extLst>
                  <a:ext uri="{FF2B5EF4-FFF2-40B4-BE49-F238E27FC236}">
                    <a16:creationId xmlns:a16="http://schemas.microsoft.com/office/drawing/2014/main" id="{03B5FF89-FA3A-D3B8-6996-05C760658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pic>
        <p:nvPicPr>
          <p:cNvPr id="307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61298272-DBCA-4D38-B64F-3231452AC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1295400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EC854F0-E02A-263D-4FDC-BF80703187AC}"/>
                  </a:ext>
                </a:extLst>
              </p14:cNvPr>
              <p14:cNvContentPartPr/>
              <p14:nvPr/>
            </p14:nvContentPartPr>
            <p14:xfrm>
              <a:off x="8637120" y="5720040"/>
              <a:ext cx="26640" cy="493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EC854F0-E02A-263D-4FDC-BF80703187A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627760" y="5710680"/>
                <a:ext cx="45360" cy="6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14:cNvPr>
              <p14:cNvContentPartPr/>
              <p14:nvPr/>
            </p14:nvContentPartPr>
            <p14:xfrm>
              <a:off x="3679200" y="3205800"/>
              <a:ext cx="446760" cy="1759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669840" y="3196440"/>
                <a:ext cx="465480" cy="177804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19">
            <a:extLst>
              <a:ext uri="{FF2B5EF4-FFF2-40B4-BE49-F238E27FC236}">
                <a16:creationId xmlns:a16="http://schemas.microsoft.com/office/drawing/2014/main" id="{D02B689D-4EBD-526D-6630-F87C0D7C4F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875074"/>
            <a:ext cx="86106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5400" b="1" dirty="0">
                <a:solidFill>
                  <a:srgbClr val="0070C0"/>
                </a:solidFill>
                <a:latin typeface="Palace Script MT" panose="030303020206070C0B05" pitchFamily="66" charset="0"/>
                <a:ea typeface="STLiti" panose="02010800040101010101" pitchFamily="2" charset="-122"/>
              </a:rPr>
              <a:t>Forces </a:t>
            </a:r>
            <a:r>
              <a:rPr lang="en-US" altLang="en-US" sz="5400" b="1" dirty="0">
                <a:solidFill>
                  <a:srgbClr val="FFC000"/>
                </a:solidFill>
                <a:latin typeface="Palace Script MT" panose="030303020206070C0B05" pitchFamily="66" charset="0"/>
                <a:ea typeface="STLiti" panose="02010800040101010101" pitchFamily="2" charset="-122"/>
              </a:rPr>
              <a:t>Unequivocally </a:t>
            </a:r>
            <a:r>
              <a:rPr lang="en-US" altLang="en-US" sz="5400" b="1" dirty="0">
                <a:solidFill>
                  <a:srgbClr val="0070C0"/>
                </a:solidFill>
                <a:latin typeface="Palace Script MT" panose="030303020206070C0B05" pitchFamily="66" charset="0"/>
                <a:ea typeface="STLiti" panose="02010800040101010101" pitchFamily="2" charset="-122"/>
              </a:rPr>
              <a:t>Related to Molecular Mechanics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0663A950-EF7B-4898-D1E0-B91F21C74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5036" y="187051"/>
            <a:ext cx="5731122" cy="990599"/>
          </a:xfrm>
        </p:spPr>
        <p:txBody>
          <a:bodyPr/>
          <a:lstStyle/>
          <a:p>
            <a:r>
              <a:rPr lang="en-US" altLang="en-US" sz="2800" dirty="0"/>
              <a:t> A mysterious  Property to Generate Non-Inertial Force in Fluids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D0B16CEE-693E-7B1D-130F-9CDC33C5C0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9261" y="1198516"/>
            <a:ext cx="3819525" cy="25463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Picture 6" descr="What are some real-life examples of surface tension? - Quora">
            <a:extLst>
              <a:ext uri="{FF2B5EF4-FFF2-40B4-BE49-F238E27FC236}">
                <a16:creationId xmlns:a16="http://schemas.microsoft.com/office/drawing/2014/main" id="{5037829C-2DDE-72C3-6418-C2CE034159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203" y="1198517"/>
            <a:ext cx="3989058" cy="254634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48C68E2-770D-5814-3A32-186E1C1C00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9982" y="3876584"/>
            <a:ext cx="3819525" cy="27186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C0FBDED6-2ABD-1F04-A542-B1F143C633E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73586E9B-C96C-4E52-975B-285299D098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E20E02FB-273B-F58B-9879-2041CFADC9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631761BB-041F-1F96-0A44-F2933FA9541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D6F4FC88-5621-146C-E0FA-33BF7FCD1C0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F475F489-7D7E-2A3B-5767-374DA151643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7122BF2F-D2DC-CD4D-9D60-50D14783039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DD7E4245-24EC-7319-57CB-718E6E71BC1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56417DC5-9BEC-F75F-6F07-9A4E357FD18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F910E7E5-ECF2-DBD1-279A-6B1E77684B0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3DECC2C8-B85F-26A7-A7F1-8A83A162C24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E5C6C0F3-CE42-CAB3-D73D-3B72BDD9E22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2B92A2D0-E15B-8526-BE27-ACD5FEA7F46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6F22EBA4-EEDD-5538-EECA-1610F154E0F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D53AE558-4921-A359-695B-E722172D8FE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30E2E59C-7502-A72C-9D7C-17C5C21E070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FB7DA38F-8D89-3094-8286-6E0F3B020AA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DEF2F21B-1035-8A3F-A009-8B72B49F4D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5A8623E-B6E9-422B-C63E-4C29139876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432201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itle 3">
            <a:extLst>
              <a:ext uri="{FF2B5EF4-FFF2-40B4-BE49-F238E27FC236}">
                <a16:creationId xmlns:a16="http://schemas.microsoft.com/office/drawing/2014/main" id="{3E1E01B7-8B0D-D648-28B2-2BDCAA6F7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28600"/>
            <a:ext cx="7772400" cy="685800"/>
          </a:xfrm>
        </p:spPr>
        <p:txBody>
          <a:bodyPr/>
          <a:lstStyle/>
          <a:p>
            <a:r>
              <a:rPr lang="en-US" altLang="en-US" sz="2800" dirty="0"/>
              <a:t>Surface Tension of Liquids </a:t>
            </a:r>
          </a:p>
        </p:txBody>
      </p:sp>
      <p:pic>
        <p:nvPicPr>
          <p:cNvPr id="3077" name="Picture 4" descr="http://web.mit.edu/nnf/education/wettability/surface.gif">
            <a:extLst>
              <a:ext uri="{FF2B5EF4-FFF2-40B4-BE49-F238E27FC236}">
                <a16:creationId xmlns:a16="http://schemas.microsoft.com/office/drawing/2014/main" id="{8C45FB18-4593-3A6E-D0B7-57DD21B2A6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366520"/>
            <a:ext cx="5029200" cy="4805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5">
            <a:extLst>
              <a:ext uri="{FF2B5EF4-FFF2-40B4-BE49-F238E27FC236}">
                <a16:creationId xmlns:a16="http://schemas.microsoft.com/office/drawing/2014/main" id="{82BED6CC-655B-9DF2-FAF5-292A118DA4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6236" y="3740289"/>
            <a:ext cx="390207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dirty="0">
                <a:solidFill>
                  <a:srgbClr val="FF0000"/>
                </a:solidFill>
              </a:rPr>
              <a:t>Molecules deep within the liquid will have spherical symmetry of cohesive forces among each other because of their close packing. 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F72DF52-B2D6-E6E4-3C66-339DB74DB4C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1" name="Picture 22" descr="Logo usage Guidelines">
              <a:extLst>
                <a:ext uri="{FF2B5EF4-FFF2-40B4-BE49-F238E27FC236}">
                  <a16:creationId xmlns:a16="http://schemas.microsoft.com/office/drawing/2014/main" id="{5CE458A9-3F38-F54D-AE5C-3514320660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2" name="Group 38">
              <a:extLst>
                <a:ext uri="{FF2B5EF4-FFF2-40B4-BE49-F238E27FC236}">
                  <a16:creationId xmlns:a16="http://schemas.microsoft.com/office/drawing/2014/main" id="{2CC8CD1C-19C2-0465-D929-017E0E2D5F6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19">
                <a:extLst>
                  <a:ext uri="{FF2B5EF4-FFF2-40B4-BE49-F238E27FC236}">
                    <a16:creationId xmlns:a16="http://schemas.microsoft.com/office/drawing/2014/main" id="{AEE410E5-C307-0801-DA19-F6790C639FA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A3A31703-A357-8A16-546D-B6C94432B25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7" name="Group 26">
                    <a:extLst>
                      <a:ext uri="{FF2B5EF4-FFF2-40B4-BE49-F238E27FC236}">
                        <a16:creationId xmlns:a16="http://schemas.microsoft.com/office/drawing/2014/main" id="{547CA4FA-AF97-6AE2-08D4-F434AF70DBE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080" name="Rectangle 10">
                      <a:extLst>
                        <a:ext uri="{FF2B5EF4-FFF2-40B4-BE49-F238E27FC236}">
                          <a16:creationId xmlns:a16="http://schemas.microsoft.com/office/drawing/2014/main" id="{5C0ABDB8-D861-0D7A-8AEC-51B14C0D8A0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081" name="Rectangle 11">
                      <a:extLst>
                        <a:ext uri="{FF2B5EF4-FFF2-40B4-BE49-F238E27FC236}">
                          <a16:creationId xmlns:a16="http://schemas.microsoft.com/office/drawing/2014/main" id="{2407A65D-7A37-1552-F4FE-0E70E67B720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70E80A29-3AC9-CA1F-C535-6B1956329FD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078" name="Rectangle 13">
                      <a:extLst>
                        <a:ext uri="{FF2B5EF4-FFF2-40B4-BE49-F238E27FC236}">
                          <a16:creationId xmlns:a16="http://schemas.microsoft.com/office/drawing/2014/main" id="{CB1B613C-E868-55B3-CA79-E7005E3949F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079" name="Rectangle 14">
                      <a:extLst>
                        <a:ext uri="{FF2B5EF4-FFF2-40B4-BE49-F238E27FC236}">
                          <a16:creationId xmlns:a16="http://schemas.microsoft.com/office/drawing/2014/main" id="{DDB94D7F-601D-A9B7-3F3E-E86C79DFD3A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D3D55DC7-E91E-64D8-1037-4FC9E57A2A7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073" name="Rectangle 3072">
                      <a:extLst>
                        <a:ext uri="{FF2B5EF4-FFF2-40B4-BE49-F238E27FC236}">
                          <a16:creationId xmlns:a16="http://schemas.microsoft.com/office/drawing/2014/main" id="{82A93972-9E74-8134-33D4-DB4771CE024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074" name="Rectangle 3073">
                      <a:extLst>
                        <a:ext uri="{FF2B5EF4-FFF2-40B4-BE49-F238E27FC236}">
                          <a16:creationId xmlns:a16="http://schemas.microsoft.com/office/drawing/2014/main" id="{F294C67A-B11A-8D07-E424-FA7873DC2C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18">
                    <a:extLst>
                      <a:ext uri="{FF2B5EF4-FFF2-40B4-BE49-F238E27FC236}">
                        <a16:creationId xmlns:a16="http://schemas.microsoft.com/office/drawing/2014/main" id="{594D7C4E-69E8-0E21-62FC-688FCE0F129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1" name="Rectangle 19">
                      <a:extLst>
                        <a:ext uri="{FF2B5EF4-FFF2-40B4-BE49-F238E27FC236}">
                          <a16:creationId xmlns:a16="http://schemas.microsoft.com/office/drawing/2014/main" id="{65F5FBC5-DEAA-E64B-F736-B4CE4F0DB01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072" name="Rectangle 20">
                      <a:extLst>
                        <a:ext uri="{FF2B5EF4-FFF2-40B4-BE49-F238E27FC236}">
                          <a16:creationId xmlns:a16="http://schemas.microsoft.com/office/drawing/2014/main" id="{A987340A-8FBA-7911-08B7-668CB4E57EF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6" name="Rectangle 21">
                  <a:extLst>
                    <a:ext uri="{FF2B5EF4-FFF2-40B4-BE49-F238E27FC236}">
                      <a16:creationId xmlns:a16="http://schemas.microsoft.com/office/drawing/2014/main" id="{5F87C5E3-E6B5-4C6C-8715-0FB54D3BC82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4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1801143-6E31-18AC-79F3-12E1BCA6275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A6ADB766-113B-A708-AB81-7F993DE397D1}"/>
              </a:ext>
            </a:extLst>
          </p:cNvPr>
          <p:cNvSpPr/>
          <p:nvPr/>
        </p:nvSpPr>
        <p:spPr bwMode="auto">
          <a:xfrm>
            <a:off x="228600" y="1366520"/>
            <a:ext cx="4987636" cy="153987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E838300-6003-4A09-40F4-9E39020489FF}"/>
              </a:ext>
            </a:extLst>
          </p:cNvPr>
          <p:cNvSpPr/>
          <p:nvPr/>
        </p:nvSpPr>
        <p:spPr bwMode="auto">
          <a:xfrm>
            <a:off x="1856509" y="3466681"/>
            <a:ext cx="3200400" cy="2854953"/>
          </a:xfrm>
          <a:prstGeom prst="ellipse">
            <a:avLst/>
          </a:prstGeom>
          <a:noFill/>
          <a:ln w="4127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3F93FB-4D98-2219-611B-F484C2C70D25}"/>
              </a:ext>
            </a:extLst>
          </p:cNvPr>
          <p:cNvSpPr txBox="1"/>
          <p:nvPr/>
        </p:nvSpPr>
        <p:spPr>
          <a:xfrm>
            <a:off x="5070764" y="1630058"/>
            <a:ext cx="390207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Molecules at the surface loose the complete spherical symmetry and hence less dense to attract each other. </a:t>
            </a:r>
            <a:endParaRPr lang="en-IN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3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  <p:bldP spid="2" grpId="0" animBg="1"/>
      <p:bldP spid="3" grpId="0" animBg="1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itle 3">
            <a:extLst>
              <a:ext uri="{FF2B5EF4-FFF2-40B4-BE49-F238E27FC236}">
                <a16:creationId xmlns:a16="http://schemas.microsoft.com/office/drawing/2014/main" id="{3E1E01B7-8B0D-D648-28B2-2BDCAA6F7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28600"/>
            <a:ext cx="7772400" cy="685800"/>
          </a:xfrm>
        </p:spPr>
        <p:txBody>
          <a:bodyPr/>
          <a:lstStyle/>
          <a:p>
            <a:r>
              <a:rPr lang="en-US" altLang="en-US" sz="2800" dirty="0"/>
              <a:t>Surface Tension of Fluids </a:t>
            </a:r>
          </a:p>
        </p:txBody>
      </p:sp>
      <p:pic>
        <p:nvPicPr>
          <p:cNvPr id="3077" name="Picture 4" descr="http://web.mit.edu/nnf/education/wettability/surface.gif">
            <a:extLst>
              <a:ext uri="{FF2B5EF4-FFF2-40B4-BE49-F238E27FC236}">
                <a16:creationId xmlns:a16="http://schemas.microsoft.com/office/drawing/2014/main" id="{8C45FB18-4593-3A6E-D0B7-57DD21B2A6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447800"/>
            <a:ext cx="34290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5">
            <a:extLst>
              <a:ext uri="{FF2B5EF4-FFF2-40B4-BE49-F238E27FC236}">
                <a16:creationId xmlns:a16="http://schemas.microsoft.com/office/drawing/2014/main" id="{82BED6CC-655B-9DF2-FAF5-292A118DA4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1630025"/>
            <a:ext cx="502920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/>
              <a:t>The attraction creates a force on the surface that tries to minimize its area.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Since half of their neighbors are missing, the mechanical effect is that the surface is in tension.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This surface effect in fluid mechanics is accounted with the concept of surface tension.</a:t>
            </a:r>
            <a:endParaRPr lang="en-US" altLang="en-US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F72DF52-B2D6-E6E4-3C66-339DB74DB4C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1" name="Picture 22" descr="Logo usage Guidelines">
              <a:extLst>
                <a:ext uri="{FF2B5EF4-FFF2-40B4-BE49-F238E27FC236}">
                  <a16:creationId xmlns:a16="http://schemas.microsoft.com/office/drawing/2014/main" id="{5CE458A9-3F38-F54D-AE5C-3514320660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2" name="Group 38">
              <a:extLst>
                <a:ext uri="{FF2B5EF4-FFF2-40B4-BE49-F238E27FC236}">
                  <a16:creationId xmlns:a16="http://schemas.microsoft.com/office/drawing/2014/main" id="{2CC8CD1C-19C2-0465-D929-017E0E2D5F6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19">
                <a:extLst>
                  <a:ext uri="{FF2B5EF4-FFF2-40B4-BE49-F238E27FC236}">
                    <a16:creationId xmlns:a16="http://schemas.microsoft.com/office/drawing/2014/main" id="{AEE410E5-C307-0801-DA19-F6790C639FA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A3A31703-A357-8A16-546D-B6C94432B25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7" name="Group 26">
                    <a:extLst>
                      <a:ext uri="{FF2B5EF4-FFF2-40B4-BE49-F238E27FC236}">
                        <a16:creationId xmlns:a16="http://schemas.microsoft.com/office/drawing/2014/main" id="{547CA4FA-AF97-6AE2-08D4-F434AF70DBE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080" name="Rectangle 10">
                      <a:extLst>
                        <a:ext uri="{FF2B5EF4-FFF2-40B4-BE49-F238E27FC236}">
                          <a16:creationId xmlns:a16="http://schemas.microsoft.com/office/drawing/2014/main" id="{5C0ABDB8-D861-0D7A-8AEC-51B14C0D8A0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081" name="Rectangle 11">
                      <a:extLst>
                        <a:ext uri="{FF2B5EF4-FFF2-40B4-BE49-F238E27FC236}">
                          <a16:creationId xmlns:a16="http://schemas.microsoft.com/office/drawing/2014/main" id="{2407A65D-7A37-1552-F4FE-0E70E67B720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70E80A29-3AC9-CA1F-C535-6B1956329FD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078" name="Rectangle 13">
                      <a:extLst>
                        <a:ext uri="{FF2B5EF4-FFF2-40B4-BE49-F238E27FC236}">
                          <a16:creationId xmlns:a16="http://schemas.microsoft.com/office/drawing/2014/main" id="{CB1B613C-E868-55B3-CA79-E7005E3949F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079" name="Rectangle 14">
                      <a:extLst>
                        <a:ext uri="{FF2B5EF4-FFF2-40B4-BE49-F238E27FC236}">
                          <a16:creationId xmlns:a16="http://schemas.microsoft.com/office/drawing/2014/main" id="{DDB94D7F-601D-A9B7-3F3E-E86C79DFD3A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D3D55DC7-E91E-64D8-1037-4FC9E57A2A7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073" name="Rectangle 3072">
                      <a:extLst>
                        <a:ext uri="{FF2B5EF4-FFF2-40B4-BE49-F238E27FC236}">
                          <a16:creationId xmlns:a16="http://schemas.microsoft.com/office/drawing/2014/main" id="{82A93972-9E74-8134-33D4-DB4771CE024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074" name="Rectangle 3073">
                      <a:extLst>
                        <a:ext uri="{FF2B5EF4-FFF2-40B4-BE49-F238E27FC236}">
                          <a16:creationId xmlns:a16="http://schemas.microsoft.com/office/drawing/2014/main" id="{F294C67A-B11A-8D07-E424-FA7873DC2C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18">
                    <a:extLst>
                      <a:ext uri="{FF2B5EF4-FFF2-40B4-BE49-F238E27FC236}">
                        <a16:creationId xmlns:a16="http://schemas.microsoft.com/office/drawing/2014/main" id="{594D7C4E-69E8-0E21-62FC-688FCE0F129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1" name="Rectangle 19">
                      <a:extLst>
                        <a:ext uri="{FF2B5EF4-FFF2-40B4-BE49-F238E27FC236}">
                          <a16:creationId xmlns:a16="http://schemas.microsoft.com/office/drawing/2014/main" id="{65F5FBC5-DEAA-E64B-F736-B4CE4F0DB01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072" name="Rectangle 20">
                      <a:extLst>
                        <a:ext uri="{FF2B5EF4-FFF2-40B4-BE49-F238E27FC236}">
                          <a16:creationId xmlns:a16="http://schemas.microsoft.com/office/drawing/2014/main" id="{A987340A-8FBA-7911-08B7-668CB4E57EF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6" name="Rectangle 21">
                  <a:extLst>
                    <a:ext uri="{FF2B5EF4-FFF2-40B4-BE49-F238E27FC236}">
                      <a16:creationId xmlns:a16="http://schemas.microsoft.com/office/drawing/2014/main" id="{5F87C5E3-E6B5-4C6C-8715-0FB54D3BC82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4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1801143-6E31-18AC-79F3-12E1BCA6275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447EDB9-E4A3-9DC8-7EB7-296A7A584A09}"/>
                  </a:ext>
                </a:extLst>
              </p14:cNvPr>
              <p14:cNvContentPartPr/>
              <p14:nvPr/>
            </p14:nvContentPartPr>
            <p14:xfrm>
              <a:off x="2136960" y="2154240"/>
              <a:ext cx="937440" cy="5958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447EDB9-E4A3-9DC8-7EB7-296A7A584A0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127600" y="2144880"/>
                <a:ext cx="956160" cy="614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0469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242" name="Object 2">
                <a:extLst>
                  <a:ext uri="{FF2B5EF4-FFF2-40B4-BE49-F238E27FC236}">
                    <a16:creationId xmlns:a16="http://schemas.microsoft.com/office/drawing/2014/main" id="{E57072F2-24EB-C40B-E1E4-5FA8C489A235}"/>
                  </a:ext>
                </a:extLst>
              </p:cNvPr>
              <p:cNvSpPr txBox="1"/>
              <p:nvPr/>
            </p:nvSpPr>
            <p:spPr bwMode="auto">
              <a:xfrm>
                <a:off x="3314699" y="2209800"/>
                <a:ext cx="3276000" cy="2124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sz="36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IN" sz="36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3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3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sz="36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num>
                                <m:den>
                                  <m:r>
                                    <a:rPr lang="en-IN" sz="3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sz="3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IN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IN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</m:oMath>
                  </m:oMathPara>
                </a14:m>
                <a:endParaRPr lang="en-IN" sz="3600" dirty="0"/>
              </a:p>
            </p:txBody>
          </p:sp>
        </mc:Choice>
        <mc:Fallback xmlns="">
          <p:sp>
            <p:nvSpPr>
              <p:cNvPr id="10242" name="Object 2">
                <a:extLst>
                  <a:ext uri="{FF2B5EF4-FFF2-40B4-BE49-F238E27FC236}">
                    <a16:creationId xmlns:a16="http://schemas.microsoft.com/office/drawing/2014/main" id="{E57072F2-24EB-C40B-E1E4-5FA8C489A2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14699" y="2209800"/>
                <a:ext cx="3276000" cy="21240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244" name="Rectangle 5">
            <a:extLst>
              <a:ext uri="{FF2B5EF4-FFF2-40B4-BE49-F238E27FC236}">
                <a16:creationId xmlns:a16="http://schemas.microsoft.com/office/drawing/2014/main" id="{B3A84565-CB51-4D38-B8D0-FE97A99948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4267200"/>
            <a:ext cx="80010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600" b="1" dirty="0">
                <a:solidFill>
                  <a:srgbClr val="0070C0"/>
                </a:solidFill>
                <a:latin typeface="Blackadder ITC" panose="04020505051007020D02" pitchFamily="82" charset="0"/>
              </a:rPr>
              <a:t>The tendency to minimize surface energy is a defining factor in the morphology and composition of surfaces and interfaces.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9E72BA-793A-CF4C-73CA-9A87339102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295400"/>
            <a:ext cx="8458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The relative change in internal energy of a control mass </a:t>
            </a:r>
            <a:r>
              <a:rPr lang="en-US" altLang="en-US" dirty="0" err="1"/>
              <a:t>w.r.t.</a:t>
            </a:r>
            <a:r>
              <a:rPr lang="en-US" altLang="en-US" dirty="0"/>
              <a:t> change in surface area at constant temperature, volume.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FE3217-5AB4-4E5B-450C-A3158B988E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733800"/>
            <a:ext cx="24431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Law of a Nature:</a:t>
            </a:r>
          </a:p>
        </p:txBody>
      </p:sp>
      <p:sp>
        <p:nvSpPr>
          <p:cNvPr id="4102" name="Title 3">
            <a:extLst>
              <a:ext uri="{FF2B5EF4-FFF2-40B4-BE49-F238E27FC236}">
                <a16:creationId xmlns:a16="http://schemas.microsoft.com/office/drawing/2014/main" id="{7F042AE9-1907-9903-C3B4-8777C431C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524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Energy Perspective of Surface Tension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A0D2B40-D75C-3C0A-F2C1-D87F7C2A25C8}"/>
              </a:ext>
            </a:extLst>
          </p:cNvPr>
          <p:cNvSpPr txBox="1"/>
          <p:nvPr/>
        </p:nvSpPr>
        <p:spPr>
          <a:xfrm>
            <a:off x="1705178" y="6014134"/>
            <a:ext cx="58847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en-US" sz="3600" b="1" dirty="0">
                <a:solidFill>
                  <a:srgbClr val="FF0066"/>
                </a:solidFill>
                <a:latin typeface="Blackadder ITC" panose="04020505051007020D02" pitchFamily="82" charset="0"/>
              </a:rPr>
              <a:t>This Is important for Liquids.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F13F495-683E-C80F-CFE6-21769A34AD2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3" name="Picture 22" descr="Logo usage Guidelines">
              <a:extLst>
                <a:ext uri="{FF2B5EF4-FFF2-40B4-BE49-F238E27FC236}">
                  <a16:creationId xmlns:a16="http://schemas.microsoft.com/office/drawing/2014/main" id="{93C38C5B-F736-8C64-034E-655BAB81FF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B97B21DF-6899-0371-FE15-FCA2AADE80F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19">
                <a:extLst>
                  <a:ext uri="{FF2B5EF4-FFF2-40B4-BE49-F238E27FC236}">
                    <a16:creationId xmlns:a16="http://schemas.microsoft.com/office/drawing/2014/main" id="{596D97BF-C8AC-F189-9E4E-9CAD61F11DD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BA6228B0-6B9E-B126-3F88-A17C22A9129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75077CBC-A26D-E5D4-C548-6A3619DB5A3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104" name="Rectangle 10">
                      <a:extLst>
                        <a:ext uri="{FF2B5EF4-FFF2-40B4-BE49-F238E27FC236}">
                          <a16:creationId xmlns:a16="http://schemas.microsoft.com/office/drawing/2014/main" id="{8616378C-8D7A-B2FC-6B89-E9B63F610D7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05" name="Rectangle 11">
                      <a:extLst>
                        <a:ext uri="{FF2B5EF4-FFF2-40B4-BE49-F238E27FC236}">
                          <a16:creationId xmlns:a16="http://schemas.microsoft.com/office/drawing/2014/main" id="{568BB977-27D0-1365-BEF8-3596C779A12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2B436731-6864-CB68-B276-5624DC17637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4101" name="Rectangle 13">
                      <a:extLst>
                        <a:ext uri="{FF2B5EF4-FFF2-40B4-BE49-F238E27FC236}">
                          <a16:creationId xmlns:a16="http://schemas.microsoft.com/office/drawing/2014/main" id="{8CEEBAEA-9F89-1CB9-80A4-2023905E2C8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03" name="Rectangle 14">
                      <a:extLst>
                        <a:ext uri="{FF2B5EF4-FFF2-40B4-BE49-F238E27FC236}">
                          <a16:creationId xmlns:a16="http://schemas.microsoft.com/office/drawing/2014/main" id="{6615A3C8-EA6B-CF6E-5828-67576373A41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0F1D1B93-D856-5446-83AB-D0EE578DAA0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4099" name="Rectangle 4098">
                      <a:extLst>
                        <a:ext uri="{FF2B5EF4-FFF2-40B4-BE49-F238E27FC236}">
                          <a16:creationId xmlns:a16="http://schemas.microsoft.com/office/drawing/2014/main" id="{4DAE716D-18DC-3926-0E01-F18A30F722D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00" name="Rectangle 4099">
                      <a:extLst>
                        <a:ext uri="{FF2B5EF4-FFF2-40B4-BE49-F238E27FC236}">
                          <a16:creationId xmlns:a16="http://schemas.microsoft.com/office/drawing/2014/main" id="{B477C02C-8940-E7FB-7633-D722A8833AC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096" name="Group 18">
                    <a:extLst>
                      <a:ext uri="{FF2B5EF4-FFF2-40B4-BE49-F238E27FC236}">
                        <a16:creationId xmlns:a16="http://schemas.microsoft.com/office/drawing/2014/main" id="{E78A330B-5DF6-DB10-E330-1DEAF8E40FA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4097" name="Rectangle 19">
                      <a:extLst>
                        <a:ext uri="{FF2B5EF4-FFF2-40B4-BE49-F238E27FC236}">
                          <a16:creationId xmlns:a16="http://schemas.microsoft.com/office/drawing/2014/main" id="{62BFB707-6EE1-1682-103B-599505C4FCF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098" name="Rectangle 20">
                      <a:extLst>
                        <a:ext uri="{FF2B5EF4-FFF2-40B4-BE49-F238E27FC236}">
                          <a16:creationId xmlns:a16="http://schemas.microsoft.com/office/drawing/2014/main" id="{1A71C15A-1AA2-CA0C-AA16-9AE3F9484EF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8" name="Rectangle 21">
                  <a:extLst>
                    <a:ext uri="{FF2B5EF4-FFF2-40B4-BE49-F238E27FC236}">
                      <a16:creationId xmlns:a16="http://schemas.microsoft.com/office/drawing/2014/main" id="{86B6CEE1-D75D-81F8-5C0F-38758F1250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9A48FC3-C186-A2F6-ED09-C9E2FDFBECC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  <p:bldP spid="10244" grpId="0" autoUpdateAnimBg="0"/>
      <p:bldP spid="5" grpId="0" autoUpdateAnimBg="0"/>
      <p:bldP spid="6" grpId="0" autoUpdateAnimBg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5EE0E67-C97E-63FA-AC59-05FABFBCEA4E}"/>
              </a:ext>
            </a:extLst>
          </p:cNvPr>
          <p:cNvGraphicFramePr>
            <a:graphicFrameLocks noGrp="1"/>
          </p:cNvGraphicFramePr>
          <p:nvPr/>
        </p:nvGraphicFramePr>
        <p:xfrm>
          <a:off x="457200" y="1339549"/>
          <a:ext cx="8382000" cy="5213651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80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7855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Material</a:t>
                      </a:r>
                    </a:p>
                  </a:txBody>
                  <a:tcPr marL="60596" marR="60596" marT="60604" marB="6060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/>
                        <a:t>gJ</a:t>
                      </a:r>
                      <a:r>
                        <a:rPr lang="en-US" sz="2400" b="1" dirty="0"/>
                        <a:t>/m</a:t>
                      </a:r>
                      <a:r>
                        <a:rPr lang="en-US" sz="2400" b="1" baseline="30000" dirty="0"/>
                        <a:t>2</a:t>
                      </a:r>
                      <a:r>
                        <a:rPr lang="en-US" sz="2400" dirty="0"/>
                        <a:t> </a:t>
                      </a:r>
                    </a:p>
                  </a:txBody>
                  <a:tcPr marL="60596" marR="60596" marT="60604" marB="6060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9204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Tungsten (solid)</a:t>
                      </a:r>
                    </a:p>
                  </a:txBody>
                  <a:tcPr marL="64636" marR="64636" marT="32322" marB="323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2.9</a:t>
                      </a:r>
                    </a:p>
                  </a:txBody>
                  <a:tcPr marL="64636" marR="64636" marT="32322" marB="323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3768"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Iron (solid)</a:t>
                      </a:r>
                    </a:p>
                  </a:txBody>
                  <a:tcPr marL="64636" marR="64636" marT="32322" marB="323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2.2</a:t>
                      </a:r>
                    </a:p>
                  </a:txBody>
                  <a:tcPr marL="64636" marR="64636" marT="32322" marB="323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3768"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Iron (liquid)</a:t>
                      </a:r>
                    </a:p>
                  </a:txBody>
                  <a:tcPr marL="64636" marR="64636" marT="32322" marB="323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1.9</a:t>
                      </a:r>
                    </a:p>
                  </a:txBody>
                  <a:tcPr marL="64636" marR="64636" marT="32322" marB="323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3768"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MgO</a:t>
                      </a:r>
                    </a:p>
                  </a:txBody>
                  <a:tcPr marL="64636" marR="64636" marT="32322" marB="323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1.2</a:t>
                      </a:r>
                    </a:p>
                  </a:txBody>
                  <a:tcPr marL="64636" marR="64636" marT="32322" marB="323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9204"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Mercury (liquid)</a:t>
                      </a:r>
                    </a:p>
                  </a:txBody>
                  <a:tcPr marL="64636" marR="64636" marT="32322" marB="323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0.5</a:t>
                      </a:r>
                    </a:p>
                  </a:txBody>
                  <a:tcPr marL="64636" marR="64636" marT="32322" marB="323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3768"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Water</a:t>
                      </a:r>
                    </a:p>
                  </a:txBody>
                  <a:tcPr marL="64636" marR="64636" marT="32322" marB="323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0.07</a:t>
                      </a:r>
                    </a:p>
                  </a:txBody>
                  <a:tcPr marL="64636" marR="64636" marT="32322" marB="323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3768"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Acetic acid</a:t>
                      </a:r>
                    </a:p>
                  </a:txBody>
                  <a:tcPr marL="64636" marR="64636" marT="32322" marB="323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0.03</a:t>
                      </a:r>
                    </a:p>
                  </a:txBody>
                  <a:tcPr marL="64636" marR="64636" marT="32322" marB="323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49204">
                <a:tc>
                  <a:txBody>
                    <a:bodyPr/>
                    <a:lstStyle/>
                    <a:p>
                      <a:pPr algn="l"/>
                      <a:r>
                        <a:rPr lang="en-US" sz="2400"/>
                        <a:t>Nitrogen (liquid)</a:t>
                      </a:r>
                    </a:p>
                  </a:txBody>
                  <a:tcPr marL="64636" marR="64636" marT="32322" marB="323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0.01</a:t>
                      </a:r>
                    </a:p>
                  </a:txBody>
                  <a:tcPr marL="64636" marR="64636" marT="32322" marB="323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84579"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Helium (liquid)</a:t>
                      </a:r>
                    </a:p>
                  </a:txBody>
                  <a:tcPr marL="64636" marR="64636" marT="32322" marB="323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0.0003</a:t>
                      </a:r>
                      <a:br>
                        <a:rPr lang="en-US" sz="2400" dirty="0"/>
                      </a:br>
                      <a:endParaRPr lang="en-US" sz="2400" dirty="0"/>
                    </a:p>
                  </a:txBody>
                  <a:tcPr marL="64636" marR="64636" marT="32322" marB="323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1528" name="Rectangle 1">
            <a:extLst>
              <a:ext uri="{FF2B5EF4-FFF2-40B4-BE49-F238E27FC236}">
                <a16:creationId xmlns:a16="http://schemas.microsoft.com/office/drawing/2014/main" id="{7CBCCE6A-3FA0-35CC-8BBC-231287B6EC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br>
              <a:rPr lang="en-US" altLang="en-US" i="1"/>
            </a:br>
            <a:endParaRPr lang="en-US" altLang="en-US"/>
          </a:p>
        </p:txBody>
      </p:sp>
      <p:sp>
        <p:nvSpPr>
          <p:cNvPr id="21529" name="Title 5">
            <a:extLst>
              <a:ext uri="{FF2B5EF4-FFF2-40B4-BE49-F238E27FC236}">
                <a16:creationId xmlns:a16="http://schemas.microsoft.com/office/drawing/2014/main" id="{BB91D178-82B1-D3E3-DA14-082746159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27037"/>
            <a:ext cx="6400800" cy="715963"/>
          </a:xfrm>
        </p:spPr>
        <p:txBody>
          <a:bodyPr/>
          <a:lstStyle/>
          <a:p>
            <a:r>
              <a:rPr lang="en-US" altLang="en-US" sz="2800" dirty="0"/>
              <a:t>Values of Surface Energy for Selected Materials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A0D5623-4C9F-BBCF-33AC-E29A91976F9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1" name="Picture 22" descr="Logo usage Guidelines">
              <a:extLst>
                <a:ext uri="{FF2B5EF4-FFF2-40B4-BE49-F238E27FC236}">
                  <a16:creationId xmlns:a16="http://schemas.microsoft.com/office/drawing/2014/main" id="{ADE50B7F-A6E9-DF1A-D73D-D0F57859FE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2" name="Group 38">
              <a:extLst>
                <a:ext uri="{FF2B5EF4-FFF2-40B4-BE49-F238E27FC236}">
                  <a16:creationId xmlns:a16="http://schemas.microsoft.com/office/drawing/2014/main" id="{F4D16A9B-2C37-A033-1702-D391247521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19">
                <a:extLst>
                  <a:ext uri="{FF2B5EF4-FFF2-40B4-BE49-F238E27FC236}">
                    <a16:creationId xmlns:a16="http://schemas.microsoft.com/office/drawing/2014/main" id="{6F2F8703-37B4-09A2-7E58-B5F05709341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3B041E7D-F4DF-18DC-623A-94B4B8F88BC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7" name="Group 26">
                    <a:extLst>
                      <a:ext uri="{FF2B5EF4-FFF2-40B4-BE49-F238E27FC236}">
                        <a16:creationId xmlns:a16="http://schemas.microsoft.com/office/drawing/2014/main" id="{F6B0AC17-CA23-1643-EF69-37CBD17B440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509" name="Rectangle 10">
                      <a:extLst>
                        <a:ext uri="{FF2B5EF4-FFF2-40B4-BE49-F238E27FC236}">
                          <a16:creationId xmlns:a16="http://schemas.microsoft.com/office/drawing/2014/main" id="{9B9A8577-E205-A615-58C7-F21F4AE13A5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510" name="Rectangle 11">
                      <a:extLst>
                        <a:ext uri="{FF2B5EF4-FFF2-40B4-BE49-F238E27FC236}">
                          <a16:creationId xmlns:a16="http://schemas.microsoft.com/office/drawing/2014/main" id="{15E0BB13-BC50-9F90-B8B2-2A2725BF0CC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CCCDCA54-7DA9-1927-2038-13EA5BF93B6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1507" name="Rectangle 13">
                      <a:extLst>
                        <a:ext uri="{FF2B5EF4-FFF2-40B4-BE49-F238E27FC236}">
                          <a16:creationId xmlns:a16="http://schemas.microsoft.com/office/drawing/2014/main" id="{FB7CC013-1B89-E3A1-4AA2-26D959EA787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508" name="Rectangle 14">
                      <a:extLst>
                        <a:ext uri="{FF2B5EF4-FFF2-40B4-BE49-F238E27FC236}">
                          <a16:creationId xmlns:a16="http://schemas.microsoft.com/office/drawing/2014/main" id="{8AD2EB19-B816-335D-03EA-9F6CDE6EB14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105F33CE-9B75-3C5F-6AAB-67152BED37A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1505" name="Rectangle 21504">
                      <a:extLst>
                        <a:ext uri="{FF2B5EF4-FFF2-40B4-BE49-F238E27FC236}">
                          <a16:creationId xmlns:a16="http://schemas.microsoft.com/office/drawing/2014/main" id="{E74BA841-6929-05C7-D419-4B6241584CF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506" name="Rectangle 21505">
                      <a:extLst>
                        <a:ext uri="{FF2B5EF4-FFF2-40B4-BE49-F238E27FC236}">
                          <a16:creationId xmlns:a16="http://schemas.microsoft.com/office/drawing/2014/main" id="{3A7C4379-9823-2A94-0909-B6A10F379C3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18">
                    <a:extLst>
                      <a:ext uri="{FF2B5EF4-FFF2-40B4-BE49-F238E27FC236}">
                        <a16:creationId xmlns:a16="http://schemas.microsoft.com/office/drawing/2014/main" id="{45FDC52A-8DC1-1095-093C-CE92A414508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1" name="Rectangle 19">
                      <a:extLst>
                        <a:ext uri="{FF2B5EF4-FFF2-40B4-BE49-F238E27FC236}">
                          <a16:creationId xmlns:a16="http://schemas.microsoft.com/office/drawing/2014/main" id="{99DF5CCB-6A3A-5567-9BEA-A77AB964788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504" name="Rectangle 20">
                      <a:extLst>
                        <a:ext uri="{FF2B5EF4-FFF2-40B4-BE49-F238E27FC236}">
                          <a16:creationId xmlns:a16="http://schemas.microsoft.com/office/drawing/2014/main" id="{D73E327E-3D22-3AD8-E345-FB3D134890A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6" name="Rectangle 21">
                  <a:extLst>
                    <a:ext uri="{FF2B5EF4-FFF2-40B4-BE49-F238E27FC236}">
                      <a16:creationId xmlns:a16="http://schemas.microsoft.com/office/drawing/2014/main" id="{E925734E-5FEA-DD19-63BD-E17011DF80B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4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7366AFA-2D25-0522-8251-C2E17398EB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026" name="Picture 2" descr="13.3: Properties of Liquids - Chemistry LibreTexts">
            <a:extLst>
              <a:ext uri="{FF2B5EF4-FFF2-40B4-BE49-F238E27FC236}">
                <a16:creationId xmlns:a16="http://schemas.microsoft.com/office/drawing/2014/main" id="{4C15B82B-1243-A649-9A45-FDC842FF9C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5608" y="2116491"/>
            <a:ext cx="4892784" cy="3783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C639535-6304-5C93-296C-E822F4E0728F}"/>
              </a:ext>
            </a:extLst>
          </p:cNvPr>
          <p:cNvSpPr txBox="1"/>
          <p:nvPr/>
        </p:nvSpPr>
        <p:spPr>
          <a:xfrm>
            <a:off x="2286000" y="1371600"/>
            <a:ext cx="4572000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b="0" i="0" dirty="0">
                <a:solidFill>
                  <a:srgbClr val="0070C0"/>
                </a:solidFill>
                <a:effectLst/>
                <a:latin typeface="+mn-lt"/>
              </a:rPr>
              <a:t>Volatility decreases with increase in surface </a:t>
            </a:r>
            <a:r>
              <a:rPr lang="en-US" dirty="0">
                <a:solidFill>
                  <a:srgbClr val="0070C0"/>
                </a:solidFill>
                <a:latin typeface="+mn-lt"/>
              </a:rPr>
              <a:t>energy</a:t>
            </a:r>
            <a:endParaRPr lang="en-IN" dirty="0">
              <a:solidFill>
                <a:srgbClr val="0070C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>
            <a:extLst>
              <a:ext uri="{FF2B5EF4-FFF2-40B4-BE49-F238E27FC236}">
                <a16:creationId xmlns:a16="http://schemas.microsoft.com/office/drawing/2014/main" id="{34C9DD78-10E7-97FD-0BBF-0053E76E03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72928" y="76200"/>
            <a:ext cx="5118472" cy="1143000"/>
          </a:xfrm>
        </p:spPr>
        <p:txBody>
          <a:bodyPr/>
          <a:lstStyle/>
          <a:p>
            <a:r>
              <a:rPr lang="en-US" altLang="en-US" sz="2800" dirty="0"/>
              <a:t>Surface Tension between  A Liquid &amp; A Gas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5101387-21BA-F2BF-B102-BF74C59214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434466" cy="1676400"/>
          </a:xfrm>
        </p:spPr>
        <p:txBody>
          <a:bodyPr/>
          <a:lstStyle/>
          <a:p>
            <a:pPr algn="l"/>
            <a:r>
              <a:rPr lang="en-US" sz="2400" b="0" i="0" u="none" strike="noStrike" baseline="0" dirty="0">
                <a:latin typeface="Times-Roman"/>
              </a:rPr>
              <a:t>A liquid, being unable to expand freely, will form an </a:t>
            </a:r>
            <a:r>
              <a:rPr lang="en-US" sz="2400" b="0" i="1" u="none" strike="noStrike" baseline="0" dirty="0">
                <a:latin typeface="Times-Italic"/>
              </a:rPr>
              <a:t>interface </a:t>
            </a:r>
            <a:r>
              <a:rPr lang="en-US" sz="2400" b="0" i="0" u="none" strike="noStrike" baseline="0" dirty="0">
                <a:latin typeface="Times-Roman"/>
              </a:rPr>
              <a:t>with a second liquid or gas. </a:t>
            </a:r>
          </a:p>
          <a:p>
            <a:pPr algn="l"/>
            <a:r>
              <a:rPr lang="en-US" sz="2400" b="0" i="0" u="none" strike="noStrike" baseline="0" dirty="0">
                <a:latin typeface="Times-Roman"/>
              </a:rPr>
              <a:t>Fluid mechanics of surface tension have several applications in modern</a:t>
            </a:r>
            <a:r>
              <a:rPr lang="en-US" sz="2400" b="0" i="0" u="none" strike="noStrike" dirty="0">
                <a:latin typeface="Times-Roman"/>
              </a:rPr>
              <a:t> </a:t>
            </a:r>
            <a:r>
              <a:rPr lang="en-US" sz="2400" dirty="0">
                <a:latin typeface="Times-Roman"/>
              </a:rPr>
              <a:t>biology, cooling of highspeed electronics…….</a:t>
            </a:r>
            <a:endParaRPr lang="en-IN" sz="24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D078B02-3184-B1F4-79B9-BA6BFDEC421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1A3111B4-08A6-DE15-5BDA-38AFE07168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0F6E0B27-7831-765D-63FD-D1FEC279B54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B5191FF4-0004-745E-4B50-B30CAA2AEB7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15F5EC81-6EF3-D017-5C4D-9C49518F4D8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7DAADDCA-B378-A646-CC2D-AE563B80F57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3AE4CAD2-3622-97D3-557F-F6C3DAAC9B0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BEE6C9EF-C070-B3AC-AF01-3936FD4415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0D579C06-99FC-9E1A-94C2-2D18B7505C4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B074A22F-89E8-7A78-F2C8-1080A9B7037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6458A625-E07E-83BE-C6DC-2B368F8C17B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70A45829-D7F0-5635-1723-6065C3F8A65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A3946428-EF4C-B0A1-A673-5BB8EF95F0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37E0DD52-107C-8BB6-99D0-6D37E4FB075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776F1981-9F14-8326-A1AA-5031D4095D6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94008950-38E0-DC22-228E-2A57BEEF3F2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FF3D8922-A449-FA4D-DCEA-F49CA1789AC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80A1AC6E-A808-C52D-B588-6CF51563738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9475C08-439E-E292-D818-1B9F17AD992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0378C822-8D44-7664-DFD6-057303AE62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0200" y="3124200"/>
            <a:ext cx="6547452" cy="352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136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CBB97519-075C-F654-C124-DD5C046CEF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36725" y="152400"/>
            <a:ext cx="6264275" cy="1143000"/>
          </a:xfrm>
        </p:spPr>
        <p:txBody>
          <a:bodyPr/>
          <a:lstStyle/>
          <a:p>
            <a:r>
              <a:rPr lang="en-US" altLang="en-US" sz="2800" dirty="0"/>
              <a:t>Analogical Study of Surface Tension</a:t>
            </a:r>
            <a:endParaRPr lang="en-IN" altLang="en-US" sz="2800" dirty="0"/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B3B449D5-8341-3B0C-86FC-CD26FCD7669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434466" cy="838200"/>
          </a:xfrm>
        </p:spPr>
        <p:txBody>
          <a:bodyPr/>
          <a:lstStyle/>
          <a:p>
            <a:r>
              <a:rPr lang="en-US" altLang="en-US" sz="2400" dirty="0"/>
              <a:t>Blood vessels are made of soft material and carries high pressure blood </a:t>
            </a:r>
            <a:r>
              <a:rPr lang="en-US" altLang="en-US" sz="2400" dirty="0" err="1"/>
              <a:t>wrt</a:t>
            </a:r>
            <a:r>
              <a:rPr lang="en-US" altLang="en-US" sz="2400" dirty="0"/>
              <a:t> their ambience!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E169F4E-2506-8ABA-47EA-EBECE14865A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3" name="Picture 22" descr="Logo usage Guidelines">
              <a:extLst>
                <a:ext uri="{FF2B5EF4-FFF2-40B4-BE49-F238E27FC236}">
                  <a16:creationId xmlns:a16="http://schemas.microsoft.com/office/drawing/2014/main" id="{208B1AB3-65E9-71CC-FDE4-4030AD1CAE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23444107-CED3-5099-3EB6-94D4CCA501C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19">
                <a:extLst>
                  <a:ext uri="{FF2B5EF4-FFF2-40B4-BE49-F238E27FC236}">
                    <a16:creationId xmlns:a16="http://schemas.microsoft.com/office/drawing/2014/main" id="{5BAA6ADB-0FEB-892D-D7EA-E28E9847537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7" name="Group 8">
                  <a:extLst>
                    <a:ext uri="{FF2B5EF4-FFF2-40B4-BE49-F238E27FC236}">
                      <a16:creationId xmlns:a16="http://schemas.microsoft.com/office/drawing/2014/main" id="{C0D87BC7-4DEE-E7D8-DAA9-7FDA9EB4F53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34B54C01-7D75-1605-EF31-5AC4870761A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8457" name="Rectangle 10">
                      <a:extLst>
                        <a:ext uri="{FF2B5EF4-FFF2-40B4-BE49-F238E27FC236}">
                          <a16:creationId xmlns:a16="http://schemas.microsoft.com/office/drawing/2014/main" id="{709B279F-31D4-22A8-F0FE-CD3040EF6AD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58" name="Rectangle 11">
                      <a:extLst>
                        <a:ext uri="{FF2B5EF4-FFF2-40B4-BE49-F238E27FC236}">
                          <a16:creationId xmlns:a16="http://schemas.microsoft.com/office/drawing/2014/main" id="{FBC8257A-319A-D298-5ED3-2A4AA5A0D3F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BA6C6F86-D504-5E35-0C3E-44183EC61FE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455" name="Rectangle 13">
                      <a:extLst>
                        <a:ext uri="{FF2B5EF4-FFF2-40B4-BE49-F238E27FC236}">
                          <a16:creationId xmlns:a16="http://schemas.microsoft.com/office/drawing/2014/main" id="{DF796D8D-2635-9C58-6576-DF28922B2C6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56" name="Rectangle 14">
                      <a:extLst>
                        <a:ext uri="{FF2B5EF4-FFF2-40B4-BE49-F238E27FC236}">
                          <a16:creationId xmlns:a16="http://schemas.microsoft.com/office/drawing/2014/main" id="{974C3879-21D6-C2F6-A7CD-7125F2DC608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15">
                    <a:extLst>
                      <a:ext uri="{FF2B5EF4-FFF2-40B4-BE49-F238E27FC236}">
                        <a16:creationId xmlns:a16="http://schemas.microsoft.com/office/drawing/2014/main" id="{FEF9D033-6109-70E7-F47E-C53AB6235FF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453" name="Rectangle 18452">
                      <a:extLst>
                        <a:ext uri="{FF2B5EF4-FFF2-40B4-BE49-F238E27FC236}">
                          <a16:creationId xmlns:a16="http://schemas.microsoft.com/office/drawing/2014/main" id="{1EE17928-BD8F-B0D0-5785-9294A39EC1E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54" name="Rectangle 18453">
                      <a:extLst>
                        <a:ext uri="{FF2B5EF4-FFF2-40B4-BE49-F238E27FC236}">
                          <a16:creationId xmlns:a16="http://schemas.microsoft.com/office/drawing/2014/main" id="{2F781FB4-6F20-847F-2FFD-B257711F35E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432" name="Group 18">
                    <a:extLst>
                      <a:ext uri="{FF2B5EF4-FFF2-40B4-BE49-F238E27FC236}">
                        <a16:creationId xmlns:a16="http://schemas.microsoft.com/office/drawing/2014/main" id="{590CC725-07BC-BD27-7EDD-7071AB5EEEE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8433" name="Rectangle 19">
                      <a:extLst>
                        <a:ext uri="{FF2B5EF4-FFF2-40B4-BE49-F238E27FC236}">
                          <a16:creationId xmlns:a16="http://schemas.microsoft.com/office/drawing/2014/main" id="{F59120D9-F65B-C14E-24F7-A9B0EE8BAC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40" name="Rectangle 20">
                      <a:extLst>
                        <a:ext uri="{FF2B5EF4-FFF2-40B4-BE49-F238E27FC236}">
                          <a16:creationId xmlns:a16="http://schemas.microsoft.com/office/drawing/2014/main" id="{DE0B4727-1B8A-BC77-FB3A-C40C5B572BF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8" name="Rectangle 21">
                  <a:extLst>
                    <a:ext uri="{FF2B5EF4-FFF2-40B4-BE49-F238E27FC236}">
                      <a16:creationId xmlns:a16="http://schemas.microsoft.com/office/drawing/2014/main" id="{DA5FEE54-E2A8-39F2-310D-0552761F85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8BBF514-2C65-C9B3-F04E-894B3AF618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C45798AE-34B4-8AD9-5B79-724B673716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540" y="2239781"/>
            <a:ext cx="8345126" cy="397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204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461F3-1A87-8107-8857-0A3820E3E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>
            <a:extLst>
              <a:ext uri="{FF2B5EF4-FFF2-40B4-BE49-F238E27FC236}">
                <a16:creationId xmlns:a16="http://schemas.microsoft.com/office/drawing/2014/main" id="{D46314CC-3C1A-AFE4-833B-30DDADF199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28800" y="152400"/>
            <a:ext cx="6019800" cy="1143000"/>
          </a:xfrm>
        </p:spPr>
        <p:txBody>
          <a:bodyPr/>
          <a:lstStyle/>
          <a:p>
            <a:r>
              <a:rPr lang="en-US" altLang="en-US" sz="2800" dirty="0"/>
              <a:t>Physiological Fluid Mechanics of Blood Vessels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530C224-F179-850E-F602-EC2AA4009830}"/>
              </a:ext>
            </a:extLst>
          </p:cNvPr>
          <p:cNvSpPr/>
          <p:nvPr/>
        </p:nvSpPr>
        <p:spPr bwMode="auto">
          <a:xfrm>
            <a:off x="3886200" y="1209675"/>
            <a:ext cx="685800" cy="43624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7B2837D-EFDC-A9C2-29DB-0F1A2B66A45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1" name="Picture 22" descr="Logo usage Guidelines">
              <a:extLst>
                <a:ext uri="{FF2B5EF4-FFF2-40B4-BE49-F238E27FC236}">
                  <a16:creationId xmlns:a16="http://schemas.microsoft.com/office/drawing/2014/main" id="{435D9FAA-D745-811C-52B1-2E1BB3E130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2" name="Group 38">
              <a:extLst>
                <a:ext uri="{FF2B5EF4-FFF2-40B4-BE49-F238E27FC236}">
                  <a16:creationId xmlns:a16="http://schemas.microsoft.com/office/drawing/2014/main" id="{13228A34-DD27-94B9-8AA6-11FAA0F4252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3" name="Group 19">
                <a:extLst>
                  <a:ext uri="{FF2B5EF4-FFF2-40B4-BE49-F238E27FC236}">
                    <a16:creationId xmlns:a16="http://schemas.microsoft.com/office/drawing/2014/main" id="{BA698E47-9DCC-82DD-84FD-3F3A9E85150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C83A66A4-22B8-C995-8854-148219082C2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8" name="Group 17">
                    <a:extLst>
                      <a:ext uri="{FF2B5EF4-FFF2-40B4-BE49-F238E27FC236}">
                        <a16:creationId xmlns:a16="http://schemas.microsoft.com/office/drawing/2014/main" id="{9130E76F-DA88-8F5B-5554-F6BA8557955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8" name="Rectangle 10">
                      <a:extLst>
                        <a:ext uri="{FF2B5EF4-FFF2-40B4-BE49-F238E27FC236}">
                          <a16:creationId xmlns:a16="http://schemas.microsoft.com/office/drawing/2014/main" id="{E50CA538-75B9-B52C-177B-2FE669CCBB6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9" name="Rectangle 11">
                      <a:extLst>
                        <a:ext uri="{FF2B5EF4-FFF2-40B4-BE49-F238E27FC236}">
                          <a16:creationId xmlns:a16="http://schemas.microsoft.com/office/drawing/2014/main" id="{812F47EF-1834-4115-973E-CC99660705F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9" name="Group 18">
                    <a:extLst>
                      <a:ext uri="{FF2B5EF4-FFF2-40B4-BE49-F238E27FC236}">
                        <a16:creationId xmlns:a16="http://schemas.microsoft.com/office/drawing/2014/main" id="{B35EC5E3-3321-5F2E-D056-B5D6DA9F8AA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6" name="Rectangle 13">
                      <a:extLst>
                        <a:ext uri="{FF2B5EF4-FFF2-40B4-BE49-F238E27FC236}">
                          <a16:creationId xmlns:a16="http://schemas.microsoft.com/office/drawing/2014/main" id="{8CA60EB3-CBE1-19A6-23BF-190474D0C5B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7" name="Rectangle 14">
                      <a:extLst>
                        <a:ext uri="{FF2B5EF4-FFF2-40B4-BE49-F238E27FC236}">
                          <a16:creationId xmlns:a16="http://schemas.microsoft.com/office/drawing/2014/main" id="{9A0B8C30-C04B-D170-9A9A-C9ACE0884D4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0" name="Group 19">
                    <a:extLst>
                      <a:ext uri="{FF2B5EF4-FFF2-40B4-BE49-F238E27FC236}">
                        <a16:creationId xmlns:a16="http://schemas.microsoft.com/office/drawing/2014/main" id="{18700BB6-9D67-D122-3757-C0FE7AD0263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4" name="Rectangle 23">
                      <a:extLst>
                        <a:ext uri="{FF2B5EF4-FFF2-40B4-BE49-F238E27FC236}">
                          <a16:creationId xmlns:a16="http://schemas.microsoft.com/office/drawing/2014/main" id="{3FB9E6D6-7294-AA06-08F8-80BA2DB77C7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24">
                      <a:extLst>
                        <a:ext uri="{FF2B5EF4-FFF2-40B4-BE49-F238E27FC236}">
                          <a16:creationId xmlns:a16="http://schemas.microsoft.com/office/drawing/2014/main" id="{5620AAAB-2AF6-5632-DF4B-17ABE268C58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1" name="Group 18">
                    <a:extLst>
                      <a:ext uri="{FF2B5EF4-FFF2-40B4-BE49-F238E27FC236}">
                        <a16:creationId xmlns:a16="http://schemas.microsoft.com/office/drawing/2014/main" id="{6A7BD3D4-ADC3-6E37-D599-9D0072D1590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2" name="Rectangle 19">
                      <a:extLst>
                        <a:ext uri="{FF2B5EF4-FFF2-40B4-BE49-F238E27FC236}">
                          <a16:creationId xmlns:a16="http://schemas.microsoft.com/office/drawing/2014/main" id="{C76DACD6-16AD-D079-0C7F-30450BCA4C8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20">
                      <a:extLst>
                        <a:ext uri="{FF2B5EF4-FFF2-40B4-BE49-F238E27FC236}">
                          <a16:creationId xmlns:a16="http://schemas.microsoft.com/office/drawing/2014/main" id="{C46475DC-5B2A-727E-27B9-1C5B17F5060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7" name="Rectangle 21">
                  <a:extLst>
                    <a:ext uri="{FF2B5EF4-FFF2-40B4-BE49-F238E27FC236}">
                      <a16:creationId xmlns:a16="http://schemas.microsoft.com/office/drawing/2014/main" id="{1788D8AB-E6E3-C743-70D6-EC271622F4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EE648A5-E0FD-43C7-CD37-51F4DEF05C6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4FC24812-F5C2-C486-7A49-AA4BA22AF0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5548" y="1371600"/>
            <a:ext cx="5572903" cy="303889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F4551B4-C496-A26A-DD06-BC22AC5FDD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3108" y="4354802"/>
            <a:ext cx="2863292" cy="2350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413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8" name="Title 1">
            <a:extLst>
              <a:ext uri="{FF2B5EF4-FFF2-40B4-BE49-F238E27FC236}">
                <a16:creationId xmlns:a16="http://schemas.microsoft.com/office/drawing/2014/main" id="{8A5572D0-E896-A26F-341F-67B3DA7F0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Surface Tension in Blood Vessels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A67E20-5EA7-6113-F66B-6E5FA947A2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2671763"/>
            <a:ext cx="8305799" cy="2357437"/>
          </a:xfrm>
        </p:spPr>
        <p:txBody>
          <a:bodyPr/>
          <a:lstStyle/>
          <a:p>
            <a:r>
              <a:rPr lang="en-US" altLang="en-US" sz="2400" dirty="0"/>
              <a:t>A section of blood vessel is modelled as a cylinder of radius </a:t>
            </a:r>
            <a:r>
              <a:rPr lang="en-US" altLang="en-US" sz="2400" i="1" dirty="0"/>
              <a:t>R</a:t>
            </a:r>
            <a:r>
              <a:rPr lang="en-US" altLang="en-US" sz="2400" dirty="0"/>
              <a:t> and length </a:t>
            </a:r>
            <a:r>
              <a:rPr lang="en-US" altLang="en-US" sz="2400" i="1" dirty="0"/>
              <a:t>L</a:t>
            </a:r>
            <a:r>
              <a:rPr lang="en-US" altLang="en-US" sz="2400" dirty="0"/>
              <a:t>. </a:t>
            </a:r>
          </a:p>
          <a:p>
            <a:r>
              <a:rPr lang="en-US" altLang="en-US" sz="2400" dirty="0"/>
              <a:t>The wall supplies an inward force, and the blood supplies an outward pressure.</a:t>
            </a:r>
          </a:p>
          <a:p>
            <a:r>
              <a:rPr lang="en-US" altLang="en-US" sz="2400" dirty="0"/>
              <a:t>Infinitesimal work purporting to be done by blood on vessel:</a:t>
            </a:r>
          </a:p>
          <a:p>
            <a:r>
              <a:rPr lang="en-US" altLang="en-US" sz="2400" dirty="0"/>
              <a:t>This is known as Distending work.</a:t>
            </a:r>
          </a:p>
        </p:txBody>
      </p:sp>
      <p:pic>
        <p:nvPicPr>
          <p:cNvPr id="3" name="Picture 2" descr="Laplace Law Pressure">
            <a:extLst>
              <a:ext uri="{FF2B5EF4-FFF2-40B4-BE49-F238E27FC236}">
                <a16:creationId xmlns:a16="http://schemas.microsoft.com/office/drawing/2014/main" id="{E3893D17-D9AF-95E3-A4C4-8B8C3DBBEB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19200"/>
            <a:ext cx="4572000" cy="15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2">
                <a:extLst>
                  <a:ext uri="{FF2B5EF4-FFF2-40B4-BE49-F238E27FC236}">
                    <a16:creationId xmlns:a16="http://schemas.microsoft.com/office/drawing/2014/main" id="{F1DF7DD1-EC66-7A47-4C42-197CC598CABF}"/>
                  </a:ext>
                </a:extLst>
              </p:cNvPr>
              <p:cNvSpPr txBox="1"/>
              <p:nvPr/>
            </p:nvSpPr>
            <p:spPr bwMode="auto">
              <a:xfrm>
                <a:off x="2185193" y="5436228"/>
                <a:ext cx="5535613" cy="609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𝑑𝑉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×2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𝑟𝐿𝑑𝑟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" name="Object 2">
                <a:extLst>
                  <a:ext uri="{FF2B5EF4-FFF2-40B4-BE49-F238E27FC236}">
                    <a16:creationId xmlns:a16="http://schemas.microsoft.com/office/drawing/2014/main" id="{F1DF7DD1-EC66-7A47-4C42-197CC598CA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85193" y="5436228"/>
                <a:ext cx="5535613" cy="6096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05081F7C-BF88-CE3C-2897-80F3F47BE75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7" name="Picture 22" descr="Logo usage Guidelines">
              <a:extLst>
                <a:ext uri="{FF2B5EF4-FFF2-40B4-BE49-F238E27FC236}">
                  <a16:creationId xmlns:a16="http://schemas.microsoft.com/office/drawing/2014/main" id="{DB969334-8DB6-FEBA-D283-78E6F67A8E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9" name="Group 38">
              <a:extLst>
                <a:ext uri="{FF2B5EF4-FFF2-40B4-BE49-F238E27FC236}">
                  <a16:creationId xmlns:a16="http://schemas.microsoft.com/office/drawing/2014/main" id="{002CA329-3A37-DDF8-5430-CB13A4EC76E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0" name="Group 19">
                <a:extLst>
                  <a:ext uri="{FF2B5EF4-FFF2-40B4-BE49-F238E27FC236}">
                    <a16:creationId xmlns:a16="http://schemas.microsoft.com/office/drawing/2014/main" id="{313C32F4-EC7E-D4B8-7FDD-A438B5957A1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6144" name="Group 6143">
                  <a:extLst>
                    <a:ext uri="{FF2B5EF4-FFF2-40B4-BE49-F238E27FC236}">
                      <a16:creationId xmlns:a16="http://schemas.microsoft.com/office/drawing/2014/main" id="{7C419FA8-6B12-C901-4ADA-EE61274EF32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6147" name="Group 6146">
                    <a:extLst>
                      <a:ext uri="{FF2B5EF4-FFF2-40B4-BE49-F238E27FC236}">
                        <a16:creationId xmlns:a16="http://schemas.microsoft.com/office/drawing/2014/main" id="{8C6F43D5-6C31-4404-EAF6-8767955FA03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6166" name="Rectangle 10">
                      <a:extLst>
                        <a:ext uri="{FF2B5EF4-FFF2-40B4-BE49-F238E27FC236}">
                          <a16:creationId xmlns:a16="http://schemas.microsoft.com/office/drawing/2014/main" id="{D13E2A21-60F8-A468-AF83-6BBCB4E0D0A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67" name="Rectangle 11">
                      <a:extLst>
                        <a:ext uri="{FF2B5EF4-FFF2-40B4-BE49-F238E27FC236}">
                          <a16:creationId xmlns:a16="http://schemas.microsoft.com/office/drawing/2014/main" id="{0B9DF7E2-DBFB-D249-EBF7-320419942C9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6149" name="Group 6148">
                    <a:extLst>
                      <a:ext uri="{FF2B5EF4-FFF2-40B4-BE49-F238E27FC236}">
                        <a16:creationId xmlns:a16="http://schemas.microsoft.com/office/drawing/2014/main" id="{8183F174-7B67-6F67-CAA6-DFCFDFC94A6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6164" name="Rectangle 13">
                      <a:extLst>
                        <a:ext uri="{FF2B5EF4-FFF2-40B4-BE49-F238E27FC236}">
                          <a16:creationId xmlns:a16="http://schemas.microsoft.com/office/drawing/2014/main" id="{5B26EC4E-A4EB-CF6C-E865-1CF43A4816C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65" name="Rectangle 14">
                      <a:extLst>
                        <a:ext uri="{FF2B5EF4-FFF2-40B4-BE49-F238E27FC236}">
                          <a16:creationId xmlns:a16="http://schemas.microsoft.com/office/drawing/2014/main" id="{4451FA1F-1F80-8E5F-F4B0-699C3C02415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6150" name="Group 6149">
                    <a:extLst>
                      <a:ext uri="{FF2B5EF4-FFF2-40B4-BE49-F238E27FC236}">
                        <a16:creationId xmlns:a16="http://schemas.microsoft.com/office/drawing/2014/main" id="{3D376C6B-BC74-9605-A749-1C5BDD9752B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6162" name="Rectangle 6161">
                      <a:extLst>
                        <a:ext uri="{FF2B5EF4-FFF2-40B4-BE49-F238E27FC236}">
                          <a16:creationId xmlns:a16="http://schemas.microsoft.com/office/drawing/2014/main" id="{91A0F393-95C7-7BF5-FDFF-B1EC74334DA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63" name="Rectangle 6162">
                      <a:extLst>
                        <a:ext uri="{FF2B5EF4-FFF2-40B4-BE49-F238E27FC236}">
                          <a16:creationId xmlns:a16="http://schemas.microsoft.com/office/drawing/2014/main" id="{AF657FD6-923B-C8A4-9687-3ABA94186D7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6152" name="Group 18">
                    <a:extLst>
                      <a:ext uri="{FF2B5EF4-FFF2-40B4-BE49-F238E27FC236}">
                        <a16:creationId xmlns:a16="http://schemas.microsoft.com/office/drawing/2014/main" id="{5407F087-F973-D61A-C5E2-947038F0778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6153" name="Rectangle 19">
                      <a:extLst>
                        <a:ext uri="{FF2B5EF4-FFF2-40B4-BE49-F238E27FC236}">
                          <a16:creationId xmlns:a16="http://schemas.microsoft.com/office/drawing/2014/main" id="{E6149A85-9C1B-438D-7FBA-87C48292010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56" name="Rectangle 20">
                      <a:extLst>
                        <a:ext uri="{FF2B5EF4-FFF2-40B4-BE49-F238E27FC236}">
                          <a16:creationId xmlns:a16="http://schemas.microsoft.com/office/drawing/2014/main" id="{77BC5720-2991-DC8F-5F8A-61D8B890259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6145" name="Rectangle 21">
                  <a:extLst>
                    <a:ext uri="{FF2B5EF4-FFF2-40B4-BE49-F238E27FC236}">
                      <a16:creationId xmlns:a16="http://schemas.microsoft.com/office/drawing/2014/main" id="{355F5194-E58C-1D52-80DE-1566D11D84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3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51BB797-68D3-8B06-553E-5DE195C56E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781077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8" name="Title 1">
            <a:extLst>
              <a:ext uri="{FF2B5EF4-FFF2-40B4-BE49-F238E27FC236}">
                <a16:creationId xmlns:a16="http://schemas.microsoft.com/office/drawing/2014/main" id="{8A5572D0-E896-A26F-341F-67B3DA7F0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Surface Tension in Blood Vessels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A67E20-5EA7-6113-F66B-6E5FA947A2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5408613" cy="595279"/>
          </a:xfrm>
        </p:spPr>
        <p:txBody>
          <a:bodyPr/>
          <a:lstStyle/>
          <a:p>
            <a:r>
              <a:rPr lang="en-US" altLang="en-US" sz="2400" dirty="0"/>
              <a:t>The Distending work.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2">
                <a:extLst>
                  <a:ext uri="{FF2B5EF4-FFF2-40B4-BE49-F238E27FC236}">
                    <a16:creationId xmlns:a16="http://schemas.microsoft.com/office/drawing/2014/main" id="{F1DF7DD1-EC66-7A47-4C42-197CC598CABF}"/>
                  </a:ext>
                </a:extLst>
              </p:cNvPr>
              <p:cNvSpPr txBox="1"/>
              <p:nvPr/>
            </p:nvSpPr>
            <p:spPr bwMode="auto">
              <a:xfrm>
                <a:off x="3836988" y="1295400"/>
                <a:ext cx="4777882" cy="609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𝑑𝑖𝑠𝑡</m:t>
                          </m:r>
                        </m:sub>
                      </m:sSub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𝑑𝑉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×2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𝑟𝐿𝑑𝑟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" name="Object 2">
                <a:extLst>
                  <a:ext uri="{FF2B5EF4-FFF2-40B4-BE49-F238E27FC236}">
                    <a16:creationId xmlns:a16="http://schemas.microsoft.com/office/drawing/2014/main" id="{F1DF7DD1-EC66-7A47-4C42-197CC598CA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36988" y="1295400"/>
                <a:ext cx="4777882" cy="609600"/>
              </a:xfrm>
              <a:prstGeom prst="rect">
                <a:avLst/>
              </a:prstGeom>
              <a:blipFill>
                <a:blip r:embed="rId2"/>
                <a:stretch>
                  <a:fillRect l="-383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32A32AE5-D9E3-5BC3-54B8-4CC11AF602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756" y="2057400"/>
            <a:ext cx="565957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This work is stopped by th</a:t>
            </a:r>
            <a:r>
              <a:rPr lang="en-US" dirty="0"/>
              <a:t>e work of  the constricting force (</a:t>
            </a:r>
            <a:r>
              <a:rPr lang="en-US" i="1" dirty="0"/>
              <a:t>T</a:t>
            </a:r>
            <a:r>
              <a:rPr lang="en-US" dirty="0"/>
              <a:t>)is done over a displacement in the circumferential axis.</a:t>
            </a:r>
            <a:endParaRPr lang="en-US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371" name="Object 3">
                <a:extLst>
                  <a:ext uri="{FF2B5EF4-FFF2-40B4-BE49-F238E27FC236}">
                    <a16:creationId xmlns:a16="http://schemas.microsoft.com/office/drawing/2014/main" id="{00E6F0A6-5684-79B8-CF57-004B0605F6DB}"/>
                  </a:ext>
                </a:extLst>
              </p:cNvPr>
              <p:cNvSpPr txBox="1"/>
              <p:nvPr/>
            </p:nvSpPr>
            <p:spPr bwMode="auto">
              <a:xfrm>
                <a:off x="1133141" y="3276600"/>
                <a:ext cx="3886200" cy="609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𝑐𝑜𝑛𝑠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𝑑𝐴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×2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𝑟𝑑𝑟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8371" name="Object 3">
                <a:extLst>
                  <a:ext uri="{FF2B5EF4-FFF2-40B4-BE49-F238E27FC236}">
                    <a16:creationId xmlns:a16="http://schemas.microsoft.com/office/drawing/2014/main" id="{00E6F0A6-5684-79B8-CF57-004B0605F6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33141" y="3276600"/>
                <a:ext cx="3886200" cy="6096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157" name="Straight Arrow Connector 6156">
            <a:extLst>
              <a:ext uri="{FF2B5EF4-FFF2-40B4-BE49-F238E27FC236}">
                <a16:creationId xmlns:a16="http://schemas.microsoft.com/office/drawing/2014/main" id="{6A7B651C-81EB-EFE0-E0BB-A6865519FC6E}"/>
              </a:ext>
            </a:extLst>
          </p:cNvPr>
          <p:cNvCxnSpPr/>
          <p:nvPr/>
        </p:nvCxnSpPr>
        <p:spPr bwMode="auto">
          <a:xfrm>
            <a:off x="7162800" y="1690688"/>
            <a:ext cx="0" cy="1433512"/>
          </a:xfrm>
          <a:prstGeom prst="straightConnector1">
            <a:avLst/>
          </a:prstGeom>
          <a:solidFill>
            <a:schemeClr val="accent1"/>
          </a:solidFill>
          <a:ln w="793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6161" name="Group 6160">
            <a:extLst>
              <a:ext uri="{FF2B5EF4-FFF2-40B4-BE49-F238E27FC236}">
                <a16:creationId xmlns:a16="http://schemas.microsoft.com/office/drawing/2014/main" id="{34C0C0DA-7D5F-503F-18CB-504D1AB0A056}"/>
              </a:ext>
            </a:extLst>
          </p:cNvPr>
          <p:cNvGrpSpPr/>
          <p:nvPr/>
        </p:nvGrpSpPr>
        <p:grpSpPr>
          <a:xfrm>
            <a:off x="5562600" y="1826889"/>
            <a:ext cx="3352800" cy="3507111"/>
            <a:chOff x="5486401" y="1141089"/>
            <a:chExt cx="3352800" cy="3507111"/>
          </a:xfrm>
        </p:grpSpPr>
        <p:grpSp>
          <p:nvGrpSpPr>
            <p:cNvPr id="6154" name="Group 6153">
              <a:extLst>
                <a:ext uri="{FF2B5EF4-FFF2-40B4-BE49-F238E27FC236}">
                  <a16:creationId xmlns:a16="http://schemas.microsoft.com/office/drawing/2014/main" id="{C0074C21-C5F2-8D58-2FFC-F0C79859E59E}"/>
                </a:ext>
              </a:extLst>
            </p:cNvPr>
            <p:cNvGrpSpPr/>
            <p:nvPr/>
          </p:nvGrpSpPr>
          <p:grpSpPr>
            <a:xfrm>
              <a:off x="5486401" y="1141089"/>
              <a:ext cx="3352800" cy="3507111"/>
              <a:chOff x="5486401" y="1141089"/>
              <a:chExt cx="3352800" cy="3507111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4">
                <p14:nvContentPartPr>
                  <p14:cNvPr id="6155" name="Ink 15">
                    <a:extLst>
                      <a:ext uri="{FF2B5EF4-FFF2-40B4-BE49-F238E27FC236}">
                        <a16:creationId xmlns:a16="http://schemas.microsoft.com/office/drawing/2014/main" id="{8ACDA51F-861A-C687-BB7F-C0D8E45144EF}"/>
                      </a:ext>
                    </a:extLst>
                  </p14:cNvPr>
                  <p14:cNvContentPartPr>
                    <a14:cpLocks xmlns:a14="http://schemas.microsoft.com/office/drawing/2010/main" noRot="1" noChangeAspect="1" noEditPoints="1" noChangeArrowheads="1" noChangeShapeType="1"/>
                  </p14:cNvContentPartPr>
                  <p14:nvPr/>
                </p14:nvContentPartPr>
                <p14:xfrm>
                  <a:off x="6751638" y="4084638"/>
                  <a:ext cx="1587" cy="1587"/>
                </p14:xfrm>
              </p:contentPart>
            </mc:Choice>
            <mc:Fallback xmlns="">
              <p:pic>
                <p:nvPicPr>
                  <p:cNvPr id="6155" name="Ink 15">
                    <a:extLst>
                      <a:ext uri="{FF2B5EF4-FFF2-40B4-BE49-F238E27FC236}">
                        <a16:creationId xmlns:a16="http://schemas.microsoft.com/office/drawing/2014/main" id="{8ACDA51F-861A-C687-BB7F-C0D8E45144EF}"/>
                      </a:ext>
                    </a:extLst>
                  </p:cNvPr>
                  <p:cNvPicPr>
                    <a:picLocks noRot="1" noChangeAspect="1" noEditPoints="1" noChangeArrowheads="1" noChangeShapeType="1"/>
                  </p:cNvPicPr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6681810" y="4014810"/>
                    <a:ext cx="139656" cy="139656"/>
                  </a:xfrm>
                  <a:prstGeom prst="rect">
                    <a:avLst/>
                  </a:prstGeom>
                </p:spPr>
              </p:pic>
            </mc:Fallback>
          </mc:AlternateContent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68985A22-C277-DF8C-F042-75527AE700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486401" y="1141089"/>
                <a:ext cx="3352800" cy="3507111"/>
              </a:xfrm>
              <a:prstGeom prst="rect">
                <a:avLst/>
              </a:prstGeom>
            </p:spPr>
          </p:pic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FAED938F-BE9E-AE69-3BB4-5D7ADDBBAE4D}"/>
                  </a:ext>
                </a:extLst>
              </p:cNvPr>
              <p:cNvSpPr/>
              <p:nvPr/>
            </p:nvSpPr>
            <p:spPr bwMode="auto">
              <a:xfrm>
                <a:off x="6751638" y="1381125"/>
                <a:ext cx="944562" cy="309563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9D4DDE7B-BA31-D0B1-47E4-403C76D5EE4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5959136" y="3938954"/>
                <a:ext cx="427377" cy="123092"/>
              </a:xfrm>
              <a:prstGeom prst="straightConnector1">
                <a:avLst/>
              </a:prstGeom>
              <a:solidFill>
                <a:schemeClr val="accent1"/>
              </a:solidFill>
              <a:ln w="317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81F2E688-C506-3870-9D2A-EA20414AFF8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6172200" y="4075296"/>
                <a:ext cx="308939" cy="268104"/>
              </a:xfrm>
              <a:prstGeom prst="straightConnector1">
                <a:avLst/>
              </a:prstGeom>
              <a:solidFill>
                <a:schemeClr val="accent1"/>
              </a:solidFill>
              <a:ln w="317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6146" name="Straight Arrow Connector 6145">
                <a:extLst>
                  <a:ext uri="{FF2B5EF4-FFF2-40B4-BE49-F238E27FC236}">
                    <a16:creationId xmlns:a16="http://schemas.microsoft.com/office/drawing/2014/main" id="{DFC3B5B5-A8A5-E9E2-FAD9-4CE0C41A431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553200" y="4076700"/>
                <a:ext cx="0" cy="495300"/>
              </a:xfrm>
              <a:prstGeom prst="straightConnector1">
                <a:avLst/>
              </a:prstGeom>
              <a:solidFill>
                <a:schemeClr val="accent1"/>
              </a:solidFill>
              <a:ln w="317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6148" name="Straight Arrow Connector 6147">
                <a:extLst>
                  <a:ext uri="{FF2B5EF4-FFF2-40B4-BE49-F238E27FC236}">
                    <a16:creationId xmlns:a16="http://schemas.microsoft.com/office/drawing/2014/main" id="{6BC1AE88-3C1F-FC74-64DC-2F854345C51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721475" y="4084638"/>
                <a:ext cx="136525" cy="449262"/>
              </a:xfrm>
              <a:prstGeom prst="straightConnector1">
                <a:avLst/>
              </a:prstGeom>
              <a:solidFill>
                <a:schemeClr val="accent1"/>
              </a:solidFill>
              <a:ln w="317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6151" name="Straight Arrow Connector 6150">
                <a:extLst>
                  <a:ext uri="{FF2B5EF4-FFF2-40B4-BE49-F238E27FC236}">
                    <a16:creationId xmlns:a16="http://schemas.microsoft.com/office/drawing/2014/main" id="{14F367A7-C240-E09C-0814-777BC15400A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824181" y="3980046"/>
                <a:ext cx="262421" cy="363354"/>
              </a:xfrm>
              <a:prstGeom prst="straightConnector1">
                <a:avLst/>
              </a:prstGeom>
              <a:solidFill>
                <a:schemeClr val="accent1"/>
              </a:solidFill>
              <a:ln w="317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p:sp>
          <p:nvSpPr>
            <p:cNvPr id="6159" name="TextBox 6158">
              <a:extLst>
                <a:ext uri="{FF2B5EF4-FFF2-40B4-BE49-F238E27FC236}">
                  <a16:creationId xmlns:a16="http://schemas.microsoft.com/office/drawing/2014/main" id="{5C401B5C-F2C0-BE66-7FAD-2919F1D83EA6}"/>
                </a:ext>
              </a:extLst>
            </p:cNvPr>
            <p:cNvSpPr txBox="1"/>
            <p:nvPr/>
          </p:nvSpPr>
          <p:spPr>
            <a:xfrm>
              <a:off x="5995034" y="2433935"/>
              <a:ext cx="558166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IN" i="1" dirty="0">
                  <a:sym typeface="Symbol" panose="05050102010706020507" pitchFamily="18" charset="2"/>
                </a:rPr>
                <a:t>L</a:t>
              </a:r>
              <a:endParaRPr lang="en-IN" i="1" dirty="0"/>
            </a:p>
          </p:txBody>
        </p:sp>
        <p:sp>
          <p:nvSpPr>
            <p:cNvPr id="6160" name="TextBox 6159">
              <a:extLst>
                <a:ext uri="{FF2B5EF4-FFF2-40B4-BE49-F238E27FC236}">
                  <a16:creationId xmlns:a16="http://schemas.microsoft.com/office/drawing/2014/main" id="{69AE149D-C7A7-1C45-097D-3BB2FFBD8FB7}"/>
                </a:ext>
              </a:extLst>
            </p:cNvPr>
            <p:cNvSpPr txBox="1"/>
            <p:nvPr/>
          </p:nvSpPr>
          <p:spPr>
            <a:xfrm>
              <a:off x="8281034" y="1748135"/>
              <a:ext cx="558166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IN" i="1" dirty="0">
                  <a:sym typeface="Symbol" panose="05050102010706020507" pitchFamily="18" charset="2"/>
                </a:rPr>
                <a:t>L</a:t>
              </a:r>
              <a:endParaRPr lang="en-IN" i="1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5081F7C-BF88-CE3C-2897-80F3F47BE75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7" name="Picture 22" descr="Logo usage Guidelines">
              <a:extLst>
                <a:ext uri="{FF2B5EF4-FFF2-40B4-BE49-F238E27FC236}">
                  <a16:creationId xmlns:a16="http://schemas.microsoft.com/office/drawing/2014/main" id="{DB969334-8DB6-FEBA-D283-78E6F67A8E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9" name="Group 38">
              <a:extLst>
                <a:ext uri="{FF2B5EF4-FFF2-40B4-BE49-F238E27FC236}">
                  <a16:creationId xmlns:a16="http://schemas.microsoft.com/office/drawing/2014/main" id="{002CA329-3A37-DDF8-5430-CB13A4EC76E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0" name="Group 19">
                <a:extLst>
                  <a:ext uri="{FF2B5EF4-FFF2-40B4-BE49-F238E27FC236}">
                    <a16:creationId xmlns:a16="http://schemas.microsoft.com/office/drawing/2014/main" id="{313C32F4-EC7E-D4B8-7FDD-A438B5957A1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6144" name="Group 6143">
                  <a:extLst>
                    <a:ext uri="{FF2B5EF4-FFF2-40B4-BE49-F238E27FC236}">
                      <a16:creationId xmlns:a16="http://schemas.microsoft.com/office/drawing/2014/main" id="{7C419FA8-6B12-C901-4ADA-EE61274EF32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6147" name="Group 6146">
                    <a:extLst>
                      <a:ext uri="{FF2B5EF4-FFF2-40B4-BE49-F238E27FC236}">
                        <a16:creationId xmlns:a16="http://schemas.microsoft.com/office/drawing/2014/main" id="{8C6F43D5-6C31-4404-EAF6-8767955FA03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6166" name="Rectangle 10">
                      <a:extLst>
                        <a:ext uri="{FF2B5EF4-FFF2-40B4-BE49-F238E27FC236}">
                          <a16:creationId xmlns:a16="http://schemas.microsoft.com/office/drawing/2014/main" id="{D13E2A21-60F8-A468-AF83-6BBCB4E0D0A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67" name="Rectangle 11">
                      <a:extLst>
                        <a:ext uri="{FF2B5EF4-FFF2-40B4-BE49-F238E27FC236}">
                          <a16:creationId xmlns:a16="http://schemas.microsoft.com/office/drawing/2014/main" id="{0B9DF7E2-DBFB-D249-EBF7-320419942C9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6149" name="Group 6148">
                    <a:extLst>
                      <a:ext uri="{FF2B5EF4-FFF2-40B4-BE49-F238E27FC236}">
                        <a16:creationId xmlns:a16="http://schemas.microsoft.com/office/drawing/2014/main" id="{8183F174-7B67-6F67-CAA6-DFCFDFC94A6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6164" name="Rectangle 13">
                      <a:extLst>
                        <a:ext uri="{FF2B5EF4-FFF2-40B4-BE49-F238E27FC236}">
                          <a16:creationId xmlns:a16="http://schemas.microsoft.com/office/drawing/2014/main" id="{5B26EC4E-A4EB-CF6C-E865-1CF43A4816C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65" name="Rectangle 14">
                      <a:extLst>
                        <a:ext uri="{FF2B5EF4-FFF2-40B4-BE49-F238E27FC236}">
                          <a16:creationId xmlns:a16="http://schemas.microsoft.com/office/drawing/2014/main" id="{4451FA1F-1F80-8E5F-F4B0-699C3C02415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6150" name="Group 6149">
                    <a:extLst>
                      <a:ext uri="{FF2B5EF4-FFF2-40B4-BE49-F238E27FC236}">
                        <a16:creationId xmlns:a16="http://schemas.microsoft.com/office/drawing/2014/main" id="{3D376C6B-BC74-9605-A749-1C5BDD9752B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6162" name="Rectangle 6161">
                      <a:extLst>
                        <a:ext uri="{FF2B5EF4-FFF2-40B4-BE49-F238E27FC236}">
                          <a16:creationId xmlns:a16="http://schemas.microsoft.com/office/drawing/2014/main" id="{91A0F393-95C7-7BF5-FDFF-B1EC74334DA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63" name="Rectangle 6162">
                      <a:extLst>
                        <a:ext uri="{FF2B5EF4-FFF2-40B4-BE49-F238E27FC236}">
                          <a16:creationId xmlns:a16="http://schemas.microsoft.com/office/drawing/2014/main" id="{AF657FD6-923B-C8A4-9687-3ABA94186D7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6152" name="Group 18">
                    <a:extLst>
                      <a:ext uri="{FF2B5EF4-FFF2-40B4-BE49-F238E27FC236}">
                        <a16:creationId xmlns:a16="http://schemas.microsoft.com/office/drawing/2014/main" id="{5407F087-F973-D61A-C5E2-947038F0778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6153" name="Rectangle 19">
                      <a:extLst>
                        <a:ext uri="{FF2B5EF4-FFF2-40B4-BE49-F238E27FC236}">
                          <a16:creationId xmlns:a16="http://schemas.microsoft.com/office/drawing/2014/main" id="{E6149A85-9C1B-438D-7FBA-87C48292010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56" name="Rectangle 20">
                      <a:extLst>
                        <a:ext uri="{FF2B5EF4-FFF2-40B4-BE49-F238E27FC236}">
                          <a16:creationId xmlns:a16="http://schemas.microsoft.com/office/drawing/2014/main" id="{77BC5720-2991-DC8F-5F8A-61D8B890259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6145" name="Rectangle 21">
                  <a:extLst>
                    <a:ext uri="{FF2B5EF4-FFF2-40B4-BE49-F238E27FC236}">
                      <a16:creationId xmlns:a16="http://schemas.microsoft.com/office/drawing/2014/main" id="{355F5194-E58C-1D52-80DE-1566D11D84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3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51BB797-68D3-8B06-553E-5DE195C56E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0FD4502E-84F7-6986-9A1A-DCC782461D5E}"/>
              </a:ext>
            </a:extLst>
          </p:cNvPr>
          <p:cNvSpPr txBox="1"/>
          <p:nvPr/>
        </p:nvSpPr>
        <p:spPr>
          <a:xfrm>
            <a:off x="1133141" y="5755018"/>
            <a:ext cx="767589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 The constriction force has the magnitude</a:t>
            </a:r>
            <a:r>
              <a:rPr lang="en-US" altLang="en-US" dirty="0"/>
              <a:t> surface tension of the blood vessel material!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CBF912A-2232-134D-8B0C-603EC312675C}"/>
              </a:ext>
            </a:extLst>
          </p:cNvPr>
          <p:cNvSpPr txBox="1"/>
          <p:nvPr/>
        </p:nvSpPr>
        <p:spPr>
          <a:xfrm>
            <a:off x="334963" y="3816026"/>
            <a:ext cx="547177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B3B3B"/>
                </a:solidFill>
                <a:effectLst/>
                <a:highlight>
                  <a:srgbClr val="FFFFFF"/>
                </a:highlight>
                <a:latin typeface="+mn-lt"/>
              </a:rPr>
              <a:t>The work in this case is virtual!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B3B3B"/>
                </a:solidFill>
                <a:effectLst/>
                <a:highlight>
                  <a:srgbClr val="FFFFFF"/>
                </a:highlight>
                <a:latin typeface="+mn-lt"/>
              </a:rPr>
              <a:t>Based on the principles of virtual work and conservation of energy—at equilibrium—the distending work is the same as the constricting work</a:t>
            </a:r>
            <a:r>
              <a:rPr lang="en-US" dirty="0">
                <a:solidFill>
                  <a:srgbClr val="3B3B3B"/>
                </a:solidFill>
                <a:highlight>
                  <a:srgbClr val="FFFFFF"/>
                </a:highlight>
                <a:latin typeface="+mn-lt"/>
              </a:rPr>
              <a:t>.</a:t>
            </a:r>
            <a:endParaRPr lang="en-IN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08113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1500"/>
                                        <p:tgtEl>
                                          <p:spTgt spid="58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  <p:bldP spid="6" grpId="0"/>
      <p:bldP spid="58371" grpId="0"/>
      <p:bldP spid="8" grpId="0"/>
      <p:bldP spid="10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E8D0D0D-A929-1E2C-8FD9-19FCA05BF8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3125" y="1209675"/>
            <a:ext cx="2606675" cy="2887566"/>
          </a:xfrm>
          <a:prstGeom prst="rect">
            <a:avLst/>
          </a:prstGeom>
          <a:scene3d>
            <a:camera prst="orthographicFront">
              <a:rot lat="0" lon="0" rev="1200000"/>
            </a:camera>
            <a:lightRig rig="threePt" dir="t"/>
          </a:scene3d>
        </p:spPr>
      </p:pic>
      <p:sp>
        <p:nvSpPr>
          <p:cNvPr id="43010" name="Title 1">
            <a:extLst>
              <a:ext uri="{FF2B5EF4-FFF2-40B4-BE49-F238E27FC236}">
                <a16:creationId xmlns:a16="http://schemas.microsoft.com/office/drawing/2014/main" id="{34C9DD78-10E7-97FD-0BBF-0053E76E03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28800" y="152400"/>
            <a:ext cx="6019800" cy="1143000"/>
          </a:xfrm>
        </p:spPr>
        <p:txBody>
          <a:bodyPr/>
          <a:lstStyle/>
          <a:p>
            <a:r>
              <a:rPr lang="en-US" altLang="en-US" sz="2800" dirty="0"/>
              <a:t>Fluid Pressure-Surface Tension in Curved Surfaces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703DB8-53E5-6507-80FA-733784BB2C54}"/>
              </a:ext>
            </a:extLst>
          </p:cNvPr>
          <p:cNvSpPr txBox="1"/>
          <p:nvPr/>
        </p:nvSpPr>
        <p:spPr>
          <a:xfrm>
            <a:off x="304800" y="3969603"/>
            <a:ext cx="83450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dirty="0">
                <a:latin typeface="Times-Roman"/>
              </a:rPr>
              <a:t>T</a:t>
            </a:r>
            <a:r>
              <a:rPr lang="en-US" sz="2400" b="0" i="0" u="none" strike="noStrike" baseline="0" dirty="0">
                <a:latin typeface="Times-Roman"/>
              </a:rPr>
              <a:t>he pressure increase in the interior of a liquid cylinder/sphere</a:t>
            </a:r>
          </a:p>
          <a:p>
            <a:pPr algn="l"/>
            <a:r>
              <a:rPr lang="en-US" sz="2400" b="0" i="0" u="none" strike="noStrike" baseline="0" dirty="0">
                <a:latin typeface="Times-Roman"/>
              </a:rPr>
              <a:t>is balanced by two surface-tension forces: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AE49B76-772A-0D3E-2F91-B34E3EBC1B3F}"/>
                  </a:ext>
                </a:extLst>
              </p:cNvPr>
              <p:cNvSpPr txBox="1"/>
              <p:nvPr/>
            </p:nvSpPr>
            <p:spPr>
              <a:xfrm>
                <a:off x="3429000" y="4948535"/>
                <a:ext cx="20574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𝑅𝐿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AE49B76-772A-0D3E-2F91-B34E3EBC1B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000" y="4948535"/>
                <a:ext cx="2057400" cy="461665"/>
              </a:xfrm>
              <a:prstGeom prst="rect">
                <a:avLst/>
              </a:prstGeom>
              <a:blipFill>
                <a:blip r:embed="rId3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C818B2D-4102-D2D5-22DD-C97F602CF9E9}"/>
                  </a:ext>
                </a:extLst>
              </p:cNvPr>
              <p:cNvSpPr txBox="1"/>
              <p:nvPr/>
            </p:nvSpPr>
            <p:spPr>
              <a:xfrm>
                <a:off x="5257800" y="4842659"/>
                <a:ext cx="2057400" cy="7199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C818B2D-4102-D2D5-22DD-C97F602CF9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7800" y="4842659"/>
                <a:ext cx="2057400" cy="7199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27D654C4-BD1B-FCA4-149E-D109DD2F4F04}"/>
              </a:ext>
            </a:extLst>
          </p:cNvPr>
          <p:cNvSpPr/>
          <p:nvPr/>
        </p:nvSpPr>
        <p:spPr bwMode="auto">
          <a:xfrm>
            <a:off x="3886200" y="1209675"/>
            <a:ext cx="685800" cy="43624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02ECA13-D72F-CB23-BE95-CB91522047D4}"/>
              </a:ext>
            </a:extLst>
          </p:cNvPr>
          <p:cNvSpPr txBox="1"/>
          <p:nvPr/>
        </p:nvSpPr>
        <p:spPr>
          <a:xfrm>
            <a:off x="3429000" y="2362200"/>
            <a:ext cx="558166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IN" i="1" dirty="0">
                <a:sym typeface="Symbol" panose="05050102010706020507" pitchFamily="18" charset="2"/>
              </a:rPr>
              <a:t>L</a:t>
            </a:r>
            <a:endParaRPr lang="en-IN" i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6FBE5F-A246-6000-6375-32FA5BB16439}"/>
              </a:ext>
            </a:extLst>
          </p:cNvPr>
          <p:cNvSpPr txBox="1"/>
          <p:nvPr/>
        </p:nvSpPr>
        <p:spPr>
          <a:xfrm>
            <a:off x="5334000" y="2205335"/>
            <a:ext cx="558166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IN" i="1" dirty="0">
                <a:sym typeface="Symbol" panose="05050102010706020507" pitchFamily="18" charset="2"/>
              </a:rPr>
              <a:t>L</a:t>
            </a:r>
            <a:endParaRPr lang="en-IN" i="1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DA237F6-44BF-27B3-A027-EE92FD73875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1" name="Picture 22" descr="Logo usage Guidelines">
              <a:extLst>
                <a:ext uri="{FF2B5EF4-FFF2-40B4-BE49-F238E27FC236}">
                  <a16:creationId xmlns:a16="http://schemas.microsoft.com/office/drawing/2014/main" id="{0A8B97DA-DC6B-21D5-AFB2-A0504CA2CD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2" name="Group 38">
              <a:extLst>
                <a:ext uri="{FF2B5EF4-FFF2-40B4-BE49-F238E27FC236}">
                  <a16:creationId xmlns:a16="http://schemas.microsoft.com/office/drawing/2014/main" id="{9BEBC0B5-3699-06C1-3DB3-45D5979033E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3" name="Group 19">
                <a:extLst>
                  <a:ext uri="{FF2B5EF4-FFF2-40B4-BE49-F238E27FC236}">
                    <a16:creationId xmlns:a16="http://schemas.microsoft.com/office/drawing/2014/main" id="{D25D48FE-41B7-51DF-7F8C-0149AE1F82B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C588ED9C-1EDB-3162-C17C-D7E96DCE7B7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8" name="Group 17">
                    <a:extLst>
                      <a:ext uri="{FF2B5EF4-FFF2-40B4-BE49-F238E27FC236}">
                        <a16:creationId xmlns:a16="http://schemas.microsoft.com/office/drawing/2014/main" id="{469480F8-C884-9188-532E-D82AEB8E99F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8" name="Rectangle 10">
                      <a:extLst>
                        <a:ext uri="{FF2B5EF4-FFF2-40B4-BE49-F238E27FC236}">
                          <a16:creationId xmlns:a16="http://schemas.microsoft.com/office/drawing/2014/main" id="{C9574D89-0856-82F6-3BBA-324238E15D9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9" name="Rectangle 11">
                      <a:extLst>
                        <a:ext uri="{FF2B5EF4-FFF2-40B4-BE49-F238E27FC236}">
                          <a16:creationId xmlns:a16="http://schemas.microsoft.com/office/drawing/2014/main" id="{A5FBEDED-1F40-171F-9637-EC94E123A35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9" name="Group 18">
                    <a:extLst>
                      <a:ext uri="{FF2B5EF4-FFF2-40B4-BE49-F238E27FC236}">
                        <a16:creationId xmlns:a16="http://schemas.microsoft.com/office/drawing/2014/main" id="{0AC67C70-A925-7C9C-5F35-D14E283E5F9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6" name="Rectangle 13">
                      <a:extLst>
                        <a:ext uri="{FF2B5EF4-FFF2-40B4-BE49-F238E27FC236}">
                          <a16:creationId xmlns:a16="http://schemas.microsoft.com/office/drawing/2014/main" id="{FCE668F8-0C74-E427-20FB-ECBDC560E5C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7" name="Rectangle 14">
                      <a:extLst>
                        <a:ext uri="{FF2B5EF4-FFF2-40B4-BE49-F238E27FC236}">
                          <a16:creationId xmlns:a16="http://schemas.microsoft.com/office/drawing/2014/main" id="{031C8BAB-861E-1D0E-A914-108854CEC0D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0" name="Group 19">
                    <a:extLst>
                      <a:ext uri="{FF2B5EF4-FFF2-40B4-BE49-F238E27FC236}">
                        <a16:creationId xmlns:a16="http://schemas.microsoft.com/office/drawing/2014/main" id="{4CB3F77E-8602-5DF5-D636-6BD218263DF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4" name="Rectangle 23">
                      <a:extLst>
                        <a:ext uri="{FF2B5EF4-FFF2-40B4-BE49-F238E27FC236}">
                          <a16:creationId xmlns:a16="http://schemas.microsoft.com/office/drawing/2014/main" id="{E29AD5F9-6C74-D4E1-54D0-C8F2EE024BF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24">
                      <a:extLst>
                        <a:ext uri="{FF2B5EF4-FFF2-40B4-BE49-F238E27FC236}">
                          <a16:creationId xmlns:a16="http://schemas.microsoft.com/office/drawing/2014/main" id="{19F5C131-055D-4DC6-6380-AB9FFF3B964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1" name="Group 18">
                    <a:extLst>
                      <a:ext uri="{FF2B5EF4-FFF2-40B4-BE49-F238E27FC236}">
                        <a16:creationId xmlns:a16="http://schemas.microsoft.com/office/drawing/2014/main" id="{B2EEEF8F-E648-463C-6714-97D10A5A628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2" name="Rectangle 19">
                      <a:extLst>
                        <a:ext uri="{FF2B5EF4-FFF2-40B4-BE49-F238E27FC236}">
                          <a16:creationId xmlns:a16="http://schemas.microsoft.com/office/drawing/2014/main" id="{8965DF19-3238-94C7-13B6-6D924C625BC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20">
                      <a:extLst>
                        <a:ext uri="{FF2B5EF4-FFF2-40B4-BE49-F238E27FC236}">
                          <a16:creationId xmlns:a16="http://schemas.microsoft.com/office/drawing/2014/main" id="{412C6B1F-5423-51C3-9277-5900322E4BB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7" name="Rectangle 21">
                  <a:extLst>
                    <a:ext uri="{FF2B5EF4-FFF2-40B4-BE49-F238E27FC236}">
                      <a16:creationId xmlns:a16="http://schemas.microsoft.com/office/drawing/2014/main" id="{F6C26E94-A37D-8ECF-8910-2D70687ECD4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42E5C3C-555F-46B5-F2C0-15E4E2C11E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BCA799E-54A7-04DE-E87E-5FCB74DE2DE1}"/>
                  </a:ext>
                </a:extLst>
              </p14:cNvPr>
              <p14:cNvContentPartPr/>
              <p14:nvPr/>
            </p14:nvContentPartPr>
            <p14:xfrm>
              <a:off x="2169360" y="3704040"/>
              <a:ext cx="1145520" cy="3114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BCA799E-54A7-04DE-E87E-5FCB74DE2DE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160000" y="3694680"/>
                <a:ext cx="1164240" cy="330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18420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>
            <a:extLst>
              <a:ext uri="{FF2B5EF4-FFF2-40B4-BE49-F238E27FC236}">
                <a16:creationId xmlns:a16="http://schemas.microsoft.com/office/drawing/2014/main" id="{34C9DD78-10E7-97FD-0BBF-0053E76E03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28800" y="152400"/>
            <a:ext cx="6019800" cy="1143000"/>
          </a:xfrm>
        </p:spPr>
        <p:txBody>
          <a:bodyPr/>
          <a:lstStyle/>
          <a:p>
            <a:r>
              <a:rPr lang="en-US" altLang="en-US" sz="2800" dirty="0"/>
              <a:t>Geometry of Actual Blood Vessel and Surface Tension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7D654C4-BD1B-FCA4-149E-D109DD2F4F04}"/>
              </a:ext>
            </a:extLst>
          </p:cNvPr>
          <p:cNvSpPr/>
          <p:nvPr/>
        </p:nvSpPr>
        <p:spPr bwMode="auto">
          <a:xfrm>
            <a:off x="3886200" y="1209675"/>
            <a:ext cx="685800" cy="43624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DA237F6-44BF-27B3-A027-EE92FD73875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1" name="Picture 22" descr="Logo usage Guidelines">
              <a:extLst>
                <a:ext uri="{FF2B5EF4-FFF2-40B4-BE49-F238E27FC236}">
                  <a16:creationId xmlns:a16="http://schemas.microsoft.com/office/drawing/2014/main" id="{0A8B97DA-DC6B-21D5-AFB2-A0504CA2CD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2" name="Group 38">
              <a:extLst>
                <a:ext uri="{FF2B5EF4-FFF2-40B4-BE49-F238E27FC236}">
                  <a16:creationId xmlns:a16="http://schemas.microsoft.com/office/drawing/2014/main" id="{9BEBC0B5-3699-06C1-3DB3-45D5979033E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3" name="Group 19">
                <a:extLst>
                  <a:ext uri="{FF2B5EF4-FFF2-40B4-BE49-F238E27FC236}">
                    <a16:creationId xmlns:a16="http://schemas.microsoft.com/office/drawing/2014/main" id="{D25D48FE-41B7-51DF-7F8C-0149AE1F82B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C588ED9C-1EDB-3162-C17C-D7E96DCE7B7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8" name="Group 17">
                    <a:extLst>
                      <a:ext uri="{FF2B5EF4-FFF2-40B4-BE49-F238E27FC236}">
                        <a16:creationId xmlns:a16="http://schemas.microsoft.com/office/drawing/2014/main" id="{469480F8-C884-9188-532E-D82AEB8E99F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8" name="Rectangle 10">
                      <a:extLst>
                        <a:ext uri="{FF2B5EF4-FFF2-40B4-BE49-F238E27FC236}">
                          <a16:creationId xmlns:a16="http://schemas.microsoft.com/office/drawing/2014/main" id="{C9574D89-0856-82F6-3BBA-324238E15D9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9" name="Rectangle 11">
                      <a:extLst>
                        <a:ext uri="{FF2B5EF4-FFF2-40B4-BE49-F238E27FC236}">
                          <a16:creationId xmlns:a16="http://schemas.microsoft.com/office/drawing/2014/main" id="{A5FBEDED-1F40-171F-9637-EC94E123A35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9" name="Group 18">
                    <a:extLst>
                      <a:ext uri="{FF2B5EF4-FFF2-40B4-BE49-F238E27FC236}">
                        <a16:creationId xmlns:a16="http://schemas.microsoft.com/office/drawing/2014/main" id="{0AC67C70-A925-7C9C-5F35-D14E283E5F9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6" name="Rectangle 13">
                      <a:extLst>
                        <a:ext uri="{FF2B5EF4-FFF2-40B4-BE49-F238E27FC236}">
                          <a16:creationId xmlns:a16="http://schemas.microsoft.com/office/drawing/2014/main" id="{FCE668F8-0C74-E427-20FB-ECBDC560E5C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7" name="Rectangle 14">
                      <a:extLst>
                        <a:ext uri="{FF2B5EF4-FFF2-40B4-BE49-F238E27FC236}">
                          <a16:creationId xmlns:a16="http://schemas.microsoft.com/office/drawing/2014/main" id="{031C8BAB-861E-1D0E-A914-108854CEC0D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0" name="Group 19">
                    <a:extLst>
                      <a:ext uri="{FF2B5EF4-FFF2-40B4-BE49-F238E27FC236}">
                        <a16:creationId xmlns:a16="http://schemas.microsoft.com/office/drawing/2014/main" id="{4CB3F77E-8602-5DF5-D636-6BD218263DF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4" name="Rectangle 23">
                      <a:extLst>
                        <a:ext uri="{FF2B5EF4-FFF2-40B4-BE49-F238E27FC236}">
                          <a16:creationId xmlns:a16="http://schemas.microsoft.com/office/drawing/2014/main" id="{E29AD5F9-6C74-D4E1-54D0-C8F2EE024BF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24">
                      <a:extLst>
                        <a:ext uri="{FF2B5EF4-FFF2-40B4-BE49-F238E27FC236}">
                          <a16:creationId xmlns:a16="http://schemas.microsoft.com/office/drawing/2014/main" id="{19F5C131-055D-4DC6-6380-AB9FFF3B964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1" name="Group 18">
                    <a:extLst>
                      <a:ext uri="{FF2B5EF4-FFF2-40B4-BE49-F238E27FC236}">
                        <a16:creationId xmlns:a16="http://schemas.microsoft.com/office/drawing/2014/main" id="{B2EEEF8F-E648-463C-6714-97D10A5A628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2" name="Rectangle 19">
                      <a:extLst>
                        <a:ext uri="{FF2B5EF4-FFF2-40B4-BE49-F238E27FC236}">
                          <a16:creationId xmlns:a16="http://schemas.microsoft.com/office/drawing/2014/main" id="{8965DF19-3238-94C7-13B6-6D924C625BC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20">
                      <a:extLst>
                        <a:ext uri="{FF2B5EF4-FFF2-40B4-BE49-F238E27FC236}">
                          <a16:creationId xmlns:a16="http://schemas.microsoft.com/office/drawing/2014/main" id="{412C6B1F-5423-51C3-9277-5900322E4BB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7" name="Rectangle 21">
                  <a:extLst>
                    <a:ext uri="{FF2B5EF4-FFF2-40B4-BE49-F238E27FC236}">
                      <a16:creationId xmlns:a16="http://schemas.microsoft.com/office/drawing/2014/main" id="{F6C26E94-A37D-8ECF-8910-2D70687ECD4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42E5C3C-555F-46B5-F2C0-15E4E2C11E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052" name="Picture 4" descr="image">
            <a:extLst>
              <a:ext uri="{FF2B5EF4-FFF2-40B4-BE49-F238E27FC236}">
                <a16:creationId xmlns:a16="http://schemas.microsoft.com/office/drawing/2014/main" id="{8A52DAF7-56A5-DF7E-070B-EC6A9F36AC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295400"/>
            <a:ext cx="5610225" cy="485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C818B2D-4102-D2D5-22DD-C97F602CF9E9}"/>
                  </a:ext>
                </a:extLst>
              </p:cNvPr>
              <p:cNvSpPr txBox="1"/>
              <p:nvPr/>
            </p:nvSpPr>
            <p:spPr>
              <a:xfrm>
                <a:off x="4419600" y="5007396"/>
                <a:ext cx="2057400" cy="7838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C818B2D-4102-D2D5-22DD-C97F602CF9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5007396"/>
                <a:ext cx="2057400" cy="78380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AE49B76-772A-0D3E-2F91-B34E3EBC1B3F}"/>
                  </a:ext>
                </a:extLst>
              </p:cNvPr>
              <p:cNvSpPr txBox="1"/>
              <p:nvPr/>
            </p:nvSpPr>
            <p:spPr>
              <a:xfrm>
                <a:off x="4419600" y="4343400"/>
                <a:ext cx="20574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𝑅𝐿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=4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AE49B76-772A-0D3E-2F91-B34E3EBC1B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4343400"/>
                <a:ext cx="2057400" cy="461665"/>
              </a:xfrm>
              <a:prstGeom prst="rect">
                <a:avLst/>
              </a:prstGeom>
              <a:blipFill>
                <a:blip r:embed="rId6"/>
                <a:stretch>
                  <a:fillRect b="-1200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60945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25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>
            <a:extLst>
              <a:ext uri="{FF2B5EF4-FFF2-40B4-BE49-F238E27FC236}">
                <a16:creationId xmlns:a16="http://schemas.microsoft.com/office/drawing/2014/main" id="{34C9DD78-10E7-97FD-0BBF-0053E76E03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47952" y="76200"/>
            <a:ext cx="5619647" cy="1143000"/>
          </a:xfrm>
        </p:spPr>
        <p:txBody>
          <a:bodyPr/>
          <a:lstStyle/>
          <a:p>
            <a:r>
              <a:rPr lang="en-US" altLang="en-US" sz="2800" dirty="0"/>
              <a:t>Bio-fluid Mechanics and Surface Tension in Complex Organs</a:t>
            </a:r>
          </a:p>
        </p:txBody>
      </p:sp>
      <p:grpSp>
        <p:nvGrpSpPr>
          <p:cNvPr id="43013" name="Group 43012">
            <a:extLst>
              <a:ext uri="{FF2B5EF4-FFF2-40B4-BE49-F238E27FC236}">
                <a16:creationId xmlns:a16="http://schemas.microsoft.com/office/drawing/2014/main" id="{01FB0351-3BD7-7D9A-0E42-DD9C07B79C8A}"/>
              </a:ext>
            </a:extLst>
          </p:cNvPr>
          <p:cNvGrpSpPr/>
          <p:nvPr/>
        </p:nvGrpSpPr>
        <p:grpSpPr>
          <a:xfrm>
            <a:off x="408119" y="1623091"/>
            <a:ext cx="4038600" cy="4268736"/>
            <a:chOff x="2213072" y="1066800"/>
            <a:chExt cx="5761639" cy="5411736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8ED5C4E-415B-9C0F-648C-5B264008D7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13072" y="1066800"/>
              <a:ext cx="5761639" cy="5411736"/>
            </a:xfrm>
            <a:prstGeom prst="rect">
              <a:avLst/>
            </a:prstGeom>
          </p:spPr>
        </p:pic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2AF29CA0-840E-F894-3648-FA259ABAFD2A}"/>
                </a:ext>
              </a:extLst>
            </p:cNvPr>
            <p:cNvCxnSpPr/>
            <p:nvPr/>
          </p:nvCxnSpPr>
          <p:spPr bwMode="auto">
            <a:xfrm>
              <a:off x="3869212" y="4077920"/>
              <a:ext cx="0" cy="224832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3366FF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B8FF4C3B-46A4-7121-B2C7-362BD15AF7FA}"/>
                </a:ext>
              </a:extLst>
            </p:cNvPr>
            <p:cNvCxnSpPr/>
            <p:nvPr/>
          </p:nvCxnSpPr>
          <p:spPr bwMode="auto">
            <a:xfrm>
              <a:off x="6705600" y="4042368"/>
              <a:ext cx="0" cy="224832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3366FF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5B088D31-D5CD-BA0F-D42A-EFA9714AA647}"/>
                </a:ext>
              </a:extLst>
            </p:cNvPr>
            <p:cNvCxnSpPr/>
            <p:nvPr/>
          </p:nvCxnSpPr>
          <p:spPr bwMode="auto">
            <a:xfrm>
              <a:off x="6781800" y="4270968"/>
              <a:ext cx="0" cy="224832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3366FF"/>
              </a:solidFill>
              <a:prstDash val="solid"/>
              <a:round/>
              <a:headEnd type="arrow" w="med" len="med"/>
              <a:tailEnd type="none"/>
            </a:ln>
            <a:effectLst/>
          </p:spPr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5BB33FEB-579E-F5DF-711A-8BE6FF210BE9}"/>
                </a:ext>
              </a:extLst>
            </p:cNvPr>
            <p:cNvCxnSpPr/>
            <p:nvPr/>
          </p:nvCxnSpPr>
          <p:spPr bwMode="auto">
            <a:xfrm>
              <a:off x="3962400" y="4267200"/>
              <a:ext cx="0" cy="224832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3366FF"/>
              </a:solidFill>
              <a:prstDash val="solid"/>
              <a:round/>
              <a:headEnd type="arrow" w="med" len="med"/>
              <a:tailEnd type="none"/>
            </a:ln>
            <a:effectLst/>
          </p:spPr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4096AC46-E2F0-A97E-6F9A-05F3D1A6A5E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532940" y="3048000"/>
              <a:ext cx="629860" cy="434661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arrow" w="med" len="med"/>
              <a:tailEnd type="none"/>
            </a:ln>
            <a:effectLst/>
          </p:spPr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B7D533F7-A3EA-B9CC-FF03-4E1D5D59F822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685340" y="3299139"/>
              <a:ext cx="629860" cy="434661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arrow" w="med" len="med"/>
              <a:tailEnd type="none"/>
            </a:ln>
            <a:effectLst/>
          </p:spPr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3233EAA8-6D39-7D06-3D87-E31836D6B366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837740" y="3451539"/>
              <a:ext cx="629860" cy="434661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arrow" w="med" len="med"/>
              <a:tailEnd type="none"/>
            </a:ln>
            <a:effectLst/>
          </p:spPr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79BD3F0E-E354-E8D2-0D63-E828C9D5B35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934200" y="4546251"/>
              <a:ext cx="880365" cy="25749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arrow" w="med" len="med"/>
              <a:tailEnd type="none"/>
            </a:ln>
            <a:effectLst/>
          </p:spPr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2B2B85BC-7C24-0D99-CB90-14EF6A42D6F0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6965634" y="5081570"/>
              <a:ext cx="848931" cy="430823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arrow" w="med" len="med"/>
              <a:tailEnd type="none"/>
            </a:ln>
            <a:effectLst/>
          </p:spPr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0120E7D4-E8ED-08DA-7452-B5A69CE462A7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6324600" y="5284177"/>
              <a:ext cx="208340" cy="834362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arrow" w="med" len="med"/>
              <a:tailEnd type="none"/>
            </a:ln>
            <a:effectLst/>
          </p:spPr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6769CB5D-1854-F6DC-F927-9C03B7CAB645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4661694" y="5181600"/>
              <a:ext cx="519906" cy="841655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arrow" w="med" len="med"/>
              <a:tailEnd type="none"/>
            </a:ln>
            <a:effectLst/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A20F0537-7196-2D2F-94F9-861DC60A65D3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830241" y="4800600"/>
              <a:ext cx="665559" cy="711793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arrow" w="med" len="med"/>
              <a:tailEnd type="none"/>
            </a:ln>
            <a:effectLst/>
          </p:spPr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216F8687-5C0F-5809-C5DD-E699444EE8E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945511" y="3936407"/>
              <a:ext cx="844248" cy="0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arrow" w="med" len="med"/>
              <a:tailEnd type="none"/>
            </a:ln>
            <a:effectLst/>
          </p:spPr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7D913779-CD6D-A200-75D9-B31F2E8391A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945511" y="3299139"/>
              <a:ext cx="996648" cy="282261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arrow" w="med" len="med"/>
              <a:tailEnd type="none"/>
            </a:ln>
            <a:effectLst/>
          </p:spPr>
        </p:cxnSp>
        <p:cxnSp>
          <p:nvCxnSpPr>
            <p:cNvPr id="43008" name="Straight Arrow Connector 43007">
              <a:extLst>
                <a:ext uri="{FF2B5EF4-FFF2-40B4-BE49-F238E27FC236}">
                  <a16:creationId xmlns:a16="http://schemas.microsoft.com/office/drawing/2014/main" id="{DAD722EB-8E19-8714-0FC0-4F63F0FD062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267200" y="2478902"/>
              <a:ext cx="0" cy="820237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arrow" w="med" len="med"/>
              <a:tailEnd type="none"/>
            </a:ln>
            <a:effectLst/>
          </p:spPr>
        </p:cxnSp>
        <p:cxnSp>
          <p:nvCxnSpPr>
            <p:cNvPr id="43011" name="Straight Arrow Connector 43010">
              <a:extLst>
                <a:ext uri="{FF2B5EF4-FFF2-40B4-BE49-F238E27FC236}">
                  <a16:creationId xmlns:a16="http://schemas.microsoft.com/office/drawing/2014/main" id="{91093EC8-18A8-5A95-1894-325D89243D5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410200" y="2133600"/>
              <a:ext cx="0" cy="820237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arrow" w="med" len="med"/>
              <a:tailEnd type="none"/>
            </a:ln>
            <a:effectLst/>
          </p:spPr>
        </p:cxn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779E8DA2-B821-2A79-3DCF-B2C42B6475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838896">
            <a:off x="5216876" y="1560321"/>
            <a:ext cx="2916180" cy="4591432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4CA62739-4988-CCD3-9F12-808266957561}"/>
              </a:ext>
            </a:extLst>
          </p:cNvPr>
          <p:cNvGrpSpPr/>
          <p:nvPr/>
        </p:nvGrpSpPr>
        <p:grpSpPr>
          <a:xfrm>
            <a:off x="5419698" y="3711789"/>
            <a:ext cx="2505102" cy="555411"/>
            <a:chOff x="5381969" y="3601648"/>
            <a:chExt cx="2505102" cy="555411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CC5842DA-856A-5885-604D-3B0CF795B088}"/>
                </a:ext>
              </a:extLst>
            </p:cNvPr>
            <p:cNvSpPr/>
            <p:nvPr/>
          </p:nvSpPr>
          <p:spPr bwMode="auto">
            <a:xfrm rot="20763274">
              <a:off x="5381969" y="3601648"/>
              <a:ext cx="2505102" cy="555411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E19FB0E7-9CF4-248D-3B35-113B4B074BCC}"/>
                </a:ext>
              </a:extLst>
            </p:cNvPr>
            <p:cNvSpPr/>
            <p:nvPr/>
          </p:nvSpPr>
          <p:spPr bwMode="auto">
            <a:xfrm rot="20763274">
              <a:off x="5662369" y="3724533"/>
              <a:ext cx="1864890" cy="365348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CB95314-AF1C-81F5-5E95-F6F6593A3778}"/>
              </a:ext>
            </a:extLst>
          </p:cNvPr>
          <p:cNvGrpSpPr/>
          <p:nvPr/>
        </p:nvGrpSpPr>
        <p:grpSpPr>
          <a:xfrm>
            <a:off x="5343498" y="3406989"/>
            <a:ext cx="2505102" cy="555411"/>
            <a:chOff x="5381969" y="3601648"/>
            <a:chExt cx="2505102" cy="555411"/>
          </a:xfrm>
          <a:scene3d>
            <a:camera prst="orthographicFront">
              <a:rot lat="13200000" lon="0" rev="1800000"/>
            </a:camera>
            <a:lightRig rig="threePt" dir="t"/>
          </a:scene3d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933D34D-175E-51BA-7BF0-4429220E8CDF}"/>
                </a:ext>
              </a:extLst>
            </p:cNvPr>
            <p:cNvSpPr/>
            <p:nvPr/>
          </p:nvSpPr>
          <p:spPr bwMode="auto">
            <a:xfrm rot="20763274">
              <a:off x="5381969" y="3601648"/>
              <a:ext cx="2505102" cy="555411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272732D7-DC6B-28E8-4A9E-1109402C5C0D}"/>
                </a:ext>
              </a:extLst>
            </p:cNvPr>
            <p:cNvSpPr/>
            <p:nvPr/>
          </p:nvSpPr>
          <p:spPr bwMode="auto">
            <a:xfrm rot="20763274">
              <a:off x="5662369" y="3724533"/>
              <a:ext cx="1864890" cy="365348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7497B51F-41AC-FBD5-B9C1-7450C067131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1" name="Picture 22" descr="Logo usage Guidelines">
              <a:extLst>
                <a:ext uri="{FF2B5EF4-FFF2-40B4-BE49-F238E27FC236}">
                  <a16:creationId xmlns:a16="http://schemas.microsoft.com/office/drawing/2014/main" id="{131D0751-CBAB-AB60-8784-DD3A132F06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Group 38">
              <a:extLst>
                <a:ext uri="{FF2B5EF4-FFF2-40B4-BE49-F238E27FC236}">
                  <a16:creationId xmlns:a16="http://schemas.microsoft.com/office/drawing/2014/main" id="{EA901586-9ED7-8479-BB29-8F639516A7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19">
                <a:extLst>
                  <a:ext uri="{FF2B5EF4-FFF2-40B4-BE49-F238E27FC236}">
                    <a16:creationId xmlns:a16="http://schemas.microsoft.com/office/drawing/2014/main" id="{E2AD0345-FCD6-2693-1A97-3CBEDAC0E00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D1831686-862B-26DD-8570-F5E605DAA05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43009" name="Group 43008">
                    <a:extLst>
                      <a:ext uri="{FF2B5EF4-FFF2-40B4-BE49-F238E27FC236}">
                        <a16:creationId xmlns:a16="http://schemas.microsoft.com/office/drawing/2014/main" id="{C8FE77E2-2DF1-EF79-29BA-5D7446F5C05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3038" name="Rectangle 10">
                      <a:extLst>
                        <a:ext uri="{FF2B5EF4-FFF2-40B4-BE49-F238E27FC236}">
                          <a16:creationId xmlns:a16="http://schemas.microsoft.com/office/drawing/2014/main" id="{EA37543A-2F13-2D02-9295-99D61E2742F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3039" name="Rectangle 11">
                      <a:extLst>
                        <a:ext uri="{FF2B5EF4-FFF2-40B4-BE49-F238E27FC236}">
                          <a16:creationId xmlns:a16="http://schemas.microsoft.com/office/drawing/2014/main" id="{8DBB8C8E-77C4-BF7C-2F49-9AD4B591D0A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3014" name="Group 43013">
                    <a:extLst>
                      <a:ext uri="{FF2B5EF4-FFF2-40B4-BE49-F238E27FC236}">
                        <a16:creationId xmlns:a16="http://schemas.microsoft.com/office/drawing/2014/main" id="{FF4DCBEA-BEF8-6043-C921-D0C5ECD6537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43036" name="Rectangle 13">
                      <a:extLst>
                        <a:ext uri="{FF2B5EF4-FFF2-40B4-BE49-F238E27FC236}">
                          <a16:creationId xmlns:a16="http://schemas.microsoft.com/office/drawing/2014/main" id="{19134F5C-B09D-3EC1-BAAD-0C04872EE93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3037" name="Rectangle 14">
                      <a:extLst>
                        <a:ext uri="{FF2B5EF4-FFF2-40B4-BE49-F238E27FC236}">
                          <a16:creationId xmlns:a16="http://schemas.microsoft.com/office/drawing/2014/main" id="{3109ABF6-8AAB-830B-9C16-F241D0B0FFC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3018" name="Group 43017">
                    <a:extLst>
                      <a:ext uri="{FF2B5EF4-FFF2-40B4-BE49-F238E27FC236}">
                        <a16:creationId xmlns:a16="http://schemas.microsoft.com/office/drawing/2014/main" id="{7C03B8B5-FDEE-4808-4204-C63F8248ABC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43034" name="Rectangle 43033">
                      <a:extLst>
                        <a:ext uri="{FF2B5EF4-FFF2-40B4-BE49-F238E27FC236}">
                          <a16:creationId xmlns:a16="http://schemas.microsoft.com/office/drawing/2014/main" id="{E2CC1785-0857-BD1A-B598-EBB538BA524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3035" name="Rectangle 43034">
                      <a:extLst>
                        <a:ext uri="{FF2B5EF4-FFF2-40B4-BE49-F238E27FC236}">
                          <a16:creationId xmlns:a16="http://schemas.microsoft.com/office/drawing/2014/main" id="{F5AFEB1B-66A7-3938-1C7E-74B79FC6B3D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3031" name="Group 18">
                    <a:extLst>
                      <a:ext uri="{FF2B5EF4-FFF2-40B4-BE49-F238E27FC236}">
                        <a16:creationId xmlns:a16="http://schemas.microsoft.com/office/drawing/2014/main" id="{6DC5A681-0B17-450B-629D-0C710975E1C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43032" name="Rectangle 19">
                      <a:extLst>
                        <a:ext uri="{FF2B5EF4-FFF2-40B4-BE49-F238E27FC236}">
                          <a16:creationId xmlns:a16="http://schemas.microsoft.com/office/drawing/2014/main" id="{A73A9AAA-D244-BD0D-9E52-183DEFC704C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3033" name="Rectangle 20">
                      <a:extLst>
                        <a:ext uri="{FF2B5EF4-FFF2-40B4-BE49-F238E27FC236}">
                          <a16:creationId xmlns:a16="http://schemas.microsoft.com/office/drawing/2014/main" id="{2E23487A-32FF-730D-CE9A-83C546D0B3E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1" name="Rectangle 21">
                  <a:extLst>
                    <a:ext uri="{FF2B5EF4-FFF2-40B4-BE49-F238E27FC236}">
                      <a16:creationId xmlns:a16="http://schemas.microsoft.com/office/drawing/2014/main" id="{53626B26-174B-D37A-8AB1-C8D2C1380FD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5CBB985-23D8-95CB-3DF8-DE718EE89CB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63398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3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>
            <a:extLst>
              <a:ext uri="{FF2B5EF4-FFF2-40B4-BE49-F238E27FC236}">
                <a16:creationId xmlns:a16="http://schemas.microsoft.com/office/drawing/2014/main" id="{34C9DD78-10E7-97FD-0BBF-0053E76E03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28800" y="152400"/>
            <a:ext cx="5638800" cy="1143000"/>
          </a:xfrm>
        </p:spPr>
        <p:txBody>
          <a:bodyPr/>
          <a:lstStyle/>
          <a:p>
            <a:r>
              <a:rPr lang="en-US" altLang="en-US" sz="2800" dirty="0"/>
              <a:t>Fluid Pressure &amp; Surface Tension in Curved Surfaces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78913E2-B68D-B792-1117-15E891413696}"/>
              </a:ext>
            </a:extLst>
          </p:cNvPr>
          <p:cNvSpPr txBox="1"/>
          <p:nvPr/>
        </p:nvSpPr>
        <p:spPr>
          <a:xfrm>
            <a:off x="381000" y="4004608"/>
            <a:ext cx="84582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0" i="0" u="none" strike="noStrike" baseline="0" dirty="0">
                <a:latin typeface="+mn-lt"/>
              </a:rPr>
              <a:t>The general case of an arbitrarily curved interface whose principal</a:t>
            </a:r>
            <a:r>
              <a:rPr lang="en-US" sz="2400" b="0" i="0" u="none" strike="noStrike" dirty="0">
                <a:latin typeface="+mn-lt"/>
              </a:rPr>
              <a:t> </a:t>
            </a:r>
            <a:r>
              <a:rPr lang="en-US" sz="2400" b="0" i="0" u="none" strike="noStrike" baseline="0" dirty="0">
                <a:latin typeface="+mn-lt"/>
              </a:rPr>
              <a:t>radii of curvature are </a:t>
            </a:r>
            <a:r>
              <a:rPr lang="en-US" i="1" dirty="0">
                <a:latin typeface="+mn-lt"/>
              </a:rPr>
              <a:t>R</a:t>
            </a:r>
            <a:r>
              <a:rPr lang="en-US" i="1" baseline="-25000" dirty="0">
                <a:latin typeface="+mn-lt"/>
              </a:rPr>
              <a:t>1</a:t>
            </a:r>
            <a:r>
              <a:rPr lang="en-US" sz="2400" b="0" i="0" u="none" strike="noStrike" baseline="0" dirty="0">
                <a:latin typeface="+mn-lt"/>
              </a:rPr>
              <a:t>and </a:t>
            </a:r>
            <a:r>
              <a:rPr lang="en-US" i="1" dirty="0">
                <a:latin typeface="+mn-lt"/>
              </a:rPr>
              <a:t>R</a:t>
            </a:r>
            <a:r>
              <a:rPr lang="en-US" i="1" baseline="-25000" dirty="0">
                <a:latin typeface="+mn-lt"/>
              </a:rPr>
              <a:t>2</a:t>
            </a:r>
            <a:r>
              <a:rPr lang="en-US" sz="2400" b="0" i="0" u="none" strike="noStrike" baseline="0" dirty="0">
                <a:latin typeface="+mn-lt"/>
              </a:rPr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A1A1A"/>
                </a:solidFill>
                <a:highlight>
                  <a:srgbClr val="FFFFFF"/>
                </a:highlight>
                <a:latin typeface="+mn-lt"/>
              </a:rPr>
              <a:t>The relation between surface geometry and pressure difference across the interface provides the key concept in understanding a large collection of phenomena in physiology &amp; hydrostatics. </a:t>
            </a:r>
            <a:endParaRPr lang="en-US" sz="2400" b="0" i="0" u="none" strike="noStrike" baseline="0" dirty="0">
              <a:latin typeface="+mn-lt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18D280B-252A-F5FE-4D7E-9484AC72438C}"/>
              </a:ext>
            </a:extLst>
          </p:cNvPr>
          <p:cNvGrpSpPr/>
          <p:nvPr/>
        </p:nvGrpSpPr>
        <p:grpSpPr>
          <a:xfrm>
            <a:off x="651458" y="1287207"/>
            <a:ext cx="3349042" cy="2446593"/>
            <a:chOff x="651458" y="1287207"/>
            <a:chExt cx="3349042" cy="2446593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76D937AC-A8D5-1B02-430C-55E99807BEF6}"/>
                </a:ext>
              </a:extLst>
            </p:cNvPr>
            <p:cNvGrpSpPr/>
            <p:nvPr/>
          </p:nvGrpSpPr>
          <p:grpSpPr>
            <a:xfrm>
              <a:off x="651458" y="1287207"/>
              <a:ext cx="3349042" cy="2446593"/>
              <a:chOff x="651458" y="1287207"/>
              <a:chExt cx="3349042" cy="2446593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432525B3-732E-1733-DFA5-407AE66258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51458" y="1287207"/>
                <a:ext cx="2548942" cy="2446593"/>
              </a:xfrm>
              <a:prstGeom prst="rect">
                <a:avLst/>
              </a:prstGeom>
            </p:spPr>
          </p:pic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D35B7A4-3251-04A3-9E14-0EAAE258C110}"/>
                  </a:ext>
                </a:extLst>
              </p:cNvPr>
              <p:cNvSpPr txBox="1"/>
              <p:nvPr/>
            </p:nvSpPr>
            <p:spPr>
              <a:xfrm>
                <a:off x="2247900" y="1295400"/>
                <a:ext cx="17526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Spherical surface</a:t>
                </a:r>
                <a:endParaRPr lang="en-IN" dirty="0"/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CD5941F-50B3-A593-8752-A3F5C788B379}"/>
                </a:ext>
              </a:extLst>
            </p:cNvPr>
            <p:cNvSpPr txBox="1"/>
            <p:nvPr/>
          </p:nvSpPr>
          <p:spPr>
            <a:xfrm>
              <a:off x="1981200" y="1825823"/>
              <a:ext cx="59022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IN" sz="1400" i="1" dirty="0">
                  <a:sym typeface="Symbol" panose="05050102010706020507" pitchFamily="18" charset="2"/>
                </a:rPr>
                <a:t>2R</a:t>
              </a:r>
              <a:endParaRPr lang="en-IN" sz="1400" i="1" dirty="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4804F58-24F0-AF67-DD44-939CC3471A02}"/>
              </a:ext>
            </a:extLst>
          </p:cNvPr>
          <p:cNvGrpSpPr/>
          <p:nvPr/>
        </p:nvGrpSpPr>
        <p:grpSpPr>
          <a:xfrm>
            <a:off x="4477332" y="1278049"/>
            <a:ext cx="3703941" cy="2310553"/>
            <a:chOff x="4477332" y="1278049"/>
            <a:chExt cx="3703941" cy="2310553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8B15E10-9399-2B6F-D735-59BFAA4070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77332" y="1278049"/>
              <a:ext cx="3703941" cy="2310553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E08C3978-BE40-8F5E-4DD8-7AA9787FE8A2}"/>
                </a:ext>
              </a:extLst>
            </p:cNvPr>
            <p:cNvSpPr txBox="1"/>
            <p:nvPr/>
          </p:nvSpPr>
          <p:spPr>
            <a:xfrm>
              <a:off x="4743774" y="1978223"/>
              <a:ext cx="54213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IN" sz="1400" i="1" dirty="0">
                  <a:sym typeface="Symbol" panose="05050102010706020507" pitchFamily="18" charset="2"/>
                </a:rPr>
                <a:t>dL</a:t>
              </a:r>
              <a:r>
                <a:rPr lang="en-IN" sz="1400" i="1" baseline="-25000" dirty="0">
                  <a:sym typeface="Symbol" panose="05050102010706020507" pitchFamily="18" charset="2"/>
                </a:rPr>
                <a:t>2</a:t>
              </a:r>
              <a:endParaRPr lang="en-IN" sz="1400" i="1" baseline="-25000" dirty="0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92FE59D-4346-D4BE-F515-6CE1B2A2A915}"/>
                </a:ext>
              </a:extLst>
            </p:cNvPr>
            <p:cNvSpPr txBox="1"/>
            <p:nvPr/>
          </p:nvSpPr>
          <p:spPr>
            <a:xfrm>
              <a:off x="7611264" y="2892623"/>
              <a:ext cx="54213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IN" sz="1400" i="1" dirty="0">
                  <a:sym typeface="Symbol" panose="05050102010706020507" pitchFamily="18" charset="2"/>
                </a:rPr>
                <a:t>dL</a:t>
              </a:r>
              <a:r>
                <a:rPr lang="en-IN" sz="1400" i="1" baseline="-25000" dirty="0">
                  <a:sym typeface="Symbol" panose="05050102010706020507" pitchFamily="18" charset="2"/>
                </a:rPr>
                <a:t>2</a:t>
              </a:r>
              <a:endParaRPr lang="en-IN" sz="1400" i="1" baseline="-25000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4B286E9-A562-BC71-58EC-3274F0955FAB}"/>
                </a:ext>
              </a:extLst>
            </p:cNvPr>
            <p:cNvSpPr txBox="1"/>
            <p:nvPr/>
          </p:nvSpPr>
          <p:spPr>
            <a:xfrm>
              <a:off x="4639464" y="3273623"/>
              <a:ext cx="54213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IN" sz="1400" i="1" dirty="0">
                  <a:sym typeface="Symbol" panose="05050102010706020507" pitchFamily="18" charset="2"/>
                </a:rPr>
                <a:t>dL</a:t>
              </a:r>
              <a:r>
                <a:rPr lang="en-IN" sz="1400" i="1" baseline="-25000" dirty="0">
                  <a:sym typeface="Symbol" panose="05050102010706020507" pitchFamily="18" charset="2"/>
                </a:rPr>
                <a:t>1</a:t>
              </a:r>
              <a:endParaRPr lang="en-IN" sz="1400" i="1" baseline="-25000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EEF05FB-0F8A-C346-4718-2FF9BB41D6F3}"/>
                </a:ext>
              </a:extLst>
            </p:cNvPr>
            <p:cNvSpPr txBox="1"/>
            <p:nvPr/>
          </p:nvSpPr>
          <p:spPr>
            <a:xfrm>
              <a:off x="6849264" y="1749623"/>
              <a:ext cx="54213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IN" sz="1400" i="1" dirty="0">
                  <a:sym typeface="Symbol" panose="05050102010706020507" pitchFamily="18" charset="2"/>
                </a:rPr>
                <a:t>dL</a:t>
              </a:r>
              <a:r>
                <a:rPr lang="en-IN" sz="1400" i="1" baseline="-25000" dirty="0">
                  <a:sym typeface="Symbol" panose="05050102010706020507" pitchFamily="18" charset="2"/>
                </a:rPr>
                <a:t>1</a:t>
              </a:r>
              <a:endParaRPr lang="en-IN" sz="1400" i="1" baseline="-25000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4740915-B006-CEF6-33B8-43E25111760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7" name="Picture 22" descr="Logo usage Guidelines">
              <a:extLst>
                <a:ext uri="{FF2B5EF4-FFF2-40B4-BE49-F238E27FC236}">
                  <a16:creationId xmlns:a16="http://schemas.microsoft.com/office/drawing/2014/main" id="{C10FEDC4-4F01-917E-E670-8CEB562835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8" name="Group 38">
              <a:extLst>
                <a:ext uri="{FF2B5EF4-FFF2-40B4-BE49-F238E27FC236}">
                  <a16:creationId xmlns:a16="http://schemas.microsoft.com/office/drawing/2014/main" id="{FCBE2F13-F25E-CFE9-5BC2-4AC2DFB8522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FDF2A87B-9A75-DE58-07B7-5C208D9CB24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17A5C293-3C4D-23AE-A1C2-537629ACB9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4" name="Group 23">
                    <a:extLst>
                      <a:ext uri="{FF2B5EF4-FFF2-40B4-BE49-F238E27FC236}">
                        <a16:creationId xmlns:a16="http://schemas.microsoft.com/office/drawing/2014/main" id="{CD71D7F9-EFD3-DA2D-EC53-6230D3934B1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3011" name="Rectangle 10">
                      <a:extLst>
                        <a:ext uri="{FF2B5EF4-FFF2-40B4-BE49-F238E27FC236}">
                          <a16:creationId xmlns:a16="http://schemas.microsoft.com/office/drawing/2014/main" id="{19DC67B5-8FAF-85BC-583B-C2CF5314577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3013" name="Rectangle 11">
                      <a:extLst>
                        <a:ext uri="{FF2B5EF4-FFF2-40B4-BE49-F238E27FC236}">
                          <a16:creationId xmlns:a16="http://schemas.microsoft.com/office/drawing/2014/main" id="{86774252-A78C-FFF7-4001-1A10FA53302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5" name="Group 24">
                    <a:extLst>
                      <a:ext uri="{FF2B5EF4-FFF2-40B4-BE49-F238E27FC236}">
                        <a16:creationId xmlns:a16="http://schemas.microsoft.com/office/drawing/2014/main" id="{590740A1-560E-19FB-A46A-786D58F581A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43008" name="Rectangle 13">
                      <a:extLst>
                        <a:ext uri="{FF2B5EF4-FFF2-40B4-BE49-F238E27FC236}">
                          <a16:creationId xmlns:a16="http://schemas.microsoft.com/office/drawing/2014/main" id="{23495009-9B46-FFB2-7561-6F96C242E30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3009" name="Rectangle 14">
                      <a:extLst>
                        <a:ext uri="{FF2B5EF4-FFF2-40B4-BE49-F238E27FC236}">
                          <a16:creationId xmlns:a16="http://schemas.microsoft.com/office/drawing/2014/main" id="{21114110-6D2A-CCBD-9A21-3D7F98358D3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6" name="Group 25">
                    <a:extLst>
                      <a:ext uri="{FF2B5EF4-FFF2-40B4-BE49-F238E27FC236}">
                        <a16:creationId xmlns:a16="http://schemas.microsoft.com/office/drawing/2014/main" id="{11BC6E1E-205F-3D35-1518-58ACE9A0061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0" name="Rectangle 29">
                      <a:extLst>
                        <a:ext uri="{FF2B5EF4-FFF2-40B4-BE49-F238E27FC236}">
                          <a16:creationId xmlns:a16="http://schemas.microsoft.com/office/drawing/2014/main" id="{571F7A18-7E02-75A3-C285-CCD8C526634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" name="Rectangle 30">
                      <a:extLst>
                        <a:ext uri="{FF2B5EF4-FFF2-40B4-BE49-F238E27FC236}">
                          <a16:creationId xmlns:a16="http://schemas.microsoft.com/office/drawing/2014/main" id="{1B6C0B17-42D6-64FD-2847-4BC859E1347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7" name="Group 18">
                    <a:extLst>
                      <a:ext uri="{FF2B5EF4-FFF2-40B4-BE49-F238E27FC236}">
                        <a16:creationId xmlns:a16="http://schemas.microsoft.com/office/drawing/2014/main" id="{3D468FB6-0627-6BB7-C230-286A00431C2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8" name="Rectangle 19">
                      <a:extLst>
                        <a:ext uri="{FF2B5EF4-FFF2-40B4-BE49-F238E27FC236}">
                          <a16:creationId xmlns:a16="http://schemas.microsoft.com/office/drawing/2014/main" id="{0E1655AE-BFE7-0E08-2508-A552EE3F428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9" name="Rectangle 20">
                      <a:extLst>
                        <a:ext uri="{FF2B5EF4-FFF2-40B4-BE49-F238E27FC236}">
                          <a16:creationId xmlns:a16="http://schemas.microsoft.com/office/drawing/2014/main" id="{4FF21F1E-BD2B-4AC2-DCC3-83FF53C507F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3" name="Rectangle 21">
                  <a:extLst>
                    <a:ext uri="{FF2B5EF4-FFF2-40B4-BE49-F238E27FC236}">
                      <a16:creationId xmlns:a16="http://schemas.microsoft.com/office/drawing/2014/main" id="{1F71D92B-0F9F-B5EE-4877-278B57234CC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B70BCAE-C85D-7286-7FE0-57E15CE6FBC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476866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>
            <a:extLst>
              <a:ext uri="{FF2B5EF4-FFF2-40B4-BE49-F238E27FC236}">
                <a16:creationId xmlns:a16="http://schemas.microsoft.com/office/drawing/2014/main" id="{34C9DD78-10E7-97FD-0BBF-0053E76E03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28800" y="152400"/>
            <a:ext cx="5638800" cy="1143000"/>
          </a:xfrm>
        </p:spPr>
        <p:txBody>
          <a:bodyPr/>
          <a:lstStyle/>
          <a:p>
            <a:r>
              <a:rPr lang="en-US" altLang="en-US" sz="2800" dirty="0"/>
              <a:t>Fluid Pressure Surface Tension in Curved Surfaces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78913E2-B68D-B792-1117-15E891413696}"/>
              </a:ext>
            </a:extLst>
          </p:cNvPr>
          <p:cNvSpPr txBox="1"/>
          <p:nvPr/>
        </p:nvSpPr>
        <p:spPr>
          <a:xfrm>
            <a:off x="381000" y="4016276"/>
            <a:ext cx="84582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highlight>
                  <a:srgbClr val="FFFFFF"/>
                </a:highlight>
              </a:rPr>
              <a:t>The Young -Laplace equation combines the physical intuition of Thomas Young (1805) with the mathematical brilliance of Pierre-Simon Laplace (1806) to link the curvature of a fluid surface to the pressure jump across it.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highlight>
                  <a:srgbClr val="FFFFFF"/>
                </a:highlight>
              </a:rPr>
              <a:t> The equation embodies a foundational concept in the study of fluids. </a:t>
            </a:r>
            <a:endParaRPr lang="en-IN" dirty="0">
              <a:latin typeface="+mn-lt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18D280B-252A-F5FE-4D7E-9484AC72438C}"/>
              </a:ext>
            </a:extLst>
          </p:cNvPr>
          <p:cNvGrpSpPr/>
          <p:nvPr/>
        </p:nvGrpSpPr>
        <p:grpSpPr>
          <a:xfrm>
            <a:off x="651458" y="1287207"/>
            <a:ext cx="3349042" cy="2446593"/>
            <a:chOff x="651458" y="1287207"/>
            <a:chExt cx="3349042" cy="2446593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76D937AC-A8D5-1B02-430C-55E99807BEF6}"/>
                </a:ext>
              </a:extLst>
            </p:cNvPr>
            <p:cNvGrpSpPr/>
            <p:nvPr/>
          </p:nvGrpSpPr>
          <p:grpSpPr>
            <a:xfrm>
              <a:off x="651458" y="1287207"/>
              <a:ext cx="3349042" cy="2446593"/>
              <a:chOff x="651458" y="1287207"/>
              <a:chExt cx="3349042" cy="2446593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432525B3-732E-1733-DFA5-407AE66258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51458" y="1287207"/>
                <a:ext cx="2548942" cy="2446593"/>
              </a:xfrm>
              <a:prstGeom prst="rect">
                <a:avLst/>
              </a:prstGeom>
            </p:spPr>
          </p:pic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D35B7A4-3251-04A3-9E14-0EAAE258C110}"/>
                  </a:ext>
                </a:extLst>
              </p:cNvPr>
              <p:cNvSpPr txBox="1"/>
              <p:nvPr/>
            </p:nvSpPr>
            <p:spPr>
              <a:xfrm>
                <a:off x="2247900" y="1295400"/>
                <a:ext cx="17526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Spherical Organ</a:t>
                </a:r>
                <a:endParaRPr lang="en-IN" dirty="0"/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CD5941F-50B3-A593-8752-A3F5C788B379}"/>
                </a:ext>
              </a:extLst>
            </p:cNvPr>
            <p:cNvSpPr txBox="1"/>
            <p:nvPr/>
          </p:nvSpPr>
          <p:spPr>
            <a:xfrm>
              <a:off x="1981200" y="1825823"/>
              <a:ext cx="59022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IN" sz="1400" i="1" dirty="0">
                  <a:sym typeface="Symbol" panose="05050102010706020507" pitchFamily="18" charset="2"/>
                </a:rPr>
                <a:t>2R</a:t>
              </a:r>
              <a:endParaRPr lang="en-IN" sz="1400" i="1" dirty="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4804F58-24F0-AF67-DD44-939CC3471A02}"/>
              </a:ext>
            </a:extLst>
          </p:cNvPr>
          <p:cNvGrpSpPr/>
          <p:nvPr/>
        </p:nvGrpSpPr>
        <p:grpSpPr>
          <a:xfrm>
            <a:off x="4477332" y="1278049"/>
            <a:ext cx="3703941" cy="2310553"/>
            <a:chOff x="4477332" y="1278049"/>
            <a:chExt cx="3703941" cy="2310553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8B15E10-9399-2B6F-D735-59BFAA4070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77332" y="1278049"/>
              <a:ext cx="3703941" cy="2310553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E08C3978-BE40-8F5E-4DD8-7AA9787FE8A2}"/>
                </a:ext>
              </a:extLst>
            </p:cNvPr>
            <p:cNvSpPr txBox="1"/>
            <p:nvPr/>
          </p:nvSpPr>
          <p:spPr>
            <a:xfrm>
              <a:off x="4743774" y="1978223"/>
              <a:ext cx="54213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IN" sz="1400" i="1" dirty="0">
                  <a:sym typeface="Symbol" panose="05050102010706020507" pitchFamily="18" charset="2"/>
                </a:rPr>
                <a:t>dL</a:t>
              </a:r>
              <a:r>
                <a:rPr lang="en-IN" sz="1400" i="1" baseline="-25000" dirty="0">
                  <a:sym typeface="Symbol" panose="05050102010706020507" pitchFamily="18" charset="2"/>
                </a:rPr>
                <a:t>2</a:t>
              </a:r>
              <a:endParaRPr lang="en-IN" sz="1400" i="1" baseline="-25000" dirty="0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92FE59D-4346-D4BE-F515-6CE1B2A2A915}"/>
                </a:ext>
              </a:extLst>
            </p:cNvPr>
            <p:cNvSpPr txBox="1"/>
            <p:nvPr/>
          </p:nvSpPr>
          <p:spPr>
            <a:xfrm>
              <a:off x="7611264" y="2892623"/>
              <a:ext cx="54213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IN" sz="1400" i="1" dirty="0">
                  <a:sym typeface="Symbol" panose="05050102010706020507" pitchFamily="18" charset="2"/>
                </a:rPr>
                <a:t>dL</a:t>
              </a:r>
              <a:r>
                <a:rPr lang="en-IN" sz="1400" i="1" baseline="-25000" dirty="0">
                  <a:sym typeface="Symbol" panose="05050102010706020507" pitchFamily="18" charset="2"/>
                </a:rPr>
                <a:t>2</a:t>
              </a:r>
              <a:endParaRPr lang="en-IN" sz="1400" i="1" baseline="-25000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4B286E9-A562-BC71-58EC-3274F0955FAB}"/>
                </a:ext>
              </a:extLst>
            </p:cNvPr>
            <p:cNvSpPr txBox="1"/>
            <p:nvPr/>
          </p:nvSpPr>
          <p:spPr>
            <a:xfrm>
              <a:off x="4639464" y="3273623"/>
              <a:ext cx="54213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IN" sz="1400" i="1" dirty="0">
                  <a:sym typeface="Symbol" panose="05050102010706020507" pitchFamily="18" charset="2"/>
                </a:rPr>
                <a:t>dL</a:t>
              </a:r>
              <a:r>
                <a:rPr lang="en-IN" sz="1400" i="1" baseline="-25000" dirty="0">
                  <a:sym typeface="Symbol" panose="05050102010706020507" pitchFamily="18" charset="2"/>
                </a:rPr>
                <a:t>1</a:t>
              </a:r>
              <a:endParaRPr lang="en-IN" sz="1400" i="1" baseline="-25000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EEF05FB-0F8A-C346-4718-2FF9BB41D6F3}"/>
                </a:ext>
              </a:extLst>
            </p:cNvPr>
            <p:cNvSpPr txBox="1"/>
            <p:nvPr/>
          </p:nvSpPr>
          <p:spPr>
            <a:xfrm>
              <a:off x="6849264" y="1749623"/>
              <a:ext cx="542136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IN" sz="1400" i="1" dirty="0">
                  <a:sym typeface="Symbol" panose="05050102010706020507" pitchFamily="18" charset="2"/>
                </a:rPr>
                <a:t>dL</a:t>
              </a:r>
              <a:r>
                <a:rPr lang="en-IN" sz="1400" i="1" baseline="-25000" dirty="0">
                  <a:sym typeface="Symbol" panose="05050102010706020507" pitchFamily="18" charset="2"/>
                </a:rPr>
                <a:t>1</a:t>
              </a:r>
              <a:endParaRPr lang="en-IN" sz="1400" i="1" baseline="-25000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4740915-B006-CEF6-33B8-43E25111760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7" name="Picture 22" descr="Logo usage Guidelines">
              <a:extLst>
                <a:ext uri="{FF2B5EF4-FFF2-40B4-BE49-F238E27FC236}">
                  <a16:creationId xmlns:a16="http://schemas.microsoft.com/office/drawing/2014/main" id="{C10FEDC4-4F01-917E-E670-8CEB562835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8" name="Group 38">
              <a:extLst>
                <a:ext uri="{FF2B5EF4-FFF2-40B4-BE49-F238E27FC236}">
                  <a16:creationId xmlns:a16="http://schemas.microsoft.com/office/drawing/2014/main" id="{FCBE2F13-F25E-CFE9-5BC2-4AC2DFB8522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FDF2A87B-9A75-DE58-07B7-5C208D9CB24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17A5C293-3C4D-23AE-A1C2-537629ACB9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4" name="Group 23">
                    <a:extLst>
                      <a:ext uri="{FF2B5EF4-FFF2-40B4-BE49-F238E27FC236}">
                        <a16:creationId xmlns:a16="http://schemas.microsoft.com/office/drawing/2014/main" id="{CD71D7F9-EFD3-DA2D-EC53-6230D3934B1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3011" name="Rectangle 10">
                      <a:extLst>
                        <a:ext uri="{FF2B5EF4-FFF2-40B4-BE49-F238E27FC236}">
                          <a16:creationId xmlns:a16="http://schemas.microsoft.com/office/drawing/2014/main" id="{19DC67B5-8FAF-85BC-583B-C2CF5314577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3013" name="Rectangle 11">
                      <a:extLst>
                        <a:ext uri="{FF2B5EF4-FFF2-40B4-BE49-F238E27FC236}">
                          <a16:creationId xmlns:a16="http://schemas.microsoft.com/office/drawing/2014/main" id="{86774252-A78C-FFF7-4001-1A10FA53302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5" name="Group 24">
                    <a:extLst>
                      <a:ext uri="{FF2B5EF4-FFF2-40B4-BE49-F238E27FC236}">
                        <a16:creationId xmlns:a16="http://schemas.microsoft.com/office/drawing/2014/main" id="{590740A1-560E-19FB-A46A-786D58F581A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43008" name="Rectangle 13">
                      <a:extLst>
                        <a:ext uri="{FF2B5EF4-FFF2-40B4-BE49-F238E27FC236}">
                          <a16:creationId xmlns:a16="http://schemas.microsoft.com/office/drawing/2014/main" id="{23495009-9B46-FFB2-7561-6F96C242E30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3009" name="Rectangle 14">
                      <a:extLst>
                        <a:ext uri="{FF2B5EF4-FFF2-40B4-BE49-F238E27FC236}">
                          <a16:creationId xmlns:a16="http://schemas.microsoft.com/office/drawing/2014/main" id="{21114110-6D2A-CCBD-9A21-3D7F98358D3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6" name="Group 25">
                    <a:extLst>
                      <a:ext uri="{FF2B5EF4-FFF2-40B4-BE49-F238E27FC236}">
                        <a16:creationId xmlns:a16="http://schemas.microsoft.com/office/drawing/2014/main" id="{11BC6E1E-205F-3D35-1518-58ACE9A0061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0" name="Rectangle 29">
                      <a:extLst>
                        <a:ext uri="{FF2B5EF4-FFF2-40B4-BE49-F238E27FC236}">
                          <a16:creationId xmlns:a16="http://schemas.microsoft.com/office/drawing/2014/main" id="{571F7A18-7E02-75A3-C285-CCD8C526634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" name="Rectangle 30">
                      <a:extLst>
                        <a:ext uri="{FF2B5EF4-FFF2-40B4-BE49-F238E27FC236}">
                          <a16:creationId xmlns:a16="http://schemas.microsoft.com/office/drawing/2014/main" id="{1B6C0B17-42D6-64FD-2847-4BC859E1347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7" name="Group 18">
                    <a:extLst>
                      <a:ext uri="{FF2B5EF4-FFF2-40B4-BE49-F238E27FC236}">
                        <a16:creationId xmlns:a16="http://schemas.microsoft.com/office/drawing/2014/main" id="{3D468FB6-0627-6BB7-C230-286A00431C2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8" name="Rectangle 19">
                      <a:extLst>
                        <a:ext uri="{FF2B5EF4-FFF2-40B4-BE49-F238E27FC236}">
                          <a16:creationId xmlns:a16="http://schemas.microsoft.com/office/drawing/2014/main" id="{0E1655AE-BFE7-0E08-2508-A552EE3F428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9" name="Rectangle 20">
                      <a:extLst>
                        <a:ext uri="{FF2B5EF4-FFF2-40B4-BE49-F238E27FC236}">
                          <a16:creationId xmlns:a16="http://schemas.microsoft.com/office/drawing/2014/main" id="{4FF21F1E-BD2B-4AC2-DCC3-83FF53C507F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3" name="Rectangle 21">
                  <a:extLst>
                    <a:ext uri="{FF2B5EF4-FFF2-40B4-BE49-F238E27FC236}">
                      <a16:creationId xmlns:a16="http://schemas.microsoft.com/office/drawing/2014/main" id="{1F71D92B-0F9F-B5EE-4877-278B57234CC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B70BCAE-C85D-7286-7FE0-57E15CE6FBC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4247887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8A6252-5384-4C82-2BC6-5E658480C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2C6C1B17-AD3C-A620-4DF6-9286D366DD2B}"/>
              </a:ext>
            </a:extLst>
          </p:cNvPr>
          <p:cNvSpPr/>
          <p:nvPr/>
        </p:nvSpPr>
        <p:spPr bwMode="auto">
          <a:xfrm>
            <a:off x="152400" y="1600200"/>
            <a:ext cx="5734755" cy="3715427"/>
          </a:xfrm>
          <a:custGeom>
            <a:avLst/>
            <a:gdLst>
              <a:gd name="connsiteX0" fmla="*/ 0 w 5734755"/>
              <a:gd name="connsiteY0" fmla="*/ 1070762 h 3715427"/>
              <a:gd name="connsiteX1" fmla="*/ 504825 w 5734755"/>
              <a:gd name="connsiteY1" fmla="*/ 2051837 h 3715427"/>
              <a:gd name="connsiteX2" fmla="*/ 504825 w 5734755"/>
              <a:gd name="connsiteY2" fmla="*/ 2051837 h 3715427"/>
              <a:gd name="connsiteX3" fmla="*/ 619125 w 5734755"/>
              <a:gd name="connsiteY3" fmla="*/ 2690012 h 3715427"/>
              <a:gd name="connsiteX4" fmla="*/ 619125 w 5734755"/>
              <a:gd name="connsiteY4" fmla="*/ 2690012 h 3715427"/>
              <a:gd name="connsiteX5" fmla="*/ 609600 w 5734755"/>
              <a:gd name="connsiteY5" fmla="*/ 3604412 h 3715427"/>
              <a:gd name="connsiteX6" fmla="*/ 609600 w 5734755"/>
              <a:gd name="connsiteY6" fmla="*/ 3699662 h 3715427"/>
              <a:gd name="connsiteX7" fmla="*/ 609600 w 5734755"/>
              <a:gd name="connsiteY7" fmla="*/ 3699662 h 3715427"/>
              <a:gd name="connsiteX8" fmla="*/ 752475 w 5734755"/>
              <a:gd name="connsiteY8" fmla="*/ 3642512 h 3715427"/>
              <a:gd name="connsiteX9" fmla="*/ 1409700 w 5734755"/>
              <a:gd name="connsiteY9" fmla="*/ 3328187 h 3715427"/>
              <a:gd name="connsiteX10" fmla="*/ 2152650 w 5734755"/>
              <a:gd name="connsiteY10" fmla="*/ 3013862 h 3715427"/>
              <a:gd name="connsiteX11" fmla="*/ 2981325 w 5734755"/>
              <a:gd name="connsiteY11" fmla="*/ 2718587 h 3715427"/>
              <a:gd name="connsiteX12" fmla="*/ 4000500 w 5734755"/>
              <a:gd name="connsiteY12" fmla="*/ 2642387 h 3715427"/>
              <a:gd name="connsiteX13" fmla="*/ 5734050 w 5734755"/>
              <a:gd name="connsiteY13" fmla="*/ 2842412 h 3715427"/>
              <a:gd name="connsiteX14" fmla="*/ 5734050 w 5734755"/>
              <a:gd name="connsiteY14" fmla="*/ 2842412 h 3715427"/>
              <a:gd name="connsiteX15" fmla="*/ 5734050 w 5734755"/>
              <a:gd name="connsiteY15" fmla="*/ 2785262 h 3715427"/>
              <a:gd name="connsiteX16" fmla="*/ 5724525 w 5734755"/>
              <a:gd name="connsiteY16" fmla="*/ 1908962 h 3715427"/>
              <a:gd name="connsiteX17" fmla="*/ 5695950 w 5734755"/>
              <a:gd name="connsiteY17" fmla="*/ 1423187 h 3715427"/>
              <a:gd name="connsiteX18" fmla="*/ 5505450 w 5734755"/>
              <a:gd name="connsiteY18" fmla="*/ 794537 h 3715427"/>
              <a:gd name="connsiteX19" fmla="*/ 5295900 w 5734755"/>
              <a:gd name="connsiteY19" fmla="*/ 451637 h 3715427"/>
              <a:gd name="connsiteX20" fmla="*/ 5162550 w 5734755"/>
              <a:gd name="connsiteY20" fmla="*/ 203987 h 3715427"/>
              <a:gd name="connsiteX21" fmla="*/ 5076825 w 5734755"/>
              <a:gd name="connsiteY21" fmla="*/ 156362 h 3715427"/>
              <a:gd name="connsiteX22" fmla="*/ 3648075 w 5734755"/>
              <a:gd name="connsiteY22" fmla="*/ 3962 h 3715427"/>
              <a:gd name="connsiteX23" fmla="*/ 2743200 w 5734755"/>
              <a:gd name="connsiteY23" fmla="*/ 80162 h 3715427"/>
              <a:gd name="connsiteX24" fmla="*/ 1181100 w 5734755"/>
              <a:gd name="connsiteY24" fmla="*/ 442112 h 3715427"/>
              <a:gd name="connsiteX25" fmla="*/ 0 w 5734755"/>
              <a:gd name="connsiteY25" fmla="*/ 1070762 h 3715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734755" h="3715427">
                <a:moveTo>
                  <a:pt x="0" y="1070762"/>
                </a:moveTo>
                <a:lnTo>
                  <a:pt x="504825" y="2051837"/>
                </a:lnTo>
                <a:lnTo>
                  <a:pt x="504825" y="2051837"/>
                </a:lnTo>
                <a:lnTo>
                  <a:pt x="619125" y="2690012"/>
                </a:lnTo>
                <a:lnTo>
                  <a:pt x="619125" y="2690012"/>
                </a:lnTo>
                <a:cubicBezTo>
                  <a:pt x="617538" y="2842412"/>
                  <a:pt x="611187" y="3436137"/>
                  <a:pt x="609600" y="3604412"/>
                </a:cubicBezTo>
                <a:cubicBezTo>
                  <a:pt x="608013" y="3772687"/>
                  <a:pt x="609600" y="3699662"/>
                  <a:pt x="609600" y="3699662"/>
                </a:cubicBezTo>
                <a:lnTo>
                  <a:pt x="609600" y="3699662"/>
                </a:lnTo>
                <a:cubicBezTo>
                  <a:pt x="633413" y="3690137"/>
                  <a:pt x="619125" y="3704424"/>
                  <a:pt x="752475" y="3642512"/>
                </a:cubicBezTo>
                <a:cubicBezTo>
                  <a:pt x="885825" y="3580600"/>
                  <a:pt x="1176338" y="3432962"/>
                  <a:pt x="1409700" y="3328187"/>
                </a:cubicBezTo>
                <a:cubicBezTo>
                  <a:pt x="1643063" y="3223412"/>
                  <a:pt x="1890713" y="3115462"/>
                  <a:pt x="2152650" y="3013862"/>
                </a:cubicBezTo>
                <a:cubicBezTo>
                  <a:pt x="2414587" y="2912262"/>
                  <a:pt x="2673350" y="2780499"/>
                  <a:pt x="2981325" y="2718587"/>
                </a:cubicBezTo>
                <a:cubicBezTo>
                  <a:pt x="3289300" y="2656675"/>
                  <a:pt x="3541713" y="2621750"/>
                  <a:pt x="4000500" y="2642387"/>
                </a:cubicBezTo>
                <a:cubicBezTo>
                  <a:pt x="4459287" y="2663024"/>
                  <a:pt x="5734050" y="2842412"/>
                  <a:pt x="5734050" y="2842412"/>
                </a:cubicBezTo>
                <a:lnTo>
                  <a:pt x="5734050" y="2842412"/>
                </a:lnTo>
                <a:cubicBezTo>
                  <a:pt x="5734050" y="2832887"/>
                  <a:pt x="5735638" y="2940837"/>
                  <a:pt x="5734050" y="2785262"/>
                </a:cubicBezTo>
                <a:cubicBezTo>
                  <a:pt x="5732463" y="2629687"/>
                  <a:pt x="5730875" y="2135974"/>
                  <a:pt x="5724525" y="1908962"/>
                </a:cubicBezTo>
                <a:cubicBezTo>
                  <a:pt x="5718175" y="1681950"/>
                  <a:pt x="5732462" y="1608924"/>
                  <a:pt x="5695950" y="1423187"/>
                </a:cubicBezTo>
                <a:cubicBezTo>
                  <a:pt x="5659438" y="1237450"/>
                  <a:pt x="5572125" y="956462"/>
                  <a:pt x="5505450" y="794537"/>
                </a:cubicBezTo>
                <a:cubicBezTo>
                  <a:pt x="5438775" y="632612"/>
                  <a:pt x="5353050" y="550062"/>
                  <a:pt x="5295900" y="451637"/>
                </a:cubicBezTo>
                <a:cubicBezTo>
                  <a:pt x="5238750" y="353212"/>
                  <a:pt x="5199063" y="253199"/>
                  <a:pt x="5162550" y="203987"/>
                </a:cubicBezTo>
                <a:cubicBezTo>
                  <a:pt x="5126038" y="154774"/>
                  <a:pt x="5329237" y="189699"/>
                  <a:pt x="5076825" y="156362"/>
                </a:cubicBezTo>
                <a:cubicBezTo>
                  <a:pt x="4824413" y="123025"/>
                  <a:pt x="4037012" y="16662"/>
                  <a:pt x="3648075" y="3962"/>
                </a:cubicBezTo>
                <a:cubicBezTo>
                  <a:pt x="3259138" y="-8738"/>
                  <a:pt x="3154362" y="7137"/>
                  <a:pt x="2743200" y="80162"/>
                </a:cubicBezTo>
                <a:cubicBezTo>
                  <a:pt x="2332038" y="153187"/>
                  <a:pt x="1639888" y="277012"/>
                  <a:pt x="1181100" y="442112"/>
                </a:cubicBezTo>
                <a:cubicBezTo>
                  <a:pt x="722313" y="607212"/>
                  <a:pt x="356394" y="838987"/>
                  <a:pt x="0" y="1070762"/>
                </a:cubicBez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3010" name="Title 1">
            <a:extLst>
              <a:ext uri="{FF2B5EF4-FFF2-40B4-BE49-F238E27FC236}">
                <a16:creationId xmlns:a16="http://schemas.microsoft.com/office/drawing/2014/main" id="{D01DEC72-3503-606D-9A1C-6DDE6DE302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28800" y="152400"/>
            <a:ext cx="5638800" cy="1143000"/>
          </a:xfrm>
        </p:spPr>
        <p:txBody>
          <a:bodyPr/>
          <a:lstStyle/>
          <a:p>
            <a:r>
              <a:rPr lang="en-US" altLang="en-US" sz="2800" dirty="0"/>
              <a:t>Fluid Pressure Surface Tension in Curved Surfaces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6DDA266-3328-CD6A-D99F-7662AEBCF92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7" name="Picture 22" descr="Logo usage Guidelines">
              <a:extLst>
                <a:ext uri="{FF2B5EF4-FFF2-40B4-BE49-F238E27FC236}">
                  <a16:creationId xmlns:a16="http://schemas.microsoft.com/office/drawing/2014/main" id="{71D21832-07E7-88B7-8E86-0E8F5251D8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8" name="Group 38">
              <a:extLst>
                <a:ext uri="{FF2B5EF4-FFF2-40B4-BE49-F238E27FC236}">
                  <a16:creationId xmlns:a16="http://schemas.microsoft.com/office/drawing/2014/main" id="{34B1877A-9999-948D-A7E8-C08535FFD4F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C0549FD7-C8E5-AF1B-5683-49707D416AA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33F8E4D3-0DBD-8637-9EB9-C9E630623F9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4" name="Group 23">
                    <a:extLst>
                      <a:ext uri="{FF2B5EF4-FFF2-40B4-BE49-F238E27FC236}">
                        <a16:creationId xmlns:a16="http://schemas.microsoft.com/office/drawing/2014/main" id="{29E89BC2-54CA-FF64-6639-E75ACC1A18F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3011" name="Rectangle 10">
                      <a:extLst>
                        <a:ext uri="{FF2B5EF4-FFF2-40B4-BE49-F238E27FC236}">
                          <a16:creationId xmlns:a16="http://schemas.microsoft.com/office/drawing/2014/main" id="{8BB2FC69-1EB5-C411-B19C-4E27331CA7B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3013" name="Rectangle 11">
                      <a:extLst>
                        <a:ext uri="{FF2B5EF4-FFF2-40B4-BE49-F238E27FC236}">
                          <a16:creationId xmlns:a16="http://schemas.microsoft.com/office/drawing/2014/main" id="{02F8B4BE-AFCB-62B5-9F9C-9F69EDC5209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5" name="Group 24">
                    <a:extLst>
                      <a:ext uri="{FF2B5EF4-FFF2-40B4-BE49-F238E27FC236}">
                        <a16:creationId xmlns:a16="http://schemas.microsoft.com/office/drawing/2014/main" id="{CD4E15C8-CCD5-7632-EDD0-72A113983E3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43008" name="Rectangle 13">
                      <a:extLst>
                        <a:ext uri="{FF2B5EF4-FFF2-40B4-BE49-F238E27FC236}">
                          <a16:creationId xmlns:a16="http://schemas.microsoft.com/office/drawing/2014/main" id="{DD23205B-444B-6773-F9F9-3C43FF927D6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3009" name="Rectangle 14">
                      <a:extLst>
                        <a:ext uri="{FF2B5EF4-FFF2-40B4-BE49-F238E27FC236}">
                          <a16:creationId xmlns:a16="http://schemas.microsoft.com/office/drawing/2014/main" id="{2BA98F19-304E-FEC9-4B56-7509F754033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6" name="Group 25">
                    <a:extLst>
                      <a:ext uri="{FF2B5EF4-FFF2-40B4-BE49-F238E27FC236}">
                        <a16:creationId xmlns:a16="http://schemas.microsoft.com/office/drawing/2014/main" id="{EB7C6267-861C-0906-BEC3-9264EC9EC12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0" name="Rectangle 29">
                      <a:extLst>
                        <a:ext uri="{FF2B5EF4-FFF2-40B4-BE49-F238E27FC236}">
                          <a16:creationId xmlns:a16="http://schemas.microsoft.com/office/drawing/2014/main" id="{C223B848-B249-0C15-6033-16E5C152B87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" name="Rectangle 30">
                      <a:extLst>
                        <a:ext uri="{FF2B5EF4-FFF2-40B4-BE49-F238E27FC236}">
                          <a16:creationId xmlns:a16="http://schemas.microsoft.com/office/drawing/2014/main" id="{24A6C65A-FB7A-FFC1-17C3-F363A25D07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7" name="Group 18">
                    <a:extLst>
                      <a:ext uri="{FF2B5EF4-FFF2-40B4-BE49-F238E27FC236}">
                        <a16:creationId xmlns:a16="http://schemas.microsoft.com/office/drawing/2014/main" id="{168D9154-B91B-461C-2432-E82DC5A7E26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8" name="Rectangle 19">
                      <a:extLst>
                        <a:ext uri="{FF2B5EF4-FFF2-40B4-BE49-F238E27FC236}">
                          <a16:creationId xmlns:a16="http://schemas.microsoft.com/office/drawing/2014/main" id="{A60474DC-5023-6391-34F2-49A6EDCA455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9" name="Rectangle 20">
                      <a:extLst>
                        <a:ext uri="{FF2B5EF4-FFF2-40B4-BE49-F238E27FC236}">
                          <a16:creationId xmlns:a16="http://schemas.microsoft.com/office/drawing/2014/main" id="{C5870ED6-3E0E-0744-D3B5-2DA40F61C9C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3" name="Rectangle 21">
                  <a:extLst>
                    <a:ext uri="{FF2B5EF4-FFF2-40B4-BE49-F238E27FC236}">
                      <a16:creationId xmlns:a16="http://schemas.microsoft.com/office/drawing/2014/main" id="{1A7CF7DA-9064-F9BD-1D7D-8DF1078D781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E807904-82FB-5C3B-FC81-10671EE9F83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8C93D668-3DF4-7E50-1BCA-1340978976A8}"/>
              </a:ext>
            </a:extLst>
          </p:cNvPr>
          <p:cNvSpPr/>
          <p:nvPr/>
        </p:nvSpPr>
        <p:spPr bwMode="auto">
          <a:xfrm>
            <a:off x="1066800" y="2133599"/>
            <a:ext cx="3962400" cy="1559169"/>
          </a:xfrm>
          <a:prstGeom prst="ellipse">
            <a:avLst/>
          </a:prstGeom>
          <a:blipFill>
            <a:blip r:embed="rId5"/>
            <a:tile tx="0" ty="0" sx="100000" sy="100000" flip="none" algn="tl"/>
          </a:blip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E5682AE-8CE3-DB57-D410-A2923E1CE4AA}"/>
              </a:ext>
            </a:extLst>
          </p:cNvPr>
          <p:cNvSpPr/>
          <p:nvPr/>
        </p:nvSpPr>
        <p:spPr bwMode="auto">
          <a:xfrm>
            <a:off x="1049154" y="2510458"/>
            <a:ext cx="3927107" cy="675504"/>
          </a:xfrm>
          <a:custGeom>
            <a:avLst/>
            <a:gdLst>
              <a:gd name="connsiteX0" fmla="*/ 0 w 3927107"/>
              <a:gd name="connsiteY0" fmla="*/ 319369 h 675504"/>
              <a:gd name="connsiteX1" fmla="*/ 1925052 w 3927107"/>
              <a:gd name="connsiteY1" fmla="*/ 11361 h 675504"/>
              <a:gd name="connsiteX2" fmla="*/ 3927107 w 3927107"/>
              <a:gd name="connsiteY2" fmla="*/ 675504 h 67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27107" h="675504">
                <a:moveTo>
                  <a:pt x="0" y="319369"/>
                </a:moveTo>
                <a:cubicBezTo>
                  <a:pt x="635267" y="135687"/>
                  <a:pt x="1270534" y="-47995"/>
                  <a:pt x="1925052" y="11361"/>
                </a:cubicBezTo>
                <a:cubicBezTo>
                  <a:pt x="2579570" y="70717"/>
                  <a:pt x="3253338" y="373110"/>
                  <a:pt x="3927107" y="675504"/>
                </a:cubicBezTo>
              </a:path>
            </a:pathLst>
          </a:cu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50C26EAC-DF0B-E687-E818-55916A9DF8CF}"/>
              </a:ext>
            </a:extLst>
          </p:cNvPr>
          <p:cNvSpPr/>
          <p:nvPr/>
        </p:nvSpPr>
        <p:spPr bwMode="auto">
          <a:xfrm>
            <a:off x="2286001" y="2165683"/>
            <a:ext cx="1506354" cy="1506355"/>
          </a:xfrm>
          <a:custGeom>
            <a:avLst/>
            <a:gdLst>
              <a:gd name="connsiteX0" fmla="*/ 0 w 1434165"/>
              <a:gd name="connsiteY0" fmla="*/ 1414914 h 1414914"/>
              <a:gd name="connsiteX1" fmla="*/ 702645 w 1434165"/>
              <a:gd name="connsiteY1" fmla="*/ 336884 h 1414914"/>
              <a:gd name="connsiteX2" fmla="*/ 1434165 w 1434165"/>
              <a:gd name="connsiteY2" fmla="*/ 0 h 1414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4165" h="1414914">
                <a:moveTo>
                  <a:pt x="0" y="1414914"/>
                </a:moveTo>
                <a:cubicBezTo>
                  <a:pt x="231809" y="993808"/>
                  <a:pt x="463618" y="572703"/>
                  <a:pt x="702645" y="336884"/>
                </a:cubicBezTo>
                <a:cubicBezTo>
                  <a:pt x="941673" y="101065"/>
                  <a:pt x="1187919" y="50532"/>
                  <a:pt x="1434165" y="0"/>
                </a:cubicBezTo>
              </a:path>
            </a:pathLst>
          </a:cu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CB31BDBB-AA6B-6421-1FD2-33F884876D95}"/>
              </a:ext>
            </a:extLst>
          </p:cNvPr>
          <p:cNvCxnSpPr>
            <a:cxnSpLocks/>
          </p:cNvCxnSpPr>
          <p:nvPr/>
        </p:nvCxnSpPr>
        <p:spPr bwMode="auto">
          <a:xfrm>
            <a:off x="1066800" y="3055938"/>
            <a:ext cx="1905000" cy="265906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4C066849-578C-1A99-B636-CD467EF0F0F1}"/>
              </a:ext>
            </a:extLst>
          </p:cNvPr>
          <p:cNvCxnSpPr>
            <a:cxnSpLocks/>
          </p:cNvCxnSpPr>
          <p:nvPr/>
        </p:nvCxnSpPr>
        <p:spPr bwMode="auto">
          <a:xfrm flipH="1">
            <a:off x="2971800" y="3185962"/>
            <a:ext cx="1905000" cy="252903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D5BEA442-9BAC-AB17-5BA7-B12C1E9DFE4D}"/>
              </a:ext>
            </a:extLst>
          </p:cNvPr>
          <p:cNvCxnSpPr/>
          <p:nvPr/>
        </p:nvCxnSpPr>
        <p:spPr bwMode="auto">
          <a:xfrm>
            <a:off x="2971800" y="1447800"/>
            <a:ext cx="0" cy="47244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dashDot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5814263B-ECC3-6FA0-D612-94A0E856E1D1}"/>
              </a:ext>
            </a:extLst>
          </p:cNvPr>
          <p:cNvCxnSpPr>
            <a:cxnSpLocks/>
            <a:stCxn id="32" idx="0"/>
          </p:cNvCxnSpPr>
          <p:nvPr/>
        </p:nvCxnSpPr>
        <p:spPr bwMode="auto">
          <a:xfrm>
            <a:off x="2286001" y="3672038"/>
            <a:ext cx="685799" cy="518962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D71AB8EB-B774-0EE2-CE38-D4308641BA69}"/>
              </a:ext>
            </a:extLst>
          </p:cNvPr>
          <p:cNvCxnSpPr/>
          <p:nvPr/>
        </p:nvCxnSpPr>
        <p:spPr bwMode="auto">
          <a:xfrm flipV="1">
            <a:off x="2971800" y="2133599"/>
            <a:ext cx="762000" cy="205740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FB3EB45F-A3D0-9F82-B717-9BA4FB885BBE}"/>
              </a:ext>
            </a:extLst>
          </p:cNvPr>
          <p:cNvSpPr txBox="1"/>
          <p:nvPr/>
        </p:nvSpPr>
        <p:spPr>
          <a:xfrm>
            <a:off x="2768012" y="20529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C72F6C8-C0CA-0C04-F9C4-5C1CBAFD0B44}"/>
              </a:ext>
            </a:extLst>
          </p:cNvPr>
          <p:cNvSpPr txBox="1"/>
          <p:nvPr/>
        </p:nvSpPr>
        <p:spPr>
          <a:xfrm>
            <a:off x="3606212" y="1671935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E0F06B-8B4E-A9F2-11F1-7BE7FDA399E5}"/>
              </a:ext>
            </a:extLst>
          </p:cNvPr>
          <p:cNvSpPr txBox="1"/>
          <p:nvPr/>
        </p:nvSpPr>
        <p:spPr>
          <a:xfrm>
            <a:off x="1905000" y="3500735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25FACD-7742-701C-5818-D3F7AB1C1C4B}"/>
              </a:ext>
            </a:extLst>
          </p:cNvPr>
          <p:cNvSpPr txBox="1"/>
          <p:nvPr/>
        </p:nvSpPr>
        <p:spPr>
          <a:xfrm>
            <a:off x="762000" y="2586335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42DF2F-0AA0-EB08-B2A2-F9A2EDD8442A}"/>
              </a:ext>
            </a:extLst>
          </p:cNvPr>
          <p:cNvSpPr txBox="1"/>
          <p:nvPr/>
        </p:nvSpPr>
        <p:spPr>
          <a:xfrm>
            <a:off x="4825412" y="2967335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4D9205-8FB6-7317-C11B-DEAEF8EE110E}"/>
              </a:ext>
            </a:extLst>
          </p:cNvPr>
          <p:cNvSpPr txBox="1"/>
          <p:nvPr/>
        </p:nvSpPr>
        <p:spPr>
          <a:xfrm>
            <a:off x="2286000" y="3881735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R</a:t>
            </a:r>
            <a:r>
              <a:rPr lang="en-US" i="1" baseline="-25000" dirty="0"/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427FEA-CCCE-301B-19DA-E20611A6A51C}"/>
              </a:ext>
            </a:extLst>
          </p:cNvPr>
          <p:cNvSpPr txBox="1"/>
          <p:nvPr/>
        </p:nvSpPr>
        <p:spPr>
          <a:xfrm>
            <a:off x="4079557" y="4343400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R</a:t>
            </a:r>
            <a:r>
              <a:rPr lang="en-US" i="1" baseline="-25000" dirty="0"/>
              <a:t>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486145-EAA1-FEA5-28FD-2A4ACE788854}"/>
              </a:ext>
            </a:extLst>
          </p:cNvPr>
          <p:cNvSpPr txBox="1"/>
          <p:nvPr/>
        </p:nvSpPr>
        <p:spPr>
          <a:xfrm>
            <a:off x="2895600" y="5634335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78AB6B5-BC41-8C5B-CF70-CE81E2943B14}"/>
              </a:ext>
            </a:extLst>
          </p:cNvPr>
          <p:cNvSpPr txBox="1"/>
          <p:nvPr/>
        </p:nvSpPr>
        <p:spPr>
          <a:xfrm>
            <a:off x="2971800" y="4643735"/>
            <a:ext cx="421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ym typeface="Symbol" panose="05050102010706020507" pitchFamily="18" charset="2"/>
              </a:rPr>
              <a:t></a:t>
            </a:r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3F7470C-1B3B-8B47-5F5E-C12BD19695E8}"/>
              </a:ext>
            </a:extLst>
          </p:cNvPr>
          <p:cNvSpPr/>
          <p:nvPr/>
        </p:nvSpPr>
        <p:spPr bwMode="auto">
          <a:xfrm>
            <a:off x="3009900" y="5148143"/>
            <a:ext cx="238125" cy="157282"/>
          </a:xfrm>
          <a:custGeom>
            <a:avLst/>
            <a:gdLst>
              <a:gd name="connsiteX0" fmla="*/ 0 w 238125"/>
              <a:gd name="connsiteY0" fmla="*/ 52507 h 157282"/>
              <a:gd name="connsiteX1" fmla="*/ 123825 w 238125"/>
              <a:gd name="connsiteY1" fmla="*/ 4882 h 157282"/>
              <a:gd name="connsiteX2" fmla="*/ 238125 w 238125"/>
              <a:gd name="connsiteY2" fmla="*/ 157282 h 157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8125" h="157282">
                <a:moveTo>
                  <a:pt x="0" y="52507"/>
                </a:moveTo>
                <a:cubicBezTo>
                  <a:pt x="42069" y="19963"/>
                  <a:pt x="84138" y="-12581"/>
                  <a:pt x="123825" y="4882"/>
                </a:cubicBezTo>
                <a:cubicBezTo>
                  <a:pt x="163513" y="22344"/>
                  <a:pt x="200819" y="89813"/>
                  <a:pt x="238125" y="157282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9BF8827-705A-EAB9-CBE6-9B99933264DD}"/>
              </a:ext>
            </a:extLst>
          </p:cNvPr>
          <p:cNvSpPr txBox="1"/>
          <p:nvPr/>
        </p:nvSpPr>
        <p:spPr>
          <a:xfrm>
            <a:off x="4038600" y="4831140"/>
            <a:ext cx="457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At the point A, an element </a:t>
            </a:r>
            <a:r>
              <a:rPr lang="en-US" dirty="0">
                <a:sym typeface="Symbol" panose="05050102010706020507" pitchFamily="18" charset="2"/>
              </a:rPr>
              <a:t></a:t>
            </a:r>
            <a:r>
              <a:rPr lang="en-US" dirty="0"/>
              <a:t>l of the boundary line is subjected to a force </a:t>
            </a:r>
            <a:r>
              <a:rPr lang="en-US" dirty="0">
                <a:sym typeface="Symbol" panose="05050102010706020507" pitchFamily="18" charset="2"/>
              </a:rPr>
              <a:t></a:t>
            </a:r>
            <a:r>
              <a:rPr lang="en-US" dirty="0"/>
              <a:t>l!?!?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1ABC0736-2C1B-8652-E765-1209D0BED35E}"/>
                  </a:ext>
                </a:extLst>
              </p14:cNvPr>
              <p14:cNvContentPartPr/>
              <p14:nvPr/>
            </p14:nvContentPartPr>
            <p14:xfrm>
              <a:off x="550080" y="1853280"/>
              <a:ext cx="4539240" cy="325044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1ABC0736-2C1B-8652-E765-1209D0BED35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40720" y="1843920"/>
                <a:ext cx="4557960" cy="3269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41983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8" grpId="0" animBg="1"/>
      <p:bldP spid="19" grpId="0" animBg="1"/>
      <p:bldP spid="32" grpId="0" animBg="1"/>
      <p:bldP spid="2" grpId="0"/>
      <p:bldP spid="3" grpId="0"/>
      <p:bldP spid="4" grpId="0"/>
      <p:bldP spid="5" grpId="0"/>
      <p:bldP spid="6" grpId="0"/>
      <p:bldP spid="7" grpId="0"/>
      <p:bldP spid="9" grpId="0"/>
      <p:bldP spid="11" grpId="0"/>
      <p:bldP spid="12" grpId="0" animBg="1"/>
      <p:bldP spid="3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7FD77-F6E7-4A4D-9551-FAA7450A3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>
            <a:extLst>
              <a:ext uri="{FF2B5EF4-FFF2-40B4-BE49-F238E27FC236}">
                <a16:creationId xmlns:a16="http://schemas.microsoft.com/office/drawing/2014/main" id="{93AD17D6-BEC2-9D11-6724-5E598E3357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28800" y="152400"/>
            <a:ext cx="5638800" cy="1143000"/>
          </a:xfrm>
        </p:spPr>
        <p:txBody>
          <a:bodyPr/>
          <a:lstStyle/>
          <a:p>
            <a:r>
              <a:rPr lang="en-US" altLang="en-US" sz="2800" dirty="0"/>
              <a:t>Fluid Pressure Surface Tension in Curved Surfaces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A7D7005-EF04-7003-9949-E4911E07068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7" name="Picture 22" descr="Logo usage Guidelines">
              <a:extLst>
                <a:ext uri="{FF2B5EF4-FFF2-40B4-BE49-F238E27FC236}">
                  <a16:creationId xmlns:a16="http://schemas.microsoft.com/office/drawing/2014/main" id="{E0F7CDA6-895A-FF4F-624C-6F0C9EDED6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8" name="Group 38">
              <a:extLst>
                <a:ext uri="{FF2B5EF4-FFF2-40B4-BE49-F238E27FC236}">
                  <a16:creationId xmlns:a16="http://schemas.microsoft.com/office/drawing/2014/main" id="{33309985-2FA0-65AD-FFCE-35BA101A03D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0185E662-CC6F-DC46-8A7E-D1C73B5DA6A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F2CEB237-2A69-4E7F-88B0-3CE8072840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4" name="Group 23">
                    <a:extLst>
                      <a:ext uri="{FF2B5EF4-FFF2-40B4-BE49-F238E27FC236}">
                        <a16:creationId xmlns:a16="http://schemas.microsoft.com/office/drawing/2014/main" id="{96B86567-A160-69E5-531B-83A5624BE4E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3011" name="Rectangle 10">
                      <a:extLst>
                        <a:ext uri="{FF2B5EF4-FFF2-40B4-BE49-F238E27FC236}">
                          <a16:creationId xmlns:a16="http://schemas.microsoft.com/office/drawing/2014/main" id="{09DD0D3F-76F2-665D-1DF6-9ACD730C5FA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3013" name="Rectangle 11">
                      <a:extLst>
                        <a:ext uri="{FF2B5EF4-FFF2-40B4-BE49-F238E27FC236}">
                          <a16:creationId xmlns:a16="http://schemas.microsoft.com/office/drawing/2014/main" id="{26DFB747-17CA-89C4-427D-34FD5F2456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5" name="Group 24">
                    <a:extLst>
                      <a:ext uri="{FF2B5EF4-FFF2-40B4-BE49-F238E27FC236}">
                        <a16:creationId xmlns:a16="http://schemas.microsoft.com/office/drawing/2014/main" id="{45207A05-5B72-CAC0-A1D7-35052CB0F1B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43008" name="Rectangle 13">
                      <a:extLst>
                        <a:ext uri="{FF2B5EF4-FFF2-40B4-BE49-F238E27FC236}">
                          <a16:creationId xmlns:a16="http://schemas.microsoft.com/office/drawing/2014/main" id="{82854F65-4937-7F53-B587-3855B0361F4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3009" name="Rectangle 14">
                      <a:extLst>
                        <a:ext uri="{FF2B5EF4-FFF2-40B4-BE49-F238E27FC236}">
                          <a16:creationId xmlns:a16="http://schemas.microsoft.com/office/drawing/2014/main" id="{1E07F5AB-D057-9779-C45A-D42AC290FB4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6" name="Group 25">
                    <a:extLst>
                      <a:ext uri="{FF2B5EF4-FFF2-40B4-BE49-F238E27FC236}">
                        <a16:creationId xmlns:a16="http://schemas.microsoft.com/office/drawing/2014/main" id="{3195AAC2-1FAB-D70C-9F5B-279F440B55E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0" name="Rectangle 29">
                      <a:extLst>
                        <a:ext uri="{FF2B5EF4-FFF2-40B4-BE49-F238E27FC236}">
                          <a16:creationId xmlns:a16="http://schemas.microsoft.com/office/drawing/2014/main" id="{9AD7FC6E-F95D-C08B-AB69-D8C2B09DDED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" name="Rectangle 30">
                      <a:extLst>
                        <a:ext uri="{FF2B5EF4-FFF2-40B4-BE49-F238E27FC236}">
                          <a16:creationId xmlns:a16="http://schemas.microsoft.com/office/drawing/2014/main" id="{ED328CF6-0356-DA6D-67C6-0D15DAD7F71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7" name="Group 18">
                    <a:extLst>
                      <a:ext uri="{FF2B5EF4-FFF2-40B4-BE49-F238E27FC236}">
                        <a16:creationId xmlns:a16="http://schemas.microsoft.com/office/drawing/2014/main" id="{EDEBD0B1-F3C1-F3DD-F682-A471C78B164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8" name="Rectangle 19">
                      <a:extLst>
                        <a:ext uri="{FF2B5EF4-FFF2-40B4-BE49-F238E27FC236}">
                          <a16:creationId xmlns:a16="http://schemas.microsoft.com/office/drawing/2014/main" id="{B20F5A6C-0BD7-8ABE-610B-81879752975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9" name="Rectangle 20">
                      <a:extLst>
                        <a:ext uri="{FF2B5EF4-FFF2-40B4-BE49-F238E27FC236}">
                          <a16:creationId xmlns:a16="http://schemas.microsoft.com/office/drawing/2014/main" id="{88E0A3D4-7ED4-0555-D36C-4E10B3CD3CC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3" name="Rectangle 21">
                  <a:extLst>
                    <a:ext uri="{FF2B5EF4-FFF2-40B4-BE49-F238E27FC236}">
                      <a16:creationId xmlns:a16="http://schemas.microsoft.com/office/drawing/2014/main" id="{12A1DEF1-D3D6-55FB-2FE5-DC80393A41E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EA564DE-DC7C-C218-D4C9-03D97E77BF1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A600B93-F060-4409-EB64-C42FE506BC75}"/>
              </a:ext>
            </a:extLst>
          </p:cNvPr>
          <p:cNvGrpSpPr/>
          <p:nvPr/>
        </p:nvGrpSpPr>
        <p:grpSpPr>
          <a:xfrm>
            <a:off x="1049154" y="2133599"/>
            <a:ext cx="3980046" cy="1559169"/>
            <a:chOff x="1049154" y="2133599"/>
            <a:chExt cx="3980046" cy="1559169"/>
          </a:xfrm>
          <a:noFill/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3F1EBADA-EDC3-BB78-A625-2E5DDBC9D42F}"/>
                </a:ext>
              </a:extLst>
            </p:cNvPr>
            <p:cNvSpPr/>
            <p:nvPr/>
          </p:nvSpPr>
          <p:spPr bwMode="auto">
            <a:xfrm>
              <a:off x="1066800" y="2133599"/>
              <a:ext cx="3962400" cy="1559169"/>
            </a:xfrm>
            <a:prstGeom prst="ellipse">
              <a:avLst/>
            </a:prstGeom>
            <a:blipFill>
              <a:blip r:embed="rId4"/>
              <a:tile tx="0" ty="0" sx="100000" sy="100000" flip="none" algn="tl"/>
            </a:blip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5EE7B63-EE02-A4B9-541E-C3D0ACE19623}"/>
                </a:ext>
              </a:extLst>
            </p:cNvPr>
            <p:cNvSpPr/>
            <p:nvPr/>
          </p:nvSpPr>
          <p:spPr bwMode="auto">
            <a:xfrm>
              <a:off x="1049154" y="2510458"/>
              <a:ext cx="3927107" cy="675504"/>
            </a:xfrm>
            <a:custGeom>
              <a:avLst/>
              <a:gdLst>
                <a:gd name="connsiteX0" fmla="*/ 0 w 3927107"/>
                <a:gd name="connsiteY0" fmla="*/ 319369 h 675504"/>
                <a:gd name="connsiteX1" fmla="*/ 1925052 w 3927107"/>
                <a:gd name="connsiteY1" fmla="*/ 11361 h 675504"/>
                <a:gd name="connsiteX2" fmla="*/ 3927107 w 3927107"/>
                <a:gd name="connsiteY2" fmla="*/ 675504 h 67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27107" h="675504">
                  <a:moveTo>
                    <a:pt x="0" y="319369"/>
                  </a:moveTo>
                  <a:cubicBezTo>
                    <a:pt x="635267" y="135687"/>
                    <a:pt x="1270534" y="-47995"/>
                    <a:pt x="1925052" y="11361"/>
                  </a:cubicBezTo>
                  <a:cubicBezTo>
                    <a:pt x="2579570" y="70717"/>
                    <a:pt x="3253338" y="373110"/>
                    <a:pt x="3927107" y="675504"/>
                  </a:cubicBezTo>
                </a:path>
              </a:pathLst>
            </a:custGeom>
            <a:grp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9D17536-8FCB-24A5-A1B7-36664F623CD6}"/>
                </a:ext>
              </a:extLst>
            </p:cNvPr>
            <p:cNvSpPr/>
            <p:nvPr/>
          </p:nvSpPr>
          <p:spPr bwMode="auto">
            <a:xfrm>
              <a:off x="2286001" y="2165683"/>
              <a:ext cx="1506354" cy="1506355"/>
            </a:xfrm>
            <a:custGeom>
              <a:avLst/>
              <a:gdLst>
                <a:gd name="connsiteX0" fmla="*/ 0 w 1434165"/>
                <a:gd name="connsiteY0" fmla="*/ 1414914 h 1414914"/>
                <a:gd name="connsiteX1" fmla="*/ 702645 w 1434165"/>
                <a:gd name="connsiteY1" fmla="*/ 336884 h 1414914"/>
                <a:gd name="connsiteX2" fmla="*/ 1434165 w 1434165"/>
                <a:gd name="connsiteY2" fmla="*/ 0 h 1414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34165" h="1414914">
                  <a:moveTo>
                    <a:pt x="0" y="1414914"/>
                  </a:moveTo>
                  <a:cubicBezTo>
                    <a:pt x="231809" y="993808"/>
                    <a:pt x="463618" y="572703"/>
                    <a:pt x="702645" y="336884"/>
                  </a:cubicBezTo>
                  <a:cubicBezTo>
                    <a:pt x="941673" y="101065"/>
                    <a:pt x="1187919" y="50532"/>
                    <a:pt x="1434165" y="0"/>
                  </a:cubicBezTo>
                </a:path>
              </a:pathLst>
            </a:cu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0B445AD8-412D-EB1A-E794-2D097553BB55}"/>
              </a:ext>
            </a:extLst>
          </p:cNvPr>
          <p:cNvCxnSpPr>
            <a:cxnSpLocks/>
          </p:cNvCxnSpPr>
          <p:nvPr/>
        </p:nvCxnSpPr>
        <p:spPr bwMode="auto">
          <a:xfrm>
            <a:off x="1066800" y="3055938"/>
            <a:ext cx="1905000" cy="265906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035845B-C7DB-7262-17B9-ACB5F4430B7B}"/>
              </a:ext>
            </a:extLst>
          </p:cNvPr>
          <p:cNvCxnSpPr>
            <a:cxnSpLocks/>
          </p:cNvCxnSpPr>
          <p:nvPr/>
        </p:nvCxnSpPr>
        <p:spPr bwMode="auto">
          <a:xfrm flipH="1">
            <a:off x="2971800" y="3185962"/>
            <a:ext cx="1905000" cy="252903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0F9BF289-3F55-3CCC-31EF-2B98B23E345E}"/>
              </a:ext>
            </a:extLst>
          </p:cNvPr>
          <p:cNvCxnSpPr/>
          <p:nvPr/>
        </p:nvCxnSpPr>
        <p:spPr bwMode="auto">
          <a:xfrm>
            <a:off x="2971800" y="1447800"/>
            <a:ext cx="0" cy="47244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dashDot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0D09181E-AF7C-1ACF-8566-A8269ED3D212}"/>
              </a:ext>
            </a:extLst>
          </p:cNvPr>
          <p:cNvCxnSpPr>
            <a:cxnSpLocks/>
            <a:stCxn id="32" idx="0"/>
          </p:cNvCxnSpPr>
          <p:nvPr/>
        </p:nvCxnSpPr>
        <p:spPr bwMode="auto">
          <a:xfrm>
            <a:off x="2286001" y="3672038"/>
            <a:ext cx="685799" cy="518962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D0D5E1D7-24B9-D718-EE19-BF8FB9F1DE43}"/>
              </a:ext>
            </a:extLst>
          </p:cNvPr>
          <p:cNvCxnSpPr/>
          <p:nvPr/>
        </p:nvCxnSpPr>
        <p:spPr bwMode="auto">
          <a:xfrm flipV="1">
            <a:off x="2971800" y="2133599"/>
            <a:ext cx="762000" cy="205740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1D5769B2-EBE7-AE11-8AC3-4EF744CD18F8}"/>
              </a:ext>
            </a:extLst>
          </p:cNvPr>
          <p:cNvSpPr txBox="1"/>
          <p:nvPr/>
        </p:nvSpPr>
        <p:spPr>
          <a:xfrm>
            <a:off x="2768012" y="20529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8E0C4A-B522-7A19-4725-08F1B9665E08}"/>
              </a:ext>
            </a:extLst>
          </p:cNvPr>
          <p:cNvSpPr txBox="1"/>
          <p:nvPr/>
        </p:nvSpPr>
        <p:spPr>
          <a:xfrm>
            <a:off x="3606212" y="1671935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589F99-6245-9158-D942-E93D389402B0}"/>
              </a:ext>
            </a:extLst>
          </p:cNvPr>
          <p:cNvSpPr txBox="1"/>
          <p:nvPr/>
        </p:nvSpPr>
        <p:spPr>
          <a:xfrm>
            <a:off x="1905000" y="3500735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4293A7-C31B-0EBA-11CF-53959958A5CC}"/>
              </a:ext>
            </a:extLst>
          </p:cNvPr>
          <p:cNvSpPr txBox="1"/>
          <p:nvPr/>
        </p:nvSpPr>
        <p:spPr>
          <a:xfrm>
            <a:off x="762000" y="2586335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EA468C-E135-5A72-E591-F0113D7FA327}"/>
              </a:ext>
            </a:extLst>
          </p:cNvPr>
          <p:cNvSpPr txBox="1"/>
          <p:nvPr/>
        </p:nvSpPr>
        <p:spPr>
          <a:xfrm>
            <a:off x="4825412" y="2967335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D09DB-76F1-A81E-56AD-A8E9952AA2F9}"/>
              </a:ext>
            </a:extLst>
          </p:cNvPr>
          <p:cNvSpPr txBox="1"/>
          <p:nvPr/>
        </p:nvSpPr>
        <p:spPr>
          <a:xfrm>
            <a:off x="2286000" y="3881735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R</a:t>
            </a:r>
            <a:r>
              <a:rPr lang="en-US" i="1" baseline="-25000" dirty="0"/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F88CED-C917-34BC-EA3D-639C2D753B8C}"/>
              </a:ext>
            </a:extLst>
          </p:cNvPr>
          <p:cNvSpPr txBox="1"/>
          <p:nvPr/>
        </p:nvSpPr>
        <p:spPr>
          <a:xfrm>
            <a:off x="4079557" y="4343400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R</a:t>
            </a:r>
            <a:r>
              <a:rPr lang="en-US" i="1" baseline="-25000" dirty="0"/>
              <a:t>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9611E7-1792-7710-9153-6F45525C7921}"/>
              </a:ext>
            </a:extLst>
          </p:cNvPr>
          <p:cNvSpPr txBox="1"/>
          <p:nvPr/>
        </p:nvSpPr>
        <p:spPr>
          <a:xfrm>
            <a:off x="2895600" y="5634335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46137CD-7412-E77C-8A01-B0E0A8ABF2AB}"/>
              </a:ext>
            </a:extLst>
          </p:cNvPr>
          <p:cNvSpPr txBox="1"/>
          <p:nvPr/>
        </p:nvSpPr>
        <p:spPr>
          <a:xfrm>
            <a:off x="2971800" y="4643735"/>
            <a:ext cx="421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ym typeface="Symbol" panose="05050102010706020507" pitchFamily="18" charset="2"/>
              </a:rPr>
              <a:t></a:t>
            </a:r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E037AB0-79AF-9EDE-0E74-77D4105CC703}"/>
              </a:ext>
            </a:extLst>
          </p:cNvPr>
          <p:cNvSpPr/>
          <p:nvPr/>
        </p:nvSpPr>
        <p:spPr bwMode="auto">
          <a:xfrm>
            <a:off x="3009900" y="5148143"/>
            <a:ext cx="238125" cy="157282"/>
          </a:xfrm>
          <a:custGeom>
            <a:avLst/>
            <a:gdLst>
              <a:gd name="connsiteX0" fmla="*/ 0 w 238125"/>
              <a:gd name="connsiteY0" fmla="*/ 52507 h 157282"/>
              <a:gd name="connsiteX1" fmla="*/ 123825 w 238125"/>
              <a:gd name="connsiteY1" fmla="*/ 4882 h 157282"/>
              <a:gd name="connsiteX2" fmla="*/ 238125 w 238125"/>
              <a:gd name="connsiteY2" fmla="*/ 157282 h 157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8125" h="157282">
                <a:moveTo>
                  <a:pt x="0" y="52507"/>
                </a:moveTo>
                <a:cubicBezTo>
                  <a:pt x="42069" y="19963"/>
                  <a:pt x="84138" y="-12581"/>
                  <a:pt x="123825" y="4882"/>
                </a:cubicBezTo>
                <a:cubicBezTo>
                  <a:pt x="163513" y="22344"/>
                  <a:pt x="200819" y="89813"/>
                  <a:pt x="238125" y="157282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3A5C796-8F1B-B56A-1D67-19FD8DABE3C7}"/>
              </a:ext>
            </a:extLst>
          </p:cNvPr>
          <p:cNvSpPr txBox="1"/>
          <p:nvPr/>
        </p:nvSpPr>
        <p:spPr>
          <a:xfrm>
            <a:off x="4406897" y="1503983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Consider projection of the force </a:t>
            </a:r>
            <a:r>
              <a:rPr lang="en-US" dirty="0">
                <a:sym typeface="Symbol" panose="05050102010706020507" pitchFamily="18" charset="2"/>
              </a:rPr>
              <a:t></a:t>
            </a:r>
            <a:r>
              <a:rPr lang="en-US" dirty="0"/>
              <a:t>l along the normal PN: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ADA77094-3E9B-507C-1FC7-AD4E3D89150F}"/>
                  </a:ext>
                </a:extLst>
              </p:cNvPr>
              <p:cNvSpPr txBox="1"/>
              <p:nvPr/>
            </p:nvSpPr>
            <p:spPr>
              <a:xfrm>
                <a:off x="6233816" y="2718871"/>
                <a:ext cx="115275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𝜎𝛿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𝑙𝑠𝑖𝑛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ADA77094-3E9B-507C-1FC7-AD4E3D8915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816" y="2718871"/>
                <a:ext cx="1152751" cy="369332"/>
              </a:xfrm>
              <a:prstGeom prst="rect">
                <a:avLst/>
              </a:prstGeom>
              <a:blipFill>
                <a:blip r:embed="rId5"/>
                <a:stretch>
                  <a:fillRect l="-5820" r="-7937" b="-360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14ED38B6-14C7-80A7-BD23-8155FC00E4AC}"/>
                  </a:ext>
                </a:extLst>
              </p:cNvPr>
              <p:cNvSpPr txBox="1"/>
              <p:nvPr/>
            </p:nvSpPr>
            <p:spPr>
              <a:xfrm>
                <a:off x="5813426" y="4715736"/>
                <a:ext cx="2578097" cy="6303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𝜎𝛿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dirty="0"/>
                  <a:t> =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𝜎𝛿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</m:t>
                    </m:r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num>
                      <m:den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14ED38B6-14C7-80A7-BD23-8155FC00E4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3426" y="4715736"/>
                <a:ext cx="2578097" cy="630365"/>
              </a:xfrm>
              <a:prstGeom prst="rect">
                <a:avLst/>
              </a:prstGeom>
              <a:blipFill>
                <a:blip r:embed="rId6"/>
                <a:stretch>
                  <a:fillRect t="-971" b="-19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>
            <a:extLst>
              <a:ext uri="{FF2B5EF4-FFF2-40B4-BE49-F238E27FC236}">
                <a16:creationId xmlns:a16="http://schemas.microsoft.com/office/drawing/2014/main" id="{C9CB9078-E0F6-A823-8289-635C63BCF4DA}"/>
              </a:ext>
            </a:extLst>
          </p:cNvPr>
          <p:cNvSpPr txBox="1"/>
          <p:nvPr/>
        </p:nvSpPr>
        <p:spPr>
          <a:xfrm>
            <a:off x="5507750" y="3189490"/>
            <a:ext cx="24400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small radius, 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8006E90-C16C-4606-3203-C530D48E6762}"/>
              </a:ext>
            </a:extLst>
          </p:cNvPr>
          <p:cNvSpPr txBox="1"/>
          <p:nvPr/>
        </p:nvSpPr>
        <p:spPr>
          <a:xfrm>
            <a:off x="3877239" y="2393982"/>
            <a:ext cx="3048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r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C309DFB2-8586-8EA6-C065-7B876E290D8A}"/>
                  </a:ext>
                </a:extLst>
              </p14:cNvPr>
              <p14:cNvContentPartPr/>
              <p14:nvPr/>
            </p14:nvContentPartPr>
            <p14:xfrm>
              <a:off x="6026760" y="3590280"/>
              <a:ext cx="2193480" cy="200088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C309DFB2-8586-8EA6-C065-7B876E290D8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017400" y="3580920"/>
                <a:ext cx="2212200" cy="2019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5876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6A5E13-A46B-1F7B-ED05-A36446B00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>
            <a:extLst>
              <a:ext uri="{FF2B5EF4-FFF2-40B4-BE49-F238E27FC236}">
                <a16:creationId xmlns:a16="http://schemas.microsoft.com/office/drawing/2014/main" id="{D1577CFA-1255-ACC5-2EC7-6497F05B64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28800" y="152400"/>
            <a:ext cx="5638800" cy="1143000"/>
          </a:xfrm>
        </p:spPr>
        <p:txBody>
          <a:bodyPr/>
          <a:lstStyle/>
          <a:p>
            <a:r>
              <a:rPr lang="en-US" altLang="en-US" sz="2800" dirty="0"/>
              <a:t>Fluid Pressure Surface Tension in Curved Surfaces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F9349DB-052F-8F52-57D1-8CB903B33CC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7" name="Picture 22" descr="Logo usage Guidelines">
              <a:extLst>
                <a:ext uri="{FF2B5EF4-FFF2-40B4-BE49-F238E27FC236}">
                  <a16:creationId xmlns:a16="http://schemas.microsoft.com/office/drawing/2014/main" id="{6B9D4437-28B1-9B7B-461C-B0B7B0D5C8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8" name="Group 38">
              <a:extLst>
                <a:ext uri="{FF2B5EF4-FFF2-40B4-BE49-F238E27FC236}">
                  <a16:creationId xmlns:a16="http://schemas.microsoft.com/office/drawing/2014/main" id="{CFAC09DA-0D34-CE19-F004-C555081CB7F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56594D58-879D-DE19-3014-BFFE4A5F256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D036274E-A384-1B7C-055D-8B5730E6DD2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4" name="Group 23">
                    <a:extLst>
                      <a:ext uri="{FF2B5EF4-FFF2-40B4-BE49-F238E27FC236}">
                        <a16:creationId xmlns:a16="http://schemas.microsoft.com/office/drawing/2014/main" id="{F0F44E33-0917-26C7-88A0-6B1E1815AD5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3011" name="Rectangle 10">
                      <a:extLst>
                        <a:ext uri="{FF2B5EF4-FFF2-40B4-BE49-F238E27FC236}">
                          <a16:creationId xmlns:a16="http://schemas.microsoft.com/office/drawing/2014/main" id="{3AB75E4B-769D-4899-4DEF-92398DA77F4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3013" name="Rectangle 11">
                      <a:extLst>
                        <a:ext uri="{FF2B5EF4-FFF2-40B4-BE49-F238E27FC236}">
                          <a16:creationId xmlns:a16="http://schemas.microsoft.com/office/drawing/2014/main" id="{EFE8EB7A-E2B1-E674-6D30-CDCFF97541D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5" name="Group 24">
                    <a:extLst>
                      <a:ext uri="{FF2B5EF4-FFF2-40B4-BE49-F238E27FC236}">
                        <a16:creationId xmlns:a16="http://schemas.microsoft.com/office/drawing/2014/main" id="{F6470DCF-FA8C-9AFE-7A89-2D7BF24F9F3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43008" name="Rectangle 13">
                      <a:extLst>
                        <a:ext uri="{FF2B5EF4-FFF2-40B4-BE49-F238E27FC236}">
                          <a16:creationId xmlns:a16="http://schemas.microsoft.com/office/drawing/2014/main" id="{CE179E0C-273B-50F0-19B0-CFD4E0D16D9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3009" name="Rectangle 14">
                      <a:extLst>
                        <a:ext uri="{FF2B5EF4-FFF2-40B4-BE49-F238E27FC236}">
                          <a16:creationId xmlns:a16="http://schemas.microsoft.com/office/drawing/2014/main" id="{F81A8539-8283-B112-BDA4-842CB177477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6" name="Group 25">
                    <a:extLst>
                      <a:ext uri="{FF2B5EF4-FFF2-40B4-BE49-F238E27FC236}">
                        <a16:creationId xmlns:a16="http://schemas.microsoft.com/office/drawing/2014/main" id="{09F785EE-C5CE-B149-6D65-FC51CF1F380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0" name="Rectangle 29">
                      <a:extLst>
                        <a:ext uri="{FF2B5EF4-FFF2-40B4-BE49-F238E27FC236}">
                          <a16:creationId xmlns:a16="http://schemas.microsoft.com/office/drawing/2014/main" id="{943FB4AA-AF3E-5197-5AB7-F28E6A3EC71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" name="Rectangle 30">
                      <a:extLst>
                        <a:ext uri="{FF2B5EF4-FFF2-40B4-BE49-F238E27FC236}">
                          <a16:creationId xmlns:a16="http://schemas.microsoft.com/office/drawing/2014/main" id="{0FA77141-3859-A287-BFD0-1BD782C2931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7" name="Group 18">
                    <a:extLst>
                      <a:ext uri="{FF2B5EF4-FFF2-40B4-BE49-F238E27FC236}">
                        <a16:creationId xmlns:a16="http://schemas.microsoft.com/office/drawing/2014/main" id="{7B6FEAD6-95E7-686B-1BE1-EDC61628172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8" name="Rectangle 19">
                      <a:extLst>
                        <a:ext uri="{FF2B5EF4-FFF2-40B4-BE49-F238E27FC236}">
                          <a16:creationId xmlns:a16="http://schemas.microsoft.com/office/drawing/2014/main" id="{82565789-4AC7-DA2A-1B9E-07F6F3F8330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9" name="Rectangle 20">
                      <a:extLst>
                        <a:ext uri="{FF2B5EF4-FFF2-40B4-BE49-F238E27FC236}">
                          <a16:creationId xmlns:a16="http://schemas.microsoft.com/office/drawing/2014/main" id="{1C5C6FC1-98ED-0A3B-267E-78F979ADD20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3" name="Rectangle 21">
                  <a:extLst>
                    <a:ext uri="{FF2B5EF4-FFF2-40B4-BE49-F238E27FC236}">
                      <a16:creationId xmlns:a16="http://schemas.microsoft.com/office/drawing/2014/main" id="{0AE98B26-4B66-864F-B259-04C18FD5897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7856ECB-582F-1B61-7809-56BD53C257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F089EAD-6F57-56D2-94B4-6C3C2BF569DD}"/>
              </a:ext>
            </a:extLst>
          </p:cNvPr>
          <p:cNvGrpSpPr/>
          <p:nvPr/>
        </p:nvGrpSpPr>
        <p:grpSpPr>
          <a:xfrm>
            <a:off x="1049154" y="2133599"/>
            <a:ext cx="3980046" cy="1559169"/>
            <a:chOff x="1049154" y="2133599"/>
            <a:chExt cx="3980046" cy="1559169"/>
          </a:xfrm>
          <a:noFill/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240BB957-AFC9-AD4F-0C2E-937C74DE396E}"/>
                </a:ext>
              </a:extLst>
            </p:cNvPr>
            <p:cNvSpPr/>
            <p:nvPr/>
          </p:nvSpPr>
          <p:spPr bwMode="auto">
            <a:xfrm>
              <a:off x="1066800" y="2133599"/>
              <a:ext cx="3962400" cy="1559169"/>
            </a:xfrm>
            <a:prstGeom prst="ellipse">
              <a:avLst/>
            </a:prstGeom>
            <a:blipFill>
              <a:blip r:embed="rId4"/>
              <a:tile tx="0" ty="0" sx="100000" sy="100000" flip="none" algn="tl"/>
            </a:blip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E279CF56-5B51-915C-09D5-84B221EDE156}"/>
                </a:ext>
              </a:extLst>
            </p:cNvPr>
            <p:cNvSpPr/>
            <p:nvPr/>
          </p:nvSpPr>
          <p:spPr bwMode="auto">
            <a:xfrm>
              <a:off x="1049154" y="2510458"/>
              <a:ext cx="3927107" cy="675504"/>
            </a:xfrm>
            <a:custGeom>
              <a:avLst/>
              <a:gdLst>
                <a:gd name="connsiteX0" fmla="*/ 0 w 3927107"/>
                <a:gd name="connsiteY0" fmla="*/ 319369 h 675504"/>
                <a:gd name="connsiteX1" fmla="*/ 1925052 w 3927107"/>
                <a:gd name="connsiteY1" fmla="*/ 11361 h 675504"/>
                <a:gd name="connsiteX2" fmla="*/ 3927107 w 3927107"/>
                <a:gd name="connsiteY2" fmla="*/ 675504 h 67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27107" h="675504">
                  <a:moveTo>
                    <a:pt x="0" y="319369"/>
                  </a:moveTo>
                  <a:cubicBezTo>
                    <a:pt x="635267" y="135687"/>
                    <a:pt x="1270534" y="-47995"/>
                    <a:pt x="1925052" y="11361"/>
                  </a:cubicBezTo>
                  <a:cubicBezTo>
                    <a:pt x="2579570" y="70717"/>
                    <a:pt x="3253338" y="373110"/>
                    <a:pt x="3927107" y="675504"/>
                  </a:cubicBezTo>
                </a:path>
              </a:pathLst>
            </a:custGeom>
            <a:grp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615C83B-278A-8870-0E6F-76BD7B934614}"/>
                </a:ext>
              </a:extLst>
            </p:cNvPr>
            <p:cNvSpPr/>
            <p:nvPr/>
          </p:nvSpPr>
          <p:spPr bwMode="auto">
            <a:xfrm>
              <a:off x="2286001" y="2165683"/>
              <a:ext cx="1506354" cy="1506355"/>
            </a:xfrm>
            <a:custGeom>
              <a:avLst/>
              <a:gdLst>
                <a:gd name="connsiteX0" fmla="*/ 0 w 1434165"/>
                <a:gd name="connsiteY0" fmla="*/ 1414914 h 1414914"/>
                <a:gd name="connsiteX1" fmla="*/ 702645 w 1434165"/>
                <a:gd name="connsiteY1" fmla="*/ 336884 h 1414914"/>
                <a:gd name="connsiteX2" fmla="*/ 1434165 w 1434165"/>
                <a:gd name="connsiteY2" fmla="*/ 0 h 1414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34165" h="1414914">
                  <a:moveTo>
                    <a:pt x="0" y="1414914"/>
                  </a:moveTo>
                  <a:cubicBezTo>
                    <a:pt x="231809" y="993808"/>
                    <a:pt x="463618" y="572703"/>
                    <a:pt x="702645" y="336884"/>
                  </a:cubicBezTo>
                  <a:cubicBezTo>
                    <a:pt x="941673" y="101065"/>
                    <a:pt x="1187919" y="50532"/>
                    <a:pt x="1434165" y="0"/>
                  </a:cubicBezTo>
                </a:path>
              </a:pathLst>
            </a:cu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039F4ECD-95ED-F79C-508B-EB751A20D18B}"/>
              </a:ext>
            </a:extLst>
          </p:cNvPr>
          <p:cNvCxnSpPr>
            <a:cxnSpLocks/>
          </p:cNvCxnSpPr>
          <p:nvPr/>
        </p:nvCxnSpPr>
        <p:spPr bwMode="auto">
          <a:xfrm>
            <a:off x="1066800" y="3055938"/>
            <a:ext cx="1905000" cy="265906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B57A39A0-B8D9-C6FF-44F8-4709F4D98A08}"/>
              </a:ext>
            </a:extLst>
          </p:cNvPr>
          <p:cNvCxnSpPr>
            <a:cxnSpLocks/>
          </p:cNvCxnSpPr>
          <p:nvPr/>
        </p:nvCxnSpPr>
        <p:spPr bwMode="auto">
          <a:xfrm flipH="1">
            <a:off x="2971800" y="3185962"/>
            <a:ext cx="1905000" cy="252903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9D839312-F585-13A7-A084-0344E3CC7D1C}"/>
              </a:ext>
            </a:extLst>
          </p:cNvPr>
          <p:cNvCxnSpPr/>
          <p:nvPr/>
        </p:nvCxnSpPr>
        <p:spPr bwMode="auto">
          <a:xfrm>
            <a:off x="2971800" y="1447800"/>
            <a:ext cx="0" cy="47244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dashDot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C2AD664D-2A3E-5B74-3A40-481FDAA2D804}"/>
              </a:ext>
            </a:extLst>
          </p:cNvPr>
          <p:cNvCxnSpPr>
            <a:cxnSpLocks/>
            <a:stCxn id="32" idx="0"/>
          </p:cNvCxnSpPr>
          <p:nvPr/>
        </p:nvCxnSpPr>
        <p:spPr bwMode="auto">
          <a:xfrm>
            <a:off x="2286001" y="3672038"/>
            <a:ext cx="685799" cy="518962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FB6B65AE-D07F-BB3C-B18A-8BC8226E5211}"/>
              </a:ext>
            </a:extLst>
          </p:cNvPr>
          <p:cNvCxnSpPr/>
          <p:nvPr/>
        </p:nvCxnSpPr>
        <p:spPr bwMode="auto">
          <a:xfrm flipV="1">
            <a:off x="2971800" y="2133599"/>
            <a:ext cx="762000" cy="205740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19137214-200F-72C2-3E7F-FAA4F57149FC}"/>
              </a:ext>
            </a:extLst>
          </p:cNvPr>
          <p:cNvSpPr txBox="1"/>
          <p:nvPr/>
        </p:nvSpPr>
        <p:spPr>
          <a:xfrm>
            <a:off x="2768012" y="20529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E1FFB0-487F-CA14-0B3D-F3ADB2F382BC}"/>
              </a:ext>
            </a:extLst>
          </p:cNvPr>
          <p:cNvSpPr txBox="1"/>
          <p:nvPr/>
        </p:nvSpPr>
        <p:spPr>
          <a:xfrm>
            <a:off x="3606212" y="1671935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2DEB20-6CC3-8A09-B399-D9106DFD65E5}"/>
              </a:ext>
            </a:extLst>
          </p:cNvPr>
          <p:cNvSpPr txBox="1"/>
          <p:nvPr/>
        </p:nvSpPr>
        <p:spPr>
          <a:xfrm>
            <a:off x="1905000" y="3500735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A964A3-02F9-F07D-CC18-2FCB8D60C69C}"/>
              </a:ext>
            </a:extLst>
          </p:cNvPr>
          <p:cNvSpPr txBox="1"/>
          <p:nvPr/>
        </p:nvSpPr>
        <p:spPr>
          <a:xfrm>
            <a:off x="762000" y="2586335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0D6F99-C5F5-8CBE-2352-83BBD9458400}"/>
              </a:ext>
            </a:extLst>
          </p:cNvPr>
          <p:cNvSpPr txBox="1"/>
          <p:nvPr/>
        </p:nvSpPr>
        <p:spPr>
          <a:xfrm>
            <a:off x="4825412" y="2967335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5F4932-4BEB-AC6A-1070-24ED482067C6}"/>
              </a:ext>
            </a:extLst>
          </p:cNvPr>
          <p:cNvSpPr txBox="1"/>
          <p:nvPr/>
        </p:nvSpPr>
        <p:spPr>
          <a:xfrm>
            <a:off x="2286000" y="3881735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R</a:t>
            </a:r>
            <a:r>
              <a:rPr lang="en-US" i="1" baseline="-25000" dirty="0"/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5C3D07-89FF-CFC0-7F2C-ACAD2EA81175}"/>
              </a:ext>
            </a:extLst>
          </p:cNvPr>
          <p:cNvSpPr txBox="1"/>
          <p:nvPr/>
        </p:nvSpPr>
        <p:spPr>
          <a:xfrm>
            <a:off x="4079557" y="4343400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R</a:t>
            </a:r>
            <a:r>
              <a:rPr lang="en-US" i="1" baseline="-25000" dirty="0"/>
              <a:t>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3E2F34-4FF4-73C4-6CEE-54DE6D3E7288}"/>
              </a:ext>
            </a:extLst>
          </p:cNvPr>
          <p:cNvSpPr txBox="1"/>
          <p:nvPr/>
        </p:nvSpPr>
        <p:spPr>
          <a:xfrm>
            <a:off x="2895600" y="5634335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5CE1A1-4450-3A7C-F1A6-D0BBFE1AC6EB}"/>
              </a:ext>
            </a:extLst>
          </p:cNvPr>
          <p:cNvSpPr txBox="1"/>
          <p:nvPr/>
        </p:nvSpPr>
        <p:spPr>
          <a:xfrm>
            <a:off x="2971800" y="4643735"/>
            <a:ext cx="421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ym typeface="Symbol" panose="05050102010706020507" pitchFamily="18" charset="2"/>
              </a:rPr>
              <a:t></a:t>
            </a:r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FE81257-8869-C604-AA58-BC47B6A113E5}"/>
              </a:ext>
            </a:extLst>
          </p:cNvPr>
          <p:cNvSpPr/>
          <p:nvPr/>
        </p:nvSpPr>
        <p:spPr bwMode="auto">
          <a:xfrm>
            <a:off x="3009900" y="5148143"/>
            <a:ext cx="238125" cy="157282"/>
          </a:xfrm>
          <a:custGeom>
            <a:avLst/>
            <a:gdLst>
              <a:gd name="connsiteX0" fmla="*/ 0 w 238125"/>
              <a:gd name="connsiteY0" fmla="*/ 52507 h 157282"/>
              <a:gd name="connsiteX1" fmla="*/ 123825 w 238125"/>
              <a:gd name="connsiteY1" fmla="*/ 4882 h 157282"/>
              <a:gd name="connsiteX2" fmla="*/ 238125 w 238125"/>
              <a:gd name="connsiteY2" fmla="*/ 157282 h 157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8125" h="157282">
                <a:moveTo>
                  <a:pt x="0" y="52507"/>
                </a:moveTo>
                <a:cubicBezTo>
                  <a:pt x="42069" y="19963"/>
                  <a:pt x="84138" y="-12581"/>
                  <a:pt x="123825" y="4882"/>
                </a:cubicBezTo>
                <a:cubicBezTo>
                  <a:pt x="163513" y="22344"/>
                  <a:pt x="200819" y="89813"/>
                  <a:pt x="238125" y="157282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3746430-4218-840C-C964-A3A22A0C2E48}"/>
              </a:ext>
            </a:extLst>
          </p:cNvPr>
          <p:cNvSpPr txBox="1"/>
          <p:nvPr/>
        </p:nvSpPr>
        <p:spPr>
          <a:xfrm>
            <a:off x="4343400" y="4191000"/>
            <a:ext cx="4572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Consider three more elements of </a:t>
            </a:r>
            <a:r>
              <a:rPr lang="en-US" dirty="0">
                <a:sym typeface="Symbol" panose="05050102010706020507" pitchFamily="18" charset="2"/>
              </a:rPr>
              <a:t></a:t>
            </a:r>
            <a:r>
              <a:rPr lang="en-US" dirty="0"/>
              <a:t>l along the boundary line at B, C, D.</a:t>
            </a:r>
          </a:p>
          <a:p>
            <a:r>
              <a:rPr lang="en-US" dirty="0"/>
              <a:t>The sum of projections of forces A,B, C, and D along PN is they will contribute with a force of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08E4B632-4B22-B404-2AE1-C0415C27DEB8}"/>
                  </a:ext>
                </a:extLst>
              </p:cNvPr>
              <p:cNvSpPr txBox="1"/>
              <p:nvPr/>
            </p:nvSpPr>
            <p:spPr>
              <a:xfrm>
                <a:off x="4921250" y="6075235"/>
                <a:ext cx="3079750" cy="6303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𝜎𝛿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</m:t>
                    </m:r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num>
                      <m:den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𝜎𝛿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08E4B632-4B22-B404-2AE1-C0415C27DE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1250" y="6075235"/>
                <a:ext cx="3079750" cy="6303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>
            <a:extLst>
              <a:ext uri="{FF2B5EF4-FFF2-40B4-BE49-F238E27FC236}">
                <a16:creationId xmlns:a16="http://schemas.microsoft.com/office/drawing/2014/main" id="{E85BAF2E-9A57-A34E-07E2-120CC7A91FEB}"/>
              </a:ext>
            </a:extLst>
          </p:cNvPr>
          <p:cNvSpPr txBox="1"/>
          <p:nvPr/>
        </p:nvSpPr>
        <p:spPr>
          <a:xfrm>
            <a:off x="3877239" y="2393982"/>
            <a:ext cx="3048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r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B58F5D80-50E0-F9A7-D3F0-1781E77ECE15}"/>
                  </a:ext>
                </a:extLst>
              </p14:cNvPr>
              <p14:cNvContentPartPr/>
              <p14:nvPr/>
            </p14:nvContentPartPr>
            <p14:xfrm>
              <a:off x="2020320" y="1690920"/>
              <a:ext cx="3642480" cy="24321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B58F5D80-50E0-F9A7-D3F0-1781E77ECE1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010960" y="1681560"/>
                <a:ext cx="3661200" cy="2450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32489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037A0F-A221-7B8C-14CF-E7D63E9423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>
            <a:extLst>
              <a:ext uri="{FF2B5EF4-FFF2-40B4-BE49-F238E27FC236}">
                <a16:creationId xmlns:a16="http://schemas.microsoft.com/office/drawing/2014/main" id="{43867D87-DBB1-91FB-9E7A-A551B6F190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28800" y="152400"/>
            <a:ext cx="5638800" cy="1143000"/>
          </a:xfrm>
        </p:spPr>
        <p:txBody>
          <a:bodyPr/>
          <a:lstStyle/>
          <a:p>
            <a:r>
              <a:rPr lang="en-US" altLang="en-US" sz="2800" dirty="0"/>
              <a:t>Fluid Pressure Surface Tension in Curved Surfaces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9EA58D7-2344-83C3-5105-4C0DD88341D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7" name="Picture 22" descr="Logo usage Guidelines">
              <a:extLst>
                <a:ext uri="{FF2B5EF4-FFF2-40B4-BE49-F238E27FC236}">
                  <a16:creationId xmlns:a16="http://schemas.microsoft.com/office/drawing/2014/main" id="{0CB3D357-5B80-9EEA-CB30-10117BD52E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8" name="Group 38">
              <a:extLst>
                <a:ext uri="{FF2B5EF4-FFF2-40B4-BE49-F238E27FC236}">
                  <a16:creationId xmlns:a16="http://schemas.microsoft.com/office/drawing/2014/main" id="{5DE9A7D1-2FAB-08EB-7FE3-B10CE1ACF19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511DD1A1-54FA-C7E8-382E-296DE146A17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AB855F22-24DF-9AA3-7561-F7187ACE11A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4" name="Group 23">
                    <a:extLst>
                      <a:ext uri="{FF2B5EF4-FFF2-40B4-BE49-F238E27FC236}">
                        <a16:creationId xmlns:a16="http://schemas.microsoft.com/office/drawing/2014/main" id="{DC6F30AB-DCC1-6550-0DE2-322D49BC15D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3011" name="Rectangle 10">
                      <a:extLst>
                        <a:ext uri="{FF2B5EF4-FFF2-40B4-BE49-F238E27FC236}">
                          <a16:creationId xmlns:a16="http://schemas.microsoft.com/office/drawing/2014/main" id="{03E79A34-AF08-CC70-B8CC-C6F9FDCA68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3013" name="Rectangle 11">
                      <a:extLst>
                        <a:ext uri="{FF2B5EF4-FFF2-40B4-BE49-F238E27FC236}">
                          <a16:creationId xmlns:a16="http://schemas.microsoft.com/office/drawing/2014/main" id="{B1B31739-1E9E-89C0-FF63-2B7E57C6FAC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5" name="Group 24">
                    <a:extLst>
                      <a:ext uri="{FF2B5EF4-FFF2-40B4-BE49-F238E27FC236}">
                        <a16:creationId xmlns:a16="http://schemas.microsoft.com/office/drawing/2014/main" id="{7F2583A1-717B-B0DB-121F-8D9C8C882AF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43008" name="Rectangle 13">
                      <a:extLst>
                        <a:ext uri="{FF2B5EF4-FFF2-40B4-BE49-F238E27FC236}">
                          <a16:creationId xmlns:a16="http://schemas.microsoft.com/office/drawing/2014/main" id="{53E046C9-05BA-063E-5F4B-4AF8948D184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3009" name="Rectangle 14">
                      <a:extLst>
                        <a:ext uri="{FF2B5EF4-FFF2-40B4-BE49-F238E27FC236}">
                          <a16:creationId xmlns:a16="http://schemas.microsoft.com/office/drawing/2014/main" id="{786281A1-0E4F-45FE-AB9A-9A1B99BBFD0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6" name="Group 25">
                    <a:extLst>
                      <a:ext uri="{FF2B5EF4-FFF2-40B4-BE49-F238E27FC236}">
                        <a16:creationId xmlns:a16="http://schemas.microsoft.com/office/drawing/2014/main" id="{CF186E14-35D9-B31B-2511-47395AB39DE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0" name="Rectangle 29">
                      <a:extLst>
                        <a:ext uri="{FF2B5EF4-FFF2-40B4-BE49-F238E27FC236}">
                          <a16:creationId xmlns:a16="http://schemas.microsoft.com/office/drawing/2014/main" id="{FC056578-1BD8-F0D0-711D-302F692BDDB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" name="Rectangle 30">
                      <a:extLst>
                        <a:ext uri="{FF2B5EF4-FFF2-40B4-BE49-F238E27FC236}">
                          <a16:creationId xmlns:a16="http://schemas.microsoft.com/office/drawing/2014/main" id="{3E0D55B1-1FD3-FD03-8938-E68D65ED2A4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7" name="Group 18">
                    <a:extLst>
                      <a:ext uri="{FF2B5EF4-FFF2-40B4-BE49-F238E27FC236}">
                        <a16:creationId xmlns:a16="http://schemas.microsoft.com/office/drawing/2014/main" id="{6D668EB6-651E-786D-A7A6-C8333421775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8" name="Rectangle 19">
                      <a:extLst>
                        <a:ext uri="{FF2B5EF4-FFF2-40B4-BE49-F238E27FC236}">
                          <a16:creationId xmlns:a16="http://schemas.microsoft.com/office/drawing/2014/main" id="{B2CC95B7-C572-8D47-12C2-CDEFEF3047F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9" name="Rectangle 20">
                      <a:extLst>
                        <a:ext uri="{FF2B5EF4-FFF2-40B4-BE49-F238E27FC236}">
                          <a16:creationId xmlns:a16="http://schemas.microsoft.com/office/drawing/2014/main" id="{81474F9D-B1F2-B20C-99B2-0099CD41C2C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3" name="Rectangle 21">
                  <a:extLst>
                    <a:ext uri="{FF2B5EF4-FFF2-40B4-BE49-F238E27FC236}">
                      <a16:creationId xmlns:a16="http://schemas.microsoft.com/office/drawing/2014/main" id="{DBE4B1F3-E2B9-CD3A-CE48-5D0CBBCC3CD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845251C-E5A3-A74C-8307-C946050046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026024B1-E863-D386-1D9D-06B889D08ABF}"/>
              </a:ext>
            </a:extLst>
          </p:cNvPr>
          <p:cNvGrpSpPr/>
          <p:nvPr/>
        </p:nvGrpSpPr>
        <p:grpSpPr>
          <a:xfrm>
            <a:off x="744354" y="1600199"/>
            <a:ext cx="3980046" cy="1559169"/>
            <a:chOff x="1049154" y="2133599"/>
            <a:chExt cx="3980046" cy="1559169"/>
          </a:xfrm>
          <a:noFill/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3CE40FD3-8F37-04D9-7729-DDBF5ACB3C06}"/>
                </a:ext>
              </a:extLst>
            </p:cNvPr>
            <p:cNvSpPr/>
            <p:nvPr/>
          </p:nvSpPr>
          <p:spPr bwMode="auto">
            <a:xfrm>
              <a:off x="1066800" y="2133599"/>
              <a:ext cx="3962400" cy="1559169"/>
            </a:xfrm>
            <a:prstGeom prst="ellipse">
              <a:avLst/>
            </a:prstGeom>
            <a:blipFill>
              <a:blip r:embed="rId4"/>
              <a:tile tx="0" ty="0" sx="100000" sy="100000" flip="none" algn="tl"/>
            </a:blip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A00466F-04C0-8B7C-A0FD-B02FF4A37866}"/>
                </a:ext>
              </a:extLst>
            </p:cNvPr>
            <p:cNvSpPr/>
            <p:nvPr/>
          </p:nvSpPr>
          <p:spPr bwMode="auto">
            <a:xfrm>
              <a:off x="1049154" y="2510458"/>
              <a:ext cx="3927107" cy="675504"/>
            </a:xfrm>
            <a:custGeom>
              <a:avLst/>
              <a:gdLst>
                <a:gd name="connsiteX0" fmla="*/ 0 w 3927107"/>
                <a:gd name="connsiteY0" fmla="*/ 319369 h 675504"/>
                <a:gd name="connsiteX1" fmla="*/ 1925052 w 3927107"/>
                <a:gd name="connsiteY1" fmla="*/ 11361 h 675504"/>
                <a:gd name="connsiteX2" fmla="*/ 3927107 w 3927107"/>
                <a:gd name="connsiteY2" fmla="*/ 675504 h 67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27107" h="675504">
                  <a:moveTo>
                    <a:pt x="0" y="319369"/>
                  </a:moveTo>
                  <a:cubicBezTo>
                    <a:pt x="635267" y="135687"/>
                    <a:pt x="1270534" y="-47995"/>
                    <a:pt x="1925052" y="11361"/>
                  </a:cubicBezTo>
                  <a:cubicBezTo>
                    <a:pt x="2579570" y="70717"/>
                    <a:pt x="3253338" y="373110"/>
                    <a:pt x="3927107" y="675504"/>
                  </a:cubicBezTo>
                </a:path>
              </a:pathLst>
            </a:custGeom>
            <a:grp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A868953-CD9E-636A-6813-6E5E66A92366}"/>
                </a:ext>
              </a:extLst>
            </p:cNvPr>
            <p:cNvSpPr/>
            <p:nvPr/>
          </p:nvSpPr>
          <p:spPr bwMode="auto">
            <a:xfrm>
              <a:off x="2286001" y="2165683"/>
              <a:ext cx="1506354" cy="1506355"/>
            </a:xfrm>
            <a:custGeom>
              <a:avLst/>
              <a:gdLst>
                <a:gd name="connsiteX0" fmla="*/ 0 w 1434165"/>
                <a:gd name="connsiteY0" fmla="*/ 1414914 h 1414914"/>
                <a:gd name="connsiteX1" fmla="*/ 702645 w 1434165"/>
                <a:gd name="connsiteY1" fmla="*/ 336884 h 1414914"/>
                <a:gd name="connsiteX2" fmla="*/ 1434165 w 1434165"/>
                <a:gd name="connsiteY2" fmla="*/ 0 h 1414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34165" h="1414914">
                  <a:moveTo>
                    <a:pt x="0" y="1414914"/>
                  </a:moveTo>
                  <a:cubicBezTo>
                    <a:pt x="231809" y="993808"/>
                    <a:pt x="463618" y="572703"/>
                    <a:pt x="702645" y="336884"/>
                  </a:cubicBezTo>
                  <a:cubicBezTo>
                    <a:pt x="941673" y="101065"/>
                    <a:pt x="1187919" y="50532"/>
                    <a:pt x="1434165" y="0"/>
                  </a:cubicBezTo>
                </a:path>
              </a:pathLst>
            </a:cu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DA9A8A5-0AF3-6711-3A74-08EF23B58113}"/>
              </a:ext>
            </a:extLst>
          </p:cNvPr>
          <p:cNvCxnSpPr>
            <a:cxnSpLocks/>
          </p:cNvCxnSpPr>
          <p:nvPr/>
        </p:nvCxnSpPr>
        <p:spPr bwMode="auto">
          <a:xfrm>
            <a:off x="762000" y="2522538"/>
            <a:ext cx="1905000" cy="265906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A674A552-93A6-4977-CA77-8BBC81BB0FC5}"/>
              </a:ext>
            </a:extLst>
          </p:cNvPr>
          <p:cNvCxnSpPr>
            <a:cxnSpLocks/>
          </p:cNvCxnSpPr>
          <p:nvPr/>
        </p:nvCxnSpPr>
        <p:spPr bwMode="auto">
          <a:xfrm flipH="1">
            <a:off x="2667000" y="2652562"/>
            <a:ext cx="1905000" cy="252903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A57C033C-3EFA-664F-2188-92283CCC76A1}"/>
              </a:ext>
            </a:extLst>
          </p:cNvPr>
          <p:cNvCxnSpPr/>
          <p:nvPr/>
        </p:nvCxnSpPr>
        <p:spPr bwMode="auto">
          <a:xfrm>
            <a:off x="2667000" y="914400"/>
            <a:ext cx="0" cy="47244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dashDot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42636674-6BCC-15C6-2965-8756EA5C9AAC}"/>
              </a:ext>
            </a:extLst>
          </p:cNvPr>
          <p:cNvCxnSpPr>
            <a:cxnSpLocks/>
            <a:stCxn id="32" idx="0"/>
          </p:cNvCxnSpPr>
          <p:nvPr/>
        </p:nvCxnSpPr>
        <p:spPr bwMode="auto">
          <a:xfrm>
            <a:off x="1981201" y="3138638"/>
            <a:ext cx="685799" cy="518962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627A5B24-D7BB-3DE7-0492-AD45905C831E}"/>
              </a:ext>
            </a:extLst>
          </p:cNvPr>
          <p:cNvCxnSpPr/>
          <p:nvPr/>
        </p:nvCxnSpPr>
        <p:spPr bwMode="auto">
          <a:xfrm flipV="1">
            <a:off x="2667000" y="1600199"/>
            <a:ext cx="762000" cy="205740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3341E1F4-25AD-4990-BB60-73DAF44DF2C0}"/>
              </a:ext>
            </a:extLst>
          </p:cNvPr>
          <p:cNvSpPr txBox="1"/>
          <p:nvPr/>
        </p:nvSpPr>
        <p:spPr>
          <a:xfrm>
            <a:off x="2463212" y="15195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A2EF71-D557-EA32-1921-7643659F7A8C}"/>
              </a:ext>
            </a:extLst>
          </p:cNvPr>
          <p:cNvSpPr txBox="1"/>
          <p:nvPr/>
        </p:nvSpPr>
        <p:spPr>
          <a:xfrm>
            <a:off x="3301412" y="1138535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22C2A9-059D-E7E0-27E5-63491BA3B386}"/>
              </a:ext>
            </a:extLst>
          </p:cNvPr>
          <p:cNvSpPr txBox="1"/>
          <p:nvPr/>
        </p:nvSpPr>
        <p:spPr>
          <a:xfrm>
            <a:off x="1600200" y="2967335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59ACE9-9967-13B8-168C-B77644C4F986}"/>
              </a:ext>
            </a:extLst>
          </p:cNvPr>
          <p:cNvSpPr txBox="1"/>
          <p:nvPr/>
        </p:nvSpPr>
        <p:spPr>
          <a:xfrm>
            <a:off x="457200" y="2052935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438B65-E928-D22A-0CCF-24F444996C6F}"/>
              </a:ext>
            </a:extLst>
          </p:cNvPr>
          <p:cNvSpPr txBox="1"/>
          <p:nvPr/>
        </p:nvSpPr>
        <p:spPr>
          <a:xfrm>
            <a:off x="4520612" y="2433935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F11E23-F74A-8A6D-9A85-EEF1F0A027B2}"/>
              </a:ext>
            </a:extLst>
          </p:cNvPr>
          <p:cNvSpPr txBox="1"/>
          <p:nvPr/>
        </p:nvSpPr>
        <p:spPr>
          <a:xfrm>
            <a:off x="1981200" y="3348335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R</a:t>
            </a:r>
            <a:r>
              <a:rPr lang="en-US" i="1" baseline="-25000" dirty="0"/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C55B0E-C277-E746-B663-4F8854E211DC}"/>
              </a:ext>
            </a:extLst>
          </p:cNvPr>
          <p:cNvSpPr txBox="1"/>
          <p:nvPr/>
        </p:nvSpPr>
        <p:spPr>
          <a:xfrm>
            <a:off x="3774757" y="3810000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R</a:t>
            </a:r>
            <a:r>
              <a:rPr lang="en-US" i="1" baseline="-25000" dirty="0"/>
              <a:t>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7321D1B-5710-4665-A222-467ECECEA81A}"/>
              </a:ext>
            </a:extLst>
          </p:cNvPr>
          <p:cNvSpPr txBox="1"/>
          <p:nvPr/>
        </p:nvSpPr>
        <p:spPr>
          <a:xfrm>
            <a:off x="2590800" y="5100935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5AAF678-F02C-B7F1-0319-193D847238F3}"/>
              </a:ext>
            </a:extLst>
          </p:cNvPr>
          <p:cNvSpPr txBox="1"/>
          <p:nvPr/>
        </p:nvSpPr>
        <p:spPr>
          <a:xfrm>
            <a:off x="2667000" y="4110335"/>
            <a:ext cx="421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ym typeface="Symbol" panose="05050102010706020507" pitchFamily="18" charset="2"/>
              </a:rPr>
              <a:t></a:t>
            </a:r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F9AFF2C-0A5B-9953-2F1A-9DFD05DD5FF5}"/>
              </a:ext>
            </a:extLst>
          </p:cNvPr>
          <p:cNvSpPr/>
          <p:nvPr/>
        </p:nvSpPr>
        <p:spPr bwMode="auto">
          <a:xfrm>
            <a:off x="2705100" y="4614743"/>
            <a:ext cx="238125" cy="157282"/>
          </a:xfrm>
          <a:custGeom>
            <a:avLst/>
            <a:gdLst>
              <a:gd name="connsiteX0" fmla="*/ 0 w 238125"/>
              <a:gd name="connsiteY0" fmla="*/ 52507 h 157282"/>
              <a:gd name="connsiteX1" fmla="*/ 123825 w 238125"/>
              <a:gd name="connsiteY1" fmla="*/ 4882 h 157282"/>
              <a:gd name="connsiteX2" fmla="*/ 238125 w 238125"/>
              <a:gd name="connsiteY2" fmla="*/ 157282 h 157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8125" h="157282">
                <a:moveTo>
                  <a:pt x="0" y="52507"/>
                </a:moveTo>
                <a:cubicBezTo>
                  <a:pt x="42069" y="19963"/>
                  <a:pt x="84138" y="-12581"/>
                  <a:pt x="123825" y="4882"/>
                </a:cubicBezTo>
                <a:cubicBezTo>
                  <a:pt x="163513" y="22344"/>
                  <a:pt x="200819" y="89813"/>
                  <a:pt x="238125" y="157282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FB1B5F73-BA20-C6C9-002C-DFEFFE5384BF}"/>
                  </a:ext>
                </a:extLst>
              </p:cNvPr>
              <p:cNvSpPr txBox="1"/>
              <p:nvPr/>
            </p:nvSpPr>
            <p:spPr>
              <a:xfrm>
                <a:off x="5887155" y="1616173"/>
                <a:ext cx="2683536" cy="7454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𝜎𝛿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𝑙𝑟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den>
                        </m:f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den>
                        </m:f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FB1B5F73-BA20-C6C9-002C-DFEFFE5384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7155" y="1616173"/>
                <a:ext cx="2683536" cy="74546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Box 39">
            <a:extLst>
              <a:ext uri="{FF2B5EF4-FFF2-40B4-BE49-F238E27FC236}">
                <a16:creationId xmlns:a16="http://schemas.microsoft.com/office/drawing/2014/main" id="{BF390CA9-E61E-71AC-9C03-03B342121882}"/>
              </a:ext>
            </a:extLst>
          </p:cNvPr>
          <p:cNvSpPr txBox="1"/>
          <p:nvPr/>
        </p:nvSpPr>
        <p:spPr>
          <a:xfrm>
            <a:off x="457200" y="5242408"/>
            <a:ext cx="81534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accent2"/>
                </a:solidFill>
              </a:rPr>
              <a:t>Euler Theorem: The sum of the curvatures of two orthogonal normal sections is constant and equal to the sum of the curvatures of the principal sections.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69CDB54-88BB-A219-6EC7-E84A1292A15E}"/>
              </a:ext>
            </a:extLst>
          </p:cNvPr>
          <p:cNvSpPr txBox="1"/>
          <p:nvPr/>
        </p:nvSpPr>
        <p:spPr>
          <a:xfrm>
            <a:off x="5638800" y="2607438"/>
            <a:ext cx="3276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Above sum is independent of choice of elements.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8D60337-04C1-952C-C1E1-F7FE6E402FDC}"/>
              </a:ext>
            </a:extLst>
          </p:cNvPr>
          <p:cNvSpPr txBox="1"/>
          <p:nvPr/>
        </p:nvSpPr>
        <p:spPr>
          <a:xfrm>
            <a:off x="3533898" y="1730224"/>
            <a:ext cx="3048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1208173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3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93BD08-C3E0-7B33-CA07-DCA5740E5F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>
            <a:extLst>
              <a:ext uri="{FF2B5EF4-FFF2-40B4-BE49-F238E27FC236}">
                <a16:creationId xmlns:a16="http://schemas.microsoft.com/office/drawing/2014/main" id="{A022FE7A-D3A6-EDB6-34E5-6424AD3C2F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28800" y="152400"/>
            <a:ext cx="5638800" cy="1143000"/>
          </a:xfrm>
        </p:spPr>
        <p:txBody>
          <a:bodyPr/>
          <a:lstStyle/>
          <a:p>
            <a:r>
              <a:rPr lang="en-US" altLang="en-US" sz="2800" dirty="0"/>
              <a:t>Fluid Pressure Surface Tension in Curved Surfaces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4EED078-9496-05C8-5A65-40F78C47D91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7" name="Picture 22" descr="Logo usage Guidelines">
              <a:extLst>
                <a:ext uri="{FF2B5EF4-FFF2-40B4-BE49-F238E27FC236}">
                  <a16:creationId xmlns:a16="http://schemas.microsoft.com/office/drawing/2014/main" id="{813072A4-9239-F711-93AA-F4A652AAC1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8" name="Group 38">
              <a:extLst>
                <a:ext uri="{FF2B5EF4-FFF2-40B4-BE49-F238E27FC236}">
                  <a16:creationId xmlns:a16="http://schemas.microsoft.com/office/drawing/2014/main" id="{D492B9DD-6EB3-3EDE-36BF-F7D4D6BB8B7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45FE87BF-69F2-A541-40F5-674FC1B7EFE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9308C604-5229-03F0-12A6-6849390E29E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4" name="Group 23">
                    <a:extLst>
                      <a:ext uri="{FF2B5EF4-FFF2-40B4-BE49-F238E27FC236}">
                        <a16:creationId xmlns:a16="http://schemas.microsoft.com/office/drawing/2014/main" id="{E1A1A7F4-8008-1FED-63BB-3D50E71FACF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3011" name="Rectangle 10">
                      <a:extLst>
                        <a:ext uri="{FF2B5EF4-FFF2-40B4-BE49-F238E27FC236}">
                          <a16:creationId xmlns:a16="http://schemas.microsoft.com/office/drawing/2014/main" id="{DAEF1F69-2F9A-DB21-9392-D11E28E80F4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3013" name="Rectangle 11">
                      <a:extLst>
                        <a:ext uri="{FF2B5EF4-FFF2-40B4-BE49-F238E27FC236}">
                          <a16:creationId xmlns:a16="http://schemas.microsoft.com/office/drawing/2014/main" id="{B144CD95-2BDB-9BE0-4C0A-1D6A7F132C6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5" name="Group 24">
                    <a:extLst>
                      <a:ext uri="{FF2B5EF4-FFF2-40B4-BE49-F238E27FC236}">
                        <a16:creationId xmlns:a16="http://schemas.microsoft.com/office/drawing/2014/main" id="{ACE15644-179E-A8DB-B9FD-B8B363413B7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43008" name="Rectangle 13">
                      <a:extLst>
                        <a:ext uri="{FF2B5EF4-FFF2-40B4-BE49-F238E27FC236}">
                          <a16:creationId xmlns:a16="http://schemas.microsoft.com/office/drawing/2014/main" id="{68918FCE-16F5-1B4A-E007-6FC720B8B3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3009" name="Rectangle 14">
                      <a:extLst>
                        <a:ext uri="{FF2B5EF4-FFF2-40B4-BE49-F238E27FC236}">
                          <a16:creationId xmlns:a16="http://schemas.microsoft.com/office/drawing/2014/main" id="{3B4D42AB-32E8-E74A-D377-D612CC056D9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6" name="Group 25">
                    <a:extLst>
                      <a:ext uri="{FF2B5EF4-FFF2-40B4-BE49-F238E27FC236}">
                        <a16:creationId xmlns:a16="http://schemas.microsoft.com/office/drawing/2014/main" id="{632F86B2-8A0D-BC04-560F-331EF6D34EB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0" name="Rectangle 29">
                      <a:extLst>
                        <a:ext uri="{FF2B5EF4-FFF2-40B4-BE49-F238E27FC236}">
                          <a16:creationId xmlns:a16="http://schemas.microsoft.com/office/drawing/2014/main" id="{0BB8E8D2-EB29-9F58-3C30-EE3DF195A0A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" name="Rectangle 30">
                      <a:extLst>
                        <a:ext uri="{FF2B5EF4-FFF2-40B4-BE49-F238E27FC236}">
                          <a16:creationId xmlns:a16="http://schemas.microsoft.com/office/drawing/2014/main" id="{9B03DE79-6E33-7BA4-B0D5-AB61C357138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7" name="Group 18">
                    <a:extLst>
                      <a:ext uri="{FF2B5EF4-FFF2-40B4-BE49-F238E27FC236}">
                        <a16:creationId xmlns:a16="http://schemas.microsoft.com/office/drawing/2014/main" id="{20FF079D-53D4-D15B-63D1-19C8C1C693E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8" name="Rectangle 19">
                      <a:extLst>
                        <a:ext uri="{FF2B5EF4-FFF2-40B4-BE49-F238E27FC236}">
                          <a16:creationId xmlns:a16="http://schemas.microsoft.com/office/drawing/2014/main" id="{4449B03F-065A-C469-A7C3-70491816B1C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9" name="Rectangle 20">
                      <a:extLst>
                        <a:ext uri="{FF2B5EF4-FFF2-40B4-BE49-F238E27FC236}">
                          <a16:creationId xmlns:a16="http://schemas.microsoft.com/office/drawing/2014/main" id="{AEE01E89-E125-AA89-B448-A409CC2F53D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3" name="Rectangle 21">
                  <a:extLst>
                    <a:ext uri="{FF2B5EF4-FFF2-40B4-BE49-F238E27FC236}">
                      <a16:creationId xmlns:a16="http://schemas.microsoft.com/office/drawing/2014/main" id="{99B372B3-21A4-1E52-FEB2-869531C8A8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35F6CEC-FBC3-31E5-3686-D6606697162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432EDC8D-417F-3EBC-7CA9-80EFA7DAC4B4}"/>
              </a:ext>
            </a:extLst>
          </p:cNvPr>
          <p:cNvGrpSpPr/>
          <p:nvPr/>
        </p:nvGrpSpPr>
        <p:grpSpPr>
          <a:xfrm>
            <a:off x="1049154" y="2133599"/>
            <a:ext cx="3980046" cy="1559169"/>
            <a:chOff x="1049154" y="2133599"/>
            <a:chExt cx="3980046" cy="1559169"/>
          </a:xfrm>
          <a:noFill/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09321317-1969-4D0D-29BC-1E8DBD8ED312}"/>
                </a:ext>
              </a:extLst>
            </p:cNvPr>
            <p:cNvSpPr/>
            <p:nvPr/>
          </p:nvSpPr>
          <p:spPr bwMode="auto">
            <a:xfrm>
              <a:off x="1066800" y="2133599"/>
              <a:ext cx="3962400" cy="1559169"/>
            </a:xfrm>
            <a:prstGeom prst="ellipse">
              <a:avLst/>
            </a:prstGeom>
            <a:blipFill>
              <a:blip r:embed="rId4"/>
              <a:tile tx="0" ty="0" sx="100000" sy="100000" flip="none" algn="tl"/>
            </a:blip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EFA1598-C354-F7BD-0F17-08DD2EDA3817}"/>
                </a:ext>
              </a:extLst>
            </p:cNvPr>
            <p:cNvSpPr/>
            <p:nvPr/>
          </p:nvSpPr>
          <p:spPr bwMode="auto">
            <a:xfrm>
              <a:off x="1049154" y="2510458"/>
              <a:ext cx="3927107" cy="675504"/>
            </a:xfrm>
            <a:custGeom>
              <a:avLst/>
              <a:gdLst>
                <a:gd name="connsiteX0" fmla="*/ 0 w 3927107"/>
                <a:gd name="connsiteY0" fmla="*/ 319369 h 675504"/>
                <a:gd name="connsiteX1" fmla="*/ 1925052 w 3927107"/>
                <a:gd name="connsiteY1" fmla="*/ 11361 h 675504"/>
                <a:gd name="connsiteX2" fmla="*/ 3927107 w 3927107"/>
                <a:gd name="connsiteY2" fmla="*/ 675504 h 67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27107" h="675504">
                  <a:moveTo>
                    <a:pt x="0" y="319369"/>
                  </a:moveTo>
                  <a:cubicBezTo>
                    <a:pt x="635267" y="135687"/>
                    <a:pt x="1270534" y="-47995"/>
                    <a:pt x="1925052" y="11361"/>
                  </a:cubicBezTo>
                  <a:cubicBezTo>
                    <a:pt x="2579570" y="70717"/>
                    <a:pt x="3253338" y="373110"/>
                    <a:pt x="3927107" y="675504"/>
                  </a:cubicBezTo>
                </a:path>
              </a:pathLst>
            </a:custGeom>
            <a:grp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93509191-328B-4CD8-FA63-2B560C72246C}"/>
                </a:ext>
              </a:extLst>
            </p:cNvPr>
            <p:cNvSpPr/>
            <p:nvPr/>
          </p:nvSpPr>
          <p:spPr bwMode="auto">
            <a:xfrm>
              <a:off x="2286001" y="2165683"/>
              <a:ext cx="1506354" cy="1506355"/>
            </a:xfrm>
            <a:custGeom>
              <a:avLst/>
              <a:gdLst>
                <a:gd name="connsiteX0" fmla="*/ 0 w 1434165"/>
                <a:gd name="connsiteY0" fmla="*/ 1414914 h 1414914"/>
                <a:gd name="connsiteX1" fmla="*/ 702645 w 1434165"/>
                <a:gd name="connsiteY1" fmla="*/ 336884 h 1414914"/>
                <a:gd name="connsiteX2" fmla="*/ 1434165 w 1434165"/>
                <a:gd name="connsiteY2" fmla="*/ 0 h 1414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34165" h="1414914">
                  <a:moveTo>
                    <a:pt x="0" y="1414914"/>
                  </a:moveTo>
                  <a:cubicBezTo>
                    <a:pt x="231809" y="993808"/>
                    <a:pt x="463618" y="572703"/>
                    <a:pt x="702645" y="336884"/>
                  </a:cubicBezTo>
                  <a:cubicBezTo>
                    <a:pt x="941673" y="101065"/>
                    <a:pt x="1187919" y="50532"/>
                    <a:pt x="1434165" y="0"/>
                  </a:cubicBezTo>
                </a:path>
              </a:pathLst>
            </a:cu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59C98C3-3BDB-4A6B-77E0-7A04B8322BEB}"/>
              </a:ext>
            </a:extLst>
          </p:cNvPr>
          <p:cNvCxnSpPr>
            <a:cxnSpLocks/>
          </p:cNvCxnSpPr>
          <p:nvPr/>
        </p:nvCxnSpPr>
        <p:spPr bwMode="auto">
          <a:xfrm>
            <a:off x="1066800" y="3055938"/>
            <a:ext cx="1905000" cy="265906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E8720B9-6339-6565-AF67-E89ABE4F64C4}"/>
              </a:ext>
            </a:extLst>
          </p:cNvPr>
          <p:cNvCxnSpPr>
            <a:cxnSpLocks/>
          </p:cNvCxnSpPr>
          <p:nvPr/>
        </p:nvCxnSpPr>
        <p:spPr bwMode="auto">
          <a:xfrm flipH="1">
            <a:off x="2971800" y="3185962"/>
            <a:ext cx="1905000" cy="252903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96262BC9-6C00-E205-E379-75FD92869275}"/>
              </a:ext>
            </a:extLst>
          </p:cNvPr>
          <p:cNvCxnSpPr/>
          <p:nvPr/>
        </p:nvCxnSpPr>
        <p:spPr bwMode="auto">
          <a:xfrm>
            <a:off x="2971800" y="1447800"/>
            <a:ext cx="0" cy="47244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dashDot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A72F50E5-02E1-5B6E-526A-DFEF2D75E271}"/>
              </a:ext>
            </a:extLst>
          </p:cNvPr>
          <p:cNvCxnSpPr>
            <a:cxnSpLocks/>
            <a:stCxn id="32" idx="0"/>
          </p:cNvCxnSpPr>
          <p:nvPr/>
        </p:nvCxnSpPr>
        <p:spPr bwMode="auto">
          <a:xfrm>
            <a:off x="2286001" y="3672038"/>
            <a:ext cx="685799" cy="518962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A4D481AC-5648-6C5B-10E9-D028149FA029}"/>
              </a:ext>
            </a:extLst>
          </p:cNvPr>
          <p:cNvCxnSpPr/>
          <p:nvPr/>
        </p:nvCxnSpPr>
        <p:spPr bwMode="auto">
          <a:xfrm flipV="1">
            <a:off x="2971800" y="2133599"/>
            <a:ext cx="762000" cy="205740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241DE53A-AFB9-EE6C-BB3C-C3FE36AF3F1A}"/>
              </a:ext>
            </a:extLst>
          </p:cNvPr>
          <p:cNvSpPr txBox="1"/>
          <p:nvPr/>
        </p:nvSpPr>
        <p:spPr>
          <a:xfrm>
            <a:off x="2768012" y="20529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0E8DB1-EA20-40E4-DD56-A2F7044D7124}"/>
              </a:ext>
            </a:extLst>
          </p:cNvPr>
          <p:cNvSpPr txBox="1"/>
          <p:nvPr/>
        </p:nvSpPr>
        <p:spPr>
          <a:xfrm>
            <a:off x="3606212" y="1671935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775D5B-F217-E6DF-9549-13FCFBD6074D}"/>
              </a:ext>
            </a:extLst>
          </p:cNvPr>
          <p:cNvSpPr txBox="1"/>
          <p:nvPr/>
        </p:nvSpPr>
        <p:spPr>
          <a:xfrm>
            <a:off x="1905000" y="3500735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1F2732-2960-8193-E5EB-02001D562480}"/>
              </a:ext>
            </a:extLst>
          </p:cNvPr>
          <p:cNvSpPr txBox="1"/>
          <p:nvPr/>
        </p:nvSpPr>
        <p:spPr>
          <a:xfrm>
            <a:off x="762000" y="2586335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B1EDD5-6073-EC9D-C850-B4B87CA81107}"/>
              </a:ext>
            </a:extLst>
          </p:cNvPr>
          <p:cNvSpPr txBox="1"/>
          <p:nvPr/>
        </p:nvSpPr>
        <p:spPr>
          <a:xfrm>
            <a:off x="4825412" y="2967335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7FC136-874F-2C6C-2FA7-FCD15728A1CC}"/>
              </a:ext>
            </a:extLst>
          </p:cNvPr>
          <p:cNvSpPr txBox="1"/>
          <p:nvPr/>
        </p:nvSpPr>
        <p:spPr>
          <a:xfrm>
            <a:off x="2286000" y="3881735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R</a:t>
            </a:r>
            <a:r>
              <a:rPr lang="en-US" i="1" baseline="-25000" dirty="0"/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7C206A-4CAA-3FBF-1032-B8DCAD929684}"/>
              </a:ext>
            </a:extLst>
          </p:cNvPr>
          <p:cNvSpPr txBox="1"/>
          <p:nvPr/>
        </p:nvSpPr>
        <p:spPr>
          <a:xfrm>
            <a:off x="4079557" y="4343400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R</a:t>
            </a:r>
            <a:r>
              <a:rPr lang="en-US" i="1" baseline="-25000" dirty="0"/>
              <a:t>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53323A2-1E21-A69C-88C8-A57FC28EC097}"/>
              </a:ext>
            </a:extLst>
          </p:cNvPr>
          <p:cNvSpPr txBox="1"/>
          <p:nvPr/>
        </p:nvSpPr>
        <p:spPr>
          <a:xfrm>
            <a:off x="2895600" y="5634335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D091A41-E609-5ED9-AC1E-DBC82E119A00}"/>
              </a:ext>
            </a:extLst>
          </p:cNvPr>
          <p:cNvSpPr txBox="1"/>
          <p:nvPr/>
        </p:nvSpPr>
        <p:spPr>
          <a:xfrm>
            <a:off x="2971800" y="4643735"/>
            <a:ext cx="421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ym typeface="Symbol" panose="05050102010706020507" pitchFamily="18" charset="2"/>
              </a:rPr>
              <a:t></a:t>
            </a:r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CEB24AA-0591-F92F-EE5D-FE58C2782F03}"/>
              </a:ext>
            </a:extLst>
          </p:cNvPr>
          <p:cNvSpPr/>
          <p:nvPr/>
        </p:nvSpPr>
        <p:spPr bwMode="auto">
          <a:xfrm>
            <a:off x="3009900" y="5148143"/>
            <a:ext cx="238125" cy="157282"/>
          </a:xfrm>
          <a:custGeom>
            <a:avLst/>
            <a:gdLst>
              <a:gd name="connsiteX0" fmla="*/ 0 w 238125"/>
              <a:gd name="connsiteY0" fmla="*/ 52507 h 157282"/>
              <a:gd name="connsiteX1" fmla="*/ 123825 w 238125"/>
              <a:gd name="connsiteY1" fmla="*/ 4882 h 157282"/>
              <a:gd name="connsiteX2" fmla="*/ 238125 w 238125"/>
              <a:gd name="connsiteY2" fmla="*/ 157282 h 157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8125" h="157282">
                <a:moveTo>
                  <a:pt x="0" y="52507"/>
                </a:moveTo>
                <a:cubicBezTo>
                  <a:pt x="42069" y="19963"/>
                  <a:pt x="84138" y="-12581"/>
                  <a:pt x="123825" y="4882"/>
                </a:cubicBezTo>
                <a:cubicBezTo>
                  <a:pt x="163513" y="22344"/>
                  <a:pt x="200819" y="89813"/>
                  <a:pt x="238125" y="157282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4879F1-3707-82CF-B480-DF0D2DB450E2}"/>
              </a:ext>
            </a:extLst>
          </p:cNvPr>
          <p:cNvSpPr txBox="1"/>
          <p:nvPr/>
        </p:nvSpPr>
        <p:spPr>
          <a:xfrm>
            <a:off x="3486916" y="4676775"/>
            <a:ext cx="534962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Since four orthogonal elements are considered, the integration is made over one quarter of a revolution to give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65498AE-0A26-4EEB-B7B5-BAFCE78687FB}"/>
                  </a:ext>
                </a:extLst>
              </p:cNvPr>
              <p:cNvSpPr txBox="1"/>
              <p:nvPr/>
            </p:nvSpPr>
            <p:spPr>
              <a:xfrm>
                <a:off x="5683250" y="1897224"/>
                <a:ext cx="3079750" cy="9221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𝜎𝛿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𝑙𝑟</m:t>
                      </m:r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65498AE-0A26-4EEB-B7B5-BAFCE78687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3250" y="1897224"/>
                <a:ext cx="3079750" cy="92217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1F700945-2E10-ED84-61BA-5EA60E8BE55D}"/>
                  </a:ext>
                </a:extLst>
              </p:cNvPr>
              <p:cNvSpPr txBox="1"/>
              <p:nvPr/>
            </p:nvSpPr>
            <p:spPr>
              <a:xfrm>
                <a:off x="4629865" y="5917451"/>
                <a:ext cx="3079750" cy="9221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1F700945-2E10-ED84-61BA-5EA60E8BE5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9865" y="5917451"/>
                <a:ext cx="3079750" cy="92217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77F59C7-4ECA-CA64-2FC2-8E8905E72517}"/>
                  </a:ext>
                </a:extLst>
              </p:cNvPr>
              <p:cNvSpPr txBox="1"/>
              <p:nvPr/>
            </p:nvSpPr>
            <p:spPr>
              <a:xfrm>
                <a:off x="420529" y="5724339"/>
                <a:ext cx="3668553" cy="9339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sup>
                        <m:e>
                          <m:r>
                            <a:rPr lang="en-US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77F59C7-4ECA-CA64-2FC2-8E8905E725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529" y="5724339"/>
                <a:ext cx="3668553" cy="93397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>
            <a:extLst>
              <a:ext uri="{FF2B5EF4-FFF2-40B4-BE49-F238E27FC236}">
                <a16:creationId xmlns:a16="http://schemas.microsoft.com/office/drawing/2014/main" id="{60CE661E-48B5-E7BB-8B11-631903C141F2}"/>
              </a:ext>
            </a:extLst>
          </p:cNvPr>
          <p:cNvSpPr txBox="1"/>
          <p:nvPr/>
        </p:nvSpPr>
        <p:spPr>
          <a:xfrm>
            <a:off x="3733708" y="2281535"/>
            <a:ext cx="3048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2241811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36" grpId="0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7C4E8-0F65-5672-8391-BF0A4FD11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>
            <a:extLst>
              <a:ext uri="{FF2B5EF4-FFF2-40B4-BE49-F238E27FC236}">
                <a16:creationId xmlns:a16="http://schemas.microsoft.com/office/drawing/2014/main" id="{8E95808D-21BB-10FF-4092-8EA5B78C39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28800" y="152400"/>
            <a:ext cx="5638800" cy="1143000"/>
          </a:xfrm>
        </p:spPr>
        <p:txBody>
          <a:bodyPr/>
          <a:lstStyle/>
          <a:p>
            <a:r>
              <a:rPr lang="en-US" altLang="en-US" sz="2800" dirty="0"/>
              <a:t>Fluid Pressure Surface Tension in Curved Surfaces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5A2931E-F0C0-35C9-30B6-76659815749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7" name="Picture 22" descr="Logo usage Guidelines">
              <a:extLst>
                <a:ext uri="{FF2B5EF4-FFF2-40B4-BE49-F238E27FC236}">
                  <a16:creationId xmlns:a16="http://schemas.microsoft.com/office/drawing/2014/main" id="{9E5C870E-28E5-65B4-273F-5742726DB3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8" name="Group 38">
              <a:extLst>
                <a:ext uri="{FF2B5EF4-FFF2-40B4-BE49-F238E27FC236}">
                  <a16:creationId xmlns:a16="http://schemas.microsoft.com/office/drawing/2014/main" id="{02991136-7104-E1E2-F1B3-2DF095405A1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5172FDEC-0040-2310-7F83-70400206D6F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2C8D44C5-58C3-AC3C-52E3-50A371F5C92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4" name="Group 23">
                    <a:extLst>
                      <a:ext uri="{FF2B5EF4-FFF2-40B4-BE49-F238E27FC236}">
                        <a16:creationId xmlns:a16="http://schemas.microsoft.com/office/drawing/2014/main" id="{18F8FED6-F2C8-D5CD-B1A9-609674C25B0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3011" name="Rectangle 10">
                      <a:extLst>
                        <a:ext uri="{FF2B5EF4-FFF2-40B4-BE49-F238E27FC236}">
                          <a16:creationId xmlns:a16="http://schemas.microsoft.com/office/drawing/2014/main" id="{E9AA0B0A-4FC3-6C53-B115-4CC13A3C271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3013" name="Rectangle 11">
                      <a:extLst>
                        <a:ext uri="{FF2B5EF4-FFF2-40B4-BE49-F238E27FC236}">
                          <a16:creationId xmlns:a16="http://schemas.microsoft.com/office/drawing/2014/main" id="{A906DE15-47AC-620D-EBA2-2C92F648BDE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5" name="Group 24">
                    <a:extLst>
                      <a:ext uri="{FF2B5EF4-FFF2-40B4-BE49-F238E27FC236}">
                        <a16:creationId xmlns:a16="http://schemas.microsoft.com/office/drawing/2014/main" id="{B41CD47E-EAE6-24CA-D441-D6C072D428B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43008" name="Rectangle 13">
                      <a:extLst>
                        <a:ext uri="{FF2B5EF4-FFF2-40B4-BE49-F238E27FC236}">
                          <a16:creationId xmlns:a16="http://schemas.microsoft.com/office/drawing/2014/main" id="{079EF2CA-1962-7342-DBDD-F0FE24A38C3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3009" name="Rectangle 14">
                      <a:extLst>
                        <a:ext uri="{FF2B5EF4-FFF2-40B4-BE49-F238E27FC236}">
                          <a16:creationId xmlns:a16="http://schemas.microsoft.com/office/drawing/2014/main" id="{28E210BF-956F-883C-BB60-5701DD1DF27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6" name="Group 25">
                    <a:extLst>
                      <a:ext uri="{FF2B5EF4-FFF2-40B4-BE49-F238E27FC236}">
                        <a16:creationId xmlns:a16="http://schemas.microsoft.com/office/drawing/2014/main" id="{1E76DED9-6FF8-19C7-28E2-80C9DD14F7C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0" name="Rectangle 29">
                      <a:extLst>
                        <a:ext uri="{FF2B5EF4-FFF2-40B4-BE49-F238E27FC236}">
                          <a16:creationId xmlns:a16="http://schemas.microsoft.com/office/drawing/2014/main" id="{4AD5BC80-7747-E9AB-96A8-B89645C6DAD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" name="Rectangle 30">
                      <a:extLst>
                        <a:ext uri="{FF2B5EF4-FFF2-40B4-BE49-F238E27FC236}">
                          <a16:creationId xmlns:a16="http://schemas.microsoft.com/office/drawing/2014/main" id="{73D59983-A306-D9D4-7EED-4C21133F0B3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7" name="Group 18">
                    <a:extLst>
                      <a:ext uri="{FF2B5EF4-FFF2-40B4-BE49-F238E27FC236}">
                        <a16:creationId xmlns:a16="http://schemas.microsoft.com/office/drawing/2014/main" id="{5DE49225-0108-0BEE-2553-76B68D6D865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8" name="Rectangle 19">
                      <a:extLst>
                        <a:ext uri="{FF2B5EF4-FFF2-40B4-BE49-F238E27FC236}">
                          <a16:creationId xmlns:a16="http://schemas.microsoft.com/office/drawing/2014/main" id="{B9009D0F-B9D0-56D9-8FC5-0989108BBC8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9" name="Rectangle 20">
                      <a:extLst>
                        <a:ext uri="{FF2B5EF4-FFF2-40B4-BE49-F238E27FC236}">
                          <a16:creationId xmlns:a16="http://schemas.microsoft.com/office/drawing/2014/main" id="{0BA285D5-DDB4-24F6-934B-2CC24FC6EFC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3" name="Rectangle 21">
                  <a:extLst>
                    <a:ext uri="{FF2B5EF4-FFF2-40B4-BE49-F238E27FC236}">
                      <a16:creationId xmlns:a16="http://schemas.microsoft.com/office/drawing/2014/main" id="{EF6323DC-5549-1640-9143-BEAD081D4EB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FCAC752-D0F8-5FD3-DA22-8B632D59BF0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03F99DB-A09F-2CF1-DED2-6DB169A49810}"/>
              </a:ext>
            </a:extLst>
          </p:cNvPr>
          <p:cNvGrpSpPr/>
          <p:nvPr/>
        </p:nvGrpSpPr>
        <p:grpSpPr>
          <a:xfrm>
            <a:off x="1049154" y="2133599"/>
            <a:ext cx="3980046" cy="1559169"/>
            <a:chOff x="1049154" y="2133599"/>
            <a:chExt cx="3980046" cy="1559169"/>
          </a:xfrm>
          <a:noFill/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3951F01F-364D-C81A-11F8-EF740CD0ED3B}"/>
                </a:ext>
              </a:extLst>
            </p:cNvPr>
            <p:cNvSpPr/>
            <p:nvPr/>
          </p:nvSpPr>
          <p:spPr bwMode="auto">
            <a:xfrm>
              <a:off x="1066800" y="2133599"/>
              <a:ext cx="3962400" cy="1559169"/>
            </a:xfrm>
            <a:prstGeom prst="ellipse">
              <a:avLst/>
            </a:prstGeom>
            <a:blipFill>
              <a:blip r:embed="rId4"/>
              <a:tile tx="0" ty="0" sx="100000" sy="100000" flip="none" algn="tl"/>
            </a:blip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A809D50-7D1B-C8B7-288E-F6F6C6A5F319}"/>
                </a:ext>
              </a:extLst>
            </p:cNvPr>
            <p:cNvSpPr/>
            <p:nvPr/>
          </p:nvSpPr>
          <p:spPr bwMode="auto">
            <a:xfrm>
              <a:off x="1049154" y="2510458"/>
              <a:ext cx="3927107" cy="675504"/>
            </a:xfrm>
            <a:custGeom>
              <a:avLst/>
              <a:gdLst>
                <a:gd name="connsiteX0" fmla="*/ 0 w 3927107"/>
                <a:gd name="connsiteY0" fmla="*/ 319369 h 675504"/>
                <a:gd name="connsiteX1" fmla="*/ 1925052 w 3927107"/>
                <a:gd name="connsiteY1" fmla="*/ 11361 h 675504"/>
                <a:gd name="connsiteX2" fmla="*/ 3927107 w 3927107"/>
                <a:gd name="connsiteY2" fmla="*/ 675504 h 67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27107" h="675504">
                  <a:moveTo>
                    <a:pt x="0" y="319369"/>
                  </a:moveTo>
                  <a:cubicBezTo>
                    <a:pt x="635267" y="135687"/>
                    <a:pt x="1270534" y="-47995"/>
                    <a:pt x="1925052" y="11361"/>
                  </a:cubicBezTo>
                  <a:cubicBezTo>
                    <a:pt x="2579570" y="70717"/>
                    <a:pt x="3253338" y="373110"/>
                    <a:pt x="3927107" y="675504"/>
                  </a:cubicBezTo>
                </a:path>
              </a:pathLst>
            </a:custGeom>
            <a:grp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A52C0D6-FDD9-0103-3EEC-ABA139B9633B}"/>
                </a:ext>
              </a:extLst>
            </p:cNvPr>
            <p:cNvSpPr/>
            <p:nvPr/>
          </p:nvSpPr>
          <p:spPr bwMode="auto">
            <a:xfrm>
              <a:off x="2286001" y="2165683"/>
              <a:ext cx="1506354" cy="1506355"/>
            </a:xfrm>
            <a:custGeom>
              <a:avLst/>
              <a:gdLst>
                <a:gd name="connsiteX0" fmla="*/ 0 w 1434165"/>
                <a:gd name="connsiteY0" fmla="*/ 1414914 h 1414914"/>
                <a:gd name="connsiteX1" fmla="*/ 702645 w 1434165"/>
                <a:gd name="connsiteY1" fmla="*/ 336884 h 1414914"/>
                <a:gd name="connsiteX2" fmla="*/ 1434165 w 1434165"/>
                <a:gd name="connsiteY2" fmla="*/ 0 h 1414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34165" h="1414914">
                  <a:moveTo>
                    <a:pt x="0" y="1414914"/>
                  </a:moveTo>
                  <a:cubicBezTo>
                    <a:pt x="231809" y="993808"/>
                    <a:pt x="463618" y="572703"/>
                    <a:pt x="702645" y="336884"/>
                  </a:cubicBezTo>
                  <a:cubicBezTo>
                    <a:pt x="941673" y="101065"/>
                    <a:pt x="1187919" y="50532"/>
                    <a:pt x="1434165" y="0"/>
                  </a:cubicBezTo>
                </a:path>
              </a:pathLst>
            </a:cu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F8E3CCCE-EC40-E3DC-2893-A13E04B2FDD8}"/>
              </a:ext>
            </a:extLst>
          </p:cNvPr>
          <p:cNvCxnSpPr>
            <a:cxnSpLocks/>
          </p:cNvCxnSpPr>
          <p:nvPr/>
        </p:nvCxnSpPr>
        <p:spPr bwMode="auto">
          <a:xfrm>
            <a:off x="1066800" y="3055938"/>
            <a:ext cx="1905000" cy="265906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D1AC1991-1505-9EFC-22A0-12F745CFD161}"/>
              </a:ext>
            </a:extLst>
          </p:cNvPr>
          <p:cNvCxnSpPr>
            <a:cxnSpLocks/>
          </p:cNvCxnSpPr>
          <p:nvPr/>
        </p:nvCxnSpPr>
        <p:spPr bwMode="auto">
          <a:xfrm flipH="1">
            <a:off x="2971800" y="3185962"/>
            <a:ext cx="1905000" cy="252903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40FEE147-BB18-FD2E-8CFF-71A4BA104783}"/>
              </a:ext>
            </a:extLst>
          </p:cNvPr>
          <p:cNvCxnSpPr/>
          <p:nvPr/>
        </p:nvCxnSpPr>
        <p:spPr bwMode="auto">
          <a:xfrm>
            <a:off x="2971800" y="1447800"/>
            <a:ext cx="0" cy="47244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dashDot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5765836B-85DA-327C-217A-38E12742C296}"/>
              </a:ext>
            </a:extLst>
          </p:cNvPr>
          <p:cNvCxnSpPr>
            <a:cxnSpLocks/>
            <a:stCxn id="32" idx="0"/>
          </p:cNvCxnSpPr>
          <p:nvPr/>
        </p:nvCxnSpPr>
        <p:spPr bwMode="auto">
          <a:xfrm>
            <a:off x="2286001" y="3672038"/>
            <a:ext cx="685799" cy="518962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228ACE20-0B1B-A559-69CA-6DB80E9548EC}"/>
              </a:ext>
            </a:extLst>
          </p:cNvPr>
          <p:cNvCxnSpPr/>
          <p:nvPr/>
        </p:nvCxnSpPr>
        <p:spPr bwMode="auto">
          <a:xfrm flipV="1">
            <a:off x="2971800" y="2133599"/>
            <a:ext cx="762000" cy="205740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C3354EC7-2436-1403-EB19-3232B9DCB61B}"/>
              </a:ext>
            </a:extLst>
          </p:cNvPr>
          <p:cNvSpPr txBox="1"/>
          <p:nvPr/>
        </p:nvSpPr>
        <p:spPr>
          <a:xfrm>
            <a:off x="2768012" y="20529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7F5875-FA0A-F328-EC3B-D1F3E74FD6C8}"/>
              </a:ext>
            </a:extLst>
          </p:cNvPr>
          <p:cNvSpPr txBox="1"/>
          <p:nvPr/>
        </p:nvSpPr>
        <p:spPr>
          <a:xfrm>
            <a:off x="3606212" y="1671935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98836C-39BB-1AC7-C460-00C200BBC97A}"/>
              </a:ext>
            </a:extLst>
          </p:cNvPr>
          <p:cNvSpPr txBox="1"/>
          <p:nvPr/>
        </p:nvSpPr>
        <p:spPr>
          <a:xfrm>
            <a:off x="1905000" y="3500735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18795A-4EDC-7164-2768-9BA062678762}"/>
              </a:ext>
            </a:extLst>
          </p:cNvPr>
          <p:cNvSpPr txBox="1"/>
          <p:nvPr/>
        </p:nvSpPr>
        <p:spPr>
          <a:xfrm>
            <a:off x="762000" y="2586335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72ADE2-AD2C-59D5-1A8C-FA366F7C2022}"/>
              </a:ext>
            </a:extLst>
          </p:cNvPr>
          <p:cNvSpPr txBox="1"/>
          <p:nvPr/>
        </p:nvSpPr>
        <p:spPr>
          <a:xfrm>
            <a:off x="4825412" y="2967335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7554A9-A333-8042-C915-8F031437DD5B}"/>
              </a:ext>
            </a:extLst>
          </p:cNvPr>
          <p:cNvSpPr txBox="1"/>
          <p:nvPr/>
        </p:nvSpPr>
        <p:spPr>
          <a:xfrm>
            <a:off x="2286000" y="3881735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R</a:t>
            </a:r>
            <a:r>
              <a:rPr lang="en-US" i="1" baseline="-25000" dirty="0"/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6F09121-83F2-D2A2-70FC-F03AD065EA7F}"/>
              </a:ext>
            </a:extLst>
          </p:cNvPr>
          <p:cNvSpPr txBox="1"/>
          <p:nvPr/>
        </p:nvSpPr>
        <p:spPr>
          <a:xfrm>
            <a:off x="4079557" y="4343400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R</a:t>
            </a:r>
            <a:r>
              <a:rPr lang="en-US" i="1" baseline="-25000" dirty="0"/>
              <a:t>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55D34B-25F2-E5F8-22A8-B70710E531B8}"/>
              </a:ext>
            </a:extLst>
          </p:cNvPr>
          <p:cNvSpPr txBox="1"/>
          <p:nvPr/>
        </p:nvSpPr>
        <p:spPr>
          <a:xfrm>
            <a:off x="2895600" y="5634335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16141F-89ED-E996-B35F-003640FD7151}"/>
              </a:ext>
            </a:extLst>
          </p:cNvPr>
          <p:cNvSpPr txBox="1"/>
          <p:nvPr/>
        </p:nvSpPr>
        <p:spPr>
          <a:xfrm>
            <a:off x="2971800" y="4643735"/>
            <a:ext cx="421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ym typeface="Symbol" panose="05050102010706020507" pitchFamily="18" charset="2"/>
              </a:rPr>
              <a:t></a:t>
            </a:r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673140E-413F-ABCB-D348-686E4BB87073}"/>
              </a:ext>
            </a:extLst>
          </p:cNvPr>
          <p:cNvSpPr/>
          <p:nvPr/>
        </p:nvSpPr>
        <p:spPr bwMode="auto">
          <a:xfrm>
            <a:off x="3009900" y="5148143"/>
            <a:ext cx="238125" cy="157282"/>
          </a:xfrm>
          <a:custGeom>
            <a:avLst/>
            <a:gdLst>
              <a:gd name="connsiteX0" fmla="*/ 0 w 238125"/>
              <a:gd name="connsiteY0" fmla="*/ 52507 h 157282"/>
              <a:gd name="connsiteX1" fmla="*/ 123825 w 238125"/>
              <a:gd name="connsiteY1" fmla="*/ 4882 h 157282"/>
              <a:gd name="connsiteX2" fmla="*/ 238125 w 238125"/>
              <a:gd name="connsiteY2" fmla="*/ 157282 h 157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8125" h="157282">
                <a:moveTo>
                  <a:pt x="0" y="52507"/>
                </a:moveTo>
                <a:cubicBezTo>
                  <a:pt x="42069" y="19963"/>
                  <a:pt x="84138" y="-12581"/>
                  <a:pt x="123825" y="4882"/>
                </a:cubicBezTo>
                <a:cubicBezTo>
                  <a:pt x="163513" y="22344"/>
                  <a:pt x="200819" y="89813"/>
                  <a:pt x="238125" y="157282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F02DE2AC-C26D-15B8-2FA7-5A841CED375B}"/>
                  </a:ext>
                </a:extLst>
              </p:cNvPr>
              <p:cNvSpPr txBox="1"/>
              <p:nvPr/>
            </p:nvSpPr>
            <p:spPr>
              <a:xfrm>
                <a:off x="5530850" y="1363824"/>
                <a:ext cx="3079750" cy="9221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𝜎𝜋</m:t>
                      </m:r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F02DE2AC-C26D-15B8-2FA7-5A841CED37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0850" y="1363824"/>
                <a:ext cx="3079750" cy="92217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2D97319B-C0CD-77C9-D2EC-18DF7A06523A}"/>
                  </a:ext>
                </a:extLst>
              </p:cNvPr>
              <p:cNvSpPr txBox="1"/>
              <p:nvPr/>
            </p:nvSpPr>
            <p:spPr>
              <a:xfrm>
                <a:off x="4541506" y="3777029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The force on the surface element caused by the pressure difference over the surface is given by</a:t>
                </a:r>
              </a:p>
              <a:p>
                <a:endParaRPr lang="en-US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2D97319B-C0CD-77C9-D2EC-18DF7A0652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1506" y="3777029"/>
                <a:ext cx="4572000" cy="1938992"/>
              </a:xfrm>
              <a:prstGeom prst="rect">
                <a:avLst/>
              </a:prstGeom>
              <a:blipFill>
                <a:blip r:embed="rId6"/>
                <a:stretch>
                  <a:fillRect l="-2133" t="-2516" b="-18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7D4E35BB-E4E9-B428-72B2-FFEE11ECAB1A}"/>
              </a:ext>
            </a:extLst>
          </p:cNvPr>
          <p:cNvSpPr txBox="1"/>
          <p:nvPr/>
        </p:nvSpPr>
        <p:spPr>
          <a:xfrm>
            <a:off x="3657508" y="2281535"/>
            <a:ext cx="3048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2492460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970168-7F73-5524-699B-FC764D904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>
            <a:extLst>
              <a:ext uri="{FF2B5EF4-FFF2-40B4-BE49-F238E27FC236}">
                <a16:creationId xmlns:a16="http://schemas.microsoft.com/office/drawing/2014/main" id="{37579F7A-43BD-4A49-AC10-C05CA572C8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28800" y="152400"/>
            <a:ext cx="5638800" cy="1143000"/>
          </a:xfrm>
        </p:spPr>
        <p:txBody>
          <a:bodyPr/>
          <a:lstStyle/>
          <a:p>
            <a:r>
              <a:rPr lang="en-US" altLang="en-US" sz="2800" dirty="0"/>
              <a:t>Fluid Pressure Surface Tension in Curved Surfaces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A448B1D-2F4B-B5B1-A7AF-2D5625080BE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7" name="Picture 22" descr="Logo usage Guidelines">
              <a:extLst>
                <a:ext uri="{FF2B5EF4-FFF2-40B4-BE49-F238E27FC236}">
                  <a16:creationId xmlns:a16="http://schemas.microsoft.com/office/drawing/2014/main" id="{320B571B-0D13-E80F-3D5B-A9954E5DE7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8" name="Group 38">
              <a:extLst>
                <a:ext uri="{FF2B5EF4-FFF2-40B4-BE49-F238E27FC236}">
                  <a16:creationId xmlns:a16="http://schemas.microsoft.com/office/drawing/2014/main" id="{266AAD2E-2E32-47D5-582F-450A61EFBD5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ACEF9558-D913-5EFB-DA1D-E4DDCE2360A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2A2F9C7C-CD2E-AC6E-966C-467CFCCC4F1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4" name="Group 23">
                    <a:extLst>
                      <a:ext uri="{FF2B5EF4-FFF2-40B4-BE49-F238E27FC236}">
                        <a16:creationId xmlns:a16="http://schemas.microsoft.com/office/drawing/2014/main" id="{C9666A89-083B-206B-68AA-7085C7C75A8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3011" name="Rectangle 10">
                      <a:extLst>
                        <a:ext uri="{FF2B5EF4-FFF2-40B4-BE49-F238E27FC236}">
                          <a16:creationId xmlns:a16="http://schemas.microsoft.com/office/drawing/2014/main" id="{C23D1F62-2EA4-0230-92BB-592E14EE0CB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3013" name="Rectangle 11">
                      <a:extLst>
                        <a:ext uri="{FF2B5EF4-FFF2-40B4-BE49-F238E27FC236}">
                          <a16:creationId xmlns:a16="http://schemas.microsoft.com/office/drawing/2014/main" id="{FF766894-E57F-2162-89B0-1716434C3B7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5" name="Group 24">
                    <a:extLst>
                      <a:ext uri="{FF2B5EF4-FFF2-40B4-BE49-F238E27FC236}">
                        <a16:creationId xmlns:a16="http://schemas.microsoft.com/office/drawing/2014/main" id="{FB19F539-3124-29A2-F4BE-7EEDD04CBC4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43008" name="Rectangle 13">
                      <a:extLst>
                        <a:ext uri="{FF2B5EF4-FFF2-40B4-BE49-F238E27FC236}">
                          <a16:creationId xmlns:a16="http://schemas.microsoft.com/office/drawing/2014/main" id="{A3DF77B4-5F94-C337-5EE5-586E074F446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3009" name="Rectangle 14">
                      <a:extLst>
                        <a:ext uri="{FF2B5EF4-FFF2-40B4-BE49-F238E27FC236}">
                          <a16:creationId xmlns:a16="http://schemas.microsoft.com/office/drawing/2014/main" id="{A8A182FA-0638-E5CF-ECE3-543A6FA45AC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6" name="Group 25">
                    <a:extLst>
                      <a:ext uri="{FF2B5EF4-FFF2-40B4-BE49-F238E27FC236}">
                        <a16:creationId xmlns:a16="http://schemas.microsoft.com/office/drawing/2014/main" id="{7EA96BD4-47B3-6CAC-1CEA-8CF4DF31D65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0" name="Rectangle 29">
                      <a:extLst>
                        <a:ext uri="{FF2B5EF4-FFF2-40B4-BE49-F238E27FC236}">
                          <a16:creationId xmlns:a16="http://schemas.microsoft.com/office/drawing/2014/main" id="{3C413114-FFA1-232D-8CA8-772DFE2AAA8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" name="Rectangle 30">
                      <a:extLst>
                        <a:ext uri="{FF2B5EF4-FFF2-40B4-BE49-F238E27FC236}">
                          <a16:creationId xmlns:a16="http://schemas.microsoft.com/office/drawing/2014/main" id="{5F968B44-0AA5-C54E-2939-EE61C0547F5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7" name="Group 18">
                    <a:extLst>
                      <a:ext uri="{FF2B5EF4-FFF2-40B4-BE49-F238E27FC236}">
                        <a16:creationId xmlns:a16="http://schemas.microsoft.com/office/drawing/2014/main" id="{30FD6926-1B4E-2F7A-EC66-140FE3C6587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8" name="Rectangle 19">
                      <a:extLst>
                        <a:ext uri="{FF2B5EF4-FFF2-40B4-BE49-F238E27FC236}">
                          <a16:creationId xmlns:a16="http://schemas.microsoft.com/office/drawing/2014/main" id="{B9F71D8E-89D0-B899-D2D9-38A6E68688B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9" name="Rectangle 20">
                      <a:extLst>
                        <a:ext uri="{FF2B5EF4-FFF2-40B4-BE49-F238E27FC236}">
                          <a16:creationId xmlns:a16="http://schemas.microsoft.com/office/drawing/2014/main" id="{E12595D0-51B2-4110-69B2-77919D069A9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3" name="Rectangle 21">
                  <a:extLst>
                    <a:ext uri="{FF2B5EF4-FFF2-40B4-BE49-F238E27FC236}">
                      <a16:creationId xmlns:a16="http://schemas.microsoft.com/office/drawing/2014/main" id="{DE59E635-F7E0-6A10-368C-0D421FFA22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7CC23D1-D187-E466-D97C-137EB1F339E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52F50FE4-1690-F5C3-BD69-2E381BFE5DBD}"/>
              </a:ext>
            </a:extLst>
          </p:cNvPr>
          <p:cNvGrpSpPr/>
          <p:nvPr/>
        </p:nvGrpSpPr>
        <p:grpSpPr>
          <a:xfrm>
            <a:off x="1049154" y="2133599"/>
            <a:ext cx="3980046" cy="1559169"/>
            <a:chOff x="1049154" y="2133599"/>
            <a:chExt cx="3980046" cy="1559169"/>
          </a:xfrm>
          <a:noFill/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E99854E4-9B70-ECDA-2C06-58CDD89E1DF0}"/>
                </a:ext>
              </a:extLst>
            </p:cNvPr>
            <p:cNvSpPr/>
            <p:nvPr/>
          </p:nvSpPr>
          <p:spPr bwMode="auto">
            <a:xfrm>
              <a:off x="1066800" y="2133599"/>
              <a:ext cx="3962400" cy="1559169"/>
            </a:xfrm>
            <a:prstGeom prst="ellipse">
              <a:avLst/>
            </a:prstGeom>
            <a:blipFill>
              <a:blip r:embed="rId4"/>
              <a:tile tx="0" ty="0" sx="100000" sy="100000" flip="none" algn="tl"/>
            </a:blip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8149B48-8567-2302-04C3-A645349D3EA9}"/>
                </a:ext>
              </a:extLst>
            </p:cNvPr>
            <p:cNvSpPr/>
            <p:nvPr/>
          </p:nvSpPr>
          <p:spPr bwMode="auto">
            <a:xfrm>
              <a:off x="1049154" y="2510458"/>
              <a:ext cx="3927107" cy="675504"/>
            </a:xfrm>
            <a:custGeom>
              <a:avLst/>
              <a:gdLst>
                <a:gd name="connsiteX0" fmla="*/ 0 w 3927107"/>
                <a:gd name="connsiteY0" fmla="*/ 319369 h 675504"/>
                <a:gd name="connsiteX1" fmla="*/ 1925052 w 3927107"/>
                <a:gd name="connsiteY1" fmla="*/ 11361 h 675504"/>
                <a:gd name="connsiteX2" fmla="*/ 3927107 w 3927107"/>
                <a:gd name="connsiteY2" fmla="*/ 675504 h 67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27107" h="675504">
                  <a:moveTo>
                    <a:pt x="0" y="319369"/>
                  </a:moveTo>
                  <a:cubicBezTo>
                    <a:pt x="635267" y="135687"/>
                    <a:pt x="1270534" y="-47995"/>
                    <a:pt x="1925052" y="11361"/>
                  </a:cubicBezTo>
                  <a:cubicBezTo>
                    <a:pt x="2579570" y="70717"/>
                    <a:pt x="3253338" y="373110"/>
                    <a:pt x="3927107" y="675504"/>
                  </a:cubicBezTo>
                </a:path>
              </a:pathLst>
            </a:custGeom>
            <a:grp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66C3971-49B9-FC9F-553A-F6104B386AC1}"/>
                </a:ext>
              </a:extLst>
            </p:cNvPr>
            <p:cNvSpPr/>
            <p:nvPr/>
          </p:nvSpPr>
          <p:spPr bwMode="auto">
            <a:xfrm>
              <a:off x="2286001" y="2165683"/>
              <a:ext cx="1506354" cy="1506355"/>
            </a:xfrm>
            <a:custGeom>
              <a:avLst/>
              <a:gdLst>
                <a:gd name="connsiteX0" fmla="*/ 0 w 1434165"/>
                <a:gd name="connsiteY0" fmla="*/ 1414914 h 1414914"/>
                <a:gd name="connsiteX1" fmla="*/ 702645 w 1434165"/>
                <a:gd name="connsiteY1" fmla="*/ 336884 h 1414914"/>
                <a:gd name="connsiteX2" fmla="*/ 1434165 w 1434165"/>
                <a:gd name="connsiteY2" fmla="*/ 0 h 1414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34165" h="1414914">
                  <a:moveTo>
                    <a:pt x="0" y="1414914"/>
                  </a:moveTo>
                  <a:cubicBezTo>
                    <a:pt x="231809" y="993808"/>
                    <a:pt x="463618" y="572703"/>
                    <a:pt x="702645" y="336884"/>
                  </a:cubicBezTo>
                  <a:cubicBezTo>
                    <a:pt x="941673" y="101065"/>
                    <a:pt x="1187919" y="50532"/>
                    <a:pt x="1434165" y="0"/>
                  </a:cubicBezTo>
                </a:path>
              </a:pathLst>
            </a:cu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9CBE741-50F2-0AB0-E638-07D357518FB6}"/>
              </a:ext>
            </a:extLst>
          </p:cNvPr>
          <p:cNvCxnSpPr>
            <a:cxnSpLocks/>
          </p:cNvCxnSpPr>
          <p:nvPr/>
        </p:nvCxnSpPr>
        <p:spPr bwMode="auto">
          <a:xfrm>
            <a:off x="1066800" y="3055938"/>
            <a:ext cx="1905000" cy="265906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70BB58C-66FC-D08E-3B10-758AB7B15378}"/>
              </a:ext>
            </a:extLst>
          </p:cNvPr>
          <p:cNvCxnSpPr>
            <a:cxnSpLocks/>
          </p:cNvCxnSpPr>
          <p:nvPr/>
        </p:nvCxnSpPr>
        <p:spPr bwMode="auto">
          <a:xfrm flipH="1">
            <a:off x="2971800" y="3185962"/>
            <a:ext cx="1905000" cy="252903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4E54E5D4-F486-9FB0-E162-29394695505A}"/>
              </a:ext>
            </a:extLst>
          </p:cNvPr>
          <p:cNvCxnSpPr/>
          <p:nvPr/>
        </p:nvCxnSpPr>
        <p:spPr bwMode="auto">
          <a:xfrm>
            <a:off x="2971800" y="1447800"/>
            <a:ext cx="0" cy="47244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dashDot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92A47D01-08D9-689F-292D-83DFC7F6B643}"/>
              </a:ext>
            </a:extLst>
          </p:cNvPr>
          <p:cNvCxnSpPr>
            <a:cxnSpLocks/>
            <a:stCxn id="32" idx="0"/>
          </p:cNvCxnSpPr>
          <p:nvPr/>
        </p:nvCxnSpPr>
        <p:spPr bwMode="auto">
          <a:xfrm>
            <a:off x="2286001" y="3672038"/>
            <a:ext cx="685799" cy="518962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F568D318-94D3-2C64-69E3-CD7DA4C91E77}"/>
              </a:ext>
            </a:extLst>
          </p:cNvPr>
          <p:cNvCxnSpPr/>
          <p:nvPr/>
        </p:nvCxnSpPr>
        <p:spPr bwMode="auto">
          <a:xfrm flipV="1">
            <a:off x="2971800" y="2133599"/>
            <a:ext cx="762000" cy="205740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DF745DAC-7F32-C293-615D-42DD15F5D531}"/>
              </a:ext>
            </a:extLst>
          </p:cNvPr>
          <p:cNvSpPr txBox="1"/>
          <p:nvPr/>
        </p:nvSpPr>
        <p:spPr>
          <a:xfrm>
            <a:off x="2768012" y="20529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9A9142-E124-401B-9461-86314E589F7C}"/>
              </a:ext>
            </a:extLst>
          </p:cNvPr>
          <p:cNvSpPr txBox="1"/>
          <p:nvPr/>
        </p:nvSpPr>
        <p:spPr>
          <a:xfrm>
            <a:off x="3606212" y="1671935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12E8E1-F39B-0483-00D0-65E8A0D9C4F6}"/>
              </a:ext>
            </a:extLst>
          </p:cNvPr>
          <p:cNvSpPr txBox="1"/>
          <p:nvPr/>
        </p:nvSpPr>
        <p:spPr>
          <a:xfrm>
            <a:off x="1905000" y="3500735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9A44F7-061C-7D70-792C-F23DC276DA4E}"/>
              </a:ext>
            </a:extLst>
          </p:cNvPr>
          <p:cNvSpPr txBox="1"/>
          <p:nvPr/>
        </p:nvSpPr>
        <p:spPr>
          <a:xfrm>
            <a:off x="762000" y="2586335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B9B693-52EB-5C59-3B71-35FDD4705BB7}"/>
              </a:ext>
            </a:extLst>
          </p:cNvPr>
          <p:cNvSpPr txBox="1"/>
          <p:nvPr/>
        </p:nvSpPr>
        <p:spPr>
          <a:xfrm>
            <a:off x="4825412" y="2967335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DA6182-2966-CAA8-C113-016C226899C3}"/>
              </a:ext>
            </a:extLst>
          </p:cNvPr>
          <p:cNvSpPr txBox="1"/>
          <p:nvPr/>
        </p:nvSpPr>
        <p:spPr>
          <a:xfrm>
            <a:off x="2286000" y="3881735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R</a:t>
            </a:r>
            <a:r>
              <a:rPr lang="en-US" i="1" baseline="-25000" dirty="0"/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8FEBF9-B6EA-0F18-6690-4648D4BA31D8}"/>
              </a:ext>
            </a:extLst>
          </p:cNvPr>
          <p:cNvSpPr txBox="1"/>
          <p:nvPr/>
        </p:nvSpPr>
        <p:spPr>
          <a:xfrm>
            <a:off x="4079557" y="4343400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R</a:t>
            </a:r>
            <a:r>
              <a:rPr lang="en-US" i="1" baseline="-25000" dirty="0"/>
              <a:t>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DF63319-1F1A-A901-BFC3-DB639BC9A4FF}"/>
              </a:ext>
            </a:extLst>
          </p:cNvPr>
          <p:cNvSpPr txBox="1"/>
          <p:nvPr/>
        </p:nvSpPr>
        <p:spPr>
          <a:xfrm>
            <a:off x="2895600" y="5634335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D48C387-240A-D683-44B5-4018C53145AB}"/>
              </a:ext>
            </a:extLst>
          </p:cNvPr>
          <p:cNvSpPr txBox="1"/>
          <p:nvPr/>
        </p:nvSpPr>
        <p:spPr>
          <a:xfrm>
            <a:off x="2971800" y="4643735"/>
            <a:ext cx="421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ym typeface="Symbol" panose="05050102010706020507" pitchFamily="18" charset="2"/>
              </a:rPr>
              <a:t></a:t>
            </a:r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30ED4F1-CBFA-4B8A-59D7-F33DA391C182}"/>
              </a:ext>
            </a:extLst>
          </p:cNvPr>
          <p:cNvSpPr/>
          <p:nvPr/>
        </p:nvSpPr>
        <p:spPr bwMode="auto">
          <a:xfrm>
            <a:off x="3009900" y="5148143"/>
            <a:ext cx="238125" cy="157282"/>
          </a:xfrm>
          <a:custGeom>
            <a:avLst/>
            <a:gdLst>
              <a:gd name="connsiteX0" fmla="*/ 0 w 238125"/>
              <a:gd name="connsiteY0" fmla="*/ 52507 h 157282"/>
              <a:gd name="connsiteX1" fmla="*/ 123825 w 238125"/>
              <a:gd name="connsiteY1" fmla="*/ 4882 h 157282"/>
              <a:gd name="connsiteX2" fmla="*/ 238125 w 238125"/>
              <a:gd name="connsiteY2" fmla="*/ 157282 h 157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8125" h="157282">
                <a:moveTo>
                  <a:pt x="0" y="52507"/>
                </a:moveTo>
                <a:cubicBezTo>
                  <a:pt x="42069" y="19963"/>
                  <a:pt x="84138" y="-12581"/>
                  <a:pt x="123825" y="4882"/>
                </a:cubicBezTo>
                <a:cubicBezTo>
                  <a:pt x="163513" y="22344"/>
                  <a:pt x="200819" y="89813"/>
                  <a:pt x="238125" y="157282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AE967ABA-78EE-00EC-1200-3851BF6DE026}"/>
                  </a:ext>
                </a:extLst>
              </p:cNvPr>
              <p:cNvSpPr txBox="1"/>
              <p:nvPr/>
            </p:nvSpPr>
            <p:spPr>
              <a:xfrm>
                <a:off x="5530850" y="1363824"/>
                <a:ext cx="3079750" cy="9221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𝜎𝜋</m:t>
                      </m:r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AE967ABA-78EE-00EC-1200-3851BF6DE0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0850" y="1363824"/>
                <a:ext cx="3079750" cy="92217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TextBox 41">
            <a:extLst>
              <a:ext uri="{FF2B5EF4-FFF2-40B4-BE49-F238E27FC236}">
                <a16:creationId xmlns:a16="http://schemas.microsoft.com/office/drawing/2014/main" id="{4B3796F8-530B-A9DA-0F8C-C47DF2568BB1}"/>
              </a:ext>
            </a:extLst>
          </p:cNvPr>
          <p:cNvSpPr txBox="1"/>
          <p:nvPr/>
        </p:nvSpPr>
        <p:spPr>
          <a:xfrm>
            <a:off x="4495800" y="4343400"/>
            <a:ext cx="4572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 Young-Laplace equation is the condition for equilibrium and existence of a curved surface and written as: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5F2138F-575F-4E7F-2839-668AB4F32831}"/>
                  </a:ext>
                </a:extLst>
              </p:cNvPr>
              <p:cNvSpPr txBox="1"/>
              <p:nvPr/>
            </p:nvSpPr>
            <p:spPr>
              <a:xfrm>
                <a:off x="4343400" y="5791200"/>
                <a:ext cx="4435227" cy="9221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𝜎𝜋</m:t>
                      </m:r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5F2138F-575F-4E7F-2839-668AB4F328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00" y="5791200"/>
                <a:ext cx="4435227" cy="92217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2F3B4130-063C-DA9E-52A9-AF4A3F1EA3A0}"/>
              </a:ext>
            </a:extLst>
          </p:cNvPr>
          <p:cNvSpPr txBox="1"/>
          <p:nvPr/>
        </p:nvSpPr>
        <p:spPr>
          <a:xfrm>
            <a:off x="3957114" y="2406005"/>
            <a:ext cx="3048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2966444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DB423B-F810-DC70-C2F3-734F0C6C21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>
            <a:extLst>
              <a:ext uri="{FF2B5EF4-FFF2-40B4-BE49-F238E27FC236}">
                <a16:creationId xmlns:a16="http://schemas.microsoft.com/office/drawing/2014/main" id="{03D7D259-BF42-59E7-AA55-78409E5E9B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28800" y="152400"/>
            <a:ext cx="5638800" cy="1143000"/>
          </a:xfrm>
        </p:spPr>
        <p:txBody>
          <a:bodyPr/>
          <a:lstStyle/>
          <a:p>
            <a:r>
              <a:rPr lang="en-US" altLang="en-US" sz="2800" dirty="0"/>
              <a:t>Fluid Pressure Surface Tension in Curved Surfaces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926AB09-DBA2-296A-2837-9CCCE44342E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7" name="Picture 22" descr="Logo usage Guidelines">
              <a:extLst>
                <a:ext uri="{FF2B5EF4-FFF2-40B4-BE49-F238E27FC236}">
                  <a16:creationId xmlns:a16="http://schemas.microsoft.com/office/drawing/2014/main" id="{E2B0B634-94B0-2B01-3FDA-8DD3DC63E8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8" name="Group 38">
              <a:extLst>
                <a:ext uri="{FF2B5EF4-FFF2-40B4-BE49-F238E27FC236}">
                  <a16:creationId xmlns:a16="http://schemas.microsoft.com/office/drawing/2014/main" id="{DD185A00-E8B2-DF7A-C79D-66A968298F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641C0E68-F25C-DE31-65BD-5E5AB7F954F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3C9B1AB3-DA9C-E905-7650-CDD424F8729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4" name="Group 23">
                    <a:extLst>
                      <a:ext uri="{FF2B5EF4-FFF2-40B4-BE49-F238E27FC236}">
                        <a16:creationId xmlns:a16="http://schemas.microsoft.com/office/drawing/2014/main" id="{ACAC91B5-A776-8099-0F38-3EB5ED8F821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3011" name="Rectangle 10">
                      <a:extLst>
                        <a:ext uri="{FF2B5EF4-FFF2-40B4-BE49-F238E27FC236}">
                          <a16:creationId xmlns:a16="http://schemas.microsoft.com/office/drawing/2014/main" id="{9FCCB85A-704D-434A-867E-D9476B780AD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3013" name="Rectangle 11">
                      <a:extLst>
                        <a:ext uri="{FF2B5EF4-FFF2-40B4-BE49-F238E27FC236}">
                          <a16:creationId xmlns:a16="http://schemas.microsoft.com/office/drawing/2014/main" id="{6E4A5BC3-3DF2-2CBF-3787-8DB40A495AB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5" name="Group 24">
                    <a:extLst>
                      <a:ext uri="{FF2B5EF4-FFF2-40B4-BE49-F238E27FC236}">
                        <a16:creationId xmlns:a16="http://schemas.microsoft.com/office/drawing/2014/main" id="{9873E0F0-CC23-58AD-E556-63564247A2D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43008" name="Rectangle 13">
                      <a:extLst>
                        <a:ext uri="{FF2B5EF4-FFF2-40B4-BE49-F238E27FC236}">
                          <a16:creationId xmlns:a16="http://schemas.microsoft.com/office/drawing/2014/main" id="{E160FF7A-A17D-5C0B-B384-C40CDC19C1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3009" name="Rectangle 14">
                      <a:extLst>
                        <a:ext uri="{FF2B5EF4-FFF2-40B4-BE49-F238E27FC236}">
                          <a16:creationId xmlns:a16="http://schemas.microsoft.com/office/drawing/2014/main" id="{42825D26-71DA-576E-2C5A-DE655FD4839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6" name="Group 25">
                    <a:extLst>
                      <a:ext uri="{FF2B5EF4-FFF2-40B4-BE49-F238E27FC236}">
                        <a16:creationId xmlns:a16="http://schemas.microsoft.com/office/drawing/2014/main" id="{7BBF008B-26BE-3177-B165-FB374F33F7C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0" name="Rectangle 29">
                      <a:extLst>
                        <a:ext uri="{FF2B5EF4-FFF2-40B4-BE49-F238E27FC236}">
                          <a16:creationId xmlns:a16="http://schemas.microsoft.com/office/drawing/2014/main" id="{0C71C084-40F7-7511-0D3F-227EFCACE26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" name="Rectangle 30">
                      <a:extLst>
                        <a:ext uri="{FF2B5EF4-FFF2-40B4-BE49-F238E27FC236}">
                          <a16:creationId xmlns:a16="http://schemas.microsoft.com/office/drawing/2014/main" id="{9382E351-8395-2FF3-97FD-E9211AB00F4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7" name="Group 18">
                    <a:extLst>
                      <a:ext uri="{FF2B5EF4-FFF2-40B4-BE49-F238E27FC236}">
                        <a16:creationId xmlns:a16="http://schemas.microsoft.com/office/drawing/2014/main" id="{378AC32E-0539-55ED-7159-DF602C4EB75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8" name="Rectangle 19">
                      <a:extLst>
                        <a:ext uri="{FF2B5EF4-FFF2-40B4-BE49-F238E27FC236}">
                          <a16:creationId xmlns:a16="http://schemas.microsoft.com/office/drawing/2014/main" id="{1A62C8CF-A4ED-6230-9050-710F664D4F5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9" name="Rectangle 20">
                      <a:extLst>
                        <a:ext uri="{FF2B5EF4-FFF2-40B4-BE49-F238E27FC236}">
                          <a16:creationId xmlns:a16="http://schemas.microsoft.com/office/drawing/2014/main" id="{888B08C8-979D-AC14-2D3F-E2A6294C66B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3" name="Rectangle 21">
                  <a:extLst>
                    <a:ext uri="{FF2B5EF4-FFF2-40B4-BE49-F238E27FC236}">
                      <a16:creationId xmlns:a16="http://schemas.microsoft.com/office/drawing/2014/main" id="{8514E781-8F4A-CFE2-E2D8-1024244A34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960B0C8-4450-2753-318D-B697F316581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94E4A403-C643-E1F5-1317-49F228E40B54}"/>
              </a:ext>
            </a:extLst>
          </p:cNvPr>
          <p:cNvGrpSpPr/>
          <p:nvPr/>
        </p:nvGrpSpPr>
        <p:grpSpPr>
          <a:xfrm>
            <a:off x="1049154" y="2133599"/>
            <a:ext cx="3980046" cy="1559169"/>
            <a:chOff x="1049154" y="2133599"/>
            <a:chExt cx="3980046" cy="1559169"/>
          </a:xfrm>
          <a:noFill/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D379657C-ED3A-CC82-868D-992C3C69191B}"/>
                </a:ext>
              </a:extLst>
            </p:cNvPr>
            <p:cNvSpPr/>
            <p:nvPr/>
          </p:nvSpPr>
          <p:spPr bwMode="auto">
            <a:xfrm>
              <a:off x="1066800" y="2133599"/>
              <a:ext cx="3962400" cy="1559169"/>
            </a:xfrm>
            <a:prstGeom prst="ellipse">
              <a:avLst/>
            </a:prstGeom>
            <a:blipFill>
              <a:blip r:embed="rId4"/>
              <a:tile tx="0" ty="0" sx="100000" sy="100000" flip="none" algn="tl"/>
            </a:blip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3F10E22-BA57-CA85-C956-6E2996FC0480}"/>
                </a:ext>
              </a:extLst>
            </p:cNvPr>
            <p:cNvSpPr/>
            <p:nvPr/>
          </p:nvSpPr>
          <p:spPr bwMode="auto">
            <a:xfrm>
              <a:off x="1049154" y="2510458"/>
              <a:ext cx="3927107" cy="675504"/>
            </a:xfrm>
            <a:custGeom>
              <a:avLst/>
              <a:gdLst>
                <a:gd name="connsiteX0" fmla="*/ 0 w 3927107"/>
                <a:gd name="connsiteY0" fmla="*/ 319369 h 675504"/>
                <a:gd name="connsiteX1" fmla="*/ 1925052 w 3927107"/>
                <a:gd name="connsiteY1" fmla="*/ 11361 h 675504"/>
                <a:gd name="connsiteX2" fmla="*/ 3927107 w 3927107"/>
                <a:gd name="connsiteY2" fmla="*/ 675504 h 67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27107" h="675504">
                  <a:moveTo>
                    <a:pt x="0" y="319369"/>
                  </a:moveTo>
                  <a:cubicBezTo>
                    <a:pt x="635267" y="135687"/>
                    <a:pt x="1270534" y="-47995"/>
                    <a:pt x="1925052" y="11361"/>
                  </a:cubicBezTo>
                  <a:cubicBezTo>
                    <a:pt x="2579570" y="70717"/>
                    <a:pt x="3253338" y="373110"/>
                    <a:pt x="3927107" y="675504"/>
                  </a:cubicBezTo>
                </a:path>
              </a:pathLst>
            </a:custGeom>
            <a:grp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2ED8136-FA86-4BFF-428C-923AB5A7532A}"/>
                </a:ext>
              </a:extLst>
            </p:cNvPr>
            <p:cNvSpPr/>
            <p:nvPr/>
          </p:nvSpPr>
          <p:spPr bwMode="auto">
            <a:xfrm>
              <a:off x="2286001" y="2165683"/>
              <a:ext cx="1506354" cy="1506355"/>
            </a:xfrm>
            <a:custGeom>
              <a:avLst/>
              <a:gdLst>
                <a:gd name="connsiteX0" fmla="*/ 0 w 1434165"/>
                <a:gd name="connsiteY0" fmla="*/ 1414914 h 1414914"/>
                <a:gd name="connsiteX1" fmla="*/ 702645 w 1434165"/>
                <a:gd name="connsiteY1" fmla="*/ 336884 h 1414914"/>
                <a:gd name="connsiteX2" fmla="*/ 1434165 w 1434165"/>
                <a:gd name="connsiteY2" fmla="*/ 0 h 1414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34165" h="1414914">
                  <a:moveTo>
                    <a:pt x="0" y="1414914"/>
                  </a:moveTo>
                  <a:cubicBezTo>
                    <a:pt x="231809" y="993808"/>
                    <a:pt x="463618" y="572703"/>
                    <a:pt x="702645" y="336884"/>
                  </a:cubicBezTo>
                  <a:cubicBezTo>
                    <a:pt x="941673" y="101065"/>
                    <a:pt x="1187919" y="50532"/>
                    <a:pt x="1434165" y="0"/>
                  </a:cubicBezTo>
                </a:path>
              </a:pathLst>
            </a:custGeom>
            <a:grp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CF0AA09A-5594-9302-5944-6B7167881F34}"/>
              </a:ext>
            </a:extLst>
          </p:cNvPr>
          <p:cNvCxnSpPr>
            <a:cxnSpLocks/>
          </p:cNvCxnSpPr>
          <p:nvPr/>
        </p:nvCxnSpPr>
        <p:spPr bwMode="auto">
          <a:xfrm>
            <a:off x="1066800" y="3055938"/>
            <a:ext cx="1905000" cy="265906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199F8E09-B54B-80D2-5D48-8477C826BB03}"/>
              </a:ext>
            </a:extLst>
          </p:cNvPr>
          <p:cNvCxnSpPr>
            <a:cxnSpLocks/>
          </p:cNvCxnSpPr>
          <p:nvPr/>
        </p:nvCxnSpPr>
        <p:spPr bwMode="auto">
          <a:xfrm flipH="1">
            <a:off x="2971800" y="3185962"/>
            <a:ext cx="1905000" cy="252903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29A4D7E8-B577-4775-4903-11CC8034440E}"/>
              </a:ext>
            </a:extLst>
          </p:cNvPr>
          <p:cNvCxnSpPr/>
          <p:nvPr/>
        </p:nvCxnSpPr>
        <p:spPr bwMode="auto">
          <a:xfrm>
            <a:off x="2971800" y="1447800"/>
            <a:ext cx="0" cy="47244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dashDot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B57B1083-1C5D-7507-80E7-40425AA76CB0}"/>
              </a:ext>
            </a:extLst>
          </p:cNvPr>
          <p:cNvCxnSpPr>
            <a:cxnSpLocks/>
            <a:stCxn id="32" idx="0"/>
          </p:cNvCxnSpPr>
          <p:nvPr/>
        </p:nvCxnSpPr>
        <p:spPr bwMode="auto">
          <a:xfrm>
            <a:off x="2286001" y="3672038"/>
            <a:ext cx="685799" cy="518962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55050349-E7C8-A3D7-A5B7-BD35A64217EC}"/>
              </a:ext>
            </a:extLst>
          </p:cNvPr>
          <p:cNvCxnSpPr/>
          <p:nvPr/>
        </p:nvCxnSpPr>
        <p:spPr bwMode="auto">
          <a:xfrm flipV="1">
            <a:off x="2971800" y="2133599"/>
            <a:ext cx="762000" cy="205740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E56239F2-5A6F-1182-3876-30FC6DF00072}"/>
              </a:ext>
            </a:extLst>
          </p:cNvPr>
          <p:cNvSpPr txBox="1"/>
          <p:nvPr/>
        </p:nvSpPr>
        <p:spPr>
          <a:xfrm>
            <a:off x="2768012" y="205293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D04AA1-DCBE-7CA7-09FE-770185083635}"/>
              </a:ext>
            </a:extLst>
          </p:cNvPr>
          <p:cNvSpPr txBox="1"/>
          <p:nvPr/>
        </p:nvSpPr>
        <p:spPr>
          <a:xfrm>
            <a:off x="3606212" y="1671935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E1189B-2CCA-5822-95D7-7028A87BEC48}"/>
              </a:ext>
            </a:extLst>
          </p:cNvPr>
          <p:cNvSpPr txBox="1"/>
          <p:nvPr/>
        </p:nvSpPr>
        <p:spPr>
          <a:xfrm>
            <a:off x="1905000" y="3500735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25A604-1984-D362-93E7-E03619DBB66F}"/>
              </a:ext>
            </a:extLst>
          </p:cNvPr>
          <p:cNvSpPr txBox="1"/>
          <p:nvPr/>
        </p:nvSpPr>
        <p:spPr>
          <a:xfrm>
            <a:off x="762000" y="2586335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F296BF-F1AF-0560-E3CE-08BC3B9D3194}"/>
              </a:ext>
            </a:extLst>
          </p:cNvPr>
          <p:cNvSpPr txBox="1"/>
          <p:nvPr/>
        </p:nvSpPr>
        <p:spPr>
          <a:xfrm>
            <a:off x="4825412" y="2967335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E3CF14-547E-8D93-4148-FA529D30D412}"/>
              </a:ext>
            </a:extLst>
          </p:cNvPr>
          <p:cNvSpPr txBox="1"/>
          <p:nvPr/>
        </p:nvSpPr>
        <p:spPr>
          <a:xfrm>
            <a:off x="2286000" y="3881735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R</a:t>
            </a:r>
            <a:r>
              <a:rPr lang="en-US" i="1" baseline="-25000" dirty="0"/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8B4537-A91A-37CA-C71F-ADA1D4FE909C}"/>
              </a:ext>
            </a:extLst>
          </p:cNvPr>
          <p:cNvSpPr txBox="1"/>
          <p:nvPr/>
        </p:nvSpPr>
        <p:spPr>
          <a:xfrm>
            <a:off x="4079557" y="4343400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R</a:t>
            </a:r>
            <a:r>
              <a:rPr lang="en-US" i="1" baseline="-25000" dirty="0"/>
              <a:t>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09E308-1490-EE6E-A1B1-9AC9DA31F390}"/>
              </a:ext>
            </a:extLst>
          </p:cNvPr>
          <p:cNvSpPr txBox="1"/>
          <p:nvPr/>
        </p:nvSpPr>
        <p:spPr>
          <a:xfrm>
            <a:off x="2895600" y="5634335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F11BEA4-6A71-6DBA-E8FB-6A202D153DC2}"/>
              </a:ext>
            </a:extLst>
          </p:cNvPr>
          <p:cNvSpPr txBox="1"/>
          <p:nvPr/>
        </p:nvSpPr>
        <p:spPr>
          <a:xfrm>
            <a:off x="2971800" y="4643735"/>
            <a:ext cx="421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ym typeface="Symbol" panose="05050102010706020507" pitchFamily="18" charset="2"/>
              </a:rPr>
              <a:t></a:t>
            </a:r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501C356-EDD1-7830-D118-46EFBB92D921}"/>
              </a:ext>
            </a:extLst>
          </p:cNvPr>
          <p:cNvSpPr/>
          <p:nvPr/>
        </p:nvSpPr>
        <p:spPr bwMode="auto">
          <a:xfrm>
            <a:off x="3009900" y="5148143"/>
            <a:ext cx="238125" cy="157282"/>
          </a:xfrm>
          <a:custGeom>
            <a:avLst/>
            <a:gdLst>
              <a:gd name="connsiteX0" fmla="*/ 0 w 238125"/>
              <a:gd name="connsiteY0" fmla="*/ 52507 h 157282"/>
              <a:gd name="connsiteX1" fmla="*/ 123825 w 238125"/>
              <a:gd name="connsiteY1" fmla="*/ 4882 h 157282"/>
              <a:gd name="connsiteX2" fmla="*/ 238125 w 238125"/>
              <a:gd name="connsiteY2" fmla="*/ 157282 h 157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8125" h="157282">
                <a:moveTo>
                  <a:pt x="0" y="52507"/>
                </a:moveTo>
                <a:cubicBezTo>
                  <a:pt x="42069" y="19963"/>
                  <a:pt x="84138" y="-12581"/>
                  <a:pt x="123825" y="4882"/>
                </a:cubicBezTo>
                <a:cubicBezTo>
                  <a:pt x="163513" y="22344"/>
                  <a:pt x="200819" y="89813"/>
                  <a:pt x="238125" y="157282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C5A5AD6-991D-390C-370E-59DEAA676687}"/>
              </a:ext>
            </a:extLst>
          </p:cNvPr>
          <p:cNvSpPr txBox="1"/>
          <p:nvPr/>
        </p:nvSpPr>
        <p:spPr>
          <a:xfrm>
            <a:off x="4495800" y="4343400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 Young-Laplace equation 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168F380-F17D-C2B2-08D9-5F2903418DFD}"/>
                  </a:ext>
                </a:extLst>
              </p:cNvPr>
              <p:cNvSpPr txBox="1"/>
              <p:nvPr/>
            </p:nvSpPr>
            <p:spPr>
              <a:xfrm>
                <a:off x="4191000" y="4876800"/>
                <a:ext cx="4435227" cy="9221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168F380-F17D-C2B2-08D9-5F2903418D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0" y="4876800"/>
                <a:ext cx="4435227" cy="92217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8D7FC081-20B7-89EA-D562-BC6875532068}"/>
              </a:ext>
            </a:extLst>
          </p:cNvPr>
          <p:cNvSpPr txBox="1"/>
          <p:nvPr/>
        </p:nvSpPr>
        <p:spPr>
          <a:xfrm>
            <a:off x="3733708" y="2357735"/>
            <a:ext cx="3048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294156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14" grpId="0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3564</TotalTime>
  <Words>1059</Words>
  <Application>Microsoft Office PowerPoint</Application>
  <PresentationFormat>On-screen Show (4:3)</PresentationFormat>
  <Paragraphs>205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6" baseType="lpstr">
      <vt:lpstr>Arial</vt:lpstr>
      <vt:lpstr>Blackadder ITC</vt:lpstr>
      <vt:lpstr>Calibri</vt:lpstr>
      <vt:lpstr>Cambria Math</vt:lpstr>
      <vt:lpstr>CommercialScript BT</vt:lpstr>
      <vt:lpstr>Palace Script MT</vt:lpstr>
      <vt:lpstr>Symbol</vt:lpstr>
      <vt:lpstr>Tempus Sans ITC</vt:lpstr>
      <vt:lpstr>Times New Roman</vt:lpstr>
      <vt:lpstr>Times-Italic</vt:lpstr>
      <vt:lpstr>Times-Roman</vt:lpstr>
      <vt:lpstr>Blank Presentation</vt:lpstr>
      <vt:lpstr>Fluid Properties Responsible for Non-inertial Forces-2 </vt:lpstr>
      <vt:lpstr> A mysterious  Property to Generate Non-Inertial Force in Fluids</vt:lpstr>
      <vt:lpstr>Surface Tension of Liquids </vt:lpstr>
      <vt:lpstr>Surface Tension of Fluids </vt:lpstr>
      <vt:lpstr>Energy Perspective of Surface Tension</vt:lpstr>
      <vt:lpstr>Values of Surface Energy for Selected Materials</vt:lpstr>
      <vt:lpstr>Surface Tension between  A Liquid &amp; A Gas</vt:lpstr>
      <vt:lpstr>Analogical Study of Surface Tension</vt:lpstr>
      <vt:lpstr>Physiological Fluid Mechanics of Blood Vessels</vt:lpstr>
      <vt:lpstr>Surface Tension in Blood Vessels</vt:lpstr>
      <vt:lpstr>Surface Tension in Blood Vessels</vt:lpstr>
      <vt:lpstr>Fluid Pressure-Surface Tension in Curved Surfaces</vt:lpstr>
      <vt:lpstr>Geometry of Actual Blood Vessel and Surface Tension</vt:lpstr>
      <vt:lpstr>Bio-fluid Mechanics and Surface Tension in Complex Organs</vt:lpstr>
      <vt:lpstr>Fluid Pressure &amp; Surface Tension in Curved Surfaces</vt:lpstr>
      <vt:lpstr>Fluid Pressure Surface Tension in Curved Surfaces</vt:lpstr>
      <vt:lpstr>Fluid Pressure Surface Tension in Curved Surfaces</vt:lpstr>
      <vt:lpstr>Fluid Pressure Surface Tension in Curved Surfaces</vt:lpstr>
      <vt:lpstr>Fluid Pressure Surface Tension in Curved Surfaces</vt:lpstr>
      <vt:lpstr>Fluid Pressure Surface Tension in Curved Surfaces</vt:lpstr>
      <vt:lpstr>Fluid Pressure Surface Tension in Curved Surfaces</vt:lpstr>
      <vt:lpstr>Fluid Pressure Surface Tension in Curved Surfaces</vt:lpstr>
      <vt:lpstr>Fluid Pressure Surface Tension in Curved Surfaces</vt:lpstr>
      <vt:lpstr>Fluid Pressure Surface Tension in Curved Surfaces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343</cp:revision>
  <cp:lastPrinted>2002-07-26T02:11:33Z</cp:lastPrinted>
  <dcterms:created xsi:type="dcterms:W3CDTF">2002-07-26T01:39:54Z</dcterms:created>
  <dcterms:modified xsi:type="dcterms:W3CDTF">2025-08-11T00:18:35Z</dcterms:modified>
</cp:coreProperties>
</file>