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ink/ink4.xml" ContentType="application/inkml+xml"/>
  <Override PartName="/ppt/notesSlides/notesSlide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1274" r:id="rId2"/>
    <p:sldId id="1288" r:id="rId3"/>
    <p:sldId id="1259" r:id="rId4"/>
    <p:sldId id="1289" r:id="rId5"/>
    <p:sldId id="1290" r:id="rId6"/>
    <p:sldId id="1188" r:id="rId7"/>
    <p:sldId id="1275" r:id="rId8"/>
    <p:sldId id="1276" r:id="rId9"/>
    <p:sldId id="1300" r:id="rId10"/>
    <p:sldId id="1283" r:id="rId11"/>
    <p:sldId id="1284" r:id="rId12"/>
    <p:sldId id="1301" r:id="rId13"/>
    <p:sldId id="1267" r:id="rId14"/>
    <p:sldId id="1268" r:id="rId15"/>
    <p:sldId id="1285" r:id="rId16"/>
    <p:sldId id="1270" r:id="rId17"/>
    <p:sldId id="1286" r:id="rId18"/>
    <p:sldId id="1273" r:id="rId19"/>
    <p:sldId id="1191" r:id="rId20"/>
    <p:sldId id="1192" r:id="rId21"/>
    <p:sldId id="1193" r:id="rId22"/>
    <p:sldId id="1194" r:id="rId2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33CC"/>
    <a:srgbClr val="FF9900"/>
    <a:srgbClr val="3366FF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04T03:31:01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24061 16025 330 0,'4'-17'134'0,"-8"-1"2"0,-5-6-69 16,4 8-16-16,-5-4-26 16,5 3-15-16,0 7-31 15,-3-4-72-15,8 14-38 16,-6 12-8-16,-4-1 1 15,-1-2-7-15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6T03:34:02.9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16383 14059 104 0,'-4'-5'21'0,"1"-1"-57"0,-1 0-15 0,3-1 76 0,-4-2 49 0,3 1 5 15,1 0-5-15,-1 2 3 0,5-1-37 0,-3-1-15 0,0 0-9 0,0-1 2 16,0 1 9-16,1 0-23 0,2 0 17 16,-2 1-21-16,1 0-1 0,-1-1 9 0,0 3-11 0,0 0 12 0,0-2 12 15,1 4-13-15,0-1 8 0,0 1-15 16,-2 0-14-16,1-1 23 0,1-1-7 0,-2-1 16 0,0 2 0 0,0 1-7 16,0 3 7-16,0 0-10 0,0 0-8 15,0-1 10-15,0 0-18 0,0 0 15 16,-1 1-3-16,0-1-4 0,0 1 8 0,0 0-10 0,1 0-14 0,-1 0 24 15,-1 0-11-15,0 0 15 0,-31 1-1 16,26-1-12-16,2 2 13 0,-2-2-13 0,0-1-4 16,-3 0 15-16,2-3-2 0,0 0 9 0,-1 1 3 15,5-1-2-15,-3 0-1 0,2 2 1 0,-3-1-3 16,0 0-1-16,5 0-1 0,-2-1 0 0,4 1 5 16,-5 2-10-16,0-1 5 0,-2-2-9 0,5 3-10 15,3 1 18-15,-1 0-17 0,-7-6 17 0,0 4-8 0,4 2-2 16,-1 0 9-16,0 0-11 0,5 2-12 0,-3-1 17 15,2 1-8-15,-6 2 13 0,1-2-5 0,-1-2 8 0,-2 4 2 0,3-2-1 16,-3 1-12-16,5 1 12 0,-2-1-8 16,1 2 10-16,2-1-4 0,-3-2-6 15,1 5 4-15,-1-6-8 0,4 5-17 0,-2 1 25 16,3-2-20-16,-1 1 23 0,0 0-12 0,2 0-3 0,-6-2 9 0,4 2-10 16,-4-3-4-16,3 2 6 0,-1 4-8 0,0 0 8 0,-1 0 2 15,-1 1-2 1,1 2 0-16,-3-3-2 0,1 2 0 0,-1-1 2 15,-1 0-1-15,-2 2 1 0,-2-1 3 0,3 2-6 0,-1 1 9 16,0-1-12-16,1 0-7 0,-1 0 15 0,0 1-11 16,-2 0 14-16,0 1 0 0,-1 1-6 0,1-2 5 15,-2 1-8-15,1 0-4 0,3-2 15 0,-3 1-8 16,2 3 10-16,1-1 3 0,-5 3-13 0,4 1 8 0,0 0-12 16,0 1-8-16,3 0 19 0,-2-2-14 0,-2 1 15 15,2 0-4-15,0 1-3 0,4 1 10 0,-2-1-10 16,1-1-7-16,2 1 9 0,-5 2-11 0,6 0 11 15,-2 1-2-15,-1 0 0 0,1 0 6 0,-1 0-5 16,2-1-5-16,1 1 4 0,-3-2-4 0,2-2 4 16,0 1 5-16,2-1-5 0,-2 3 1 0,1-1-3 15,0-1-7-15,-1-1 15 0,0 1-8 0,1 1 9 16,-2 0-6-16,3 1-2 0,0-1 5 0,2 3-6 0,-3-2-7 16,3-1 12-16,1 2-11 0,0 0 12 0,-2-2 0 0,2 2-6 15,0 2 7-15,1 1-8 0,0 1 3 0,2 1 1 16,2-2-4-16,-3-1 2 0,2 0-7 0,3-2 8 15,-2 2 3-15,1-1-1 0,1 0-14 0,-1 1 17 16,0 0-16-16,-1-1 17 0,1 0-2 0,1-1-4 16,-1 3 7-16,0-3-10 0,1 0-16 0,2 5 22 15,-3-4-8-15,2 0 14 0,-1 1-3 0,1-4-6 16,2 1 7-16,-2-3-8 0,2 0-2 0,-1 0 6 16,0 0-6-16,2-1 5 0,-3-1 1 0,6 1-5 15,0-2 4-15,3-1-5 0,1-1-10 0,-1-3 20 16,1-1-11-16,2 0 15 0,2-1-2 0,3-3-12 15,-2-1 11-15,2-4-12 0,-1 0-4 0,-1-1 10 16,-2-1-11-16,1-5 12 0,2-2-3 0,0-1-4 0,0-4 7 0,0 0-6 16,1-3-8-16,2-2 13 0,0-2-15 15,2-1 17-15,5-2 4 0,-3 0-13 0,2 0 13 16,2-2-15-16,-4 0 0 0,1-6 12 0,-3 0-6 0,-1-1 7 16,0-2-3-16,-6 4-2 0,1-3 4 0,-4 2-4 0,0 1-14 15,-1-1 21-15,-4-1-8 0,1-4 14 16,-3 1 6-16,3-1-13 0,-2 0 7 0,-2-2-9 15,-2-1 2-15,3-1 27 0,-3 0-1 0,1-1 10 0,1 1-10 0,-1 0 1 16,2-4-9-16,0 0 8 16,0-1-6-16,2-4 6 0,-2-4 2 0,2 0 1 0,-2-5 3 15,-3 2-12-15,-1 2 3 0,0 1-4 0,-2 2 5 16,-1-1-14-16,-2 3-3 0,-2-3-3 16,-1 1 1-16,1 3-1 0,-4 0 5 0,1 3-7 15,0 4-11-15,-5 0 14 0,1 5-3 0,-5 1 9 16,-2 1-14-16,-2 2-1 0,0-2-6 0,-3 0 4 0,4 3-11 0,-1 0 3 15,-4 1-2-15,1 5 1 0,-6-1-16 0,-4 2-3 0,1 1-6 16,-2 4 5-16,0 3-2 0,-2 4-22 16,-6 3 2-16,-7 4-10 0,0 3 1 0,0 3-24 0,1 1-14 0,7 3-6 15,5 2-39-15,3 0-74 0</inkml:trace>
  <inkml:trace contextRef="#ctx0" brushRef="#br0" timeOffset="1050.88">18352 14162 371 0,'6'-6'55'0,"-6"-3"18"0,0 0 42 0,-5 2-100 0,4 2 0 15,2 2 13-15,1 1-17 0,4-1 17 0,-5 1-6 16,0-1-15-16,-1 1 11 0,3-1-15 0,3-1-10 0,3 1 30 15,-2 1-17-15,-1-1 24 0,-1 1-4 0,1 0-17 16,0 1 10-16,4 0-15 0,-1 1-7 0,4 0 11 16,0 2-12-16,-1 1 12 0,0 0-8 0,1 2-5 15,0 1 5-15,1 2-7 0,0 2-10 0,-3 1 16 16,-1 1-10-16,1 1 12 0,-1 1-4 0,-2 0 1 16,0 1 4-16,-3 0-4 0,-2 0-10 0,0 0 20 15,0 0-12-15,-1-1 15 0,-2-1-7 0,0-1 8 0,-2 1 9 16,-1-4-5-16,0 1-2 0,-3-5 23 15,1-1-10-15,0 1 15 0,0 2-3 0,-1-3-7 0,0-1 6 16,0-1-7-16,0-1-8 0,1-4 19 0,-1-1-9 16,1-2 15-16,1-2-5 0,0 1-2 0,1-7 2 15,3 2-1-15,0-3-14 0,1 0-7 0,4 2-3 0,-1-3 0 16,2 2-14-16,3-3 1 0,4 4-6 16,-1 1 2-16,1 1-14 0,-1 1 8 0,2 2-7 0,1 2 7 15,-3 2-6-15,1 3 0 0,-1 1-2 0,-1 1 0 16,0 2-8-16,-2 1 17 0,1 1-5 0,-2 1 9 15,0 0-2-15,-1 1-6 0,0 0 3 0,-2-1-6 16,-1 1-10-16,-1-1 16 0,-3 0-14 0,0 1 16 16,-1-2 1-16,0 3 0 0,0-4 8 0,0-1-7 15,-2 1-1-15,-1-4 10 0,3 2-4 0,1-2 8 0,0 0 0 16,0 0 5-16,0 0 3 0,0 0-1 0,0 0-7 16,0-12-7-16,5 5-6 0,1-1 1 0,2 1-2 15,0 1-5-15,1-1 4 0,0 4-6 0,0 1 3 0,3 2-5 16,-9 1 2-16,9 3-3 0,-8-1-3 15,0 3 10-15,1 2-5 0,-5-2 7 0,3 4-10 0,-3 0 11 16,-4 1-3-16,2 0 5 0,0 2 3 0,-1-3-4 16,-1 0 1-16,0 0-3 0,0 1 3 0,-2-1 11 0,3-2-6 15,-5 0 6-15,-1-5-4 0,3 0 7 0,-2-2 3 16,3-1-3-16,2-3-14 0,-1 1 5 0,2-1-19 16,2 3 14-16,-1-7-29 0,4-2-35 0,0-5-15 15,4-2-12-15,1 0-65 0,-2-3-31 0,9 1-73 16</inkml:trace>
  <inkml:trace contextRef="#ctx0" brushRef="#br0" timeOffset="1262.97">19027 14027 178 0,'1'-9'23'0,"0"3"123"0,1 2 41 0,-1 0-90 0,-1 4 11 0,0 0-44 0,0 0 3 0,0 0-18 0,0 0-31 0,0 0-3 0,0 0-14 0,0 0 11 16,0 1 6-16,7 9 10 0,-6-4 10 0,3 0-4 15,-3 0 2-15,0 0 2 0,0 0-9 0,0 4 6 0,0-1-14 16,0 2-8-16,1 1 6 0,-4 1-8 15,2 3-2-15,-3 1-3 0,0 2-5 0,-1 1 3 0,-1 1-1 0,0-1-2 16,-1 2 0-16,-2 0-1 16,2-1-2-16,-1 1 2 0,2 0 1 0,1 0 0 0,-2-2-1 0,2-2-2 15,0-5-2-15,2-1-2 16,2-1-22-16,0 0-13 0,3 0-30 0,2-2 7 0,0 0-65 16,6-1-133-16</inkml:trace>
  <inkml:trace contextRef="#ctx0" brushRef="#br0" timeOffset="1634.96">19357 14258 1197 0,'1'-11'45'0,"2"-2"-22"0,1 3-1 16,1 1-9-16,1 2-20 0,3 0 7 0,-3 1-6 15,1-1 7-15,1 0-1 0,-4 1-8 16,2-1 5-16,-3 0-6 0,0 0 3 0,0 1 6 15,-2-1-10-15,0 3 10 0,0 0-2 0,-1 4-8 0,0 0 6 16,0 0-10-16,0 0-6 0,0 0-16 0,-11 4-5 0,7 3-1 0,4 2 21 16,-3 2 1-16,-1 0 15 0,3 2-11 15,1 2 5-15,0 0 12 0,1 2-12 0,0 0 13 0,2-2-1 0,0-1-3 16,-1 0 9-16,2-2-8 0,-1 3-1 0,1-3 9 16,1 0-8-16,-3-2 8 0,1-3-5 0,1 1 10 15,-2-1 4-15,2 0-2 0,-1-1-13 0,0 0 12 16,2 2-14-16,-5-3 12 0,2 3-4 0,-2-2-7 15,0-2 10-15,-1 2-11 16,-2-2-7-16,0 0 22 0,-1 1-11 0,0-2 14 0,-1 1-18 16,0-2 1-16,-2-2 1 0,-2 0 0 15,4-2-4-15,-3-2 3 0,5 1-14 0,-1-1 9 0,4-1-34 16,1-1-43-16,2-2-19 0,1-3-12 0,3-1-75 0,1-2 30 16</inkml:trace>
  <inkml:trace contextRef="#ctx0" brushRef="#br0" timeOffset="1801.01">19496 14300 137 0,'5'-7'22'0,"0"-1"116"0,0 1-17 0,-2 3 29 0,-3 4-48 15,0 0-31-15,0 0-2 0,0 0-11 0,-9-1-22 0,2 8 5 16,0 3-5-16,-4 1 7 0,-1 1 4 0,-4 4-15 16,-4 0 7-16,-3 1-12 0,2 3-11 0,-5-2 12 15,3 1-9-15,0-1 10 0,1-3-12 0,3-1-8 0,1-1 6 0,-4 0-8 0,6-1-5 16,-1-1 11-16,4 1-14 0,2-3 12 0,0 0-17 16,3-1-32-16,0 0-23 0,2 1-8 0,3-2-108 0,-2-1-125 31</inkml:trace>
  <inkml:trace contextRef="#ctx0" brushRef="#br0" timeOffset="2073.42">18604 14802 949 0,'-12'-4'29'0,"0"2"12"16,1 2-28-16,3-3-17 0,5 2 9 0,3 1-14 16,0 0-4-16,0 0 10 0,6 0-6 0,3-5 9 15,2 0 5-15,4-1 9 0,2-3 9 0,4 1-1 16,0-1 18-16,5-1-7 0,1 2 7 0,5-2-4 0,6-3 30 16,8 1-3-16,10-2 3 0,2 2-4 0,5 2-22 15,-5 2-26-15,-6 1-10 0,1 4-1 0,-4 0-2 0,-3 3-10 16,-1 0 0-16,-4 0-8 0,1 1-16 0,-1 0 0 15,-6 0-13-15,-3 1 5 0,-1-2-30 0,-6 3-24 16,-2 1-27-16,-3-1-3 0,-1 2-92 0</inkml:trace>
  <inkml:trace contextRef="#ctx0" brushRef="#br0" timeOffset="2884.27">18725 15123 728 0,'0'-7'111'0,"0"-2"-14"0,2 2-15 0,-2-3 12 0,4 3-7 0,-4 0-23 0,2 0 1 15,0 0-11-15,3 1-29 0,0 1-11 16,0 0-5-16,1 2 1 0,3 0-2 0,2 0-11 0,-1 2 1 0,3 0-4 15,-2 1 11-15,3 1-13 16,5 3 0-16,-4 0-6 0,1 2 10 0,-1 1-2 16,-1 0 5-16,1 3-7 0,1 0-12 0,-1 1 20 0,-2 1-9 15,-2-1 12-15,-2 1-8 0,-2-1 1 0,-1 2 2 0,-4-2-1 0,1 5-10 16,-1-2 8-16,-2-1-10 0,-2-1 12 16,-2-4 2-16,0 0-8 0,-5-2 4 0,4 3-8 0,-6-2 3 15,1-3 14-15,3 0 0 16,-4-4 6-16,5 2 8 0,-1-4-5 0,-1 0 9 0,4-5-8 15,-1-3 4-15,4 3 4 0,2-4-6 0,2 0 6 0,0-2-10 0,2-3-8 16,0 3 2 0,4-3-3-16,3 1-5 0,4 0-4 0,0 0-2 0,-3 5 1 15,1 0-7-15,-1 5 7 0,-1 1-6 0,-1 1 6 16,0 3-12-16,-2 0 11 0,-1 1-6 0,0 3 9 16,0-1-3-16,-1 4 0 0,-2-2-2 0,0 1 0 0,-1 0-2 15,0 1 8-15,-2 2-2 0,0 0 3 0,1-2-2 0,-2-2 7 16,-1 0 1-16,0-3 1 0,0 1-12 0,0-3 19 15,0 0-5-15,0 0 13 0,0 0 8 0,0 0-6 16,0 0 6-16,0-1-7 0,-1-13-1 0,3 7-4 0,1-1-1 0,1-2 1 16,3 0 4-16,2-1-12 15,0-1 8-15,3 2-12 0,1 1-8 0,2 0 6 0,1 2-9 0,3 2 9 16,-2 3-5-16,-5 0-1 16,-1 2 5-16,-7 4-6 0,1 1-11 0,-1 3 11 0,-4 2-9 0,0-1 12 0,3 3 15 15,-3 3-12-15,0-2 12 0,-2 3-13 16,-3-3-2-16,1 2 14 15,1-3-8-15,-2 3 11 0,2-1-9 0,-5-3 3 16,5 4 3-16,-7-6-2 0,1 2-3 0,3-4 1 16,-2-4 1-16,2 1 2 0,0-1-2 0,3-1-3 15,1-1-5-15,2-1 2 0,0 0-15 0,0 0 1 0,0 0-28 0,-2-7 14 0,6 3-61 0,-2-2-153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6T03:45:20.6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14566 9959 1004 0,'30'0'0'0</inkml:trace>
  <inkml:trace contextRef="#ctx0" brushRef="#br0" timeOffset="232.89">14207 10184 727 0,'-12'3'75'0,"3"3"-18"16,1-2 11-16,2 0-17 0,3 1-15 16,2-2-8-16,1 1-12 0,1-1 7 0,1-1-3 15,4-2 2-15,-1 0 10 0,3 0-7 0,4-2-9 0,-1 1 3 16,3-2-14-16,1 0 11 0,-1-1-5 0,3-3-3 16,2 2 4-16,5-1-5 0,-2 1-12 0,5-2 12 15,1 0-12-15,-1 3 12 0,6-4-1 0,3 3-3 16,-2 1 8-16,1-3-9 0,-1 4-7 0,-5 1 6 15,-3 0-6-15,-1 3 6 0,-2 0 1 0,-2 2-4 16,-2 1-5-16,-5 1-5 0,5 1-31 0,-4 1-30 16,-3-1-52-16,2 2 12 0,-4-1-102 0</inkml:trace>
  <inkml:trace contextRef="#ctx0" brushRef="#br0" timeOffset="1222.84">14277 10020 362 0,'-7'-6'43'15,"-1"-1"60"-15,2 2-38 0,0-2-4 0,-1 4-10 0,0-2 5 0,1 0-18 16,2-1-16-16,-1 1 2 0,3 0-10 16,-2-2-17-16,1-1 24 0,1-1-7 0,0-1 15 15,2 3-1-15,0 1-19 0,0 2 6 0,0-1-12 16,-1 0-10-16,1 0 14 0,0 1-7 0,1 0 9 16,-1-1-9-16,0 4-1 0,0 1-3 0,0 0 0 0,0 0-1 15,0 0 4-15,-1-1 1 0,0 0 1 0,0 0 12 16,0 1 1-16,0 0 8 0,0 0-7 0,1 0-8 15,-3 0 20-15,2 0-16 0,1 0 19 0,0 0-1 0,-1 7-1 16,9-2 10-16,1-1-9 0,4 0-5 0,2-1 10 16,2-1-9-16,4-2 9 0,2 3-17 0,4-3 2 15,5-1-2-15,2 1-1 0,2-4-15 16,0-3 7-16,0 1-9 0,3-1 8 0,-1 4 0 0,-5 0-4 16,-2 1 10-16,-6 0-11 0,0 1-16 0,-3 2 20 15,-1 0-11-15,-1 2 16 0,2-3-6 0,-1 1-13 0,2-1 1 16,-4 0-8-16,-3 0-12 0,3 0-7 15,-3 2-21-15,1 1 8 0,1 0-43 0,3 2-61 0,-4-4-27 16,2 2-25-16,3-2-171 0</inkml:trace>
  <inkml:trace contextRef="#ctx0" brushRef="#br0" timeOffset="1919.71">15646 9857 260 0,'-2'-8'76'0,"0"0"-10"0,2 3-1 0,1 2-3 0,1 1-23 0,2 2 4 16,-2-2-12-16,3 0 10 0,-2 0-10 0,3 0-16 15,-1 1 4-15,0 1-9 0,2 0-10 0,0 1 14 16,1 2-13-16,1-1 13 0,0 1 0 0,5-2-7 0,-4 1 13 15,0-2-14-15,0 2-5 0,2 0 14 0,0-2-12 16,3 0 13-16,0-2-13 0,2-2 6 0,-4 0 1 16,1-1-1-16,-5 2-13 0,1-3 18 0,1 0-12 15,-3-3 16-15,4 0-9 0,1-3 1 0,-4-1 0 0,-2-1-3 16,1-1-15-16,-4 0 17 0,1-2-9 0,-1 3 13 16,-1 0 0-16,-3 0-9 0,-2 1 6 0,-1 0-10 15,1 2-7-15,-3 1 17 0,1 4-9 0,-3 1 13 16,-1 1-2-16,-1 4-5 0,-3 1 7 0,-1 3-9 15,-1 4-16-15,-2-1 18 0,-1 3-13 0,2 3 17 16,-2-1 1-16,2 4-15 0,2 0 11 0,2 4-14 16,6 1-3-16,-2 2 12 0,3-1-7 0,0-2 9 0,3 3 0 15,-2-3-5-15,3 1 7 0,2 2-6 16,-4-3 2-16,5-2 1 0,-1 1-4 0,4-5 4 16,2 2 11-16,0-1-12 0,1-2 12 0,-2-2-14 0,3 0-1 0,2 0 5 15,0 1-10-15,-1 1 10 16,-5-3 4-16,-1-1-8 0,1 0 12 0,0 1-13 15,2 1-2-15,-4-1 5 0,-2 1-5 0,-2-1 6 0,-5 0-7 0,0 1 9 16,-1-1-2-16,-2-1 6 0,0 0-7 0,-3-3 12 16,1-1-8-16,2 0 10 0,-5-1 1 0,2-1-4 15,0 0 6-15,4-1-8 0,3 0-3 16,-3-2-9-16,1 0-5 0,-2-2-3 0,5-1-22 0,-2 0-29 16,4-1-11-16,0-2-8 0,-4-1-45 0,1 0-67 0</inkml:trace>
  <inkml:trace contextRef="#ctx0" brushRef="#br0" timeOffset="3138.03">16816 9371 514 0,'0'-8'53'0,"0"0"10"0,2 1-15 0,1 1 12 0,1-2-17 16,-1 3-7-16,-1-1 7 0,1 0-10 0,1 3-10 0,1 0 2 0,2 1-7 0,-2 1 4 15,2 0-7-15,-2 2-7 0,2 2 2 0,-3 1-6 16,1 2-14-16,0 2 12 16,0 3-5-16,1 1 9 0,0 1 0 0,0 2 3 15,0 1 3-15,1 1-3 0,-2 4-11 0,0 2 18 16,0 2-12-16,-3 0 17 0,2 1-3 0,0-1-4 0,0 3 2 0,0-2-6 15,-1 0-9-15,0 0 7 0,-1-1-6 16,-2 1 8-16,2-1-1 0,-2 0-5 0,0-2 3 16,1-2-5-16,-1-1-6 0,0-3 14 0,0-1-6 0,-1-3 9 0,-1 0-9 0,-2-3 6 15,2-4 4-15,0 1-2 0,-2-2-4 0,3 0 11 16,0-1-8-16,1-4 10 0,0 0 0 0,0 0 2 16,0 0 4-16,-10-10-3 0,9 5-11 0,1-1 2 15,-3-3-6-15,0 1 7 0,-2-3 4 0,0-2-18 16,-2-1 6-16,0 1-8 0,-1 0 5 0,-2 2-16 0,0-1 3 15,-4 1-8-15,-1 2 9 16,0 2-9-16,-1 3 3 0,-1 3-4 16,0 1 11-16,-2 2-2 0,1 2-3 0,-2 2 0 15,2 3 6-15,1 2-2 0,1 1 7 0,0 3-8 16,2 1 0-16,3 1 20 0,-3 1-4 0,9 1 10 16,-3 0-5-16,7 1-4 0,1 0 1 0,-2-1-3 15,6-1-2-15,-1-2 9 0,4-4-8 0,0 1 8 16,-5-3 5-16,9-3 2 0,-4 0 10 0,4-3-9 0,7 0-7 15,0-1 11-15,3-3-19 0,0-3 16 0,2-2-21 16,1-2-7-16,2-1 3 0,0-1-8 0,-1-1-1 16,-3-3-22-16,0 1-5 0,-3-4-8 0,-1 2-29 0,3-3-4 15,-4-3-6-15,-1 4 0 0,3-3-6 0,2 2 24 16,-6 0-10-16,5-2 14 0,-8 3 0 0,0-2 1 16,1 1 12-16,-2 0-10 0,2-2-4 0,-4 2 20 15,2 0-29-15,-2 1 25 0,-6 0-14 0,10 4 10 16,-1 0 30-16,-4 0-18 0,4 1 38 0,-9-1 30 15,3 1-2-15,-2-1 17 0,0-1 29 0,1 2 5 0,-3-3 8 16,-1 1-5-16,4 4 0 0,-1-1-3 0,-1 0-6 16,2 0 3-16,-5-3-20 0,2 1-20 0,0 2-2 15,1 2-6-15,-2 1-25 0,1 4 7 0,-2 3-9 0,0 0 8 16,0 0-9-16,0 0-6 0,0 0 2 0,0 0-4 16,2 10-6-16,-2-3 24 0,0-2-8 0,0 3 13 15,0 1-13-15,-1 0 2 0,0 6 4 0,0 0-1 16,1 1-12-16,0 6 16 0,0-4-5 0,0 1 11 15,-1-1-5-15,1 1-4 0,-1 3 2 16,1-1-2-16,1 2-1 0,0 0 6 0,1-1-10 0,0-2 8 16,1-2-3-16,0-3 2 0,2 0 9 0,-1 0-7 15,1-1-4-15,0-3 10 0,0-3-13 0,1-2 14 0,1-1 5 16,-1-2 1-16,2 0 11 0,-1-1-10 0,3-2-9 0,-1 0 12 16,2-2-10-16,0-2 11 0,4-1-8 0,-1-3 1 15,0 1 2-15,0-5-4 0,1-2-16 0,1-1 10 16,2-4-10-16,-3 0 12 15,-2-2-3-15,-3-3-6 0,-1 1 5 0,1 0-8 0,-3 0-4 0,1 1 8 16,-7 1-4-16,0 2 6 0,0 3-3 16,-1-1-3-16,2 4 3 0,-2 1-5 0,-3 2-3 0,1 3 24 15,2 2-5-15,-3 1 13 0,1 1-10 0,-1 3-16 0,-4-1-2 16,5 3-2-16,-2 0-8 0,2 3 11 0,2 1-2 16,0 1 5-16,-2 2-7 0,-3-1 1 15,2 2-2-15,2-2 2 0,-3 2 3 0,5 1-9 16,0 0 6-16,2 3-7 0,1 0 9 0,0 0-3 0,0 1 2 0,-2 0-2 15,1 0 2-15,1 3-4 0,0-1 0 16,-2 0-3-16,3 0 1 0,-3-2 6 0,5 1-3 0,-2 0 2 16,1-2 0-16,3 2-14 15,-4 4-7-15,3-1-5 0,-1 0-33 0,-5 1-51 0,5-3-24 0,-5 3-10 0,3 2-77 16,-4-3-13-16</inkml:trace>
  <inkml:trace contextRef="#ctx0" brushRef="#br0" timeOffset="3523.32">16680 10257 999 0,'-18'-7'161'0,"4"-1"-134"0,-2 0 8 0,6 1-11 0,3 3-16 0,4 2 30 0,2 0-20 0,0-1 24 31,4 0-18-31,3 0-33 0,4 0 9 0,4 0-18 0,-4-1 3 0,10-2 14 0,4 0-6 0,4-1 8 16,0-1 2-16,2 2-3 0,-2-1 3 0,2 0-3 15,0-3 2-15,1 1-2 0,0 2-3 0,4-2 2 16,2 3 4-16,0 0 2 0,5-1 5 0,2 1-5 0,1 0-6 16,3 0 12-16,-3 0-6 0,-5 3 11 15,-3-1-8-15,-5 3-4 0,1-1 6 0,0 1-6 0,-4 1-16 16,3 0 20-16,-3 1-13 0,-5-1 17 15,3 1-5-15,-3-1-7 16,1-1 5-16,-1 0-5 0,-6 0-1 0,-2 0 3 16,-1 1-3-16,-6 0 4 0,0 0-2 0,-2 1-9 15,-5 1-7-15,1 0-2 0,-1 1-29 0,-4-2-50 16,0 2-12-16,-4-1-11 0,-2 0-8 0,-3 1-9 16,-3-1-18-16</inkml:trace>
  <inkml:trace contextRef="#ctx0" brushRef="#br0" timeOffset="4354.32">17120 10244 659 0,'-7'-2'136'0,"3"0"-41"0,0 0-19 0,4 1 2 16,0 1-45-16,0 0 0 0,0 0-14 0,0 1 12 0,-2 12-7 15,8-8-11-15,1 1 3 0,-1 0-10 0,0 2-16 16,2 1 18-16,-3 0-10 0,3 1 13 0,-1-1-4 15,-1 3-8-15,-2 2 5 0,2 2-8 0,-4 1-9 0,2-1 17 16,-4 2-5-16,-1 0 9 0,-1 3-1 0,-1-2-1 16,-3 0 4-16,2 0-3 0,-4-1-2 0,-5-1 9 15,8 2-4-15,-3-2 6 0,1 0-2 0,1 0-3 16,-2 0 0-16,1-1-1 0,2-1-1 0,-1-2-3 16,-1-4-2-16,5 0 2 0,-4-2 8 0,3-2-4 15,3-1 11-15,0-4-9 0,0 0 10 0,0 0-2 0,0 0 1 16,0 0 0-16,0-1 7 0,-5-15-18 0,7 7 3 15,-2-3-8-15,-3-2-5 0,3-3 2 0,-3-2-4 16,3-2 2-16,1 2-12 0,-5 2-1 0,-3 0 2 16,2 4-2-16,-2-2-1 0,1 5 9 0,2 0-11 15,-7 4 12-15,5 1 4 0,-2 2-5 0,0 1 6 0,0 3-6 16,-5 0 5-16,1 4-8 0,-1 3-2 0,2 0-1 16,2 6 4-16,-2 1 3 0,1 0 1 0,2 3 1 15,0-1 9-15,1 1-4 0,2 0 8 0,4 1-8 16,-4-2 10-16,4-3-9 0,1 0 0 15,-1-2-3-15,3-2-3 0,1 1 10 0,1-1-8 0,3 0 11 0,-2-2 1 16,6-2 4-16,-2-2 2 0,3-1-2 0,2 1-5 16,3-4-11-16,1-2 0 0,3-2-4 0,3-4-6 0,-2-1 5 15,3-2 1-15,3-3 1 0,5-2-3 0,2-2 1 16,1-1-6-16,-6-1 6 0,-3-2 8 0,-3 4-3 16,-3 1 8-16,-2 1-8 15,0 3 9-15,-3 2-12 0,-2 1-3 0,0 3-3 0,-3 2 9 0,-4 3-5 16,-1 1 7-16,-4 1-9 15,1 1-6-15,0 0 12 0,-1 0-8 0,0 1 10 0,2 1-1 0,-4 2 1 0,0 0 7 16,1 0-6-16,-1-1-10 0,0 0 15 16,2 1-4-16,-2-1 9 0,0 0-12 0,5 0 8 0,-4-1-5 15,0 0 6-15,5 0-9 0,-4-2 14 0,2 0-9 16,3-1 11-16,-2 0-5 16,3-1-2-16,3-1 6 0,1-2-6 0,-3 1-9 0,7-3 3 0,1 0-3 15,-1-2 5-15,-2-4-4 0,5 0 0 16,-2 0-1-16,1-2 1 0,3-1 0 0,-2-1-4 0,-3 2-1 0,-1 3-2 15,-3 0 3-15,-2 5-4 0,0 1-1 0,-3 3-2 16,-3 2-1-16,0 6-3 0,0 2 5 0,-4 3-6 16,2 4 3-16,-1 1 9 0,-1 3 3 0,0 0 2 0,-3 2 16 15,0 1-8 1,-2 0 7-16,-2 4-5 0,0 0 3 0,-3-2-8 16,0 0 1-16,-3-1 0 0,-2-3 8 0,-3 2-11 0,0-1-3 0,-1-4 1 0,3 3 14 0,0-2-14 31,1-6 13-31,0-1-13 0,0-2 10 0,2-4-2 15,-2 1-5-15,1-2 4 0,-1-2-4 0,2-1-11 0,-1 0-7 0,5-1-5 16,-3-6-45-16,2-1-29 16,-1 2-31-16,2-5 5 0,0 5-54 0,1-2-96 15</inkml:trace>
  <inkml:trace contextRef="#ctx0" brushRef="#br0" timeOffset="7461.11">18355 9813 268 0,'-1'-3'20'0,"5"1"1"0,-1 0 4 0,5 4 7 0,-7-2-18 16,1 1 12-16,-2-1-24 0,0 0 8 0,1 0 6 15,13 6-5-15,-12-6-17 0,4 2 15 0,-3 1-9 16,-1-1 14-16,4 1-3 0,-1-3-2 0,0 1 10 16,6 1-8-16,-1 1-1 0,-3 1 10 0,1 1-18 0,-5-2 17 15,2 2-14-15,3 0 5 0,-2 2 6 0,-1 0-5 16,2 1-10-16,0 1 10 0,-2 1-14 0,2 3 13 15,1 1-4-15,-3 1 0 16,2 1 8-16,-4 0-9 0,-3-2-8 0,3 1 3 0,-1-2-4 0,-1 2 6 0,-1-2 2 16,0 2 6-16,0 1 3 0,-1 0 0 0,2 1-4 15,-2 0 14-15,-2 0-15 0,2 0 15 0,-2-1 0 16,-2-1-2-16,3-1 7 0,-4-1-10 0,3-1-10 0,0-2 14 16,-2 0-9-16,5-1 9 0,-5-1-6 0,3-1 1 15,1-2 5-15,-3-2-4 0,3 0-15 0,0 0 17 16,1 1-10-16,2-1 15 15,-2-2-9-15,0-1-4 0,-4 3-3 0,3 0-1 16,1-1-23-16,-4 0 28 0,4-2-13 0,0 0 20 0,0 0-11 0,0 0-1 16,0 0 6-16,0 0-6 15,0 0-2-15,0 0 19 0,0 0-13 0,0 0 16 0,0 0 1 0,0 0-15 16,0 0 10-16,0-1-14 16,0 0-12-16,0 0 17 0,1-24-5 0,-4 19 11 0,3-3-7 0,-1 0-9 0,1-2 0 15,2-1-1-15,-1 1-1 0,5-2 3 16,-3 0 2-16,0-3 0 0,2 0-1 15,-1 0-3-15,1 0-1 0,3 1 0 0,-4-1-3 16,4 1 3-16,-1 2-8 0,2 1 5 0,-1 0-3 0,0 0 4 0,0-1 4 16,0-1-3-16,-2 3-16 0,1 0 17 0,-1 2-10 0,0 0 12 15,0-2-6-15,1 3-3 0,0-1 5 16,1 1-5-16,-2 2-4 0,0-1 11 0,-1 2-7 0,-1 1 8 16,0-3 2-16,0 4-10 0,-1-1 7 0,-1 2-8 0,2-3 0 15,-3 2 8-15,0-1-7 0,-2-1 8 16,1 4 0-16,0 1-6 15,0 0 11-15,0 0-12 0,0-1 0 0,0 0 3 0,0 0-5 16,0 0 5-16,0 0-1 0,-1 0 3 16,1 0 4-16,-1 0 0 0,-2-2 2 0,2 1-6 15,-11-26-7-15,8 23 3 0,4 5 5 0,0 0-2 0,0 0 9 0,0-1-9 16,0 0 0-16,0 0 3 0,-1 0-2 16,0 0 3-16,0 0-2 0,1 0-1 0,0 0-1 0,-1 0 0 0,1 0-2 0,0 0 3 0,0 0 3 31,-1 0 0-31,1 0-5 0,0 0-1 0,-2 0-2 15,2 0 0-15,0 0 1 0,0 0 4 0,0 0-5 0,-1 0 5 16,0 0 0-16,0 0-6 0,1 0 4 16,-1 0-5-16,0 1-7 0,1 0 12 0,-1 0-11 15,-1 0 11-15,1 0 0 0,0 0-1 0,0 0 8 0,0 0-7 16,0 0 6-16,1 0-9 0,0 0-7 0,-1 1 1 16,-1 0 12-16,2 0-3 0,0 0 5 0,0 0-8 15,0 0-8-15,0 0 15 0,0 0-4 0,0 0 9 16,0 0-7-16,0 0-2 0,0 0-1 0,0 0-2 15,0 0-5-15,0 1 11 0,0 0-15 0,2 0 11 0,8 23-38 16,-4-23-45-16,-2 2-33 0,1 1-9 0,0 1-128 16</inkml:trace>
  <inkml:trace contextRef="#ctx0" brushRef="#br0" timeOffset="8334.86">18371 9848 120 0,'0'0'-14'0,"0"0"-91"0,0 0 105 0,0 0 0 15,0 0 6-15,0 0-4 0,0 0-2 0,-5 6 31 16,0-5-14-16,4-2 24 0,2 1 6 0,2 0 9 16,-3 0 2-16,0 0-5 15,0 0-37-15,0 0 12 0,0 0-12 0,5-6 13 0,-2 6-13 0,2 2-15 16,-5-2 2-16,9 1-6 15,-4-1-10-15,-5 0 21 0,0 0-15 0,0 0 16 0,-8 2-12 0,8 0 7 0,0-2 10 16,-5 0-6 0,5 0-5-16,-3 0 27 0,-3 0-15 0,6 1 19 0,0-1-8 15,0 0-10-15,0 0 7 0,0 0-12 0,-2 0-17 0,2 0 15 0,-1 0-11 0,-13 5 13 16,14-5-5 0,-3 1 3-16,4 0 4 0,-1-2-5 0,-1 0-13 0,-2 1 14 15,3 0-14-15,0 0 15 0,-1 0-1 16,1 0-8-16,-1 0 11 0,-1 0-14 0,1 0-14 15,0 0 4-15,0 0-37 0,0 0 20 0,0 0-59 16,1 0-99-16</inkml:trace>
  <inkml:trace contextRef="#ctx0" brushRef="#br0" timeOffset="8840.24">18339 9844 855 0,'-1'-5'37'0,"0"1"-4"16,-7 0-10-16,7 1 5 0,1 1-20 0,-2-1-18 0,2 3-6 15,0 0-8-15,6-1-46 0,-1 1 61 0,2 0-24 16,-2-1 38-16,-1-1-5 0,4 0 6 0,-4-1 9 16,4 0-8-16,-6 0-5 0,0 0 18 0,-1 0-9 0,-1 1 14 15,6 0 8-15,-2 1-13 0,-2 0 8 0,4 1-13 16,-6 0-15-16,4 2 1 0,0 1-9 0,-1 0 8 15,4 0 8-15,-6 0-15 0,6 1 10 0,-2 1-12 16,1 2 0-16,5 0 11 0,-6-2-6 0,5 2 7 16,-5 0-6-16,-2 3-9 0,4-1 1 0,-4-1-4 15,4 3-10-15,0 0 21 0,0 1-10 0,-3 0 14 16,0 0 2-16,2 1 13 0,-1 0 4 0,3 3-3 0,-2-2-16 16,0 0 14-16,3 1-16 0,-3-3 14 0,1 1-2 15,0 0-4-15,-3-1 7 0,1-2-10 0,-3 2-11 0,0-1 16 16,3 1-8-16,-4 0 9 0,0 0-10 0,0 1 4 15,-1-1 3-15,-1-2-2 0,-1-1-8 0,-2 0 14 16,-1 1-6-16,-1-1 10 0,-1 1 0 0,-1-1 9 16,0 0 8-16,-1-2-1 0,-2 1 1 0,2-1-1 15,-5 1-13-15,4-1 10 0,2 1-11 0,-1-2 3 16,1-1 2-16,0-1-3 0,-4 0-12 0,3-1 6 16,3 1-10-16,1-2 10 0,2-2 0 0,-1 1-3 15,3-1 10-15,2 0-10 0,-1 0-8 0,0 0 2 16,0 0-17-16,6-6 9 0,2 2-47 0,1 2-47 15,-6-3-72-15,9 1 0 0,9-3-274 0</inkml:trace>
  <inkml:trace contextRef="#ctx0" brushRef="#br0" timeOffset="9344.7">18619 9796 12 0,'0'-2'3'0,"0"2"9"0,0 0-16 0,0 0 12 0,0 0-27 0,0 0 15 16,0 0-3-16,0 0 7 0,0 0 0 0,0 0 0 0,0 0 0 0,0 0 0 15,0 0 0-15,0 0 27 0,0 0 3 0,0-1 7 16,0 0-11-16,0 1 24 0,0 0-23 0,0 0 24 15,-1 0-20-15,0 0-18 0,0 0 13 0,1 0-19 16,-2 0-18-16,1 0 14 0,0 0-20 0,0 0 19 16,1 0-8-16,0 0-23 0,0 0 6 15,0 0-16-15,0 0-18 0,0 0 35 0,0 1-12 0,0 0 21 16,0 0 1-16,0 0 7 0,0 0 3 16,0 0-1-16,0 0-6 0,0 0 27 0,0 0-9 0,0 0 16 15,0 0-8-15,0 0 17 0,0 0 4 0,0 0 1 0,0 0-17 0,0 0 8 16,1 0-9-16,-1 0 9 15,0 0-17-15,1 1-10 0,10 26 0 0,-10-26-4 0,-1-2-30 0,0 1 6 16,5 10-53-16,0-4 31 16,1-1-73-16</inkml:trace>
  <inkml:trace contextRef="#ctx0" brushRef="#br0" timeOffset="10968.94">18180 10072 137 0,'-4'-29'-9'0,"0"1"22"0,-1-4-19 0,2-3 23 0,0 3-10 0,2 2 0 15,1 4 15-15,3 4-9 0,1 2 21 0,1 3 15 16,1 2-10-16,4 3 14 0,-3 0-2 0,3 2 1 31,-1 3 7-31,1 1-5 0,1 0-12 0,1 3 9 16,-1 2-19-16,2 1 15 0,0 2-32 0,1 3-6 0,0 0 5 0,-3 3-6 0,5 1-5 0,-3 3-7 16,-3 0-10-16,3 1 6 0,-7 0 11 0,3 3-10 0,1 2 12 15,-2 1-13-15,6 2 3 0,-3-1 6 16,-1-1-1-1,-4 1 4-15,-3 2-1 0,1-1-2 0,3 4 0 16,0-2-4-16,1 0-6 0,-2-4 12 0,-5-2 12 0,3-1 3 16,-5 1 6-16,1 0-17 0,-2 0 17 0,1-2-18 15,-2-2 6-15,1-1 13 0,0 0-12 0,-2-4 15 16,-1 0 1-16,1-2-2 0,-1-2 11 0,2 1-9 16,0-2 6-16,0-3-2 0,-1 0-5 0,5-1 6 15,-5-4 15-15,1 0-13 0,1-2 7 0,-1-3-12 0,3-2-15 16,1-3 9-16,-1-5-10 0,0-3 11 0,2-2-9 15,7 2-6-15,-3-3 6 0,3-4-7 0,2-2 1 16,-1-2-5-16,4 0-10 0,1 1 5 0,2 1-5 0,1 0 4 16,1 3 3-16,-1 2-3 0,1 3-13 15,-1 4 10-15,0 4-10 0,-5 5 8 0,1 2-11 0,-4 6-3 16,-2 0-1-16,0 4-4 0,-1 4-14 0,0 3 11 16,-2 3-11-16,1 5 10 0,3 2-3 0,-3 5 13 15,-2 1 4-15,1 2-2 0,-2 3-7 0,0 3 20 16,2 2-8-16,-1 2 11 0,0-2 1 0,3 0-1 15,-2-2 11-15,-4-1-8 0,1 1-3 0,-1 2 8 0,3-1-8 16,-1 1 12-16,-1-1 7 0,-3-2-10 0,0-1 7 16,-2 0-7-16,0 2 7 0,2 1 0 0,-3 0-6 15,3 0 4-15,4-2 4 0,-4-1-5 0,2 2 9 16,2 1-11-16,-3 2-8 0,2-1 9 0,1-1-11 0,0-1 12 16,1 0-2-16,4-1-5 0,-1 0 9 0,1-4-9 15,-3-3-3-15,8-2 11 0,-2-3-11 0,-2-4 11 16,3-2 4-16,0-2-4 0,1-4 9 15,6-1-9-15,4-1-7 0,-2-3-40 0,3 1-33 0,-1-3-4 16,2 0-108-16,2 0-229 0</inkml:trace>
  <inkml:trace contextRef="#ctx0" brushRef="#br0" timeOffset="13540.09">18945 9612 344 0,'1'-16'52'0,"7"4"53"0,-1-1 37 0,2 3-68 16,-1-4 2-16,0 3-1 0,3-1-19 0,-3-1 13 15,0 2-36-15,0 1-20 0,-1 0 0 0,1 2-6 0,0-1-2 16,-2 1 3-16,0-2-8 0,-1 0 7 0,-3 5-7 15,-1 0-1-15,-1-1 4 0,1 1-4 0,-2 1-5 16,1 0 6-16,-3 3-15 0,-2 0 12 0,-1-3-7 0,0 2-2 16,-3 0 10-16,-2 3-11 0,0 0 0 0,-5-1 14 15,-1 2-6-15,0-1 7 0,-1 3-1 0,2 1 1 16,0-4 3-16,-1 4-5 0,-2-1-4 0,1-3 8 16,-1 3-10-16,1-2 10 0,1 1 4 0,0 3-2 15,2 1 9-15,-2 1-9 0,0-2 2 0,1-1-3 16,0 1-4-16,3 2 2 0,-1 4 5 0,0-1-7 15,-4 2 7-15,-2 1-9 0,1 0-7 0,2 3 8 16,-2 1-11-16,0-1 10 0,-1 1 3 0,-2-1-2 16,3 3 4-16,2-1-5 0,-3 3-4 0,3-2 2 0,-1 1 2 15,0 0-3-15,6 3 2 0,-1 2 0 0,-2-2 3 0,0 4-1 16,1 1-6-16,-2 1 9 0,4 3-12 0,1 1 12 16,-4-1-1-16,5-1-7 0,-1-1 13 0,2 1-13 15,-1 0 2-15,0 3 5 0,2-2-9 0,-4 2 9 16,2-3 4-16,3 1-14 0,-2 0 10 0,3 0-13 15,2 1 2-15,1 0 12 0,-1 1-4 0,3-3 8 16,1 3-1-16,3 0 7 0,0 0-1 0,3 3 1 16,-1-3-14-16,3 2 5 0,0-4-8 0,0 1 10 15,1 2 0-15,1-3-6 0,1 4 8 0,-2-1-9 16,3-3-1-16,3-2 6 0,1 1-7 0,3-1 8 16,-1-2 2-16,1-1-9 0,0-2 4 0,7-1-7 15,-3-4-4-15,8 1 7 0,2-3-9 0,-1 0 7 0,3 1-11 0,-3-3 3 16,1-3 0-16,-1-8-1 0,-1 2-10 0,4-4 23 15,-1 0-7-15,3-4 12 0,7 0 3 0,-1-5 4 16,0-7 10-16,5-1-10 0,-2-7-16 16,-3-1 25-16,1 2-14 0,-7-4 22 0,1-2-3 15,-2-1-8-15,3-1 7 0,1-4-7 0,-4-5-2 0,0-2 7 16,-4-3 1-16,-2-3 4 0,-2-3 7 0,-5-4-5 16,-2-3-3-16,-1 1 0 0,-1-2-13 0,-1 0 8 15,-3-3-2-15,-2-3 6 0,-2-1 0 0,-2-3-19 16,-2 1 6-16,-1-1-11 0,-5 3 4 0,-1-1 11 15,-1 4-13-15,-6-1 12 0,-1 0-8 0,-3 5-5 0,-8 1 5 16,-1 7-6-16,-6 1 1 0,-6 4-10 0,-4 3 0 16,-11 6-6-16,-7 0-2 0,-7 3-16 15,-6 4-4-15,-6 4-4 0,-13 7-11 0,-8 9 9 16,-10 1-7-16,-5 8 6 0,-3 6-3 0,-7 1-11 16,-4 11-5-16,-13 4-7 0,1 5-21 0,-1 7-60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6T04:01:48.08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7191 7472 1315 0,'0'-1'0'0,"-8"-31"0"0,8 32 42 0,0 0-33 0,0 0 83 0,0 0-70 0,0 0-20 0,0 0 8 0,0 0-5 0,0 0-12 0,0 0 9 0,0 0-10 0,0 13 13 16,2-6-5-16,-1-2-4 0,2 5 0 16,-2-1 4-16,1-1-1 0,0 1 5 0,2 1-5 15,-2 3-4-15,0 3 5 0,2 2-8 0,0 1 8 16,-1-1 7-16,-1-2-13 0,1 5 10 0,-2-1-12 15,2 6 5-15,-3-3 1 0,2 0-2 0,-1 4 2 16,1 4-2-16,1 3-2 0,-3 0-1 0,1 4 0 16,-1-5-3-16,-3 4 9 0,3 2-2 15,-2-3 4-15,-1 6 5 0,0-4-7 0,1 2-1 16,-1 7-4-16,2-4-10 0,-3-2 15 0,1 2-7 16,1-2 10-16,-1-3 1 0,3 6-5 0,0-4 6 15,0 2-7-15,4 1-3 0,0-1 8 0,0 2-3 16,0-4 6-16,0 4-6 0,0-2-3 0,1 1-2 15,-1 4 1-15,0 1-4 0,-1-4 9 0,-2 2-6 16,0 2 6-16,1 2-1 0,-1 4-3 0,-1 1 4 16,-4-2-2-16,2 1 0 0,-3 4 2 15,0-6-3-15,-1 3 3 0,0 3 0 0,1-1 0 16,-1 7 10-16,1-1-7 0,0-3-3 0,-1-1 5 16,1 2-8-16,0-1 9 0,1 0-4 0,-1 1-4 15,2-2 4-15,0 0-5 0,-2-4-4 0,2 5 9 16,0-1-3-16,0-4 5 0,0 6-9 0,1-2 3 15,2-2 0-15,0 2 2 0,-1-2 3 0,1-1-3 16,0 3-8-16,0-1 6 0,1 3 6 16,-1-3-5-16,0 1 9 0,0-1-11 0,2 2-8 15,0 1 15-15,-2-4-9 0,0 6 12 0,0-3 3 0,0 0-2 16,2 4 17-16,-2 1-14 0,2 0-6 0,-2 59-25 16,-2-124 40-16,4 116-38 0,-1-54 28 15,-1-2 3-15,0-2-9 0,1 3-1 16,-1-3-1-16,1 5 0 0,-1 1 0 15,-2-5 4-15,1 7 2 0,-3-3 0 0,-1 1-1 16,-2 5-8-16,1-5 1 0,3 3 1 0,0-4 1 16,3-1 2-16,0 1-8 0,-1-3 3 0,0 0-5 15,0 0-3-15,0-2 3 0,1-2-7 0,0-1 7 16,0 2 12-16,0-1-8 0,-1 7 8 0,1 0-11 16,0-3-9-16,0-1 18 0,-3 0-4 0,2 1 10 15,-1-2-10-15,1 1 0 0,-2 0-4 0,2-2 3 16,-2 1-9-16,3 1 12 0,1-3-8 15,1 0 10-15,1 3-7 0,-2-3 6 0,3 5 2 16,-3-3 0-16,2-4-6 0,-1-1 1 0,-3-4-10 16,3 6 8-16,3-1 4 0,-1 4-2 0,1 1 9 0,-4-7-10 15,0 0-12-15,0-2 16 16,-1 4-1-16,0-5 8 0,1 3 3 0,-1 1-16 16,0-2 5-16,0-1-9 0,0 1 2 0,2-4 10 15,-4-2-11-15,2 0 11 0,0-2-5 0,0 1-1 16,-1 3 1-16,1-4 0 0,0 0-1 0,3-2-2 15,0-5 8-15,0 1-5 0,0-2 10 0,-1 5-10 16,0-10 0-16,0 1-5 0,0-2-3 0,0-4 11 16,0 5-4-16,-1-3 7 0,3 2-1 0,-2-3 1 15,2-1-7-15,-1-3 1 0,1-2-17 0,0-3-12 16,1-1-21-16,1-1 1 0,1 0-78 16,-1-2-147-16</inkml:trace>
  <inkml:trace contextRef="#ctx0" brushRef="#br0" timeOffset="1584.88">11427 7541 354 0,'-11'-10'270'0,"-3"1"-94"16,6 0-137-16,-6 3-4 0,8 1-25 0,2 3 10 16,0 0-16-16,7 0 14 0,-10-1-19 0,-1 2 4 15,-3-2 8-15,11 3-2 0,0 0-4 0,0 0 13 16,0 0-13-16,-1 0 13 0,-5 0-9 15,11-1-8-15,-5 1 10 0,0 0-10 0,0 0 3 0,0 0 4 16,5 8-9-16,0-2 7 0,6 1-12 16,-5-1 3-16,0 2 3 0,-4-1-1 0,4 3-6 15,5 2 11-15,-5-1-9 0,3 6 9 16,2-1-5-16,-3 0-4 0,0 1 1 0,2-5-3 0,-3 8-9 16,1 3 15-16,4-2 29 0,-3 10-13 15,1-3-29-15,-4-2 14 0,3 6-33 0,-1-1 36 16,0 1-9-16,0 4 14 0,-1 2-8 0,-3-1 11 15,3 4-6-15,-1 1-1 0,-1-3-2 0,2 5 0 16,-2-4-15-16,3 5 23 0,-4 1-12 0,2 1 14 16,1 0-12-16,0-1 5 0,1 2 8 0,0-1-4 15,-2-1-9-15,2 4 15 0,0 0-6 0,-1 4 10 16,0-2-1-16,-1 1-7 0,-1-1-4 0,0 4-2 16,-1-9-12-16,1 10 14 0,-3 0-8 15,1-2 9-15,0 11-8 0,0-6 1 0,0-1 8 16,-1 2-8-16,0 0-9 0,-2 0 14 15,0 1-15-15,0 2 16 0,0 0-1 0,0 1-7 16,0-2 7-16,-3 0-10 0,2-2-8 0,1 2 17 16,-3 1-6-16,3 0 9 0,-1 2-3 0,-1 2-1 15,1 0 2-15,-5-1-4 0,3 1-13 0,-3 2 18 16,3-3-14-16,-4 2 14 0,0 0 0 0,0-1-2 16,0-1 11-16,-1 2-10 0,0-1-4 0,2-3 8 15,-1-1-1-15,-1 0 4 0,2 2-10 0,1 0 7 16,0-1-3-16,2-3 5 0,-1-1-7 15,3 0 5-15,0 0-10 0,-1-2 8 0,2 0-4 16,2-2-3-16,-2-1 1 0,1 1-2 0,0-6-8 0,1 5 11 16,3 0-3-16,-1 2 7 0,0 4-4 0,0-5-1 15,1-2 3-15,-1 0-2 0,1 0-9 0,0 3 8 16,-3 0-6-16,1 3 7 0,1 0 1 0,-3 2-4 16,1 0 0-16,-2-5-3 0,0 2-2 0,-1 4 5 15,-1-2 0-15,-1 5 2 16,-1 0-2-16,-2-7 1 0,0 1 1 0,1 2 0 15,-2-1-12-15,1 3 16 0,-1 1-2 0,3-2 9 16,-3 1-8-16,0-1 4 0,0-1-3 0,3-1 2 16,-4-3-13-16,1 3 19 0,2-1-12 15,0-1 17-15,-2-3 2 0,2 6-20 0,2-1 9 0,-3 1-13 16,4 3-4-16,-2-6 12 0,-2-6-8 0,1 4 9 16,2-4-3-16,3-1-6 0,-3 2 4 0,1-2-5 15,-1-2 2-15,-1 2 2 0,2 0-2 0,1-7 2 16,1 3 1-16,-1-7 2 0,1 2 3 0,0-1-3 15,0-1-9-15,3 3 7 16,2-8-2-16,-4 4 4 0,3-4 5 0,-1-5-5 16,-2 1-1-16,2-6-2 0,0 0 11 0,-3 0-11 15,-6-6 9-15,8 3-10 0,-1 0 0 0,0-4 8 16,3 5-3-16,-5-5 7 0,-4-3-2 0,3 0-5 16,3 2 4-16,-4-6-3 0,4 0 9 0,-1-1-1 15,2-3 2-15,4 1 0 0,-6-3-1 0,1-1 10 16,-2-2-5-16,1-1 7 0,0 1-1 0,1-1 7 15,3-1 5-15,-4-2 1 0,0 0 3 0,0 0-8 16,0 0 0-16,1 0-1 0,1 1 4 0,-2-1-8 0,1 0 3 16,0 0-2-16,0 0-6 15,0 0-11-15,0 1 1 0,0-1-3 0,1 1 7 0,-2 0-17 16,1 0 1-16,1 0-5 0,0 0 5 16,1 0-5-16,28 8 3 0,-31-9-4 15,0 0 7-15,2 0-9 0,-1 0 4 0,-1 0-5 0,1 0 2 16,0 1-2-16,1 0-11 0,1 0 6 15,-2 0-15-15,1 0-2 0,0 0-8 0,0 0 0 16,29 14-28-16,-31-15-44 0,0 0-44 0,0 1-3 0,0 0-125 0</inkml:trace>
  <inkml:trace contextRef="#ctx0" brushRef="#br0" timeOffset="3521.58">7232 7673 281 0,'-5'-10'65'0,"1"1"-2"0,3-1 8 0,-2 5-10 0,0-3-22 0,1 3-4 0,2 2-26 0,-1 0 21 31,1-3-7-31,-2 4-22 0,2 2 15 0,0 0-20 16,0 0-3-16,0 0 9 0,0 0-9 0,0-1 8 0,2 0-5 0,-1 0-12 15,15-10 10-15,-8 11-13 0,-2 4-14 16,2-2 13-16,0 0-20 0,0 0 19 0,4-2-13 0,4 3 1 0,-3-1 8 0,8 1-8 16,-6 2-2-16,3-3 26 0,2 0-13 15,-14 1 19-15,19-3 7 0,-7-2-4 16,5 2 11-16,11-1-11 0,-9-2 7 0,4 1-4 15,1 0-3-15,2 4 2 0,-1-1 12 0,0 0-2 16,1-2 10-16,12-2-9 0,-4 3-7 0,-1 1 11 0,0 0-14 0,-9-1 13 16,7 0-6-16,1-2-5 15,0 0 7-15,-5 4-10 0,4-2-10 0,-1 1 22 0,6 2-16 16,-5-1 18-16,8 1-9 0,4-2-1 16,-7-1 7-16,11 0-8 0,-4 1-10 0,-2 1 11 15,4-1-6-15,5 2 9 0,-12-3-2 0,3 1-2 0,8 2 5 0,-9-3-6 16,12 3-12-16,-4-2 13 0,-5-2-10 15,0 5 12-15,2-3-5 0,4 3 5 0,6-1 6 16,1-5-5-16,0 0-11 0,0 2 14 0,-5 0-23 16,0-1 21-16,0 1-8 0,2 0-3 0,-2-2 16 15,-6 3-16-15,4 0-15 0,-6 0 25 0,1 0-23 16,-5 2 26-16,8 1 0 0,1 0-16 0,-5-2 14 0,6-1-18 16,-6-1 1-16,-3-1 9 0,8 6-11 0,-10-4 11 15,2-1 3-15,3 0-5 0,-4-4 12 0,8 3-14 16,-1 2-15-16,-5-2 26 0,3 1-18 0,-10-1 20 15,3 1-16-15,-4 0 5 0,-3 0 6 0,18 2-5 16,-18-4-7-16,6 2 12 0,-2-2-11 0,-14-2 13 16,8 1 1-16,-1-3 20 0,0 2-16 0,-5 0 11 15,-2 0-42-15,-6 1 20 0,0 1 6 0,-4-2 4 0,0 1 20 16,1 1-22-16,-5-2 7 0,1 0-15 0,3 4-10 16,-7-1 9-16,4 3-11 0,-1-2 11 0,-4-1-14 15,1 0-25-15,-9 1-19 0,0 0-6 0,24-4-91 16</inkml:trace>
  <inkml:trace contextRef="#ctx0" brushRef="#br0" timeOffset="3730.5">10818 7541 696 0,'-10'-12'26'0,"2"2"-2"0,2 2 11 0,3 2-12 0,-1 1-11 0,2 0 6 16,2 5-20-16,0 0 14 0,0 0-17 0,0 0-9 0,1 0 14 16,14-3-15-16,-6 3-10 0,4 1 23 0,0 0-22 0,7 1 23 15,4-1-13-15,-4 2-34 0,9 1-3 16,2 1-16-16,-10 0-30 0,5 0 7 0,-7 1-29 16</inkml:trace>
  <inkml:trace contextRef="#ctx0" brushRef="#br0" timeOffset="3872.88">11152 7580 80 0,'8'7'12'0,"-2"-3"33"0,-1 1 10 0,0 0-7 0,-2 2-8 15,-2 0 15-15,0 2-20 0,-2 1 20 0,-1 2-9 16,-4 0-11-16,-1 0 8 0,-3 2-11 16,-1-4-9-16,-2 3-2 0,-3-2-9 0,-2 2 5 0,1 4-6 15,0 3-6-15,-2 3 1 0,9 0-7 0,-13-3-31 0,5 0-39 16,-1 0-91-16</inkml:trace>
  <inkml:trace contextRef="#ctx0" brushRef="#br0" timeOffset="6191.39">7209 15494 343 0,'-3'-7'29'0,"-2"1"51"16,2-1-61-16,2 3-1 0,1 0-12 0,1 0 7 15,-1-1-7-15,3 0-9 0,1 0 3 0,-2-1-8 0,1 1 0 16,1-1 7-16,0-1-1 0,-2 0 2 0,2-1 10 15,0 0-11-15,0-2 10 0,-2 1-14 0,3 1-8 16,-3-2 23-16,4 1-12 0,-1-3 16 0,1 1-4 0,0-2-3 16,2-1 9-16,0-3-9 0,-3-1-4 0,2 3 10 15,3 0-6-15,-2-3 10 0,4-1 7 0,-1-3-24 16,-4-1 9-16,4 2-14 0,-4-1 5 16,6-2 3-16,3 3-2 0,-5-5 4 0,4-1 3 0,0-3-3 15,-7 0 3-15,10 3-3 0,-3-2-17 0,-2-3 28 16,2-1-16-16,-3-5 22 0,-1-1-4 0,3 5-18 15,-5-1 11-15,1 8-16 0,1-1-4 0,-2 0 19 16,2-2-13-16,-3 3 16 0,2-2-5 0,-1 5 1 16,4 1 11-16,-4-1-11 0,3 4-20 0,1-7 33 15,-4 3-21-15,1 2 29 0,-1-7-12 0,3 10-11 16,-1-6 6-16,6 0-10 0,-2 4-6 0,3-5 9 16,1 2-2-16,-7 0 7 0,7-6 1 0,-1 4-9 15,0 0 6-15,2 3-8 0,-4-1-14 0,-4 3 24 16,1 3-22-16,-4-4 23 0,1 2-16 0,5 3 4 0,-7-4 9 15,4 9-5-15,-1-8-4 0,-4 1 8 0,2 4-8 0,-1-1 11 16,2 5-10-16,2-2-1 0,1 2-3 0,-1-2 0 16,1 1 0-16,2 1 2 0,0-2-4 0,2 0 3 15,-1 0 0-15,2-2 2 0,-1 2 7 0,0 1-6 16,-1-1-9-16,3-2 13 0,2 2-12 0,-2 3 12 16,-3 0-2-16,1 1 0 0,-2 3 10 15,-1-5-11-15,6 0-10 0,-4 0 22 0,0 0-17 0,6 6 19 16,-2 1-10-16,2 0-7 0,2-3 9 0,-6-3-9 0,0-1 2 15,5-1 6-15,-3-1-13 0,4 7 11 16,-3-4-1-16,0-2 0 0,2 10 8 0,0-12-9 16,8 4-13-16,-4-1 23 0,-1-4-9 0,0 5 15 0,-6-4-3 15,13 5-3-15,-6-4 3 0,-4-1-4 16,8 3-12-16,-8-4 10 0,1 3-13 0,1 1 11 16,-6 1-5-16,1 2-3 0,-2-1 6 0,-5 4-6 0,2-1 4 15,1 0-4-15,1 1 5 0,8-2-5 0,-4 2-1 0,-9 0-1 16,-2-2 1-16,-1 1 0 0,-1-1-8 15,10 3 13-15,2 0-13 0,-17 1 14 0,16-1-1 16,2-1-2-16,-5-1 8 0,15 1-8 0,-17 0-2 0,1 1 8 0,3-1-8 16,1 0 7-16,-1-1-6 15,0 1-1-15,-1 1 8 0,4 2-7 0,-3 3-6 0,-1-1 7 0,-1 4-8 16,-6-2 9-16,1-2-3 0,5 3-3 0,-3-2 5 16,5 1-4-16,-4 0-11 0,-2 0 20 15,5 0-19-15,0 1 20 0,1 1-4 0,-5 1-8 0,-1-2 11 16,-4 2-12-16,5-2-5 0,4 1 13 15,-2 1-9-15,2-1 11 0,-3 2-1 0,2-3-5 0,2 2 11 16,-3 0-10-16,4 1-10 0,-1 1 13 16,2 2-12-16,-1-1 14 0,-2-1 7 0,0 0-16 15,-1 0 9-15,-2 3-12 0,2 1 4 0,-5-1 3 16,2-2-11-16,-4-1 11 0,6 2 2 0,6 2-2 16,0 0 9-16,-4 3-11 0,-1-1-6 0,-4-4 12 0,-5-1-6 15,11 4 6-15,-3 0-5 0,6 4 1 0,0 0 9 0,0-6-8 16,-3 5-4-16,-1-5 8 0,2 5-7 15,-5-8 8-15,2 2-3 0,-1 1-8 0,0 1 7 0,-3 6-7 16,3-1-6-16,0 0 16 0,-1-1-11 0,4 3 14 16,-4 0-6-16,-3 1-3 0,-2 1 3 15,4 1-5-15,-5 1-3 0,4-2 9 0,-5 1-6 0,3-2 7 16,-3-1-4-16,2 6-3 0,4 3 5 0,1 4-5 16,-4-6 1-16,-4 0 4 0,0 0-7 0,-11-3 6 15,10 5 6-15,-5-5-8 0,9-1 7 0,0 1-9 16,-1-1 3-16,8 3 0 0,-7 0-1 0,1 1 0 15,0-3 2-15,1 2-1 0,-6-6 4 0,3 3-4 16,5 1-16-16,-6 1 24 0,2 3-19 0,-2-3 22 0,-4 0-15 0,2 0 2 16,-2 1 7-16,2 0-5 15,-1-1-7-15,1 1 9 0,-1-1-8 0,1 2 10 0,1 0-1 16,-3-1-3-16,4 0 9 0,-3 0-9 16,0-1 0-16,1 0 1 0,0-3-12 0,1 3 11 0,-1-2 0 0,0-2 3 15,2 1 7-15,-2-2-9 0,2-5-11 16,1 2 17-16,1-2-8 0,2 2 12 0,1 2-8 0,1-3-6 0,-1 2 5 15,1-5-5-15,-1 2 1 0,1-2 10 0,-3 0-8 16,8 0 10-16,-3-1-3 0,-1 0-5 16,3 0 6-16,-17-2-7 0,15 0-1 0,-1-2 6 0,-3-1-12 0,16 0 9 15,-12-1 1-15,2 0-2 0,2 0 9 0,-4 1-11 0,0-1-15 0,-1-1 22 32,-2-2-13-32,3 2 16 0,0 2-3 0,-4 2-10 15,4-2 7-15,-4-2-10 0,3 2-2 0,-2-2 10 0,1 2-2 0,2 5 6 16,-4-3-4-16,2 1-3 15,-3-1 1-15,-2-3-1 0,4 3-2 0,2-4 3 16,-6 0-5-16,10 1 7 0,-7 1 12 0,3 0-14 16,3 4 9-16,-10-3-12 0,6-4-8 0,-8 1 15 15,-1 2-9-15,8-1 11 0,-2-1-3 0,5 1-3 16,-4-7 6-16,-8 7-8 0,5 1-10 0,0-4 11 0,5 6-9 16,-2-8 11-16,-3 2-1 0,0 2 0 0,0-7 1 15,4 4-2-15,-5-1-9 0,-1 4 4 0,1 5-6 16,-3-5 4-16,1-3-13 0,-4 1-19 0,7 3-6 15,-7-3-8-15,3 7-44 0,-1-8-13 0,-3-3-69 0</inkml:trace>
  <inkml:trace contextRef="#ctx0" brushRef="#br0" timeOffset="47236.11">6696 14437 229 0,'-3'-5'-67'0,"5"-1"47"0,-2 6 71 0,0 0-7 0,0 0-12 0,0 0 3 0,0 0-18 15,0 0 16-15,0 0-3 0,1 0-22 0,-1 0 11 16,1 0-16-16,0-1-1 0,1 0 23 0,-1 1-7 15,-1 0 15-15,0-1 7 0,0 1-6 0,0 0 3 16,0-1-5-16,1 0-1 0,1 1-9 0,-2-1-5 0,5-14 1 16,-5 13 3-16,0-2-14 0,3 3 13 0,-3 1-16 15,3 0 3-15,0-4 11 0,1 4-6 0,3-3 9 16,-6-1-3-16,2 1-8 0,1 3 2 0,-2-1-5 16,1 3 1-16,0-5 3 0,-3 3-5 0,0 0 6 15,0-1 5-15,0 0-11 0,0 0 13 0,6-4-13 16,-4 8 3-16,-1 0 11 0,1-1-15 0,1-2 14 15,-3 5 0-15,0-5-8 0,0 0 18 0,0 0-15 16,2 9-1-16,-2-5 13 0,0 0-18 0,0-4 18 0,0 0-11 16,0 0-5-16,0 0 6 0,0 0-7 0,0 1-9 15,3 14 12-15,-2-10-12 0,0-2 13 0,3 2-6 16,-4-2-3-16,1 1 4 0,1 1-5 0,-2-3 4 16,2 3-4-16,0-3-3 0,-1 2 1 0,-1 1 9 15,2 0-5-15,0 2 7 0,-2-1-9 0,4-1 6 0,-3 1-7 16,2 0 1-16,2 1-3 0,-3-1 6 0,1 2-5 15,1 2 6-15,-1-2-5 0,-1 2 5 0,2-1-4 16,-1 1-2-16,0 1 1 0,0-1 4 0,-1 1 4 16,2-1 4-16,0 0-3 0,0 1-4 0,-1-2 6 15,2-1-5-15,-4 1 6 0,4 1-3 0,2-1-1 16,0-1-2-16,-2-2 0 0,2 1-2 0,-3-1 3 16,4 2 3-16,3 0-2 0,-3-4-1 0,4 3-5 0,-4-4 0 15,2 2-2-15,4 0-11 0,-6 2 15 0,4 1-7 16,2-5 9-16,-3 3-1 0,-4-8-4 0,1 4 6 15,-1 0-7-15,1-2-10 0,4 8 11 0,-5-7-12 16,2 4 13-16,0 0 0 0,1-3-5 0,0 4 8 0,-2-4-8 16,0 3-8-16,0-3 16 0,1 3-9 0,-1-1 11 15,-4 2-10-15,1-2 1 0,-1 0 0 0,0-1 0 16,-1-2-13-16,0-1 17 0,-2 1-1 0,1 1 7 16,1-1-10-16,0 3 1 0,0-3-2 0,2 2 1 15,-4 1-8-15,1-3 14 0,-2-1-9 0,3-1 12 0,-1-3-1 16,1 3 1-16,-2-1 1 0,2 5-1 0,0 0-2 15,-1-4-1-15,3-4-1 0,-4 0 1 0,0-3 11 16,2 2-10-16,1 4 6 0,-2-3-9 0,4 1 5 0,-2 3-5 16,0-4-3-16,-1 1 1 0,2 1 0 15,-3-5-1-15,2 6 6 0,-1-2-5 0,0-2 0 0,-1 1-2 16,1-3 0-16,-1 3 0 0,1 2 0 0,0-1 2 16,-1 2 2-16,0-3 0 0,-1-2 4 15,1 4-10-15,-2-3 7 0,0-2-6 0,1 7 5 0,-1-7-5 16,0 8-4-16,0 0 2 0,0 0 9 0,0-10-6 15,0 5 3-15,0-3-4 0,-3 4 1 0,3 1 0 16,0-2 0-16,0 0 0 0,0 1-2 0,2 0 2 0,-1 2-9 16,1-1 8-16,0 1 2 0,-1-3-2 15,1 0 11-15,1 0-11 0,0 2 2 0,1 1 0 16,0-1-3-16,-4 2 2 0,2-2 8 0,1 1-11 0,-1 0 5 16,1 0-7-16,0 1-2 0,-3 1 9 15,0 0-1-15,0 0 5 0,0 0-7 0,0 0-2 0,1 0-2 16,0-2 3-16,0 1 7 0,0 0-3 0,-1 0 2 15,0 0-2-15,1 0-2 0,-1 0 1 16,2 0-1-16,-1 0 0 0,-1 0-8 0,1 0 10 0,-1 0-2 16,0 0 6-16,0 0-6 0,0 0-7 0,0 0-3 15,0 0-2-15,0 0-17 0,0 0-56 0,0 0-36 16,0 0-2-16,0 0-75 0,0 1-115 0</inkml:trace>
  <inkml:trace contextRef="#ctx0" brushRef="#br0" timeOffset="49037.73">6876 14767 1 0,'8'-1'0'0,"-6"-2"0"0,-1 0 0 0,3-1 0 0,-8 3 0 0,4 1 0 0,0 0 13 0,0 0 3 0,0 0 5 0,3-6 25 16,0 1-2-16,-2 4 10 0,2-4-8 0,1 4-5 0,-3-4 21 16,-1-3-11-16,-3 4 15 0,-1-2-4 15,3 4-18-15,3 2 6 0,-1-1-14 0,3-4-27 0,-4 5 11 16,0 0-18-16,0-1 18 0,1-9-10 0,0 4 6 16,-1 6 7-16,0 0-3 0,0 0 0 0,0 0 9 15,2 0-8-15,3-4 10 0,-7 1 6 0,1 0-10 16,0 4 6-16,1-1-10 0,0 0-18 0,0 0 15 15,0 0-16-15,0 0 16 0,0 0-12 0,0 0 4 0,0 0 1 16,0 0-3-16,0 0-19 0,0 0 22 0,0-3-9 16,13 3 15-16,-10 0-2 0,3 0 3 0,-4 0 2 15,-5 4-2-15,10 0-8 0,-6 1 10 0,3-3-13 0,5 0 13 16,-9 1-6-16,4 3-15 16,-4 0 14-16,4 3-15 0,2-3 5 0,0 0-4 0,-1-3-3 0,2 8 2 15,-2-2 8-15,2-1-6 16,-4 1 10-16,-11-6-11 0,15 1-1 0,-1 2 11 0,4-3-12 15,10 0 11-15,-16-2 3 0,6 2-8 0,-4 2 10 16,-3-5-10-16,7 4 11 0,-7-7-9 0,5 3 4 16,-4 1-5-16,4-1 11 0,-2 3-3 0,1-2 2 15,-1 0-3-15,1-1-18 0,0-1 19 0,1 1-17 0,1-5 18 16,-2 5-7-16,0 1-7 0,-1-4 10 0,-1 3-12 16,1-2-5-16,0-1 14 0,2 3-7 0,-2-3 9 15,0 3-11-15,1-7 1 0,-1 0 5 0,-1 7-2 0,0-8-5 0,1 6 6 16,-1-1-6-16,0-3 8 15,1 7 4-15,-1-1-10 0,0-4 6 0,2 0-7 0,-3 1 1 0,0-1 1 16,0 3-7-16,2 1 6 0,1-3 4 16,-4-2-5-16,2 3 6 0,-4-3-7 0,2 3 9 15,2 1-11-15,-2-2 6 0,2 2-7 16,-2-5 6-16,2 2-1 0,0 2 0 0,2 1-1 0,-2 0 5 16,1-2-4-16,1-2-4 0,-7 1 1 0,8 1 4 0,-3 2-2 0,0 0 5 0,13-1-4 15,-11 1 17-15,2-1-21 16,-3-2 3-16,1-1-9 0,2 2 15 15,-5-2-5-15,3 1 5 0,-5 1-6 0,4-3 1 16,3 4-2-16,1-2-2 0,-3 0 1 0,3 1 3 0,0-2 0 16,-2 0 9-16,1 2-7 0,1-1-2 0,-5-1 2 0,3 1-2 15,4-2 3-15,-4 1-2 0,0 0-1 16,2 0 1-16,-7-2-1 0,3 0-4 0,1-1 11 0,-4-1-1 16,3 0 7-16,-1 0-10 0,0 0-1 0,1-1-2 15,1 2 2-15,-3-1-4 0,1 1 6 0,-1 0-6 0,-1 0 7 16,0 1-6-16,2 2 5 15,-2 0 0-15,0-1 2 0,1-1-4 0,-2 3-3 0,1 3 2 16,-3 1-2-16,0 0 1 0,0 0-1 16,0 0-3-16,3 0 0 0,-3 0-10 0,9-13 21 0,-9 10-7 0,1-3 13 0,1 6-11 0,3 0-7 15,-5 0 3-15,2-2-5 16,-2 2-2-16,0 0 10 0,0 0-1 0,0 0 3 16,0 0-8-16,0 0-1 0,0 0-5 0,0 0 3 0,0 0-14 0,0 0-6 15,5 3-16-15,-4 4 4 16,1-1-50-16,-1 1-90 0,3-1-75 15</inkml:trace>
  <inkml:trace contextRef="#ctx0" brushRef="#br0" timeOffset="52019.08">7464 14578 208 0,'0'0'-118'0,"0"0"60"0,-10-1 75 0,-4 1 4 0,10 0 0 0,3 0 11 0,1 0 10 0,11-1-4 0,-6 1 0 0,-3 1 25 0,-2-1-11 16,0 0 19-16,0 0 12 0,1 0-17 0,11-4 9 15,-12 4-16-15,0 0-20 0,0 0-3 16,0 0-10-16,0 0 7 0,7-2-10 0,-2 2-18 0,3 1 4 0,-3-1-9 16,0 0-10-16,-5 0 16 0,0 0-15 15,0 0 16-15,1 0-7 0,0 0 0 0,13 6 13 16,-14-6-13-16,0 0-16 0,0 0 31 0,1 0-15 0,0 0 25 15,14 0 2-15,-10-2-4 0,-2 0 12 0,-3 0-10 16,1-3 1-16,3 0 11 0,-1 0-14 0,7 0 14 0,-5 1-8 16,0-2-17-16,1 0 15 0,-4 0-18 0,6 0 2 15,-1 0-3-15,0 0-14 0,2-2 9 16,-4 0 0-16,0-1-1 0,2 0 8 0,0-2-9 16,0 4-6-16,0-7 6 0,1 8-7 0,-3 1 6 15,3-7 7-15,-3 5-7 0,1-9 8 0,-1 4-7 16,0 0 14-16,1 1-15 0,-1 0 4 0,2 0-8 15,0-5 8-15,1 4 1 0,-1-1 5 0,-2 0-6 16,1 3-9-16,2-3 17 0,-1 3-11 0,8-1 16 0,-3-2-1 16,-4-1-6-16,6 2 8 0,-10-1-9 0,0 1-1 15,4 1 11-15,-2-2-1 0,3-2 5 0,1 1-4 0,-3 1 2 16,-2 1-4-16,7-1 4 0,-9 1-16 0,2 1 2 16,2-1-7-16,-7-1 6 0,4 1-3 0,6 0-1 15,1 3 0-15,1-2-2 0,0-1-6 0,-2-1 11 16,-7 0 1-16,2 1 3 0,1-2-9 0,1 1 3 0,2-1-3 15,1-2 5-15,-4 4-9 0,1-2 10 0,1-2-6 16,0 3 10-16,1 0 2 0,-1-1-4 0,0 2 4 16,-2 1-6-16,1 0-5 0,1-1 8 15,-1 1-9-15,2 1 8 0,-1 0 1 0,0-1-9 0,1-1 9 0,-1-1-11 16,0 3-7-16,1-1 11 16,0-1 0-16,-2 2 7 0,1 1-6 0,-4-2 1 0,4 4-2 0,-2 0 0 15,0 1-18-15,0-1 24 16,0-2-5-16,-1 0 14 0,2 1-17 0,-2 0 4 0,4 0-5 15,-4 0 5-15,7-1-6 0,-3 4 6 0,-2-2-10 16,7 0 10-16,-8-1 1 0,3-2-5 0,1 1 8 16,-4 0-9-16,7-1-1 0,-1-1 7 0,-3 3 0 0,7-1 4 15,-7-2-4-15,6 2-5 0,-2-5-1 0,3 3-3 16,1 0-5-16,-2 1 12 0,1 0-7 0,-3 0 8 0,-2 2-1 16,3-2-4-16,-2-2 7 0,-1 4-7 15,3-3 4-15,-1 3-3 0,-1 0-2 0,1 0-1 16,1-1 2-16,-2 0-1 0,2 1 2 0,-4 0-1 15,4 1 3-15,-2 1-2 0,1 0-3 0,4 1-1 16,-1 0 3-16,-3 0 0 0,-1 0 5 0,2 1-4 0,-4 0-6 0,-1 0 7 16,2 1-4-16,-1 0 7 15,1 0 7-15,6-1-12 0,-1 1 4 0,-2-3-7 16,1 3-4-16,-1-1 8 0,1-1-7 0,1 1 8 0,3-1 4 16,-3 0-3-16,-1 1 4 0,1-2-6 0,0 2 0 15,0-1-2-15,1 2-1 0,0 0 0 0,-3-1 5 16,4 1 0-16,-5-2 3 0,1 2-4 0,1-1-4 15,3 3 5-15,2-2-7 0,2 0 7 0,-4 0 4 16,-1-4-5-16,-2 2 7 0,-1 1-8 0,9 4-4 0,-1-1 7 16,3 1-6-16,-1-4 7 0,-7-1 7 0,0 1-14 15,-1 1 12-15,-1 1-12 0,0-2 10 0,0 3-4 16,0-2-4-16,-1 3 1 0,2 1 4 0,0-1-2 16,1 2 7-16,-2-4-7 0,2 2-3 0,3 0 1 15,-3 0 0-15,8 3 1 0,-7 0 2 0,5-2-2 16,-4-2-1-16,0 1 0 0,4 1-4 0,-4-1 6 0,1 3 2 15,2-3 2-15,-3-3-6 0,2 7 0 16,2 0-5-16,-3 0 4 0,-1 3-3 0,-1-6 4 0,0 7 1 16,-1-1 1-16,-1 0 4 0,2 2-6 15,-7-2 0-15,5 2-3 0,-4 0 3 0,0 1-4 0,5 1 4 16,-5-1-4-16,-3 1 4 0,3 0-2 16,-3 0-2-16,0 0 2 0,2-1-3 0,-3 1 6 15,0-2-3-15,11 1 3 0,-2-1-1 0,1-1 2 0,0 1 7 16,-3-1-3-16,1-1 6 0,1-1-10 0,1-1 0 15,-4-1-3-15,2 1 4 0,-2 1-1 0,-1-2 6 16,1-1-5-16,0 0-2 0,-2 0-4 0,2 2-5 16,-3-2 4-16,-2-1 11 0,0 0-9 0,1 1 6 0,-1 0-8 15,1 3 10-15,-2-4-13 0,-2 1 1 0,1 0-5 0,0 2 16 16,-1-1-6-16,2 1 7 0,-3 0-9 16,-1-4 3-16,-4-1-2 0,0 0 1 0,0 0 0 15,0 1 1-15,1 0-2 0,6 15-1 0,-7-7 0 16,0-5-1-16,0 1 6 0,0-5-1 0,0 0 3 15,1 7-3-15,-1-2 0 0,0-5-1 0,0 0 1 16,0 0 8-16,0 0-11 0,0 1 6 0,-1 0-7 16,-11 10-2-16,10-8 5 0,2-3-3 0,0 0 6 0,0 0 8 15,0 0-12-15,-1 0 1 0,0 0-4 0,0 0 6 16,-11-1 1-16,8-3 1 0,-1 1-3 0,2 2-16 0,-1 3 9 16,0-2-18-16,0 2 11 0,-1-6-53 0,1-2-74 15,0 4-79-15,-2-1-8 0,0 8-326 0</inkml:trace>
  <inkml:trace contextRef="#ctx0" brushRef="#br0" timeOffset="53604.32">10474 14122 392 0,'4'-7'343'0,"-2"0"-140"0,1 1-186 0,0 1-2 0,-1 0-15 0,4 4 4 15,-5-1-11-15,-1 2 10 0,0 0-3 0,0 0-11 16,0 0 4-16,0 0-10 0,1-5-1 0,-1 5 18 15,0 0-9-15,0 0 10 0,0 0-2 0,0 0 8 0,0 0 13 16,0 0-5-16,-1 0 8 0,0-1 10 0,1 0-8 16,0 0 10-16,0 0 4 15,0 0-5-15,-1 0 3 0,-1 0-6 0,1 0-20 0,0 0 11 0,1 1-9 0,0 0 11 16,0 0-11-16,0 0-13 0,-3 0 7 0,8 2-8 16,-5 1 4-16,2 1 9 0,-1 2-7 15,3 2 8-15,-2 0-3 0,1 1-6 16,0 2 2-16,-3 0-4 0,2 1-6 0,1 1 9 15,0 2-5-15,4-1 7 0,1 4-1 0,-4-2-4 16,3 0 5-16,-7 0-7 0,3 6-8 0,3-1 11 16,-3 6-5-16,6 1 7 0,-1-4-4 0,-1 3-1 15,1 0 3-15,-3 2-3 0,1 0-3 0,1 1 4 16,2 3-7-16,-2 0 6 0,0 4 7 0,-3-1-11 16,1 0 11-16,2 2-12 0,-4-1-1 0,4 1 12 15,0 1-10-15,-4-1 11 0,5 1 0 0,-2 0-4 0,2 3 4 0,0-1-7 0,-5-3-12 16,3 5 22-16,-1-5-8 0,1 0 14 0,2 5-12 0,-2-5-5 15,1 4 4-15,-1-1-3 16,0-1 1-16,0-1 6 0,2 2-4 16,-1-3 5-16,1 1 1 0,2 0-7 0,-6-1-1 15,2 1 0-15,0-3 12 0,-4 0-15 0,3-1 2 16,-3 1-6-16,1 1 6 0,3 0 2 0,-1-2 5 16,-1 2-3-16,3-7-12 0,-1 3 13 0,2-3-9 0,-4-2 11 15,1 2-2-15,3-2-3 0,-7 1 9 16,5-1-10-16,1-2-8 0,-1 0 16 0,3-2-8 0,-1 3 14 15,-3 1-8-15,0-2-10 0,5 2 3 0,-1-3-4 16,1 1 11-16,-2 0-5 0,1-4-2 0,-1 0 0 0,-2 1 0 0,7-1 4 0,-1 2 0 16,-1-2 0-16,0 1 6 15,0-4-11-15,0 0 11 0,1-2-10 16,0 0 9-16,0-3-4 0,-2 0-3 0,-1 0 2 16,1-1-1-16,1-1 1 0,0 0-10 0,0 0 7 0,0-2 6 15,0 0-1-15,0 1 9 0,3-2-10 16,-4-2-8-16,4 0 10 0,-1 0-8 0,1 1 10 0,2-1-10 0,-1 0 2 15,2-3 3-15,0 0 0 0,2 1-6 0,3 0 7 0,-2 3-1 16,2-6 5-16,-3 0-7 0,1-1-2 0,-2 1 4 0,2-1-2 16,1 5 12-16,0-2-17 15,2-3 6-15,-2 7-8 0,0-7 5 0,0 3 3 16,1-1-4-16,-1-3 4 0,1 3-4 0,-1-1 1 16,2 3-2-16,-1 3 2 0,2 1 2 0,2-3 0 15,-1-4 1-15,2-1-1 0,2-3-6 0,-1 1 7 16,1 1 2-16,0-7 3 0,0 7-8 0,-2-3 7 15,1 1-5-15,0 4 7 0,0-1-8 0,0-1 6 16,-1-4-5-16,-1 1 5 0,-1-4 2 0,4 3 1 16,-4-2 4-16,-1 0-4 0,-3-1-1 0,3-1-9 15,-2 4 3-15,2-2-3 0,2 3 8 0,-5 0-7 16,-2-4 0-16,-2 2-2 0,-1-1-4 0,-1 0 5 16,-1 3 6-16,1-3-2 0,-1 2-1 0,-1 0-1 0,-2-1-2 15,0 1 2-15,-2-1-16 0,0 0 21 0,-2-1-12 16,0 2 16-16,2 0-9 0,1 0-1 0,-3 0 3 15,-1 0-3-15,-1 1 7 0,-1 0-5 0,3 0 8 0,-5 0-7 16,4 0 12-16,-2 1-3 0,1 0 7 0,3 0-3 16,-8 2 11-16,0 0-7 0,7-4-5 15,-7 4 3-15,0 0-5 0,0 0 0 0,0 0-6 16,0 0 5-16,0 0-10 0,0 0-2 0,0 0 1 0,0 0-1 16,0 0 6-16,0 0-5 0,0 0 1 0,0 0-2 15,0 0 10-15,0 0-10 0,0 0 5 0,0 0-7 16,-1-4-3-16,1 4 7 0,0 0-1 0,0 0 3 15,0 0-9-15,0 0 9 0,-2 0-8 0,2 0 9 16,-1 0-5-16,0 0-4 0,1 0 3 0,-1 0-2 0,0 0 1 16,0 0-9-16,-10-1-1 0,11 1-3 15,0 0-5-15,2 7-59 0,-12-3-32 0,2 2-17 0,0 0-152 0</inkml:trace>
  <inkml:trace contextRef="#ctx0" brushRef="#br0" timeOffset="59303.44">6876 14882 286 0,'-6'-8'77'0,"2"1"-4"0,1 2-12 16,2 1 2-16,-1 0-14 0,0-1-29 0,1 4 7 0,1 1-15 0,0 0-12 0,0 0-2 0,0-1-15 16,5-21 9-16,-3 20-9 0,-2-8 6 0,0 3 8 0,6 4-4 15,-6-12-4-15,1 8 11 16,-2-3-8-16,-7 3 9 0,6 2 7 0,2 4-8 16,0-4 8-16,-5-4-9 0,3 5-12 0,2 4 21 15,0 0-17-15,-9-10 20 0,5 7 0 0,0-1-15 16,0 4 12-16,3-1-15 0,-3 1 2 0,0-1 9 15,1 1-7-15,3 0 9 0,0 0 13 0,0 0 0 0,0 0 14 16,-1 0-11-16,-13-1 8 0,13-5 15 0,1 6-7 16,0 0 9-16,0 0-12 0,0 0 6 0,0 0-1 15,0-1 0-15,0 0-21 0,0 0 6 0,1 0-13 16,15-18 13-16,-9 17-1 0,-2-4-4 0,1 1 7 16,3 2-11-16,-3 1-23 0,0 0 18 0,3 2-16 0,-7-1 18 0,7 1-10 0,5-1-5 15,-6 1 11-15,11 0-10 16,-6-1 1-16,0 3 13 0,-1-2-9 0,-1 1 14 15,7 0-7-15,3 1-2 0,1 2 6 0,-3-2-7 0,5 1-13 0,-3 0 22 16,3-4-17-16,4 1 23 16,-2 0-2-16,2 0-12 0,2 3 11 0,4-2-13 0,0 0-5 0,4-1 9 15,0-1-12-15,4-1 11 0,3 1-3 0,2 1-6 0,1-3 10 16,-3-2-9 0,-1 0 7-16,4-2-5 0,0 3 1 0,10 0-2 0,-8-3-6 0,2-1 8 0,0-2-5 15,-11-1 8-15,13-1-9 0,-4 1 20 16,3 0-10-16,-4 0 13 0,5-2-7 15,3 2-1-15,-1 1 4 0,-1 3-5 0,-9 1-16 0,-7-1 13 16,-5 2-11-16,-3 2 13 0,0 1-3 0,-3 1-8 16,1 0 7-16,-10-1-9 0,8-1-11 15,-7 2 19-15,-5 0-7 0,4 0 12 0,-9 0-10 0,-2 0-3 16,0-1-3-16,-16 1 1 0,8 1-1 0,7 0 5 16,-1 1-7-16,3-1 6 0,-12-1-12 0,0 0 6 0,3 1 2 0,-9-2-2 15,4 2-10-15,-4 1 1 16,-1 1-5-16,4 2 2 0,-1-2-21 0,1 2-37 15,-3 0-38-15,-7 0-5 0,1 2-156 0</inkml:trace>
  <inkml:trace contextRef="#ctx0" brushRef="#br0" timeOffset="60679.4">8756 17007 204 0,'5'-1'33'0,"-5"1"-9"0,0 0 0 0,0 0 18 0,19-12-9 0,-5 9 23 0,-5 2-20 0,7-6 20 0,-6 6-33 16,3-3 8-16,3 1 4 0,-2 3 0 0,-1 0-8 15,1-2 14-15,-1 0-17 0,0-1 18 0,2 2-7 0,1 0-15 16,1 0 16-16,0-4-19 0,0 1-14 0,-1 1 21 15,3 3-21-15,0 0 24 0,0 1-5 0,5 4-12 0,1-6 12 0,2 2-14 16,1-1 1-16,-1-1 4 0,1-3-6 0,3 5 6 16,2-1-1-16,0 0-1 15,-1 2 3-15,1-2-3 0,2 4-13 0,0-4 31 0,2 2-20 16,6-2 24-16,-1-5-21 0,0 5 8 16,-1-1 5-16,-3-1-3 0,2 0-5 0,-2 1 11 15,4 1 1-15,-6 4 5 0,1-3-1 0,1 1-2 16,1-1-6-16,5 1 2 0,-1 0-21 0,6-1 15 15,-6-3-10-15,0-1 12 0,1 3-10 0,-3-6-2 0,3 4 2 16,0-1-3-16,3 3-1 0,2 0-8 0,0-1-1 0,2 3 0 0,-7-7 10 0,-1 4-7 16,0 0 10-16,-3 2-10 0,1 0-3 0,1-1 3 15,-3 0-10-15,4-4 7 0,-1 4 0 0,2 0 1 16,-2 3 7-16,-4-3-6 0,-2 4 5 0,-4-3-7 16,1-1-5-16,-4 0 1 15,0-3 12-15,3 4-6 0,1-1 10 0,-6 4-9 16,5-4 15-16,-5 0-12 0,1-2 0 0,1-2-5 15,-6 6 0-15,2 0 1 0,-3 0 7 0,-4-1-5 16,6-2 3-16,-4-3-1 0,0 0-6 0,-2 0 3 16,0 2-1-16,-2 0 2 0,-1 2-1 0,-5 0-2 15,-1-1-11-15,2 1 12 0,-3-1-2 0,-1-3 4 0,2 1-4 0,-5-2 3 0,0-2-1 0,-1 4 1 16,-3 2-7-16,0 1 2 16,0 0-10-16,0 0 7 15,0 0-15-15,-4-5-3 0,4 5-1 0,0 0-1 0,0 0-2 0,-11-6-8 16,5 3-6-16,3 3-1 0,0 0-12 15,-3 0-29-15,-1 3-4 0,0-3-13 0,-2 0-40 0,2 2-63 16</inkml:trace>
  <inkml:trace contextRef="#ctx0" brushRef="#br0" timeOffset="61636.85">8369 14334 365 0,'1'-3'277'0,"2"0"-115"0,1 2-146 0,-4-4-5 0,1 3-17 0,3 4 9 15,-3-6-18-15,2 7 19 0,9 3 5 0,-3 1-15 0,7 5 15 16,3-2-19-16,-8-8 4 0,1 3 7 0,2-3-8 0,-1 4 9 0,3 0 0 0,1-3 0 15,3 3 4-15,-2-4-5 0,5 3-6 0,0-4 18 16,1 1-6-16,4-2 11 0,0 0-4 0,6 3 8 16,4 0 5-16,4-1-3 0,-3-2-10 0,-3-5 10 15,4 2-13-15,-2 2 14 0,1-1-11 0,2-1-9 16,4-2 8-16,-1-2-11 16,6 0-2-16,6 1 6 0,-1-3-6 0,2 1 8 15,-5 4 1-15,-1-2-11 0,3 2 7 0,1-3-9 16,1-2-4-16,-1 0 11 0,-4 1-11 0,-2 4 12 0,-8-4-1 0,-3 5-5 0,-5-2 11 15,-5 0-9-15,1-1 2 0,-3 2 0 16,-2 0-4-16,2 1 3 0,-3 2 2 16,-11-4 2-16,1 0 2 0,-3 2-3 0,-1 0-9 0,-1 3 7 15,0 2-12-15,-7-1 10 0,-4-1-21 16,2 0-18-16,-5-3-6 0,-4 0-6 0,5 1-16 16,-10 2-43-16,2 4-6 0,-3-1-13 0,-4 1 6 0</inkml:trace>
  <inkml:trace contextRef="#ctx0" brushRef="#br0" timeOffset="62004.43">9253 14476 113 0,'4'-8'17'0,"-3"3"52"0,-1-3 15 0,-4 1-10 0,0 1 3 0,1-3-3 0,2 3-6 0,7 1 6 15,-1-4-3-15,2 3-12 0,-1-6 1 0,-6 3-5 16,2 3-21-16,4-3 8 0,-1 7-23 0,3 2 19 0,-3-3-19 0,-4 2-22 16,0 0 9-16,-1-1-18 15,-2 2-11-15,0 4 21 0,2 5-8 0,-5-1 11 16,1 5-1-16,-3 3-5 0,-2-1 2 0,1 8-6 0,0 0-12 15,-1 3 22-15,-7 3-11 0,1 1 14 0,1 3-7 16,-6 0 6-16,2 0 5 0,3-1-3 16,-2-1-15-16,4 1 12 0,7-5-16 0,-6-5 16 0,4-2-10 15,2-3-5-15,0-2 2 0,2-3-9 0,2-7-24 16,2-5-16-16,0 0-79 0,0 0 28 0,0 0-180 16</inkml:trace>
  <inkml:trace contextRef="#ctx0" brushRef="#br0" timeOffset="62214.34">9248 14525 620 0,'1'-6'129'0,"2"3"-45"15,0 1-15-15,2 4-3 0,-4-1-35 0,2 2 17 16,3 1-12-16,-2 1 16 0,4 3-7 0,1 0-21 16,-1 2 6-16,3 1-14 0,-2-1-13 0,1 2 14 0,0 0-16 15,1 0 16-15,0 2-7 0,0 1-11 0,2 1 14 16,-2-1-14-16,3 1 1 0,-2-2 1 0,0-1-14 15,3 2 12-15,-3 2-7 0,2 3-3 0,-2 1 1 16,5-2-6-16,-3-1-23 0,0-2-4 0,-1-2-28 0,-6 0 14 16,4-1-31-16,0-3-57 0,-2 2-26 0</inkml:trace>
  <inkml:trace contextRef="#ctx0" brushRef="#br0" timeOffset="62881.67">9313 14665 893 0,'-3'-6'143'0,"-2"-2"-65"16,2 0 34-16,1 2-94 0,-3 3-9 0,5 2-7 16,0 1-7-16,4 0 1 0,0 0 0 0,3 2-4 15,-1 0 5-15,-1 1-6 0,3 1-1 0,-2 0 9 0,1 1-8 16,-2 2 8-16,0-2-2 0,3-1 3 0,-5 2 2 15,3-1-2-15,1 1-7 0,-2 1 6 0,1-1-5 16,0 1 7-16,2 4 3 0,-4 2-7 0,1-4 9 16,1 0-9-16,-3 4 0 0,1-2 5 0,0 2-7 0,-1 6 7 15,1-3-4-15,-2 3 4 0,0 1 2 0,1 0-1 16,-2 2-18-16,-1 0 17 16,2 2-15-16,-2 2 17 0,-1 1-7 0,1 5-3 0,0-2 6 0,0 0-5 15,2 3-3-15,-2-1 6 0,0 3-7 0,1 5 6 16,-1 1 3-16,1 3-10 0,1-1 10 0,-2 3-9 15,2-1 2-15,1 4 8 0,1-2-3 16,-2 1 5-16,0 1-2 0,3 3-4 0,-2 1 3 16,2 3-3-16,1-1 0 0,2-3 14 0,-1-1-11 0,0-2 12 15,3 1-3-15,-2-1-8 0,3 2 12 0,-6-6-13 16,7-3-4-16,-3-5 13 0,-2 0-9 0,4-1 11 0,-10-1-1 16,6-4-6-16,-1 0 6 0,-3-2-8 0,6 2-9 15,-1 4 29-15,-4-4-19 0,9 2 24 0,-9-6-21 0,-3-2-5 16,2-1 8-16,-3-3-8 0,0 3-5 0,3-1 5 15,-8-4-4-15,5 2 5 0,-1 0 4 16,1-2-4-16,3-2 1 0,-3 1-3 16,-2-3-17-16,0 1 25 0,-1 3-8 0,3-6 14 0,-2 3-1 15,0-5-13-15,0-3 11 0,-6 0-12 16,6-2 4-16,-3 2 10 0,2-1-10 0,3 0 12 0,-3-4 0 16,0 2-1-16,-3-4 8 0,4 1-7 0,3 2-4 0,-1-3-2 0,-1 2 3 0,-5 1 0 15,4-1 7-15,-1-2-19 0,3 0 4 16,-3-2-6-16,3-1 4 0,2 2 8 15,-2 0-5-15,0-1 7 0,-4 1 1 0,3-1 0 16,3 0-5-16,-3 3 0 0,1-1-14 0,0-1 17 16,1 6-6-16,1-6 11 0,-2 0-10 0,1-2-3 0,-1-2 3 0,1 1-3 15,-3 3 0-15,1 0-16 0,-5 0-3 16,11-1-4-16,-6-6 1 0,-2 3-19 0,6-3-8 16,-11 1-6-16,2-2-34 0,3-2-57 0,-8-1-77 0</inkml:trace>
  <inkml:trace contextRef="#ctx0" brushRef="#br0" timeOffset="63167.46">9353 16636 952 0,'3'-4'22'0,"1"-2"-17"0,-1 2 4 0,3 1-13 0,1 7-17 0,-1 1 9 0,4 0 0 0,-4-1 4 0,1-2 8 0,0 2-13 0,0 2 9 0,1 2-12 31,1 1-2-31,-1 2 13 0,-1 0-13 0,1 1 14 0,-1 1 1 0,-2 1-2 0,0-2 5 0,-1 3-5 16,3-2-6-16,0 0 15 16,-1 1-5-16,2-1 7 15,-4 1-6-15,0-1 2 0,3-1-2 0,-4 3-4 16,-1-2-40-16,5-2-29 0,-2 6-38 0,10-5 6 0,-5-1-102 15</inkml:trace>
  <inkml:trace contextRef="#ctx0" brushRef="#br0" timeOffset="63389.06">9854 16658 1048 0,'-1'-5'171'0,"1"2"-110"16,-3 0-14-16,0 3 5 0,1 2-40 0,1 3-13 0,-3 1 11 15,0 3-13-15,-2 2-3 0,1-1 14 0,0 1-9 16,-2-1 12-16,0 0-8 0,0 0 12 0,1-1-3 16,-1 1 3-16,1 0-14 0,1 2 2 0,-3-1-3 15,4 4 3-15,-4-2-3 0,1 3-3 0,0 2 1 0,-4-4-5 16,3 8-12-16,-1 1-12 0,0-1-16 0,-1 6 3 16,-3 0-39-16,5 6-102 0,1 5-115 0</inkml:trace>
  <inkml:trace contextRef="#ctx0" brushRef="#br1" timeOffset="103528.07">8753 12203 319 0,'-1'-2'160'0,"2"1"-50"0,-5 0-68 0,4-1 2 0,2 2-14 0,-2 2-17 0,0 3 6 0,0-5-10 0,0 0-2 0,0 0 17 16,0 0-9-16,1 0 12 0,0 0-1 0,0 0 3 15,0 0 7-15,0 0-6 0,0 0-6 0,17 2 7 16,-14 2-14-16,-2-3 13 0,-2-1-3 0,5 8-14 15,-5-4 16-15,7 7-16 0,-3 2 5 0,-1 0-2 16,2 4-9-16,-5 0 9 0,0 0 10 0,2 5-14 0,0 3 11 16,0 2-14-16,0 2-4 0,2 0 9 0,-4-2 0 15,3 2 4-15,-2-1-5 0,-1 0-6 16,-4 0-7-16,0 0 4 0,3-2 1 0,-2-2 0 0,-3-2-1 16,5-5 0-16,-5 1-1 0,3-5 7 15,6 0-4-15,-6-4 2 0,3-4-21 0,-1-1 13 0,-4-3-28 16,5-1 18-16,-7 0-64 0,3-4-85 0,-1-2-94 0</inkml:trace>
  <inkml:trace contextRef="#ctx0" brushRef="#br1" timeOffset="103888.24">8488 12274 977 0,'-5'-8'88'0,"3"1"-23"0,1 2-8 0,-3-2-2 0,4 3-22 0,-1-2-16 16,2 2-3-16,2 4-5 0,-3 0-8 0,0 0-7 16,0 0-1-16,1 0-2 0,-1 0 12 15,1 0-5-15,17-4 4 0,-12 8-7 0,-1-2-3 0,1 0 16 0,1-2-6 16,0 1 10-16,1 0-1 16,2-1 6-16,3 5 10 0,-2-1-5 0,4-2 1 0,2 2 14 0,4-3-5 15,0-1 11-15,1 0-5 0,8-2-10 0,0 2 6 0,7-6-5 16,4-4 5-16,-1 3-21 15,-2-5 5-15,2 5-9 0,-5 1-3 0,0-1 5 16,2 4-11-16,-5-7 8 0,3 1-9 0,-4 0-5 16,-10-2 1-16,5 3-2 0,-2-1 4 0,0 1-5 15,-1-1-6-15,-8 2 0 0,-3-2-27 0,-3 5-10 16,-1 0-13-16,1 5 2 0,-3 1-7 0,-2-4-27 0,-1 4-21 16,0-2-8-16,-3 0-95 0</inkml:trace>
  <inkml:trace contextRef="#ctx0" brushRef="#br1" timeOffset="104138.07">9360 12307 734 0,'1'-3'396'0,"3"1"-285"16,1 2-98-16,1 1 11 15,2 3-2-15,0 2-5 0,0 0-1 0,0 1-4 16,0 1-8-16,-2 3-2 0,1-1-1 0,1 3 0 0,-1 1 7 15,-1 0-11-15,0-1 7 0,-2 0-9 16,2 1-2-16,-2 1 9 0,3 3-10 0,0-4 11 0,-3 0 1 0,-1 0-2 16,0-2 12-16,-2 3-11 15,3 0 15-15,-1 3-10 0,0 0-2 0,0 2-1 0,-2 1 11 0,1-1-16 0,-1-1 10 0,-1 2-13 16,4 0 11-16,-4 0-8 0,0-1-6 0,1 0 0 16,-2-1-8-1,1 0-136-15,0 1-132 0</inkml:trace>
  <inkml:trace contextRef="#ctx0" brushRef="#br1" timeOffset="109814.45">6996 15680 327 0,'5'-10'50'0,"-4"0"27"0,1 5 5 0,-2 2-47 0,8 1-12 0,-2 1 5 0,-2-2 17 0,7 2-14 0,-6 0-15 0,6 2 22 0,-1-3-18 15,-3-2 22-15,4 2-13 0,-4 2 1 0,2 0 6 0,0 2-6 16,0-2-11-16,-1 5 12 0,2 0-19 16,0 0 17-16,-1-2-14 0,1 1-2 0,-1-1 5 0,1-1-8 15,0 6-11-15,1-4 7 0,1 3-5 0,1 0 8 16,-1 0-6-16,1 4 7 0,-1-5 2 0,4 3-1 15,-4-6-12-15,5-2 12 0,-1 4-12 0,-3-3 14 0,9 1 2 16,-10 1-2-16,-1-4 7 0,2-4-9 0,-7 1-12 16,7-2 20-16,5-1-6 0,-6 3 12 0,4-3-18 15,5-2 2-15,-5-1-6 0,3-1 5 0,-2-2-9 0,1 0 11 16,1-1-1-16,-1-3 7 0,2 3 4 0,0-2-6 16,2-1 8-16,0 1-7 0,0-4 12 0,-2 0-7 15,3-1-3-15,5 0 1 16,-8-4 11-16,5 2-17 0,-2 0 7 0,-6-1-13 15,3 0-8-15,2-1 8 0,1-1 2 0,3-1 3 16,-2-1-5-16,-7 2-3 0,1-2-5 0,-3 0 2 16,1 0-8-16,-2 2 12 0,-3 1-1 0,1 4 6 0,0-2-12 15,-2 0 4-15,1 3-2 0,0-1 3 16,-2-1 4-16,2-1-8 0,-2 2-3 0,0 1-1 0,0 0 7 0,2 3-4 16,-1-3 9-16,-1-3-9 0,1 3 2 0,-1-8 5 15,-3 3-7-15,6 1 7 0,-2-3-9 0,1 3 6 0,3-5 2 16,-6-2 0-16,2 3-8 0,-1-2 11 15,-1 3-10-15,6 2 11 0,-5 0 1 0,4-1-1 0,0 3 8 16,-3 0-8-16,-2-1-2 0,1 0-5 0,0 0 0 0,-2 0-2 16,7 4 8-16,-4-1-8 15,-1 1 2-15,4 3-4 0,-5-4 6 0,4 0-2 16,1 1 2-16,-3-2-3 0,3 3 1 0,-1-1-4 0,2 1 1 0,-2-1-1 0,2 0 4 16,-2 2 0-16,1 0 0 0,2 2 0 15,-3 1 0-15,3 1 0 16,0-1 0-16,0 2 0 0,-2-1 3 0,0 4-4 15,3-2-1-15,-3 0-2 0,-2 3 2 0,2-2-2 0,-5 5 6 0,3-3-4 0,6 2-1 16,-5 5 3-16,9-5-2 0,-4 1 2 16,-5-1-5-16,4-1 7 0,-3 0-4 0,2 5 5 15,-1 2 2-15,-1-4-11 0,0 4 6 0,0 0-7 16,1-2 8-16,-2 2-1 0,1-1 3 0,-1-1-3 0,0 2 0 0,4 0 0 16,-4 4-1-1,2 1 1-15,-2-2-1 0,1-2 2 0,-1-1-3 0,0 0 4 16,2 0 2-16,2 4-5 0,2 1 1 0,-1-2-3 0,-1 3 7 0,-7-7-4 15,7 0 6-15,-4 2-6 0,1 0 7 0,-1 4-7 0,1 0-6 16,-1 0 2-16,1 1 10 16,3 3-12-16,-3-1 10 0,-1 2-11 15,-2 1 8-15,0 1 0 0,0 0-1 0,1 1 0 16,-2 0 0-16,0 2 0 0,0-1 0 0,2 2-1 16,1 2 6-16,-1-1-7 0,2 2 1 0,-1 1-5 15,0-2 5-15,-1-2 1 0,0 1 3 0,3-3 0 16,0 3-1-16,0-1-2 0,2 1-2 0,0-1 0 15,-3 1 6-15,4 0-4 0,-5-1 3 0,0 3-5 16,6-1-1-16,-4 1 6 0,1-3-4 0,-2-3 4 0,3 3-4 16,1-3 0-16,0 1 6 0,5 3-5 0,-6-3 0 0,1 1 0 15,-1 1-1-15,-4-3 2 0,3 2 3 0,-1 0-4 16,0 1-2-16,-2 0 0 0,2 0 12 0,-1-2-11 16,0 1 8-16,-1 0-10 0,2 0 7 0,-1-1-7 15,-1-2 3-15,2 3-5 0,-3 0 10 0,2 1-7 16,3-2 0-16,-2-1-2 0,0 3 10 0,2-1-5 15,-2 0 5-15,-5 0-6 0,2-7 0 0,-1 5 0 16,0 0 0-16,6-1 0 0,1 1-1 0,0-1 1 16,-1 0-1-16,-4 1 2 0,-2-1-4 0,1 2 3 0,1-1 3 15,0 1 0-15,-3 3-1 0,2-2-4 16,3 3-4-16,-2-1 2 0,1 0 4 0,-1-2 2 0,2 2 3 16,2 2-1-16,-1-3 0 0,2 2-5 0,-2-2 0 15,-1-3-2-15,6 8 5 0,-3-3-2 0,7 0-5 0,-7-1 2 16,2-2 6-16,4 2-2 0,0-3 5 15,1 1-5-15,-3-2 12 0,-3-1-17 0,1 0 11 16,2 0-12-16,1 0 16 0,1 1-11 0,-3 0 2 16,0-2-3-16,-2 2 6 0,-2-2-7 0,3 3 0 15,-2-3-2-15,0 1 10 0,4-2-2 0,-7-1 9 0,2 1-10 16,-1-2-9-16,1 0 15 0,1-2-15 0,-1 0 16 0,3-1-8 16,-5-1 5-16,-1-1 4 0,0-3-3 0,-4 5 0 15,2-3-8-15,5-2 3 0,-4 3-3 0,0-4 7 0,0 0-1 16,-2 1 5-16,1-1-5 0,-2 0-6 0,1-3 14 15,5 1-10-15,-3-1 13 0,0-3-8 0,-1 3-2 16,0 0 1-16,0-3-2 0,0 3 4 0,2-1-10 16,-4-2-3-16,0 2-2 0,-1 0 5 0,0 1-1 15,-3 2 6-15,0-1-5 0,1-1 8 0,-3 1-9 16,0 0 2-16,-1-1-5 0,-1 1 3 0,-1 0-3 0,0 3 1 16,0 0-2-16,0 0-5 0,0 0 7 0,0 0-8 15,-1 0 9-15,1-1-2 0,-2 1 1 16,1 0 4-16,0 0-3 0,-1 0-6 0,0 0 7 0,0 0-1 15,-28-7 2-15,30 7-6 0,0 0-23 16,-1 0-22-16,-1 0 0 0,1 1-84 0,0 0-171 0</inkml:trace>
  <inkml:trace contextRef="#ctx0" brushRef="#br1" timeOffset="113313.9">7121 15795 339 0,'0'0'55'0,"0"0"37"0,0 0 0 0,0 0-20 0,0-1-4 0,-1 0-4 0,1 0-22 0,0 0 5 16,0 0-17-16,0 0 16 0,0 0-10 15,0 0-18-15,0 0 7 0,0-1-13 0,0 0-11 0,0 1 9 16,9-26-10-16,-2 27 11 16,-2-2-2-16,2 1-9 0,-1 4 5 0,1 0-8 0,2 1-9 15,2 4 19-15,-2-1-13 0,0 1 15 0,1 0-11 0,1 0 3 16,1-1 5-16,-1 2-3 0,1 1-4 0,0-1 2 0,1 2-9 16,1 0 8-16,2 1 7 0,-1-1-3 0,1-1 13 15,0-1-14-15,0 2-13 16,2-3 21-16,-3 1-17 0,3-1 20 0,-2 1-1 0,8 0-10 15,-2-1 13-15,2-1-14 0,0-2 4 0,-6-1 6 0,6 0-12 16,-8 0 11-16,1-2 5 0,2 0-6 0,3 2 16 0,-3-3-16 16,2 1-6-16,-3-2 10 0,1-3-11 0,3 1 13 15,-5-1-2-15,4 1-7 0,1-1 1 0,-1 0-3 16,5-2-10-16,-5-1 9 0,0-1-7 0,2-2 9 16,3 1 7-16,-1-1-4 0,-2 0 11 0,1-2-12 0,-3-1-7 15,0 1 21-15,1-1-6 0,0 0 12 0,1-1-11 16,1 1-3-16,-1 1-3 0,-5 0 2 0,-2 0-15 0,1 0 10 15,-1 1-8-15,0-1 9 0,0-1-3 16,-4-5-4 0,1 3 3-16,-2 1-3 0,9-1 9 0,-2 1-6 0,-5-1-1 15,4-8-2-15,-4 4 12 0,-1 1-12 0,2-2 15 16,-3 1-15-16,0-3 14 0,-2 1-8 0,3 0 0 0,-1-1 0 16,0-3 1-16,2 0-6 0,-2 1 3 0,1 1-2 15,0-1 11-15,0 2-15 0,0-3 0 16,-1 2-3-16,2 2 1 0,-1-4 6 0,2 8 0 0,-2-2 0 15,5 3-15-15,-4-1 15 0,2-2-1 0,1 2 6 0,-7 1-6 0,8 1-3 0,-1 5-2 16,-6-2-1-16,8 4-13 0,-2-1 21 16,1 0-13-16,6 3 15 0,-1-5-9 0,-2 5 3 15,-3 0 5-15,1-1-5 0,-2 2-10 0,0-1 12 16,0 1-1-16,0-1 6 0,-2 0-7 0,2 1-4 0,0-2 3 0,-3 1-4 31,3 0-4-31,-1 0 14 0,2 0-10 0,0-2 12 16,0 2-8-16,2-1-1 0,-5 0 2 0,2-1-1 15,1 2 8-15,-5-1-9 0,8 0 4 0,-7 2-5 0,6-2 4 16,-1 2-2-16,-4 0-3 0,6 1 1 0,-7 0 10 16,3-1-8-16,1 1 0 0,-6 0-3 0,2 0 3 15,1 1-3-15,-3-1 4 0,1 1-3 0,1 1 6 0,0 1-4 16,-3-1 0-16,3 1-2 0,-1 1 3 0,3 0 1 16,-3 0-1-16,4 1-1 0,-3 0-7 0,1-1 10 15,1 4-5-15,-2 0 7 0,3-1-2 0,-2 2-2 16,-2-1 4-16,2 0-5 0,-3 2-8 0,3 0 11 15,-1 1-10-15,0 1 10 0,3 2-3 0,-3-1 89 16,7 3-101-16,-5 0 74 0,-3 1-188 0,1-3 105 16,-1 1 24-16,2 1 9 0,-1-1-8 0,1 2-5 15,-1-2-2-15,3-1 0 0,0-1 11 0,-1-2-7 0,2 1-1 16,-1 0-2-16,0 1 1 0,2 3 1 0,1 0 5 16,-3-1-4-16,3 0 3 0,2-1-4 0,-4-1 0 15,2-2 1-15,0 4 4 0,0-3-6 0,2 2 1 0,2 1-5 16,-3-2-6-16,1 2 14 0,-3-2-8 0,-2 0 11 15,1 1-3-15,-1 0-3 0,1 2 4 0,-1 0-5 16,1-1-10-16,0 0 15 0,-1-1-7 0,1 2 9 16,-1-2 3-16,-1 1-11 0,0 1 6 0,0-4-8 15,3 1 3-15,0-1 2 0,1-1-7 0,-3 1 6 16,6-2 5-16,3 1-1 0,-1-2 6 0,7 3-6 16,-7-2 3-16,3 0-6 0,1-4 7 0,-1 0-8 0,-2-2 0 15,0 1 5-15,-3 2-2 0,0-1 4 0,1 2 0 16,1-4-1-16,-1 0 5 0,2-3-3 0,-6-2 4 0,5 1-2 15,0-2-2-15,0 0 2 0,-4 2-10 0,4-4 8 16,1 5-4-16,-4-1 7 0,5-2-1 0,0 2-6 16,-4-4 1-16,-2-1-4 0,0 0-5 0,-2 0 9 15,0 4-6-15,-1-3 7 0,-1 1-2 0,-1 0-2 16,-2-2 8-16,-2 1-9 0,1 0-14 0,1-1 23 16,-4 3-12-16,-1-2 16 0,3 1-14 0,-6 2 2 15,0-1-2-15,2 3 3 0,-10-2-1 0,4 1-5 16,-1 1 7-16,0-1-5 0,5 1 0 0,-4 1-5 15,-1 1-12-15,0 0 5 0,0 0-32 0,0 0-13 0,-9-4-38 16,2 4 11-16,-2 0-88 0,2 0-134 16</inkml:trace>
  <inkml:trace contextRef="#ctx0" brushRef="#br1" timeOffset="114372.78">9874 12706 341 0,'6'-7'216'0,"0"-1"-84"0,-1 2-109 0,2 0 1 0,-1 2 17 0,1 0-12 0,0-4 5 0,-1 5-10 0,1-1-16 15,-1 3 15-15,-3 1-5 0,0-5 10 0,-2 3 1 0,-1 2-1 16,3 0 3-16,-3 0-4 0,0 0-9 0,0 0-6 16,0 0-8-16,0 0 4 0,1-1-3 0,0 7-4 15,-1 0 8-15,0-1-9 0,0 2-3 0,-1 1 5 16,0 1-10-16,1 2 9 0,-3 1 7 0,3 3-8 16,0-1 11-16,0 1-14 0,-1 1-11 0,-1 2 18 15,2 2-8-15,0 3 12 0,0-1-2 0,-1 2-6 16,-1 0 2-16,2 0-3 0,-2 4-2 0,1 0 6 15,-3 1-7-15,1 3 6 0,-2-1 0 0,1 2-2 16,0 0 3-16,0 2-2 0,0 0 12 0,0 2-23 16,-1 1 9-16,1 3-14 0,-1 0 15 0,1 3 1 0,-1-2 4 15,2 3-3-15,-4 2-10 0,3 2 11 0,-1 1-15 0,-1 4 15 16,2-1 1-16,-1 2-4 0,0-1 12 0,1-1-14 16,-5 2-9-16,1-2 16 0,0 4-12 0,0-2 13 15,-3 1-7-15,4 1 1 0,-4-2 8 0,1 3-7 16,0 1-9-16,-2-1 14 0,-2 1-6 0,0-3 12 15,-2 1-1-15,-2 1-6 0,2-3 11 0,4 1-7 16,0-4 8-16,2 1-10 0,-6-3-7 0,0 2 3 16,-4-3 1-16,-1 1 5 0,-1 2 8 0,4-1-3 0,1 1 0 15,1-1 2-15,0-6-7 0,-2-2 4 0,1-3-13 16,1-1 0-16,2-2 0 0,-1 0 0 0,2-1 0 16,-1 0 0-16,0-1 1 0,0 0 3 0,-1-5 18 0,-2-1-1 15,1-2 5-15,-3-8-5 0,4 3-9 0,-4-1 11 16,2-2-1-16,6-2 5 0,-4-2-11 15,5-1-13-15,4-4-1 0,2 2-2 0,-7-3 0 16,1-2 5-16,-5-2-5 0,2-1 5 0,7 3 0 0,1-3-4 16,1 0 2-16,0-2-3 0,0-2-11 0,-3-1 7 15,5 1-8-15,-5 0 8 0,1 0-15 0,1-1-18 16,-2-1-8-16,4-1-5 0,-3 1-39 0,2-2-45 16,0 0-66-16,-1 2 7 0,2-4-174 0</inkml:trace>
  <inkml:trace contextRef="#ctx0" brushRef="#br1" timeOffset="114974.95">9058 15577 1159 0,'0'-3'37'0,"-1"-3"-32"0,2 3 5 0,-1 0-14 0,0 0-6 0,0 1 8 0,0-1-8 0,1 3 8 15,3 0-10-15,-4 0 3 0,1-3 3 0,-1-2-1 16,2 2 2-16,1 1 3 0,-1 2-8 0,-2 0 6 0,0 0-7 0,0 0-6 16,0 0 11-16,0 1-10 0,0 0 6 0,-8 13 14 15,8-6-8-15,0 3 10 0,-5 2 1 0,2 2-3 16,-5-2 6-16,0 7-7 0,0 0 1 0,0-1 10 0,2 4-10 15,-2-5 10-15,-2 2-10 0,2 2 6 0,-1 0 3 16,0-2-3-16,1-2-10 0,1-1 6 0,-1-1-8 0,2 1 6 16,0-4 4-16,1 1-4 0,0-3 9 0,1-1-10 15,3 0-12-15,-2-4 17 0,2 0-11 0,2-2 14 16,0-1-8-16,2-1 8 0,-2-1 3 0,2-1 0 16,1-1-4-16,2-2 2 0,2-1-7 0,2-1 6 15,0-1-5-15,5-2-6 0,-3 0 0 0,3 2-3 0,1-1-5 16,-1 3 10-16,1 2-3 0,1 2 6 0,3 1 13 15,-5 1-18 1,2 3 11-16,-2 2-14 0,-3 1-5 0,7 5 11 0,-10-2-1 16,1 4 6-16,1-2-7 0,0 0-4 0,1 2-8 15,3-1 5-15,-1 0 2 0,-4 0 4 0,-3-2 0 16,-4-5 1-16,2-2 6 0,-1-3 3 0,1 1 17 0,-2 1-6 16,-2-1 49-16,0-1 10 0,2-3-1 0,-3-6 1 15,0-1-32-15,1-3-16 0,0-3-2 0,3 0-1 0,-1 0-4 0,1-6 6 16,0-1 1-16,-1-7 3 0,2-3-9 0,-2-3 2 0,2-2-11 15,-2-1 8 1,2-2-22-16,-3-7-1 0,0 5-4 0,-2-1 2 0,0 9-2 16,0 12-8-16,-1 2 0 0,1 8-2 15,-3 0-9-15,-4 7-18 0,-2 1-11 0,-11 3-3 16,2 2-35-16,-8 5-147 0,0 3-180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6T04:13:36.95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4410 8191 268 0,'-2'-4'32'0,"-1"2"7"0,0 0 22 0,3 2-7 0,0 0-11 0,0 0-12 0,0 0-20 0,0 0 13 15,0 0 6-15,0 1 10 0,0 0 19 0,0 0-11 16,0-1 13-16,0 0 2 0,0 0 0 0,-8-11 4 16,11 6 4-16,-3 2-14 0,0 3-2 0,0 0-5 15,0 0-30-15,0 0 8 0,1 0-22 0,11-9 18 0,-9 10-15 16,0 0-8-16,-1 1 8 0,-1-2-10 0,-1 2-8 15,-3-3 16-15,1 1-6 0,2 3 11 0,1-1 8 16,2 3-12-16,0 3 11 0,-3-3-12 16,1 2 8-16,0-3 9 0,-1 1 3 0,0 2 2 0,2 2-4 0,0-1 1 15,-1 1-4-15,2 2 5 0,-1 0 1 0,1 3-12 16,0-2 5-16,2 2-5 0,-2-1 8 0,2 2-11 16,-2 1-2-16,3 1-2 0,1 2-2 15,-1 1-1-15,1 0-1 0,-2 3 2 0,-1-1 1 0,0 1-3 16,0-1 2-16,0 1-1 0,0-5 9 0,-1 0-15 15,0 2 6-15,2 0-9 0,-2 2 3 0,0-7 3 16,0 2-3-16,-1-2 3 0,0 1 0 0,2 4-3 16,-3-5-1-16,1-2-3 0,0 1 2 0,1-5-3 0,-2 1-2 15,1-1-3-15,-1-1-13 0,0-2 3 16,0-1-15-16,-1-2 8 0,2-1-41 0,-2-2-27 0,0 0-10 16,0 0-9-16,0 0-50 0,0 0-111 15</inkml:trace>
  <inkml:trace contextRef="#ctx0" brushRef="#br0" timeOffset="817.53">4739 8242 216 0,'-5'-2'-1'0,"3"-1"8"0,1 3-9 0,2 3 10 0,-1 0 6 16,0-3 6-16,0 0 20 0,0 0-11 0,0 0 4 0,7 7 34 15,-5-7-18-15,2 0 28 0,0 5-5 16,-4-5-25-16,0 0 13 0,0 0-16 0,0 0 0 0,0 1 0 0,0 0-15 16,0 0 11-16,0 0-11 0,0 0-12 0,0 0 11 15,0 0-15-15,0 1-9 16,-6 25 13-16,0-22-8 0,-3-1 12 0,1 0-3 0,-2 1-7 0,-3-1 7 0,1 2-6 15,0 1 4 1,-2 0 17-16,1 1-11 0,0-2 15 0,2-1-8 0,0 2-6 16,0-1 1-16,2 1-4 0,1 1-6 0,0-2 3 15,3 2-6-15,2-2 5 0,2 1-6 0,1 0 2 16,0 1 6-16,1-2-5 0,1 3-8 0,4 0 15 16,0-2-5-16,4 2 9 0,-1-2-13 0,2 1-5 0,2 1-5 15,-1-1 1-15,3 3-5 0,2 0 11 0,0 0-9 16,-2-1 9-16,2-3-17 0,-2 2 8 0,-3-1 1 15,2 1 0-15,0 0-7 0,-2 0 8 0,0 2-4 16,5-3 5-16,-5 2-1 0,6 0-1 0,-1-2 4 16,-2 2-4-16,1-3-21 0,-1 0 27 15,0-3-18-15,-4 1 22 0,1 0-13 0,-3-2 5 16,0 1 1-16,-1-4-1 0,0 0-7 0,-3 0 4 16,0-2 2-16,2 2 0 0,-3-4-3 0,0 2 2 0,-1-1-1 0,-2-4 2 0,2 6 2 0,-2-5-3 15,0 0 0-15,1 1-1 0,-2-3 12 0,0 0-12 16,2 1 2-16,-2-1-7 0,0-1-2 0,1 2 6 15,-1-1-9-15,0-2 8 16,0 0 1-16,2-1-2 0,-2 1 10 0,0 0-9 16,1 1-3-16,0-2 8 0,1 2-9 0,-1 0 8 0,2 1 0 0,-2 1-2 15,1-1 5-15,3 1-4 16,-4-2 5-16,3 0-9 0,1 1 2 0,-1-1-6 16,1 1 8-16,0 0-2 0,-2 1 2 0,3 2-4 0,-4 0-12 0,0 1 23 0,0-1-16 15,-2 1 18 1,0 0-11-16,0 4 4 0,0 0 4 0,0 0-4 0,0 0-16 15,0 0 19-15,0 0-7 0,0 0 11 0,0 0-6 16,0 0 2-16,0 0 5 0,0 1-5 0,0 0-19 0,0 0 29 0,-7 21-21 0,5-15 27 31,1 0-9-31,1 1-11 0,0-1 12 0,1 1-13 0,2 1-3 0,-1 0 9 0,1 1 1 0,1-1 4 16,3-1-6 0,-3 2-2-16,2-2-3 0,-2 2 1 0,0-1 2 0,3 1-3 0,-3-2 0 0,1-3-1 0,-4 3-3 31,1-5 1-31,2 1 1 0,-3-2 1 0,0 2 0 0,2-2 1 15,-1 0-18-15,2 1 11 0,0-4-10 0,-4-2-38 16,2-1-17-16,-2-1-19 0,2-1-120 0</inkml:trace>
  <inkml:trace contextRef="#ctx0" brushRef="#br0" timeOffset="991.23">5076 8086 1229 0,'-5'-3'16'0,"1"0"-13"0,-1 3 1 0,3 1-5 0,-1 2 1 0,1 1-24 0,2 3-8 0,0 2-10 0,-1-3-45 0,2 1 13 0,-1-1-23 16,2 0 18-16,1 3-11 0,0-5-27 0,1 1-17 0</inkml:trace>
  <inkml:trace contextRef="#ctx0" brushRef="#br0" timeOffset="13148.63">5055 8512 339 0,'0'-3'51'0,"-1"1"32"0,-1-1 26 0,1 1-67 0,1 2-29 0,0 0 4 0,0 0-21 0,0 0 16 0,0 0-9 16,0 1-3-16,0 0 11 0,0 0-11 0,-2 0-8 0,2 0 18 16,0 0-14-16,0 0 18 0,0 0 8 15,0 0-2-15,0 0 17 0,0 0-16 0,0 0-2 0,0 0 10 16,2 0-19-16,-1 0 17 0,-1 0-10 0,1 0-7 15,22 17 7-15,-19-17-9 0,2-1-1 0,-2 0-2 16,1 1 2-16,2 0 1 0,-2-1 12 0,5 2-18 16,-2-2 7-16,-2-1-11 0,0-1-4 0,-1-2 13 15,1 2-9-15,0-2 11 0,1 1-8 0,-1-2-1 16,2 3 8-16,1 0-7 0,-7-2 2 0,7 1-1 16,-4-5-4-16,-1 3 4 0,4-1 7 0,-3-1 15 15,3 1 3-15,-4-2 3 0,2 0-8 0,0-2 10 16,-6 1-17-16,5 0 15 0,-1 0-9 0,3 2-11 0,2 0 9 15,-1 2-14-15,0 0-13 0,1 1 10 16,-1 1-14-16,0 2 12 0,0 1-9 0,-2 0 6 0,2 2 4 16,-1 2-1-16,-2-1-12 0,1 1 12 0,-3 1-7 15,0 1 9-15,0 0-6 0,-1 3 0 0,-1 0 5 0,0-1-4 16,-1 2-6-16,1-2 10 0,-1 1-9 0,0-1 11 16,0-2 5-16,-4 2-10 0,2-4 8 0,-2 1-10 15,2-1 7-15,0-3 6 0,-3 1-11 0,2-1 8 0,-1 0 4 16,4-1 2-16,0 0 11 0,0 0-9 15,0 0 3-15,0-1 3 0,1-14-6 0,0 7 4 0,2 0-4 16,1-3 4-16,0 0 0 0,3-1-1 16,1-1-21-16,1-1 9 0,0 0-12 0,1 1 12 0,2 0 1 0,1 1-9 15,2 0 5-15,-2 2-10 0,1 1-10 16,0 2 20-16,-2 1-2 0,1 2 8 0,-2 2-9 0,-2 0-4 16,-1 2-1-16,-3 0 0 0,2 1-3 15,0 3 7-15,-4 1 3 0,4 2 1 0,-3-1-3 16,0-1-1-16,-1 3-7 0,-2 0 6 0,3 0-5 15,-3 0 11-15,-2 0-1 0,1-1 5 0,-2 2-10 0,0 0 6 16,1-2-2-16,-1 1 5 0,-3 0 2 0,0-3-2 16,1 1 1-16,1-1-1 0,-1 1 0 0,2-1-4 15,-1-1 1-15,-1-4-1 0,1 0 3 0,1-1 1 16,2 1-6-16,0 0 4 0,0 0 8 0,0 0-22 16,0-1 6-16,0 0-15 0,0 0-14 0,0 0-19 15,0 0-25-15,1-1 4 0,-1 0-55 0,1 0-77 0</inkml:trace>
  <inkml:trace contextRef="#ctx0" brushRef="#br0" timeOffset="14407.24">5636 8459 843 0,'-4'-4'50'0,"1"-1"13"0,1 4-46 0,2 1 17 0,0 0-33 0,0 0 30 0,0 0-32 0,0 0-6 16,0 0 8-16,0 1-9 0,0 0-9 0,0 0 8 15,0 0-19-15,4 18 14 0,0-17-13 0,-4-2-8 16,0 0 13 0,0 0-14-16,0 0 9 0,0 0 22 0,9 3-13 0,-4-5 18 0,2-1 9 0,-3-1-7 15,0 1 16-15,3-1-15 0,3-5 32 16,-6 9-16-16,5-10-12 0,-4 6 12 0,2-1-4 0,-1-2 2 16,0 1-7-16,-1-2-22 0,-1 0 22 0,-1 1-12 0,0-1 16 15,-2 2 4-15,1 1-18 0,-3-2 14 0,1 2-17 31,-1-1-2-31,1 1 7 0,-1 1-8 0,-2 1 8 16,3 3 2-16,0 0-3 0,-5-3 8 0,5 4-9 16,-10-1-15-16,4 3 19 0,3-1-12 0,-9-1 16 15,7 3 2-15,3-1-1 0,-5 2 10 0,6 0-10 16,-1-1-7-16,-3 1 21 0,3 1-15 0,0-1 19 0,-1 2 4 16,1 1-6-16,2 1 15 0,1 2-16 0,-1 0-7 15,2 1 0-15,0-2-13 0,-1 1 12 0,2 1 3 0,2-1-11 16,0 0 7-16,0-3-10 0,-1 1-7 0,2-1 11 15,3 1-9-15,3-1 11 0,0-1-8 0,-1 0-2 16,-1-4 3-16,-1 2-4 0,-1-1-10 0,1-1 22 16,0-1-11-16,-1 0 16 0,4-1-12 0,-2-1 2 15,-1-2 2-15,1-3-3 0,-1 0-11 0,2-1 11 16,1 2-8-16,-3-1 8 0,2-1-5 0,-2-1-1 16,1-2 1-16,-1-1-1 0,-1 0-12 0,0 2 23 0,1 1-13 15,-3-1 25-15,-1-1 92 0,1-1-168 0,1 1 77 16,-3 0-110-16,2 2 86 0,-3-1 1 0,-2 0-8 15,2 1 7-15,-2 0 0 0,1 0 0 0,0 3 5 0,-2-1-5 16,2 0-1-16,-2 2-4 0,1-1 6 16,2 1-4-16,-3 1-1 0,0 2 0 0,0 0-3 0,0 0 3 15,0 0-2-15,0-1 2 0,0 0-6 0,0 0 5 16,0 0 6-16,0 0-5 0,0 0 5 0,0 0-4 16,0 1 18-16,0-1-24 0,1 1 7 0,0 0-13 15,0 0 17-15,1 0-2 0,-2 0 6 0,1 0-7 0,0 0 3 16,0 0-1-16,0 0-3 0,0 0 0 0,0 0 3 15,1 0-1-15,-1 0 13 0,-1 0-11 0,0 0 9 16,0 0-11-16,0 0-1 0,0 0-1 16,0 0 1-16,0 0 5 0,0 0 1 0,0 0 1 0,0-1-8 0,0 0 12 15,8-16-11-15,-6 10 12 0,-1-3-3 0,-1-2 0 16,1 3 0-16,2-2-3 0,-2-3-6 16,1 1 8-16,0-4-3 0,-2-2 4 15,0 0-5-15,1-2 8 0,-1-1 0 0,0 3 0 0,-2-4-16 0,-1 3 10 16,2 4-7-16,-1-1 8 0,2 2-7 0,2 3 2 15,-5-4-1-15,2 4 2 0,-2 1 1 0,-2 2-3 16,3 3 0-16,-3 0-2 0,4 1-2 0,-1 1 3 0,0 1 0 16,2 3 1-16,0 0-1 15,0 0-5-15,0 0 1 0,-2 0-3 0,1 0 6 0,0 0-3 0,0 0-1 16,0 1-2-16,0 0-15 0,0 0 28 0,1 0-12 0,-23 27 15 16,22-22-14-16,0 0 4 0,1 0 3 0,0 0-1 15,0 1-2-15,1 1 4 0,0 1-5 16,2-2 4-16,1 0-1 0,-2-2 0 0,3-1 3 0,-3 3-3 15,1-2-6-15,1 0 10 0,-2 0-9 0,2 2 9 16,0-1 1-16,-1-1-9 16,-3-5 12-16,0 0-12 0,11 11 15 0,-5-3-13 0,-4-4 7 15,-2-4-8-15,0 0 6 0,0 0-3 0,0 0-4 16,1 0 2-16,16 7 2 0,-16-6 1 0,-1-1 0 16,1 0 1-16,8 4 2 0,-4-2-2 0,-5-2 3 0,0 0-4 15,0 0-3-15,0 0-2 0,12 0-6 0,-7 0 3 0,-3 0-8 0,-2 0-34 16,7-2-18-16,1 2-10 15,-1 1-91-15,-5-2-119 0</inkml:trace>
  <inkml:trace contextRef="#ctx0" brushRef="#br0" timeOffset="15630.58">6025 8457 848 0,'-1'-5'56'0,"1"2"2"0,0 3-23 0,0 0 17 0,0 0-28 0,0 0-23 0,0-1 6 16,0 0-13-16,1 0-10 0,0 0 2 0,0 0-16 0,1 1 11 15,-1 0-1-15,-1 0 5 0,2 0 10 0,1-1-9 16,0 0-10-16,-2 1 30 0,0-1-9 0,0 0 16 15,0 0 6-15,0 0-10 0,0 0 16 0,-1 0-15 16,0 0 5-16,-4-18 12 0,3 15-7 0,-3 0 12 16,1-1-1-16,3-1-5 0,-2-1 1 0,1-1-2 15,-1 0-3-15,0-1 0 0,-1-1-6 0,-3-3 3 16,0-1-5-16,2 0 7 0,0-1-2 0,3 2 1 0,0-3-14 16,0-2 4-16,1 1 0 0,2-3 0 0,-1 1-6 0,4 4 0 15,2-1-4-15,0 2 1 0,2 2-8 0,0 3 17 16,0-1-3-16,2 3 9 0,-1 0-8 0,1 1-7 15,-4 1-1-15,3 1-2 0,0 2 0 0,-2 2-9 16,8 3 3-16,-8-2-5 0,1 2 8 16,1 2-7-16,-3-1 10 0,-2 3-12 0,3 4-12 0,-3 0 30 15,-1 1-24-15,3 0 26 0,-5 1-19 16,1 2 13-16,2 1 2 0,-3-3 0 0,-1 1-12 0,3 1 10 16,-4-4 2-16,3 4 5 0,2-3-2 0,-5 0-2 0,0 1-3 15,0-1 2-15,0-1-2 0,0 0 0 0,0-2 0 16,0 0-1-16,0 1 5 0,-3 1-1 15,3-1 3-15,0-1-4 0,-1 0-10 0,1-2 17 0,0-1-9 0,-2 1 14 16,0 0-11-16,2-2 3 16,-1-1-4-16,-3-1 2 0,4 0-10 0,-1-1 12 15,1 1-1-15,0 0 6 0,-2-2 10 0,2-1-15 16,0 0 9-16,0 0-11 0,0 0-4 0,0-1 16 0,1 0-15 0,11-14 16 16,-9 10-7-16,0-4-6 15,2 0 14-15,-3 1-15 0,2-2-13 0,0 1 24 0,-1-2-15 0,1-1 19 16,-2 0-14-16,1-1-5 0,1 0 1 0,-2-1-2 0,4 0-3 15,-3 2 5-15,2 0 0 0,-1-1 1 0,1-1 2 16,-1-2-3-16,1 4-6 0,0 2 1 0,-2 2-6 0,3 3 16 16,-3-5-12-16,3 5 10 0,1-1-13 0,0 1 7 15,0 5 5-15,0-1-3 0,1 1-12 0,-3-2 10 16,3 1-10-16,-2-1 11 0,0 1-2 0,1 4-3 16,-1 1 5-16,2 4-7 0,0-1-11 0,-3 4 16 15,-1-3-11-15,4 5 15 0,-4 1 6 0,0-2-10 16,-2 2 6-16,0 1-10 0,-1-4-3 15,0 2 13-15,-1 0-11 0,-3-3 12 0,0 2 4 0,0-3-5 0,1 2 12 16,0-2-13-16,-3 0-6 0,1-2 11 0,-1-1-8 16,0 0 10-16,1 0 4 0,0-2-7 0,-1-1 8 15,2-1-8-15,-2-1 9 16,2-1-11-16,-2 0 7 0,2-1-8 0,-1-2 13 0,2-2-5 16,0 0 0-16,0-4-2 0,2 0-5 0,2-1 8 0,-1-1-4 0,1-3 6 15,3-1-3-15,-1 0-10 16,1-1 2-16,2 0-5 0,-3 0-9 0,4 0 18 0,1-2-6 0,4 6 10 15,1-2-10-15,-2 2 4 0,3 6 1 0,1-5 2 0,-4 7 0 16,3 0-9-16,0 1-7 0,-6 2 2 16,5 0 5-16,-5 2-4 0,-1 1 6 0,4 5-9 15,-5-1-7-15,6 3 16 16,-4 1-6-16,-3-2 8 0,1 2-5 0,-2 0 1 16,-1-1-1-16,0 4 1 0,1-2-4 0,0-1 6 15,1 0 0-15,1-2 4 0,-6 0 6 0,1-1-12 16,-1 2 4-16,-1-3-5 0,1 1 4 0,-1 1 3 15,0 0-5-15,0-2 2 0,1-1 5 0,-3-1-3 16,1 0 3-16,1 0-5 0,0-1-11 0,-2-1 16 16,2 0-8-16,-3 0 12 0,0-1 2 0,1 0-15 15,2-1 12-15,0 0-14 0,0 0 6 0,0 0-7 0,0 0-5 16,0 0-2-16,0 0-12 0,1 0-45 0,0 0-26 16,0 0-7-16,0 0-74 0,0-1-185 0</inkml:trace>
  <inkml:trace contextRef="#ctx0" brushRef="#br0" timeOffset="16766.29">6811 8322 957 0,'2'-5'37'0,"2"-1"2"16,1 2-1-16,1 0-19 0,1 1 0 0,-2 0-9 0,3 1-18 0,-3 0 4 0,2-1-11 0,-3 1 8 0,-2 0-11 0,-2 2-6 15,0 0 4-15,0 0-6 0,2-1 0 0,-2 0 16 16,0 0-8-16,0 0 12 0,0 0 3 16,2-28 9-16,-3 22 12 0,0 0-7 0,-2 0-5 0,1-1 17 15,1 3-5-15,0-2 11 0,-2 1-6 0,0 2-2 16,0-3-1-16,-2-1-1 0,2 2-19 0,-1 3 12 16,0-1-12-16,4 4 13 0,0 0 2 0,0 0-18 15,-13-11 8-15,9 9-13 0,-2 1-4 0,2 1 12 0,0 3-5 16,-2-2 8-16,-1 0-5 0,1 1 1 15,-2 2 1-15,2 4 0 0,-1-3-3 0,1 3 11 0,1 0-3 16,-1-1 9-16,1 4 10 0,2 2-10 0,-2 0 7 16,2-1-10-16,0 0-5 0,3 1 11 15,-2-2-5-15,2 3 7 0,2-3-10 0,-2-1-6 0,2 1 2 0,0-3-2 16,2-2 6-16,-2 0-5 0,4-1-5 16,-1-1 3-16,3-1 10 0,-1-1-12 0,1-2 9 0,1-1-12 15,0 0-11-15,4-1 10 0,-1 0-13 0,1-2 12 16,1-1-9-16,-3-4 6 0,4 0 10 15,1 0-5-15,1 0-3 0,-1-2 4 0,0 0-6 0,-5-1 8 0,-2 2 4 16,1 1 0-16,-4 1 3 16,2 0-4-16,2 4-5 0,-4 4 11 0,1 0-5 0,-7 4 10 15,4-1 8-15,-1 0-8 0,-3 1 11 0,0-1-11 0,-3 5-9 0,-2-2 5 16,5 3-15-16,0 1 11 16,-4-3-3-16,6 3 2 0,0-2 7 0,-2 0-7 0,0 1-11 15,-4-5 16-15,1-1-12 0,3 0 14 16,0-1-5-16,0-1 6 0,0-1 11 0,0 0-8 0,0 0-7 0,0 0 6 15,0 0-12-15,7-12 10 0,-7 3-9 0,1 1 3 16,2-2 5-16,5-2-4 0,0 0-8 16,-6-3 11-16,3-1-5 0,-5-4 9 0,3-1-3 15,6 1-2-15,-2-3 1 0,2-2-2 0,-4-1-8 0,-2 1 5 0,0 1-10 16,-2 0 7-16,6-1 5 0,-3-1-8 0,1 1 8 0,-3 0-9 16,-2 1 1-16,1 1 7 0,3 2-7 15,-2-4 8-15,0 3-7 0,-3 2-2 0,0-3 1 0,0 3-1 16,-3 1 7-16,2 1-6 0,0 4 1 0,-1 0-2 15,-1 1 9-15,2 0-8 0,-2-1 5 0,-3 3-7 16,4 0 3-16,-4 2-4 0,3 1-4 0,1 3 1 0,-1 0 10 16,3 1-3-1,-2 1 11-15,-1 0-10 0,-1 2 2 0,3 1-8 16,-7 0-6-16,4 0 2 0,3 1 0 0,-1 1 4 0,5 2 2 16,-2 2-1-16,-1-1-10 0,1 4 11 0,0 3-7 0,3 2 9 15,2 3 0-15,-1 1-3 0,2 1 3 0,-4-1-5 16,-1 1 1-16,3 3 5 0,-1 0-2 0,2 4 3 15,4 0-9-15,-2 0 10 0,0-3-2 0,1 0 4 0,2 1-15 0,-1 2 19 16,0 1-9-16,1-2 12 0,-1 2-10 0,-1-4-1 16,0 0 0-16,0-1-1 0,0-1 6 0,2 0-5 15,0-1 3-15,-1-3-4 0,0 2 12 0,-1-4-10 16,2 0 8-16,0-2-10 0,-2-3-6 0,2 1 14 16,1-2-11-16,-2-1 14 0,1 1-3 0,2-3-3 0,-2-1 3 15,1-2-5-15,0-1 4 0,0-1-4 0,1 1 7 16,-3-2-5-16,3-2 4 0,0-1-4 0,2-3 2 0,0-2-3 15,-7 0 10 1,0-2-13-16,-2 0 0 0,-3-1-2 16,4 1 7-16,0 0-5 0,-8-1 5 0,8 0-5 0,-7-1 15 0,3 3-17 0,3 3 1 0,-11-3-6 15,8 6 6 1,-2-1 0-16,0 4 4 0,0 0-4 16,0 0 0-16,-1 0-5 0,-15-5-2 0,14 7 0 0,-3 1 1 15,7 7 2-15,-6-4 2 0,-2 0-1 0,6 2-1 16,-2-2 2-16,3 3 0 0,0 0 0 0,-4 1-3 0,3-2 9 15,3 0-6-15,-1 1 7 0,3 0-2 0,-2-2-4 16,-3 1 1-16,4-2-2 0,-3 1 2 0,2-3 2 16,1 1 1-16,-5-2 0 0,4 0 3 0,-3-3-6 15,7 2 5-15,1 0-5 0,-1-2-4 0,0-1 2 16,1 1-11-16,2-2 5 0,-1 0-38 0,1-1-16 16,-5-1-26-16,1-1 6 0,1-2-45 0,2 3-33 15,-4-4-46-15,-2-1-3 0,2 3-185 0</inkml:trace>
  <inkml:trace contextRef="#ctx0" brushRef="#br0" timeOffset="16915.95">7413 8033 670 0,'-5'-9'104'0,"3"-2"36"0,-4 1 52 0,1 0-125 0,5 3 5 0,-4 2-31 0,3 1-4 0,3 2-11 15,0 0-38-15,-1 1 9 0,-1 1-23 0,0 0 17 16,0 0-30-16,4 3-70 0,2-1-32 0,-2-1-19 0,2 1-135 15</inkml:trace>
  <inkml:trace contextRef="#ctx0" brushRef="#br0" timeOffset="17537.5">7816 8087 946 0,'3'-7'82'0,"2"2"-39"15,2 2-12-15,0 1-1 0,-1 1-18 0,-1-3-8 16,3 4-4-16,-2 0 2 0,-1 0-3 0,-1 1-14 0,-2-2 1 16,-2 1-6-16,0 0-12 0,0 0 6 0,0 0-16 0,0 0 13 15,0 0 3-15,0-1 2 0,0 0 17 0,0 0-13 16,-1-13 9-16,-4 9 27 0,2 3-15 0,-1-1 21 15,-1 1-1-15,1 1-6 0,-1 0 7 0,-2 1-10 16,1-1-5-16,-5 1 5 0,5 0-6 0,-2 2 6 16,4 2 0-16,-2 0-12 0,-1 1 3 0,4 3-9 0,-2-1-13 0,0 1 18 15,-1 0-11 1,2 4 13-16,-4-3-3 0,7 5-4 0,0 4 8 0,-1-1-6 0,-1-1-5 0,1-1 15 16,0 0-8-1,1 0 11-15,1 1 9 0,0 3-8 0,0-3 9 0,1-1-12 16,1 0-6-16,-1-2 18 0,0 0-18 0,2-1 18 0,-2 1-3 0,3-4 2 15,2-2 14-15,-1 0-14 0,0-2-18 0,-1 0 16 16,3-1-16-16,-1-1 17 0,-2-1-1 0,4-1-20 0,1 0 6 16,-1-1-14-1,2 0-7-15,1-3 9 0,-1 1-9 0,0-1 10 16,1-2 4-16,0 0 0 0,-1-3 8 0,3 1-7 0,0 0 3 16,2 0 5-16,-6-2-4 0,-1-1 4 15,1 0-4-15,-1 0 8 0,0 0-1 0,1 4 1 0,-1-1-8 16,-1 2-1-16,0-1-7 0,-3 2 5 0,0-2 6 0,-1 2-5 15,0 3 7-15,-1-3-8 0,-1 2 6 0,1 1-3 0,-1-1 0 16,-1 2-3-16,0 0 3 0,0 0 5 0,0 0 2 16,0 0-2-16,0-1-13 15,0 0 13-15,0-1-6 0,0 1 8 0,0 0-7 16,0 0 0-16,0 0 5 0,0 0-5 0,0 0-11 0,0 0 15 16,0 0-11-16,0 0 12 0,0 0-12 0,0 0 3 15,0 0 1-15,0 0-1 0,1 1-18 0,0 0 3 16,0 0-20-16,1 0 14 0,-1 0-13 0,-1 0-22 15,1 0-1-15,0 0-19 0,0 0-67 0,0 0-64 16</inkml:trace>
  <inkml:trace contextRef="#ctx0" brushRef="#br0" timeOffset="17967.52">7115 7899 611 0,'-4'-6'44'0,"0"-1"23"0,-3 2-28 0,2 0 25 0,1 2-20 0,3 1 23 0,1 2-9 0,0 0-11 0,0 0 5 15,0-1-10-15,1 0-15 0,12-15 1 16,-5 14-8-16,4 2 6 0,1-2-2 0,2 2-17 16,1-3 10-16,2 0-12 0,3 1 1 0,2-1 2 15,-1 0-3-15,6-1 4 0,4-3 3 0,3 0-3 0,1 1-6 0,3-2 2 16,-1 0-11-16,-3-1 11 0,5 1-7 0,-7-3 8 15,1 1-2-15,-6 5-10 0,-2 0 2 16,-2 2-11-16,-2 2-23 0,-3-4-8 0,1 3-15 0,1 2 3 16,-2-3-39-16,-1 6-33 0,2-3-41 0</inkml:trace>
  <inkml:trace contextRef="#ctx0" brushRef="#br0" timeOffset="33932.93">6369 9218 811 0,'0'-54'32'0,"2"45"33"15,2 4-7-15,-3 0-10 0,1 0 5 0,0-2-9 0,1 3-13 16,-2-1 10-16,1 2-13 0,-2 0-7 0,1-2 5 16,0 3-14-16,2-2 12 0,-2 2-8 0,0 2-11 0,3-3 8 0,-1 4-12 15,1-2-5-15,1 5 2 0,-1-3-3 0,3 5 4 16,-1 1-11-16,2 0 9 0,-1 5-8 15,-1-3 8-15,5 6-14 0,-3 1 13 0,1 3-4 16,1 2 7-16,-4 1 4 0,3 3 1 0,1 3 3 16,-1 0-4-16,3 1-6 0,-8-2 15 0,3 4-8 15,0-1 12-15,2-3-7 0,-1 1-2 0,-1-5 5 0,1 2-6 16,-5-2-9-16,6-1 10 0,0-2-12 0,-4-5 12 16,2 0 4-16,-2-6-4 0,-1-1 13 0,1-3-14 15,0-2-8-15,0-1 22 0,1 0-10 0,0-2 20 16,0-3 6-16,2-2-20 0,-1-3 8 0,-1-2-12 15,0 0 4-15,-2-4-2 0,-2-2 10 0,1 0-5 16,-2-4 9-16,1 1-5 0,-2-1-8 0,-3-4 6 16,-1-2-7-16,-1 0-7 0,2 1 5 0,-3-1-6 0,1 1 2 15,0 0-10-15,-1 1-2 0,3 1-2 0,-2-1 3 16,1 4-3-16,0 0-2 0,1 2 0 0,0 0 4 0,3 1-8 16,-1 2 6-16,0 3-8 0,1 2 3 0,0 3-5 15,0 2-10-15,2 1 3 0,1-1-14 0,-1 4-8 16,4 1-9-16,-2 0-2 0,0 3-32 0,0-1-23 15,1 0-33-15,3 6 5 0,0-2-67 0</inkml:trace>
  <inkml:trace contextRef="#ctx0" brushRef="#br0" timeOffset="34296.61">6753 9469 584 0,'-6'-4'88'0,"5"5"47"0,-4 0 56 0,5-1-146 16,0 0 9-16,0 0-15 0,-3 7 1 0,5-6-6 0,1 6-8 0,1-6-14 31,2-1 4-31,0 0-7 0,2-1-3 16,0 1 3-16,2-2-8 0,-3 2 4 0,2 0-26 0,-2-4 4 0,0-1-8 0,-1-3 7 0,1 2-7 0,-2 1 10 0,0 0 5 0,1 1-1 0,-2 0-6 16,0-5 20-16,1 2-11 0,0-1 15 0,-2-1 6 0,2 3-10 15,-1 0 6-15,-1-1-9 0,-1 0-6 16,-1 2 12-16,0-2 5 0,-2 1 2 0,3 2-6 0,-2 1-5 15,0 3-8-15,0 0 4 0,0 0-22 0,0 0 30 16,0 0-16-16,0 0 22 0,-4 5-5 0,5 2-7 16,2-1 9-16,-1-1-11 0,1 3-3 15,3-2 9-15,-2 2-6 0,1-2 8 16,-4-2 0-16,2 1-3 0,3 2 4 0,0 0-6 0,3 0-11 0,-1-3 21 0,-1 3-7 16,-2-2 14-16,-5-1 3 15,4 2-18-15,-1-5 9 0,2 4-12 0,3-3 2 16,-5-1 8-16,-3-1-8 0,0 0 7 0,13-2-6 0,-6-2-34 0,6 3-20 15,-2-3-12-15,-1-3-100 0,-3-1-151 0</inkml:trace>
  <inkml:trace contextRef="#ctx0" brushRef="#br0" timeOffset="34467.51">6939 9242 1115 0,'-8'-9'24'0,"1"2"18"0,-2 1-20 0,6 3 19 0,3 3-28 16,0 0-14-16,0 0 1 0,0 0-9 0,0 0-30 16,0 0-60-16,0 0-47 0,12-3 3 0,-1 3-78 0</inkml:trace>
  <inkml:trace contextRef="#ctx0" brushRef="#br0" timeOffset="34975.78">7101 9425 847 0,'-1'-2'21'0,"1"2"19"0,0 0-2 0,0 0 8 16,0 0-18-16,0 0-3 0,0 0-15 0,0 0 11 15,0 0-7-15,1 0-12 0,13-10 12 0,-10 6-14 16,4 0-1-16,-2-3 7 0,0 0-9 0,0-3 10 15,-1 0 6-15,1 1-12 0,-1-1 15 16,0-2-15-16,1-2 14 0,-2-1-5 0,2-1-7 16,-1 0 4-16,2 0 6 0,-2 0-7 0,1 0 7 0,-5 1-11 0,2 0-10 15,-1 2 11-15,-2 2-9 0,2 1 11 16,-2 2-1-16,0 2-11 0,0 6 5 0,0 0-11 16,0 0-12-16,0 0 22 0,-11-5-9 0,7 8 13 0,0-1-4 0,1 5-2 15,2 2 2 1,0 2-2-16,-2 0 5 0,2 3 7 15,0-1 0-15,1 2 4 0,0 1 9 0,2-1-12 16,3 0 10-16,-1 2-13 0,2-2-5 0,1 1 13 16,-1-1-15-16,3 0 13 0,-1-2-3 0,0 0-7 15,0-2 14-15,-3 3-15 0,2 0-14 0,-2-2 17 0,2 1-11 16,-4-1 16-16,-1 0 2 0,-1 5-13 0,-1-1 4 16,-2-2-8-16,-2-4-1 0,-3-1 12 0,1 1-3 15,-3 0 8-15,2-1-3 0,-1-1-2 0,-4-4 2 16,4 0-4-16,-5 0-6 0,3-1 23 0,1-1-11 0,0-2 16 15,0 0-12-15,1-2 4 0,0 0 2 0,3-2-1 16,1-3-12-16,0-1 10 0,2 0-15 0,1-2 12 16,1-3-14-16,3-4-21 0,1-2-4 0,1-1-11 15,3 1-37-15,1 1-36 0,0 0-43 0,2 0 3 16,-2 3-92-16</inkml:trace>
  <inkml:trace contextRef="#ctx0" brushRef="#br0" timeOffset="35726.37">7440 9268 383 0,'3'-3'58'0,"-3"-1"14"0,-2 1-16 0,0 0 16 0,-4-2-19 0,6 2-16 0,-2 0 7 16,4 1-15-16,4 0-28 0,-6 2 27 0,0 0-14 0,0 0 20 15,0 0-3-15,0-1-4 0,-3-8 5 0,3 9-6 16,0 0-16-16,-1 2 4 0,-6-2-16 0,7 1 12 16,-3 1 2-16,3 1-9 0,0 0 7 0,-4 1-11 15,3 0-14-15,-3 1 26 0,3 1-9 0,1 0 15 16,0 2-10-16,-1 0-3 0,-4 2 5 15,3 0-5-15,-1 2-4 0,0 0 7 0,3 1-12 0,2 0 12 0,-4 0 2 16,0 2-6-16,-1 1 13 0,2-2-15 0,1 1-16 0,2 2 28 16,4-2-13-16,-2-1 21 0,-4-3-12 0,2-3-3 15,0 0 2-15,-2-1-2 16,6 2-2-16,4-5 12 0,-5-1-9 0,1-2 10 16,1-1-3-16,1 0-1 0,4-2 5 0,1-3-6 0,-5-3-11 0,0-2 6 15,3 0-5-15,1-2 8 16,1-1-10-16,0 0 3 0,-1-3-2 0,-2-1 3 0,0 2-8 0,-1 0 5 15,-1 1 1-15,1 2 3 0,-1 1 1 16,0 3-8-16,-3 2 2 0,1 2-3 0,-1 1-3 0,-1 3 4 16,0 0-13-16,-1 1 13 0,0 2-4 0,0 3 1 0,-3 0 5 15,1 1-5-15,-1 3 0 0,1-1 8 0,-1 1-5 16,0-1 6-16,-1 0-1 0,0-1 1 0,1 3 9 16,0-2-8-16,0-1-5 0,0 1 14 0,0-6-13 0,0-3 16 15,0 0-2-15,0 0-5 16,0 1 9-16,3 9-10 0,-1-8 5 0,2-2-2 0,-1 0-9 0,1-2 6 15,0 1 2-15,1-2-3 0,0-2 10 0,1 1-11 16,-1-2-14-16,-2-2 18 0,2-1-11 16,-1-3 14-16,1 0-14 0,0 0 2 15,-1-2-1-15,0 2 0 0,-2-1-10 0,-2 1 10 16,0 0-9-16,-4 2 10 0,3 1 1 0,-1 1-7 0,-2 2 11 0,0-1-12 0,-2 3-13 0,-2 2 12 16,1 2-13-16,-1 0 14 15,-1 1 3-15,0 1-9 16,-1 1 5-16,-1 1-8 0,1 2-6 0,1 0 17 0,1-1-11 0,3 0 13 15,-1-1-1-15,1 0-7 0,2 1 10 0,1-2-10 0,-2 2-8 0,4 0-1 16,-3-2-13-16,3-1 10 0,1 1 2 0,0-2-36 16,4 0 5-16,-2 1-21 0,3-1-24 0,-1 1-62 15,3-2-81-15</inkml:trace>
  <inkml:trace contextRef="#ctx0" brushRef="#br0" timeOffset="36373.25">7745 9347 855 0,'0'0'75'15,"0"0"-29"-15,0 0 1 0,8-9-15 0,-4 5-32 0,0 1 1 0,0 0-28 0,-1 0 16 0,4 2-36 0,-3-3-10 0,1 1 17 0,-3 0-16 16,-2-3 26-16,1 1 29 0,-1-1-7 0,3-2 12 16,-2 0-1-16,-1-2 11 15,3 2 3-15,1-1-2 0,-1-1-18 16,-3 2 12-16,-2-1-12 0,2 0 13 0,-1 1-3 15,1 2-7-15,0-1 10 0,0 1-11 0,0 1-11 0,2 1 21 16,-2 2-13-16,0-1 16 0,0 2-4 0,0 1 9 16,0 0 6-16,0 0-3 0,0 0-8 0,-1 0 17 15,1 0-19-15,-1 1 21 0,-8 12-2 0,9-8-12 16,-3 1 16-16,7-1-20 0,-4 1-14 0,5 2 17 16,-1 1-17-16,3-1 17 0,-4 0-18 0,2 0 7 15,2 0 4-15,-1 0-2 0,3 1-8 0,0 1 5 0,-3-1-14 16,2-1 13-16,0 1 1 0,0 0-4 0,1 0 11 15,1 2-12-15,-3-1 3 0,5 2-5 0,-9 1-3 16,2 2-1-16,-3-2 9 0,-1-1-2 0,0-1 7 0,-2-3-7 16,0 0 0-16,-7 1 3 0,3 0-8 0,-1-2 8 15,-4-3 5-15,4 3 0 0,-1-2 9 0,-2-2-8 16,5-1 4-16,0-3 0 0,4 1 1 0,0 0-1 16,0 0 1-16,-11-8-1 0,7-1 2 0,4-1-2 15,3 2-10-15,-2-3 10 0,2-1-9 0,0 1 9 16,-3 1-13-16,2 0 0 0,6 2-3 0,-2-4 0 15,1 0-16-15,4 2 24 0,-4 0-12 0,5 4 15 0,-1-1-15 16,3 1 5-16,-3 1 1 0,-2-1-1 0,0 2-15 16,-2-1 17-16,2 1-14 0,1 1 15 15,-2-1 3-15,0 1-4 0,-2-1 14 0,0 1-14 0,2-1-5 0,-2 1 5 16,0 0-7-16,0 0 7 0,-2-1-1 0,1 1 5 16,0 0 0-16,-2 2 1 15,2-2-14-15,-3 3 15 0,-2 0-11 0,0 0 12 0,0 0-6 0,0 0 0 16,0 0 7-16,0 0-8 0,1 1-4 0,7 11 12 15,-5-6-10-15,-2 2 11 0,1 1 2 0,0 0-12 16,-2-1 8-16,1 1-11 0,0-1 7 0,-1 0-3 0,1 0-3 16,2 0 0-16,-3-3 9 0,1-1-4 15,-1 0 12-15,0-2-12 0,0-2-4 0,0 0 6 16,0 0-6-16,0 0 6 0,0 0-17 0,0 0-35 16,0 0-29-16,0 0-2 0,1-1-96 0,0 0-139 0</inkml:trace>
  <inkml:trace contextRef="#ctx0" brushRef="#br0" timeOffset="36548.91">8021 9153 1193 0,'-4'-16'188'0,"-2"9"-148"0,0 0 2 0,1 3 0 0,2-1-7 0,1 1-23 0,2 4-10 0,0 0-2 0,0 0-10 15,0 0-50-15,1 0-3 0,0 0-21 0,0 0-43 0,0 0-6 16,0 0-29-16,27 6 14 0,-22-5-10 0,-3-5-50 15</inkml:trace>
  <inkml:trace contextRef="#ctx0" brushRef="#br0" timeOffset="37334.46">8200 9443 402 0,'1'-2'67'0,"0"-1"135"0,5-1-100 0,-6 0-34 0,2-2 3 0,0-1-16 16,-1 0-32-16,3-2 10 0,2 3-16 0,-2-1 16 16,-1-4-7-16,0 1-1 0,-2-1 9 0,2-1-7 15,1-2 6-15,-1 0 1 0,-2-2-8 0,-1-3 6 16,0 1-16-16,0 0 1 0,-1-1 2 0,4-2-2 0,-5-3-1 15,0 0-13-15,6-1 8 0,-9-5-8 16,6 1 2-16,-2-2 0 0,-3-2-5 0,7 4 4 0,-6-1-4 0,3 2 2 31,-3 0-3-31,1 2 2 0,2 2 2 0,-3 3 1 16,3 2 7-16,-2 4-5 0,2 3 3 0,2 4-7 0,-2 1-6 16,3 3 3-16,-6 0 9 0,1 0-10 0,1 3 12 0,0 1-15 0,1 2-21 0,0 3 21 15,2 1-13-15,-3 1 17 0,2 3-8 0,0 2 3 0,1 1 0 16,3 4 0-16,-2 0-3 0,0 3 8 0,-2 0-4 15,2 4 6-15,0 1-1 0,2 1-1 0,0 0 4 16,0 2-4-16,2-4 1 0,-3-1 0 0,3 1-4 16,-1-1 4-16,-2 0 10 0,-2-4-12 0,0-2 7 15,2-4-9-15,-1-1 2 0,6 0 10 0,-1-5-9 0,-3-2 11 16,4-1 6-16,-6-2-7 0,-3-2 8 0,1 0-10 16,13-1-9-16,-5-3 20 0,-1-1-14 0,-3-1 15 15,2-3-20-15,-2 0 5 0,6 0 2 0,-2-1-1 16,1-1-20-16,0 0 13 0,-1 1-11 0,-1 2 12 15,0 4-7-15,-2 2-3 0,1 0 6 0,-2 4-7 16,1 1-12-16,-1 2 25 0,0 4-18 0,0-1 20 0,1 4-15 16,0 0 12-16,0 1 2 0,-1 3 0 0,-1-2-5 15,1 3 3-15,-3-2-4 0,0-1 5 0,2-1 5 16,-1-2 0-16,-1-4 2 0,1 0-2 0,0-4 4 0,-1-2 11 31,2-1 5-31,0-3 0 0,1-2 1 0,2-2-19 16,0-1 2-16,-1-1-7 0,0-1 0 0,0-2 8 15,1-1-10-15,1-2 8 0,0 0-6 0,0-1 0 16,-1-2 3-16,0 0-2 0,1 1 6 0,-1 3-18 16,2 7 6-16,-1 2-12 0,0 1 5 0,-3 4-11 15,2 3 2-15,-4 4-4 0,-3 2-1 0,2 4 19 16,-2 0-6-16,0 4 11 0,4 2 2 0,-3 1-2 16,-2 0 6-16,-3 1-5 0,-1 0-7 0,-1 1 13 0,3 2-2 15,-2-4 7-15,-1 1-11 0,-6-3 4 0,1 0-6 16,-3 0 7-16,0-2 4 0,4-2-10 0,0 1 6 15,-2-5-7-15,1-4 11 0,1 2-7 0,-3-8-2 16,3 5-2-16,-1-3-13 0,1-3-28 0,0 1-29 0,-1-8 1 16,0-2-72-16,1 0-201 0</inkml:trace>
  <inkml:trace contextRef="#ctx0" brushRef="#br0" timeOffset="37524.94">8267 9043 1247 0,'-3'-7'58'0,"3"1"1"0,-2 2 13 0,6-2-35 0,1 3-4 0,6 3-11 0,-2-4-35 0,7 0 13 15,4 2-11-15,7-8 12 0,5 3-2 0,6-2-3 16,2-4 7-16,-2 1-7 0,6-3-13 0,2-2 20 16,9 0-14-16,1-2 16 0,1 0-9 0,4 1 3 15,-3 1 2-15,1 2-1 0,2 2-17 0,-2 5-70 16,4 2-149-16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6T04:16:21.02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21604 17184 342 0,'0'-10'236'0,"0"1"-75"0,1 0-93 0,3 0-10 0,-3 2 8 0,0 1-8 0,1 0-17 0,0 0 11 16,1-2-12-16,0 3-14 0,1-1 8 0,-3-2-12 16,-1 3-8-16,0-1 11 0,0 1-13 0,0 5 14 15,0 0-8-15,0 0-6 0,0-1 5 0,-1 0-7 16,-1 0-11-16,-21-16 9 0,12 15-12 0,0 1 12 0,1 1 1 0,-6 1-9 15,4 0 7-15,-4-1-10 16,-5 3-6-16,3-2 7 0,-1 3-2 0,-2 1 4 0,2-1 5 16,-2-1-5-16,-3 0 1 0,2 2-3 15,-2 1 0-15,-1 2 9 0,0 1-6 0,1 1 8 0,-1 0 6 0,-2 1-5 16,-1 0 8 0,3 0-8-16,-7 2 1 0,7-2-4 0,3 3 0 15,0 0-1-15,5 1 2 0,-1 1-3 16,2 2 6-16,1 1-4 0,3 3 9 0,0 1-13 15,0 2-6-15,3 0 1 0,-1 1 6 0,2 1-6 16,2 1 9-16,4 2-11 0,-1 0-5 0,3-2 14 16,3 2-11-16,1 1 12 0,2-1-2 0,2 4-6 15,3 0 6-15,1-4-8 0,-1 2-1 0,4-3 6 16,0-2-3-16,2 0 4 0,1-1-3 0,5 0 1 16,-1-3 3-16,5 0-1 0,2 0 1 0,1-6-14 15,3 2 5-15,-2-2-9 0,-1-2 0 0,-2 1-8 16,-3-2-4-16,0-5 2 0,-1 0 14 0,1-6 11 15,0-2 4-15,1-2 0 0,-1-3-3 0,-2-3 12 16,1-4 0-16,0-2 4 0,-3-3-4 0,0-1 21 16,-4-2-9-16,1-4 15 0,-2-4-1 15,-5-4 1-15,0-2 13 0,-7-6-8 0,0 0-4 16,-4-5-2-16,-4-4-8 0,-3-5 7 0,-3 0-7 16,-6-4-8-16,-2 3-3 0,-5-1-1 0,0 3-10 15,-2 5-2-15,-2 3-8 0,3 7 2 16,0 3-9-16,1 6-8 0,0 4-2 0,0 7-2 15,-2 3 6-15,2 4-29 0,-1 4-36 0,1 6-2 0,2 5-108 16,-1 8-245-16</inkml:trace>
  <inkml:trace contextRef="#ctx0" brushRef="#br0" timeOffset="900.48">23205 17394 800 0,'1'-14'112'0,"-4"3"349"0,3-2-422 0,0 4 14 0,-2 1-11 0,5 3 15 0,-2 0-23 0,3 0-22 15,-2 2-2-15,0-2-6 16,8 0 2-16,-4 2 13 0,-2 0-4 0,5 2 6 16,-4 0-6-16,11 1-7 0,4 2 6 15,0 3-7-15,4 0-2 0,0 3 5 0,0 2-12 16,2 5 7-16,-1 2-15 0,-4 5-4 0,0 4-3 16,-3 4 0-16,-2 5-6 0,-1 4 15 0,0 0-4 0,-4 5 6 0,2 0 7 0,-4 4-3 15,-3-4 7 1,0 2-6-16,-1-8 9 0,-5-2-8 0,0 0 5 15,0-5-5-15,-1 2 3 0,-1-7 2 16,0-2-1-16,-2-4 1 0,0 1-7 0,0-3 23 0,-2-3-9 0,1-5 16 0,0-2-5 16,2-4 7-1,1-1 9-15,2-3-2 0,0 0 16 0,0 0-13 16,1-11 2-16,2 1-6 0,-1-3-16 0,5-3-6 16,0-3-1-16,0 0 2 0,6-1 4 0,-2-3-16 0,0-2 4 0,1-1-6 15,-3 0 12-15,4 0-10 16,0-2 0-16,-3 2-3 0,-4 0-1 0,0 2 6 15,-1-1-2-15,-5 0 5 0,2-2-4 0,-1-2-3 16,-1 1 1-16,1 1-2 0,3 1 0 0,-4 1 2 0,-7 0 3 0,7 2-1 16,-8 2-3-16,4-4 0 0,7 5-3 0,-7 0 2 15,3 2-1-15,-1 3 1 16,-5 1 0-16,4 5 0 16,-4-1 4-16,3 4-2 0,-1-1 5 0,1 2-3 0,4 5 5 0,0 0-13 0,-11-5-1 15,6 5-5-15,1 0-3 0,4 0 6 16,0 0-1-16,0 0 4 15,-1 1-1-15,-1 0-4 0,1 0-4 0,0 0 0 0,1 0-4 0,0 0-25 16,-4 18-16-16,7-15-5 0,0 0-41 16,0-2-68-16,-2 2-28 0,-1 1-20 15,0-1-80-15</inkml:trace>
  <inkml:trace contextRef="#ctx0" brushRef="#br0" timeOffset="1429.44">23519 16962 498 0,'0'0'86'0,"0"0"-29"0,0-10 24 0,-1 3-36 0,-1-1 3 15,2 3 11-15,1 2-18 0,0-1 16 0,1-1-22 0,0 1-19 16,-2 4 9-16,0 0-11 0,0 0 7 0,0 0 14 16,0-1-13-16,0 0 14 0,0 0-5 0,0 0-5 15,0 0 9-15,0 0-8 0,0 0-1 0,0 0 0 16,0-1-7-16,-1 1 4 0,0 0-5 0,0 0-6 15,0 0 5-15,0 0-6 0,0 1-4 0,-24 3 0 16,22 4-2-16,0 1 3 0,1 1 1 16,-1-1-3-16,1 2 1 0,1 1-1 0,1-2 3 0,1 1 5 15,0-3-2-15,2-1 4 0,0 2 10 16,0-4-6-16,1-1 9 0,0-2-8 0,2-1 3 16,1 0 2-16,0-2-5 0,-1-4 5 15,0 1-10-15,0-3-3 0,1 2-1 0,-4-4 1 0,2 1-2 16,-4-2-1-16,-1 0-7 0,0 3 4 15,-1-2 1-15,-2 2-17 0,0 2 10 0,0 3-13 0,-3 1 7 16,2 2-1-16,-1 0-6 0,-1 1 4 0,1 3 4 16,-1 0-2-16,0 2 8 0,3 2-6 0,2-2-4 15,-1 4 3-15,2-1-7 0,2 0 5 16,1 3-6-16,4-2-95 0,1 3-80 0,2 2-12 16,0 1-261-16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6T04:17:52.854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2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8-06T04:18:57.556"/>
    </inkml:context>
  </inkml:definitions>
  <inkml:trace contextRef="#ctx0" brushRef="#br0">3310 10583 338 0,'0'-8'206'0,"0"0"-61"0,0 2-90 0,0-1 4 0,1 2-20 0,1 1-14 0,2 1 9 16,-2-1-13-16,2 0-17 0,-2 1 11 0,0 1-15 15,1 0 14-15,0-2 5 0,-1 1-15 0,0 1 16 0,0-1-20 16,1 1 1-16,-2 1 13 0,2 1-12 0,-3 0 15 15,0 0 5-15,0 0-1 0,0 0 11 0,0 0-11 16,1 0-16-16,-1 0 24 0,2 0-19 0,-1 0 21 16,-1 0-19-16,0 1 2 0,1 0 3 0,0 0-3 0,0 0-10 15,0 0 9-15,11 25-9 0,-12-19 10 0,2 1-4 0,-1 0-4 16,1 2 3-16,1 3-3 16,0 0 6-16,-3 2-7 0,2 1 1 0,0 1-3 0,-3 1 8 15,2 1-11-15,-2 0 5 0,1 3-7 0,-1 0 0 0,1 2 2 16,2 3 4-16,0 1-1 0,1 2-3 15,0 0-1-15,0 0-7 0,-1-1 7 0,-2-1 2 16,1 1-3-16,1 1 7 0,1 2-6 0,1-1 1 0,2-1 1 0,-4-1-4 16,1 0 3-16,-6 0-8 0,3 0 11 0,5-1-5 0,-1 4 6 15,7-3-3-15,-7-2 1 16,-4 0 3-16,5-6-3 0,-3 2-5 0,3 0 4 16,3 0-7-16,-6 0 7 0,2 1 7 0,3-2-8 15,-2-2 8-15,-2 2-9 0,4-4-2 0,-1-2 4 0,-1-1-8 16,2-2 7-16,-1 0 10 0,0 1-7 0,0-1 7 0,4 0-10 15,-7-4-7-15,6 1 19 0,-1 0-7 0,3-1 12 16,3-1-1-16,0 0-2 16,-2-3 8-16,0-3-7 0,2 1 8 0,-1-2-12 0,1 0 3 15,3 1-6-15,-1-1 9 0,0-1-9 0,1 0-1 0,-4-1-3 0,1-2-5 0,2 1 9 16,-1 0-8 0,1-1 7-16,0-1-9 0,-3-1 4 0,1-4 5 0,5-1-4 0,-10-1-8 0,5-3 14 15,-4 2-12-15,-4-4 13 0,8 0-1 0,-8 1-3 16,8-3 9-16,-1 1-8 15,-1-3 15-15,1-2-13 0,-8-1 10 0,2-1-12 16,0-1 7-16,-1-3 5 0,2 4 1 0,0-1 4 0,-4-2 9 0,3 0-11 0,-2 0 3 16,0 1-4-1,1-1 8-15,0 1-4 0,-1 1 2 0,-1 0-2 16,-1 0-1-16,2 1-17 0,-3 1 8 0,3 1-10 0,-2 1 7 0,0-1-5 16,0 0-5-16,-1 2 2 15,0-1-1-15,-1 1-2 0,-1 1-1 0,0 1 0 0,0 2 2 16,0-1-4-16,0 2 3 0,-1-1-1 0,0-1 12 15,2 0-14-15,-2-2 2 0,-1 1-6 0,1 2 5 0,1-1 1 16,0 2 1-16,0-1 0 0,-1-1 4 0,-1 3-8 16,2-2 3-16,-1 1-4 0,1 1 5 0,1 0-6 15,-2 1 0-15,0-1-3 0,0 1 10 0,-1 0-12 0,2 1-5 0,0 3-2 16,0 0-2-16,-1 2-11 16,-3 0 0-16,3 2-7 0,-1 1-12 0,-1 1-39 0,2 2-34 0,1 1-3 15,0 0-90-15,0 0-229 16</inkml:trace>
  <inkml:trace contextRef="#ctx0" brushRef="#br0" timeOffset="64051.58">7409 8485 285 0,'-6'-4'76'0,"2"2"-16"0,-1 1-14 0,1 0-5 0,4 1-17 0,0 0-12 0,0 0-14 0,0 0 6 0,0 0-8 0,1 0 9 15,0 0 3-15,11 4-1 0,-4-5-14 0,-6 0 14 0,5 0-15 0,0-1 16 0,-2 1-6 16,10 0-2-16,-8-1 9 15,5 1-9-15,-1-1-8 0,-2 0 11 0,6 1-5 0,-3 0 9 0,0 1 14 0,0 0-14 32,1-1 14-32,-1 1-15 0,2 0 7 0,1-1 15 15,-3 1-11-15,4 0 14 0,2 0-8 0,3 0-8 0,-2 0 2 16,5 0-6-16,-2 0-11 0,3-1 9 0,1 2-8 0,0-1 10 0,1 1-9 0,6 0-1 16,-4-1 5-1,5 0-5-15,4 0-11 0,-4 1 15 0,6 0-9 16,-7-1 12-16,3 1-5 0,5 2 0 0,-2-1 5 15,3 0-5-15,0 1-4 0,5-1 1 0,4-1-8 16,5 1 7-16,1 0-2 0,-3-1 8 0,-1 2 7 0,5 0-2 16,0-1-13-16,6 0 20 0,-1-2-10 0,-1-1 15 15,0 1-8-15,-5-2-1 0,3 2 2 0,6-2-3 16,2 1-6-16,6 1 16 0,-2 0-10 0,-4-1 13 16,4 2 0-16,-1-2-13 0,1-1 11 0,3 2-13 15,-4-2-1-15,2 0 8 0,-2-1-10 0,6 1 9 16,-1-1-6-16,4 1-3 0,0 1 6 0,-3-2-7 0,-4-2-15 15,6 0 21-15,1 1-12 0,0 0 17 16,2 0-4-16,-7 1-2 0,-1-1 2 0,6-1-2 0,0-3-4 16,0 1 2-16,0 1-1 0,-6 0 1 0,-1 1-5 15,5-1 3-15,0-1-4 0,-4 1 4 0,0-1-6 16,-4 2 11-16,0-1 4 0,4-1 0 0,-4 0-3 0,3 0 1 16,-1 1-5-16,-7 2 5 0,4-1-14 0,1 0 15 15,-3 0-13-15,-3 0 14 0,-6-2-2 0,-2 3-8 16,1 2 5-16,-2 1-9 0,1-2-6 0,5 0 9 15,-2-2-5-15,0-1 9 0,-4 2 1 0,-4 1-11 16,-4 2 5-16,-1 1-9 0,2-1-3 0,1-3 14 16,1-2-4-16,-7-1 8 0,2-1-10 0,-6 4 0 15,-4-1-1-15,-1-2 0 0,-5 5-4 0,0-1 15 0,-3 0-10 16,-3 0 13-16,-2-2-12 0,4 0 0 16,-5 2 6-16,0 1-5 0,-1-2-7 0,-5 1 11 15,3-1-4-15,-6 0 8 0,0 1-7 0,-2-1-4 0,-2 0-7 16,-2 1 1-16,-1 3-7 0,-1-1-27 0,-3 1-15 15,0 0-7-15,0 0-59 0,0 0-15 0,-17 0-37 16,2 0 1-16,-4-1-159 0</inkml:trace>
  <inkml:trace contextRef="#ctx1" brushRef="#br0">9373 12597 0,'0'0'0,"0"0"0,0 0 0,0 0 15,0 0-15,0 0 16,0 0 0,0 0-16,0 0 0,0 0 15,0 0-15,0 0 16,0 0-16</inkml:trace>
  <inkml:trace contextRef="#ctx0" brushRef="#br0" timeOffset="66515.73">8102 7826 590 0,'-1'-12'72'0,"-1"5"206"0,2 7-270 0,0-1 6 0,0 1-11 0,0 0 8 16,0-1-22-16,0 0 10 0,0 0-10 0,2 1 11 0,-1 0 0 16,-1 0 0-16,1 0 8 0,17-3-6 0,-12 1-4 0,-2 1 2 0,0-1-5 0,-1 1 6 15,2 2 9-15,-2-3 6 0,3 2 14 16,-4-2-8-16,3 2 8 0,-2 0 9 0,-1-1-18 15,2 1 15-15,-1 0-15 0,2 0 0 16,-2 2 11-16,4-1-9 0,-1 2-6 0,2 2 6 0,1 0-13 16,-2 4 11-16,2-1-17 0,2 2 5 15,0 1 0-15,-2 1 1 0,4 1-5 0,-5 0-4 16,2 2-6-16,2 0 3 0,-1 2 4 0,-1-1-3 0,2 4 5 16,-2 0-6-16,0 2 8 0,2-1-5 0,-6 1 1 0,0-3-3 15,1 1 0-15,-4-2 3 0,1 1 2 16,1 3 0-16,-5-3-3 0,3 2 1 0,-2-2-4 15,-2-1 3-15,1 0 10 0,-4-1-1 0,4-1 5 0,-1-3-5 16,1-2-1-16,2 0 3 0,-2-4-7 0,2 1 4 0,0-2-6 0,-1-1 11 16,2-2 5-16,0-1-1 15,5 0-4-15,-6-2 10 0,1-1 1 0,1-2 3 16,-4-4-6-16,5 2-12 0,0-3-3 0,2 0 1 16,-2 0-3-16,1 0 5 0,-1-3-10 0,-3 0 9 15,3 0 0-15,-4-1-13 0,-1-3 5 0,0-1-10 16,0 1-1-16,-3-1-58 0,0 0-40 0,1 1-7 15,1-2-110-15,1 0-195 0</inkml:trace>
  <inkml:trace contextRef="#ctx0" brushRef="#br0" timeOffset="67283.73">8127 7854 254 0,'-6'-8'40'0,"4"7"-19"0,2 1-4 0,0 0-13 0,0 0-6 0,0 0 2 0,0 0 10 0,0 0-9 0,0-1-6 0,0 0 41 0,1 0 2 15,0 0 19-15,0 0 28 0,1 0 6 0,0-1 9 16,-1 0-5-16,-1 0-22 0,2 0 12 0,0 0-25 16,0 0 23-16,0 0-26 0,0 0-14 0,0 0 0 15,31-22-8-15,-29 25-27 0,4-1 9 0,1 1-17 16,1 3 15-16,0-1-8 0,3 2-4 0,-3 2 9 16,4-1-10-16,-2 4-1 0,2-2-5 0,1 5-1 0,-6 1-1 15,6-1 3-15,-2 2 0 0,-3-1 4 16,4 4-2-16,-6-1-8 0,5 3 14 0,-3 2-14 0,0 1 15 15,0 0-1-15,-4 2-8 0,0-1 9 0,-5-1-9 16,2 2 6-16,-3-1-3 0,4 1 1 0,-4-1-1 16,0 0 8-16,-3-1-3 0,1-1 5 0,-2-2-4 15,-1-1 0-15,1-2 10 0,-4-1 5 0,0-2 0 16,2-2 1-16,1-2-1 0,-1-1-6 0,0-4 7 0,5 1 1 16,-3-3-4-16,5-1 9 0,-1-2-5 15,0 0 16-15,0 0-8 0,7-7-1 0,-3 0-2 0,4-2-10 0,0-2-5 16,1-3 0-16,-1-2 0 0,0-3-4 0,0-3-8 15,0 0-1-15,0-3-1 0,-2-1 9 0,1-1-13 16,0-2 7-16,-1 4-9 0,2-1 9 0,-4 2-7 16,0 1 2-16,0-3-4 0,-1 0 6 0,-2 2 1 15,0-1-2-15,-1 1 2 0,0 3-1 0,0 1 0 16,-1 0 1-16,1 2-1 0,-4-4-8 0,1 3 5 0,2 3-7 16,-4 0 7-16,2 3-3 0,2 0 3 0,-2-4-1 15,1 2 1-15,1 2-11 0,-1 0 2 16,-1 2-3-16,3 3 0 0,-1 0-19 0,2 4-30 0,-1 0-15 0,1 0-5 15,1 0-51-15,-2-1-81 16,1 6-117-16</inkml:trace>
  <inkml:trace contextRef="#ctx0" brushRef="#br0" timeOffset="67850.75">8198 7483 664 0,'-4'-15'93'0,"4"7"117"0,-2-2 108 0,1 6-286 0,-2 1-2 0,3 0-21 0,0 3-13 0,0 0 3 16,0 0-6-16,0 0 7 0,0 0 2 0,0 0-2 0,0 0-19 0,0 0 13 15,0 0-12-15,0 0 13 16,0 0 2-16,0 0-5 0,0 0 4 0,-1 0-6 0,0 1 5 16,0 0 2-16,0 0 3 0,1 0-2 0,-22 18 12 0,20-14-2 15,-4 1 8-15,4 1-8 0,2-1-5 16,-1 1 4-16,2 1-12 0,-1-1 9 0,2 0 3 0,0-1-7 16,2-1 13-16,-2 0-12 0,3-1 25 15,-1-3-25-15,1 1 8 0,-1-2-12 0,1-2 12 0,2-2 1 16,1-2 3-16,-3 0-3 0,0-2-13 0,1 0 14 15,-3-1-6-15,1 0 10 0,-1 0-10 0,0-2-3 0,2 3-2 0,-3-1-1 0,4 2 0 16,-3 4 0 0,3 1-1-16,-6 2-1 0,0 0-4 0,0 0-4 15,5 9 0-15,-3 0-3 0,1 0-17 0,-2 4-47 0,1 1-50 16,0 0-2-16,-1 3-173 0</inkml:trace>
  <inkml:trace contextRef="#ctx0" brushRef="#br0" timeOffset="75533.72">8580 8569 241 0,'-1'-13'39'0,"-2"9"49"0,3 4-20 0,0 0 27 0,0 0-36 0,-1-1-21 0,0 0-4 0,0 0-8 0,0 0-30 15,0 0 9-15,1 0-4 0,0 0 6 16,0 0-5-16,0-1-1 0,-1-29 2 0,4 25-4 16,0 0-14-16,0 2 12 0,0-1-8 0,2 1 10 0,-2 0 1 0,2 1-2 15,0 0 3-15,-1-1-5 0,-2 3-15 16,1 0 27-16,0 0-17 0,-1 0 21 0,-2 1-10 16,0 0 1-16,0 0 13 0,0 0-10 0,1 0 1 0,-1 0 9 15,0 0-5-15,1 0 8 0,-1 0 11 16,0 0-6-16,0 0 14 0,0 0-12 0,0 0-7 0,0 0 20 15,0 0-19-15,0 0 22 0,0 0-8 0,0 0-7 16,0 0 5-16,0 0-6 0,0-1-8 0,0 1 1 16,0-1 1-16,0 0 2 0,0 0 1 0,0 0-1 0,0 0-1 15,0 0 1-15,0 0-1 0,0 0 1 0,0 0-3 0,0 0 2 16,0 0-4-16,0 0 0 0,0 0 0 16,0 0-2-16,0 0-12 0,0 1 8 0,0-1-11 0,0 0 11 15,0 0-5-15,0 1 2 0,0-1 7 0,0 1-6 16,0-1 0-16,0 0-2 15,0 0-4-15,0 1 3 0,0-1 13 0,0 1-19 0,0 0 11 0,0 0-13 16,0 0 6-16,0 0-4 0,0 0 0 0,0 0-3 0,0 0 6 16,0 0 0-16,0 1 1 0,-1 0-2 0,0 0 1 15,0 0 4-15,0 0 4 0,1 0-2 16,-1 0 3-16,-1 0 6 0,1 1-3 0,0 0 6 0,0 0 3 0,0 0-12 16,0-1 5-16,1 0-7 15,-1 1 11-15,-1-1-8 0,1 1-2 0,0 0-3 16,-1 0-13-16,1 0 16 0,0 0-1 0,1 0 7 15,-1 0-14-15,-1 0 0 0,-10 29 0 0,12-31 1 0,0 0 2 0,0 1-1 0,0 0 1 16,0 0-1-16,0 0-2 0,1 0-4 0,0 0-3 16,0 0 0-16,11 22-6 0,-12-18 18 15,4 1-7-15,0 1 12 0,-3-3-14 0,1 3 1 16,-1-1 0-16,1 1 1 0,1 0 5 0,-2 0-9 0,2 1 1 0,1-1-4 16,-3 6 10-16,3-5-4 0,-3 1 1 0,-1-2-3 15,5 0-3-15,-5 3 8 0,2 0-5 0,1 1 5 16,-3-1-9-16,2 1 6 0,0-1 2 0,2 0 1 15,-3 1 0-15,-1-2-3 0,1 1-1 0,-1 1 1 16,-1-2 1-16,2 2-1 0,0-1-1 0,-1 0 0 0,3 1 7 16,-1 0-6-16,-4 0-1 0,5 0-3 15,-3 0-1-15,0 0 5 0,4 1 3 0,0 0 0 0,-1 2 3 16,1-4-6-16,-4 1-3 0,-2 2 0 0,4-2 3 16,0 3-4-16,0-2 4 0,3 0-5 15,-3-1 7-15,4 3-1 16,-2-1-1-16,1-1 1 0,-1 4 6 0,0-4-7 0,0 2 4 0,2 2-7 15,-2-2-10-15,2 0 18 0,-1-1-13 0,-1 0 15 0,5 1-6 0,-6 0-3 16,-1 0 9-16,-1 0-8 16,-4-1 6-16,3 1-7 0,1 2 0 15,2 0-3-15,-1 1 3 0,4 1 2 16,-2 0-1-16,0-1 2 0,1 1 1 0,-3-1-3 0,0-2 0 16,-1 2-2-16,1 0 3 0,-1-1 0 0,3 3-2 15,1-1 1-15,0 1 0 0,1 1 2 0,-5-1 1 16,3-1-1-16,0 2-7 0,-3-4 6 0,7 1 0 0,-5 0 2 15,-1 0 4-15,1 0-9 0,-3 2-1 0,4 1-2 16,-4-1 6-16,3 2-1 0,2 0 6 0,-4 0-5 16,1 1-11-16,2 0 13 0,-3-1-3 0,3 2 9 15,0-3-3-15,-1 3-5 0,1 1-2 0,-2 1 0 16,1 0 3-16,2-2-4 0,2 0 8 0,-4-2-6 0,4 0 4 16,-4-1-5-16,2 2-7 0,0 1 6 15,0 1 14-15,0 0-17 0,0-1 11 0,0 1-13 0,2-1 10 0,-1 0-2 16,0 2-2-16,-1-1 1 0,3 3-10 0,-4 0 13 15,0-3-7-15,1 3 9 0,1-2-2 0,-1 0-5 16,1 0 7-16,0 0-6 0,-1 0 6 0,0 0-4 16,0 1 0-16,-1 2-1 0,0-4-3 0,0 0 3 15,0-2 0-15,2 4 1 0,-3-1 5 0,3 1-5 16,-3 4-10-16,1-3 5 0,-1 1 7 0,3 0-3 16,-4-1 12-16,1-2-12 0,0 2-8 0,-1 1 12 15,4 1-7-15,-5 0 8 0,1 0-12 0,1 0 8 16,0 0-2-16,2-1 5 0,-1 3-6 0,-1-4 3 15,1 2 3-15,-1 2 0 0,5 0-3 0,-2 0 0 0,3-1-2 16,-2-2 2-16,-4 0 0 0,6 2 5 16,-4 4 0-16,4 1 4 0,-2-1 0 0,1-4-10 0,1 1-1 15,-3-1-3-15,4 0-4 0,-1 5 8 16,-1-5-5-16,1 0 5 0,1-1 3 0,0-2-1 0,-1 3 4 16,2-1-4-16,2 0 1 0,-2 1-1 0,2-1-1 0,-3-1 1 15,0 1 0-15,1-2-5 0,0 1 4 16,0 0-3-16,-1 4 9 0,2-3-9 0,0-1-3 0,-1 1-2 15,2-4 11-15,-1 2-3 0,1 2 9 0,0-2-9 16,-1 2 6-16,3-2-8 0,-2 1-3 0,2-1-1 16,-1 1 6-16,-2 2 2 0,3-2 2 0,-5 0-2 0,3 0-6 15,2 2 6-15,-6-2-4 0,6-2 4 0,0 0-3 16,-4-2-1-16,5 2 6 0,-3-1-4 0,0 1 0 0,5 1 0 16,-3-3 0-16,2 1 0 0,-2-1-2 0,-2-1 5 15,1-2-6-15,0 3 4 0,1 1-11 0,-2-3 15 16,2 3-5-16,-2-3 8 0,0 1-8 0,1 0-5 15,-1-1 3-15,-1 1-3 0,2 1 6 0,-5-3 0 16,2 2 2-16,0 1-2 16,0 1-7-16,-1-1 6 0,2-1-3 0,0 2 5 0,0 0 5 0,0 2-7 0,-1 1 2 15,2 0-3-15,-1 2 9 0,-1-4-10 0,0 1 5 16,4-1-5-16,-1-3 11 16,2 1-11-16,0-2 0 0,0 1-6 0,0-1 5 0,2 0 4 15,-1-1 1-15,-1 1-1 0,-1-2-9 0,1-1 8 0,-1 1 3 0,0 0 3 16,1 3-4-16,-3-1-1 15,2-2-6-15,1 1 4 0,0-4-7 0,-1 3 8 16,0-2 3-16,2-1 1 0,-2 3-2 0,0-3-2 0,4 2 0 0,-6-2-1 16,3 0-1-16,0-1 4 15,-3 0-5-15,5 1 6 0,1 0 0 0,2-1-1 0,-2-1 4 0,2-2-4 0,2 1 1 16,-3 0-5-16,0 1 2 0,-1-2-3 0,-3 2 3 16,-1-1 0-1,1-2-1-15,0 3 0 0,0 1-2 0,-2-2 1 0,1 5-1 0,-1-6 1 0,-1 1 6 0,1 3-3 16,-4-3 2-16,4 5-2 0,-3-4 12 0,2 0-21 31,-2-2 6-31,4 1-11 0,-2 0 18 0,-1-1-1 0,0 2 2 0,-1-2-3 0,2 0 0 0,3 0-4 16,-2 0 1-16,4 0-1 0,-3-1 3 0,1 2-2 15,2-2 2-15,-4 0-1 0,-2-1 4 0,-1-1-6 16,0 0-2-16,-1-1-2 16,0 0 2-16,1 0 4 0,-2 0 3 0,0-2 0 15,1-1 4-15,-1-1-8 0,0 3 3 0,-1-1-3 0,0 0 3 0,-1 0-3 0,1-5 2 16,-1 1-2-1,1 0 0-15,-3 1 0 0,1 3-1 0,0-2 1 0,1 3 11 0,-3-2-16 0,3 1 7 16,-1-2-8-16,-3 0 13 0,2 1-7 0,-2-1-1 0,2 2-2 31,-1-1 4-31,1-1-3 0,-1 2 5 0,0-1-4 0,-1 1 8 16,1-1-7-16,-1 0 0 0,-1-3-3 0,3-1 4 0,-1 3 1 16,3-3 4-16,1 1-3 0,-2 1 9 0,1-2-13 15,-5-1 0-15,3 2-4 16,-4-2 7-16,-1-1-1 0,0 0 2 0,10 1-4 15,-9-1-4-15,-1 0 3 0,0 0 0 0,0 0 1 0,0 0-10 16,0 0 7-16,0 1-4 0,0 0 5 0,0 0-3 16,0 0-7-16,0 0 6 0,0 0-5 0,0 0-3 0,0 0 0 15,0 0-2-15,0 0 5 0,0 0 10 0,0 0-10 16,0 0 0-16,0 0-2 0,-1 0 14 0,0 0-3 16,1 0 4-16,0 0-5 0,0 0-3 0,0 0 3 15,0 0 0-15,0 0 0 0,0 0-22 0,0 0-14 16,0-1-19-16,1 0 5 0,0 0-38 0,0 0-25 15,0 0-28-15,19 2 3 0,-12-4-45 0,0 2-16 16</inkml:trace>
  <inkml:trace contextRef="#ctx0" brushRef="#br0" timeOffset="77573.67">8508 8514 120 0,'0'0'-14'0,"0"0"-90"0,0-1 112 0,0 0 12 0,-1 0 8 16,0 0-2-16,0 0-5 0,1 0 15 0,-3 0-20 0,2 0 21 0,0 0-6 0,0 0-9 15,0-1 14-15,0 1-18 0,0-1-18 0,1 1 21 0,-1-1-19 0,-1 0 22 0,1 0-12 16,1 0 4-16,0 0 8 0,-2-29-5 0,2 31-7 16,0 0 10-16,0-1-20 15,1 0 18-15,0 0-7 0,0 0-4 0,1 0 17 0,-1 0-17 0,-1 0 5 16,0 0 17-1,0 0-16-15,0 0 17 0,0 0-4 0,0 1-23 0,0 0 19 0,0 0-21 0,0 0 10 0,0 0 8 16,0 0-5-16,0 0 8 0,0 0-1 16,0 0-1-16,0 0 3 0,0 0-2 0,0 0-7 0,0 0 25 15,0 0-14 1,0 0 19-16,0 0-14 0,0 0-23 0,0 0 10 0,0 0-16 0,0 0-5 0,0 0 7 16,0 0-5-1,0 0 9-15,0 1-2 0,0 0-5 0,0 0 3 16,0 0-5-16,-6 21-11 0,6-15 17 0,-1-1-13 0,0-1 16 15,1 3-3-15,0 0-7 0,0 0 9 0,-1 2-10 16,1 1-4-16,0-2 14 0,0 2-19 0,-2-2 17 16,2 1-4-16,0-1-2 0,0 2 15 0,0 1-14 15,0 0-5-15,0 4 6 0,0 1-8 0,2-2 7 16,-1 3-6-16,-1 0 7 0,0-1-1 0,0 0 2 0,0 1-16 0,0-1 14 16,0 0-4-16,0 3 8 15,0 1-5-15,2 2-3 0,-1 1 7 0,0-1-6 16,2 5-7-16,-2-2 9 0,1 3-7 0,0 0 10 15,0-2-7-15,1 3 5 0,-2 2-3 0,1 1 4 0,1 0-12 16,-1 2 12-16,1-2-5 0,2 2 8 0,-3 1-4 16,2-2-1-16,0 0 1 0,-1 1-2 0,2 1-10 0,-1 1 12 15,2 0-8-15,1 1 9 0,-1-1-9 0,0 0 10 16,0-2 0-16,-1 2 2 0,0-1-21 0,1 4 17 16,-1-2-15-16,3-2 17 0,-4 5-1 0,1-4-3 15,-1 5 9-15,0 0-12 0,1-2-15 0,0 1 25 16,1-2-11-16,-2 2 17 0,-3 0-8 0,3 0-8 15,-4 0 5-15,0 3-8 0,2-2-10 0,-1 2 25 16,1 0-10-16,-2-4 15 0,0 4-13 0,0-4 0 16,-1 1-4-16,2-2 3 0,1-1-3 0,-1 2 5 15,2-1-3-15,1 4 2 0,-2-4-2 0,0 0 4 0,3-2 4 16,-3-3-4-16,-2 4-12 0,1-1 12 0,-1 1-7 16,0-4 9-16,4 1-1 0,-1 3-2 0,-2 0 5 15,4 2-6-15,0-2-4 0,-5-4 6 0,4-1-6 16,-4-2 6-16,0 3-1 0,2 1-2 0,0-1 6 0,0 0-8 15,-3-1-4-15,1 0 11 0,0-3-13 0,0 4 13 16,1 2 0-16,2-2-3 0,1 1 12 0,-4-4-12 16,4 0-11-16,-4-2 14 0,0 2-14 0,2-3 15 15,-2 2-6-15,6-1 0 0,-6-2 7 0,0 1-6 16,8 1-11-16,-6 1 11 0,4-1-5 0,2 2 9 16,-5-4 1-16,-1-2-5 0,-1 3 6 0,2-3-7 15,-2 0-19-15,1-1 30 0,0 1-22 0,-2 0 26 0,-1 0-7 16,2 0-11-16,1 0 12 0,-1-2-14 0,4 1 4 0,-5 4 5 15,3-4-11-15,-2 3 8 0,6 26 1 16,-2-26 11-16,1-1-11 0,0 0-8 0,1 0 8 16,-6-1-4-16,2 1 7 0,2 0 2 0,-2 28-7 15,-2-53-21-15,-1 52 31 0,-1-26-9 16,1 1-8-16,-1 3 10 0,0-2 2 0,2 0-2 16,-7-2 5-16,4 0-6 0,-1-3-7 0,-3 1 9 15,7 0-9-15,-2-1 10 0,0 1 7 0,1 1-12 16,-4-1 11-16,4-2-15 0,1-2-2 0,-6 0 12 15,4 2-11-15,-2 1 13 0,-2-2 12 0,5 3-8 0,0 1 19 16,0-2-18-16,1 2 6 0,0-3-2 0,-3-1-10 16,2-1 8-16,0 0-2 0,-1-1-7 0,1 0 9 0,0 1-12 15,0-1-9-15,0-2 19 16,-2 1-10-16,4-1 15 0,0 2-7 0,0 0-4 16,4-3 1-16,-1 3-4 0,-2-1-16 0,4 2 23 0,-6 0-13 0,4-1 17 15,0 2-5-15,1-3-9 16,3 1 7-16,-5-1-11 0,0-1-4 0,0 0 11 0,-1-1-7 15,1 2 9-15,2-1-1 0,0-1-2 16,-2 0 1-16,1 1-3 0,-4 0-5 0,2-2 5 0,1 1 5 0,-2-2-2 0,2 2-1 16,0 0-4-16,-1-1-1 15,-1 0 1-15,1 1 10 0,-3 0-8 0,2 3 0 0,0 0-4 0,-2 0 4 16,1 1-2-16,-1-1 2 0,0-1-2 16,2 0-7-16,-2-2 13 0,0 0-7 0,0 2 8 0,0-3 4 0,1 1-8 15,-1-1 11-15,0-1-12 0,-1-1 9 16,1 13 12-16,0-25 1 0,0 19-25 0,1-12 15 15,-1-1 3-15,0-1 1 16,1 1-2-16,-1-3 8 0,0 2-6 0,1-2 6 0,0-2-8 16,0 4-13-16,2-2 3 0,-2-2-4 0,0 2 2 0,0-1 2 15,1 0-6-15,1 0 3 0,-3 0-1 16,1-2 0-16,1 0 2 0,-1 1-2 0,4-3-17 0,-3 4 21 0,0-1-14 16,2-1 17-16,-2 6-14 0,0-4 6 0,2-2 0 15,-2 3-1-15,0-3-17 0,2 2 9 0,-3 3-8 0,0-3 9 16,1 1-9-1,0-1-11-15,1 1 2 0,-1 2-7 0,0-1-2 0,1 2 7 16,-2 0-11-16,1 1 8 0,1 1-13 0,1 0-5 16,1 0-1-16,-1-1-6 0,2 0-21 0,-2 2 19 0,1-3-23 15,1 1 18-15,-1 2-32 0</inkml:trace>
  <inkml:trace contextRef="#ctx0" brushRef="#br0" timeOffset="80360.89">11383 8378 328 0,'0'0'181'0,"-1"-2"-61"0,-7 2-78 0,8 0-6 0,0 0-26 0,0 0-7 0,0 0-18 15,0 0 14-15,0 0 6 0,0 0-5 0,0 0 17 16,0 0-18-16,0 0-17 0,0 0 29 0,0 0-21 0,0 0 25 16,0 0-15-16,0 0 4 0,0 0 3 0,0 0-2 15,0 0-13-15,0 0 11 16,0 0-5-16,0 0 7 0,-1 0-5 0,-1 0-2 15,1 0 7-15,0 0-4 0,-20-4-1 0,14 1 2 0,-1 1-5 0,0-1 4 16,3 2 11-16,1 0 3 0,0 1 2 0,-1-1-2 16,-1 1-14-16,1-1 4 0,1 1-6 0,0 2 5 15,2 0 9-15,-1 0-11 0,-3 0 7 0,2 0-11 0,1 1-11 0,0 1 23 16,3 1-14-16,0 1 17 16,0-1-16-16,1 0 6 0,2 0 5 0,-2 0-3 15,0 1-12-15,1-1 10 0,-1 1-12 0,1 0 13 0,0-2 9 0,2 0-6 16,-1-2 12-16,4 1-13 15,-1-2-9-15,-1 2 22 0,0-2-13 0,-2 1 17 16,3-2-2-16,-1-1-16 0,-1-1 11 0,4-1-14 0,-3-1-4 0,4 1 10 0,-1-1-8 16,1-1 9-1,0-1-1-15,-3-1-6 0,2-1 8 0,1-1-9 16,0 1-2-16,-3 1 1 0,3-2-7 0,-9 2 7 0,0-1 2 16,2 2 6-16,-3 1 6 0,-3-1-4 0,2 3-12 0,-1 0 10 15,-5-1-7-15,3 3 10 0,-4-1-8 0,-2 1-1 16,3 2-4-16,-1 2 0 0,-5 0-9 0,4 1 14 0,-1 1-4 15,1-1 6-15,3 3-4 0,2 0 1 16,-4 0 2-16,2 0-2 0,0 2-8 0,2 1 6 16,3 0-8-16,-1 1 9 0,0-1 2 0,0 0-3 15,-1-1 3-15,3-1-5 0,0 0-2 0,1-3 10 16,0 0-5-16,4-1 7 0,-1-1-2 0,3-1-5 0,2 0-4 16,0-1-8-16,-4-1-60 0,5-1-159 15</inkml:trace>
  <inkml:trace contextRef="#ctx0" brushRef="#br0" timeOffset="83216.69">11148 8431 253 0,'0'-3'32'0,"1"-1"-16"0,-1 2 36 0,0 2-14 0,0 0-15 0,0 0 4 0,0 0-35 16,0 0 12-16,0 0-10 0,0 0 12 0,2 0-6 16,-1 0-3-16,-1 0 3 0,1 0-4 0,0 0-18 0,0 0 27 15,0 0-20-15,0 0 21 0,1 0-17 0,-1 0 4 16,0 0 8-16,2 0-6 0,-1 0-8 0,29 4 21 15,-31-4-16-15,0 0 18 0,1 0-4 0,0 0-5 16,1 0 14-16,-2 0-15 0,1 0-14 0,0-1 21 16,0 0-25-16,1 1 26 0,1 0-2 0,-2 0-25 15,1-1 12-15,0 1-25 0,1-1-20 0,-2 0 2 16,1 0-15-16,0 0 13 0,1 0 12 0,-2 0 24 16,1 0 14-16,-1 0-4 0,0 0 13 0,0 0 29 0,1 0 0 15,-1 0 10-15,-1 0 12 0,0 0 7 0,0 0 5 16,0 0-3-16,0 0-12 0,0 0 9 15,0 0-18-15,0 0 18 0,0 0-5 0,-1 0-13 0,-1 0 8 0,1 0-13 16,0 0-10-16,0 0 2 0,0-1-4 0,0 0 5 16,1 0-4-16,-1 0-1 0,-1 1 1 0,1-1-1 15,0 0-11-15,1 0-1 0,0 0-6 0,0 0 4 16,0 0 2-16,0 0-7 0,1 0 3 0,0 0-7 16,1 0-5-16,-1 0 4 0,-1 0-3 0,2 0 5 15,0 1 5-15,30-20-12 0,-27 23 5 0,-1 0-8 0,1-1-4 16,-1 2 11-16,3 1-6 0,-2 1 9 0,-1 1-7 15,1 0-3-15,-2 0 3 0,2 2-3 16,2 0 0-16,-2 1 1 0,2 2-8 0,-1 0 6 0,2 3 4 0,1 1-1 16,1-2 6-16,-1 1-5 0,-2 0-7 0,-1-1 6 15,3 1-5-15,3 3 6 0,-5-1 0 0,5 2-4 16,-2 1 1-16,-4-1-3 0,6 5 6 0,-3-3-8 16,0 3-6-16,3 3 0 0,-2 0 20 0,1 2-10 15,-4-3 16-15,2 2-20 16,-1 1-10-16,3 3 25 0,0 2-12 0,0-2 18 0,1 3-8 0,-1-1-5 0,2 2 0 15,-1 2-1-15,1 0-7 0,0 0 9 16,2 2-1-16,-1 2 3 0,-2-1 0 0,1 1-2 16,0 0 3-16,0 1-4 0,2 2-5 0,2 0 7 15,-4 1-6-15,5 1 7 0,-4-3 4 0,-1 2-7 0,7 3 7 16,0-3-8-16,-2 4-8 0,6 1 16 16,-4-2-12-16,2 3 15 0,-3-1 0 0,0-3-11 0,-1 5 8 0,-1-4-11 15,2 3-4-15,-1 0 11 0,1 1-13 0,-2-1 13 16,2 0 4-16,-1 4-4 15,-1-5 10-15,2 3-12 0,-2-2-2 0,-4 1 6 0,7 1-5 0,-4 3 6 16,-4 2 7-16,3-1-12 16,-1-2 12-16,-2-2-14 0,6 1-6 0,-4 2 13 0,0-1-6 0,-1 1 8 0,0 0-2 15,2-2-6-15,1-2 8 0,-2 0-7 16,1-2-1-16,0 4 10 0,0-3-8 0,1 2 12 0,0 3 11 0,-1-4-16 16,0 3 7-16,1-3-12 0,-2 2-6 15,0-2 16-15,-4 2-11 0,2-1 14 0,2 1-8 0,-4 2-7 16,2-2 0-16,-3 1-2 15,-1-3 1-15,5-1-1 0,1 0 0 0,2 0-2 16,-3 0 2-16,-1 1 4 0,3 0 4 0,-4-3-3 16,3 0-13-16,2-1 17 0,0 0-17 0,4 1 17 15,2 1-6-15,-2-5-3 0,-2 2 13 0,-1-3-11 0,1 2 13 0,2 2-14 16,0-1 1-16,-2 1-4 0,0-3 9 0,-1-2-6 16,2 2 5-16,0-3-7 15,-1 0-3-15,2 5 5 0,1-4-3 0,2 0 4 0,-3 0 1 0,1-3 0 0,0-1 6 0,5 0-6 16,1-1-4-1,1-1 1-15,1 2 1 0,-3-4 3 0,0 3 4 0,1-1-6 16,2-1-2-16,-3 0-1 0,-1-3-10 0,1-1 14 0,2 1 0 0,-3-4 6 31,2 1-4-31,4 1-6 0,-4-2-6 0,6 2 4 0,2-3 13 0,-1-2-13 0,3-2 3 0,-2-1-6 16,-3 1 8-16,-2-1-1 0,1-2 5 0,-2 0-6 16,1-1-7-16,0 2 10 15,-2-2-5-15,4-1 8 0,-2 1-4 0,2-1-2 16,1-1 4-16,-1 1-4 0,0-1-3 0,-6 1 4 15,1-1-1-15,0-1 2 0,-5-2 3 0,0 0-5 16,-1-1 1-16,0 4-3 0,0-3-6 0,-1 2 11 0,1 0-4 0,2-7 7 0,1 3 0 0,-1-3-4 16,-2-2-1-16,0 2-1 0,-1-3 10 0,1 1-16 15,0-2 6-15,-1 0-9 0,1-1 10 0,-5 0 5 16,-3-1 1-16,-1 1-2 16,-2-1-4-16,-1-2-1 15,-1 1-6-15,-1 1 4 0,-1-3 8 0,3 3-2 16,-5-1 5-16,0-1-8 0,-1 1-5 0,-3-3 12 15,0 0-10-15,0 0 11 0,0 0-1 0,0 0-3 0,0 0 9 16,1 0-8-16,-1 0 1 0,0 0-5 0,0 0 3 16,0 0-5-16,0 0-5 0,0 0-17 0,0 0-12 15,0 0 1-15,0 0-28 0,0 0-12 0,0 0-18 16,-1-1 4-16,0 0-17 0,0 0-53 0,0 1-47 16</inkml:trace>
  <inkml:trace contextRef="#ctx0" brushRef="#br0" timeOffset="84754.16">11174 8507 323 0,'-2'-8'36'0,"0"0"34"0,1-1-15 16,1 1 2-16,0-2-14 0,2 1 9 0,0-1-22 0,2 1-11 15,0 0 11-15,0 1-13 0,-1 2-17 0,-1-1 18 0,1 4-20 0,0-1 22 16,0 1-7-16,1 2-11 0,0-1 6 0,0-1-10 15,0 1-16-15,1 1 16 0,1 1-11 0,-1 0 13 16,-1 0-12-16,2 0-8 0,-2 0 0 0,2 0-5 16,-1 0-10-16,0 0 20 0,-2 0-5 0,-3 0 11 15,0 0 21-15,0 0-8 0,0 0 15 0,1 0-15 16,11-2 9-16,-10 4 10 0,0 0-11 16,0 0 12-16,-2 1 4 0,1 0 3 0,-1 1 6 0,0 3-7 0,0 0-14 0,0 1 15 15,5 2-13 1,1 1 13-16,-1 1-14 0,-2 0-12 0,1 2 7 0,-2-1-10 0,5 3-1 0,-2 1 3 15,1 2-5-15,3 1 4 0,-1 1 0 0,-3 2-3 16,4 2 7-16,-1 2-7 0,-6 1-21 0,7 3 28 16,-8-3-20-16,-1 3 24 0,6 0-13 0,1 4 0 15,2 0 3-15,5 4-3 16,-8 2-13-16,5 3 17 0,-1 0-8 0,-2 2 10 16,2 1-4-16,-2-1-4 0,0 5 3 0,1-1-6 15,-1 1-11-15,1 4 13 0,-3-1-9 0,2 2 10 0,0 1-8 16,0 1 12-16,0 2 2 0,0 0 1 15,0 3-8-15,-3 2 10 0,1 0-9 0,0 0 9 0,-1 2-4 0,-1-1-3 16,2 1 8-16,-3 2-6 0,3 1 2 0,-3-1 1 16,2 1-10-16,-2 3 7 0,1-3 9 0,-1 2-9 15,2 3 9-15,-2-2-10 0,1 0-1 0,1-1 11 16,-2-2-15-16,3 1 14 0,0 1-3 0,-3-3-2 16,4 3 9-16,-1-3-8 0,-2 2 0 0,1-4 5 0,2 4-7 0,-3 1 6 15,3-1 2-15,-2 2-5 0,3-2 6 16,-2-1-7-16,0 0-8 0,2 3 5 0,-1-3 0 0,2-2 4 0,-1 0 2 31,-2-2-4-31,5-1-3 0,-5 2-2 0,2-2-19 0,0-1 27 16,-4 1-12-16,4-5 17 0,-3 1 3 0,2 0-15 15,1 1 10-15,-4 0-14 0,4-1-7 0,-2-2 17 16,-5 0-12-16,7-5 14 0,2 1-3 0,0-2-3 16,3-1 8-16,-4 0-8 0,-3 0-8 0,2-3 6 15,-1 3-11-15,-1-5 12 0,2 1 8 0,-4-1-7 16,1 0 10-16,-2 0-11 0,-3 2-9 0,2-3 19 15,-1 3-20-15,-1-5 21 0,0-1-6 0,0 0-1 16,-3 0 5-16,-1 1-9 0,1 0-10 0,-2-2 20 0,4 1-8 16,-1-5 12-16,0-2-3 0,-1 1-13 0,1-3 7 15,0-2-10-15,1 1-4 0,1-3 15 0,-1 0-11 16,-5-1 13-16,6-2-5 0,-1-3-3 0,-2 1 2 16,5-2-3-16,-2-2-1 0,-2 2 11 0,0-3-2 0,1 1 5 15,1-2 3-15,0-3-9 0,2 1 8 0,-1-4-8 16,-2 2 0-16,2-3 11 0,-1-2-5 0,-1 0 7 15,1-2-2-15,0 1-4 0,0-1 5 0,1-2-5 16,1 0 0-16,-2-1-3 0,1 0-7 0,-1-1 6 16,0-1 10-16,0 0-19 0,-1 0 14 0,-3 0-16 15,1-1 4-15,3-2 7 0,0 0-9 0,0 0 11 0,0 0 5 16,0 0-5-16,0 0-1 0,0 0-3 0,0 0-10 16,0-1 6-16,0 0-6 0,0-1 5 15,0 1-8-15,0 0 2 0,0 0 2 0,0 0-4 0,0 0-18 0,0 0-22 16,1-1-34-16,0 0 9 0,0 0-51 15,-1 0-91-15</inkml:trace>
  <inkml:trace contextRef="#ctx0" brushRef="#br0" timeOffset="85435.05">11893 14810 971 0,'-1'-3'86'0,"1"0"-48"0,0-1-2 0,1 2-17 0,5 2-22 0,-2-2 3 0,3 1-9 0,1-2 9 0,1 3 5 0,0 0-13 0,-1 0 10 0,0 1-14 0,2-1-5 15,-1 1 18-15,-1-1-12 0,0 0 13 0,0 0-7 16,0 0-3-16,0-1 8 0,1 1-7 0,0 1 6 15,1-1 5-15,-1 2-7 0,1 0 7 16,0-2 3-16,3 2-6 0,-2-1 8 0,5 1-9 0,-1 1-12 0,1-1 24 16,0 0-2-16,1 3 11 15,2-5-13-15,4 2 3 0,2-1-1 0,-2-1 2 0,4 2-10 0,4 1 9 16,-2-1-16-16,2-2 16 0,0 2 2 0,-3-2-14 16,3 2 11-16,1 3-14 0,-1-4-2 15,1 4 14-15,3-3-11 0,-1 2 12 0,1-1-5 0,5-2-1 16,-2 1 12-16,3-4-11 0,2 2-9 0,-4 0 20 0,-2-2-16 15,-3 5 19-15,0-2-2 0,-2 2-6 0,0 1 8 16,4 0-9-16,-2-2 6 0,1-1 0 0,3 0-3 16,-5-1 2-16,0 1-4 0,0-1-4 0,0 0 6 15,-4-1-6-15,0 1-8 0,-3 2 6 0,-1-1-5 0,-2 2 7 16,1-1 0-16,1-2-6 0,-1-1 3 0,1-1-3 16,-4-1-3-16,0 2 11 15,2-2-1-15,3-1 6 0,-1-2-11 0,0 2 0 16,0 1-2-16,-2-2 3 0,-4 1 7 0,-2-1-10 0,1-2 0 0,-2 2-3 15,0 0 5-15,1 1 3 16,-3-1 3-16,1 0-2 0,-3 3-6 0,0-2 8 16,0 2-10-16,-3 2 8 0,6-3-4 0,-5 1 0 15,-1 2 7-15,-2 0-8 0,-3-2-15 0,2 3 22 0,-3-1-14 16,2-4 18-16,0 4-11 0,-5 0-1 0,0 0 2 0,0 0-3 16,0 0-1-16,0 0 1 15,0 0 9-15,0 0-5 0,6-9 4 0,-6 5 83 0,1 0-106 0,-1 1 80 0,0 3-173 16,0 0 82-16,0 0 26 0,0 0 0 0,0 0-1 0,-1-1-14 15,-14-10-12-15,10 10-1 0,0-3-36 0,0 2-7 16,-1-2-37-16,-2 0 10 0,3 0-92 0</inkml:trace>
  <inkml:trace contextRef="#ctx0" brushRef="#br0" timeOffset="86116.17">12867 14620 739 0,'-6'-5'122'0,"0"0"-68"0,-1 0 3 0,-1 0-1 0,0 2-36 0,2 1 3 16,0 0-19-16,2 1 17 0,4 1-4 0,0 0-7 0,0 0 8 15,0 0-10-15,0 0-5 0,0 0 13 0,0-1-13 16,0 0 13-16,0 0-2 0,0 0-7 0,0 0 11 16,0 0-12-16,0 0-4 0,1 1 9 0,0 0-8 0,1 0 11 15,-1 0 7-15,19 2-9 0,-14 2 7 0,0 1-8 16,-1 0 6-16,3 2-1 0,0-1 2 0,0 3-2 16,2-1-5-16,1 0-3 0,0 1 2 0,2-2-2 15,-2 2-14-15,3-1 17 0,-2 1-12 0,5 1 17 16,-2-1-8-16,2-2-8 0,-3-1 4 0,4 3-5 15,4-1-5-15,-8 0 11 0,5 0-6 0,-7-4 8 16,1 0-3-16,4 2-4 0,-1-1 6 0,2 3-6 0,-2-1 3 16,-1-4-3-16,1 4-3 0,-4-1 1 0,0 0 0 15,-1 5-1-15,-3-5 3 0,-1 2-2 16,-2-1-3-16,-2-1 8 0,-2 1-6 0,1-1 7 0,-3 1-2 0,-1-1 0 16,-1 1 2-16,-2-1-3 0,-2 1-5 0,-2 2 10 15,-8-1-7-15,2 2 7 0,0-1-5 0,-1 1 9 16,1-1 4-16,-2 1-2 0,-4-1-3 0,-1 1 6 15,4 0-5-15,-3 1 4 0,-1 1-2 0,0 0-3 16,-1 0-1-16,0-1-2 0,3 1-8 0,-3-2 10 16,4 0-7-16,1-1 9 0,0 1-1 15,2 0-14-15,-1-1 6 0,3 0-10 0,-2-2-13 0,1 1 6 0,1 1-24 16,1-2 15-16,-1 1-35 0,5-2-30 0,0-2-23 16,1 0-7-16,3 0-82 0,-1 0-86 0</inkml:trace>
  <inkml:trace contextRef="#ctx0" brushRef="#br0" timeOffset="87067.54">12434 14239 462 0,'0'0'20'0,"0"0"21"0,0 0-19 0,0 0 20 0,0 0-20 0,-2 0-15 0,1 0 12 0,0 0-15 16,0 0 5-16,1 0 7 0,-1 0-7 0,1-1 9 16,-1 0 5-16,1 0-2 15,0 0 11-15,0 0-7 0,0 0 6 0,0 0 21 16,0 0-9-16,0 0 16 0,0 0 1 0,0 0-16 0,0 0-1 0,0 0-9 0,1 0-25 15,0 0 15-15,0 0-16 0,0 0 16 0,21-7-12 16,-16 10-3-16,2 2 8 0,0-1-8 0,1-1 0 0,2 3-1 16,0-2-3-16,1 3 2 0,2-1 8 0,-1-2-9 15,0 0 12 1,3 0-11-16,2-1 10 0,0 1-15 0,3 0-3 0,-4-3-1 0,3 0 17 0,2 0-12 31,-3-2 10-31,5 1-13 0,-2 0-5 0,3-2 10 0,0 0-6 0,-4 1 9 0,-2-3-1 0,-2 0-5 16,1 2 7-16,-2-1-8 0,-1-1-14 0,-4 2 24 15,0-3-15-15,-1 2 18 0,-2 1-16 16,-2 0 6-16,0-1 3 0,0 2-1 0,-3 0-13 0,-3 2 19 16,0 0-12-16,0 0 16 0,0 0-6 0,0 0 11 15,0-1-14-15,0 0-11 0,0 0 14 0,0 0-13 16,0 0 15-16,-1 0 0 0,0 0-12 16,0 0 13-16,1 0-13 15,-1 0 11-15,-2 0-2 0,1 0-1 0,0 0 0 16,1 0 1-16,-2 0-4 0,1 0 2 0,0 0-1 15,1 0 6-15,-2 0-20 0,1 0 4 0,0 0-9 16,1 0 19-16,-2 0-13 0,1 0 7 0,0 0-10 16,1 0-3-16,-2 1 14 0,-27-2-5 0,30 2 9 0,-1 0-4 15,-12 11-5-15,8-7 2 0,0 2-4 0,-1 0-11 16,-2 0 24-16,2 1-7 0,0 0 15 0,-2 1-9 16,1 1-8-16,0 3 2 0,-2-2-4 0,1-1-1 0,1 3 8 15,-2-1 0-15,2 3 5 0,-1 5-6 0,0-2-2 16,3-1-2-16,-2 0 2 0,3-3 9 0,0 5-13 15,1-3 1-15,0-1-5 0,-4-1 15 0,3-4-10 16,0 3 9-16,2-1-10 0,2 0 12 0,3-2-3 16,0 1-3-16,1-4 2 0,4 2 2 0,-4-2-5 15,1-1 9-15,0 0-6 0,-1-1 5 0,2-2-2 16,4 0-7-16,-2-1 6 0,1 1 7 0,3-1-8 16,-2-1 6-16,-1 0-7 0,4-2 9 0,-4-1-10 15,1-1 5-15,5-1-7 0,-2 1 7 0,1-3-3 0,3 0-1 16,-2-1-1-16,0 0-8 0,4 0 14 0,-2 1-10 15,0 1 11-15,0-1-13 0,-2 2-4 0,-3 0-2 16,-3 2-4-16,4 1-21 0,-2-1-30 16,1 3-30-16,2-1 1 0,-3 1-77 0,-1 1-199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6T04:20:23.58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17498 4389 263 0,'-1'-8'19'0,"-1"1"14"0,0-1 10 0,4 1 5 0,1 1-11 0,-3 1-26 0,2 0 12 0,-2 0-20 0,4 0-13 0,1 2 19 15,-2-4-20-15,1 3 20 0,-2-1-7 0,-1 1-3 16,0 2 13-16,-1-1-15 0,7 1-13 0,-6-3 23 15,3 2-20-15,-1 0 21 16,-6-4-14-16,3 5-9 0,0-3 2 0,0 5-10 0,0 0-32 16,0 0-16-16,-12-7-22 0,12 7 10 0,0 0 5 15,-5-2 57-15,2 3 11 0,-2-2 6 0,-2-3 4 16,6-2 0-16,-3 5 2 0,2-1 4 0,2 0 45 0,-3-1 3 16,3 3 18-16,-3-4-14 0,0 1-12 0,0 0 8 15,0-3-14-15,3 5 14 0,0 1-18 0,0 0-7 16,0 0 2-16,0 0-7 0,-7-4-23 0,6 2 22 15,-3 1-20-15,1 1 22 0,-1 4-14 0,0-2-10 16,-2-2 7-16,2-1-9 0,1 1-10 0,-1 0 18 0,3 0-14 0,-1 0 16 16,2 0-1-16,0 0-2 15,-1 0 13-15,0 0-12 0,1 0-3 0,-1 0 24 0,-1 0-14 16,0 0 19-16,-16 6-4 0,16-2-6 0,-1-5 6 16,1 1-9-16,1 3-13 0,-1-1 24 0,2-2-13 15,0 1 17-15,0 0-12 0,0 0-6 0,-1 0 2 16,-14 13-5-16,12-9-18 0,0 0 17 0,1 0-13 0,1 1 15 15,-2-2-4-15,2 0-9 0,-2-1 9 16,2-1-11-16,1 3 1 0,0 1 3 0,0-1-12 0,-1 0 9 16,1 0-1-16,0-3 0 0,0 4 7 0,-2 0-8 15,2-1-13-15,-1 0 19 0,2-1-14 0,-1 0 17 0,2 1-8 16,-2 0 3-16,0 0 6 0,0 2-7 16,0 0-9-16,0-1 13 0,0 1-13 0,0-1 14 0,-3 1 2 15,2 1-4-15,-1 3 10 0,1-2-11 0,0 1 3 0,-3-1 3 16,1 1-8-16,0 1 5 15,0-1-8-15,1 1 2 0,-2 0 6 0,1 0-3 0,-2 1-7 16,2-2 10-16,-2-1-13 0,0 1 12 0,1-1-5 16,-1-1-2-16,1 1 12 0,0-2-11 0,-1 2 2 15,2 2 0-15,-3-2-8 0,1-1 7 0,2-1 12 0,0-3-13 16,-1 3 9-16,1 0-12 0,-1-2-6 16,1 2 18-16,0-2-11 0,0 2 13 0,0-1-6 15,2-1 2-15,0 2 6 0,-3 0-6 0,3 3-19 0,-1-2 19 16,-1 0-12-16,0 2 15 0,0-2-6 0,2 1-4 15,-6-2 4-15,3 0-5 0,-1-1-5 0,2 2 7 16,2 0-1-16,0 0 6 0,0 0-1 0,1-1-9 16,0 0 3-16,-2 0-6 0,2 1-2 0,0-2 16 15,0 0-10-15,0 1 13 0,-2-1-8 0,1-1-2 16,0 1 3-16,-1-2-3 0,1 1 2 0,0 1-2 16,-2-1 0-16,3 1-2 0,0 1 3 0,-4-1-1 15,3 0 0-15,-5-1-2 0,4-1-4 0,2 3 10 16,0-2-8-16,0 1 8 0,-1 0-10 0,1-3 9 0,-3 2 1 15,1 1 1-15,1 0-15 0,1 2 14 0,-1 0-11 16,1 0 11-16,-3 1-3 0,-1-3-4 0,3 4 6 16,-5-2-6-16,4 3 9 0,1 0-6 0,1-3 0 0,-2 1-3 15,1-3 10-15,1 6-12 0,-2-2 9 16,2 0-12-16,0 1-3 0,-2-6 14 0,2 5-8 16,-1-1 10-16,-1 0 0 0,2 1-3 0,-1-1-1 0,0-1 0 15,-3 0-2-15,4 2-2 0,-5-2 5 0,3 2-4 16,0 0 6-16,-2 0-2 0,2-1-1 0,-3 2-1 15,0-1-10-15,-3 0 14 0,2-1-5 0,3 3 9 16,-3 1-6-16,4 0-3 0,-5 0 6 0,0-2-5 16,5 0 8-16,-3 0-9 0,4 3-7 0,-1-3 3 15,-3 0 12-15,1 0-9 0,-4-2 9 0,1 1-12 16,5 0-3-16,-1-1 9 0,7 4-10 0,-8-2 9 0,1-1 4 16,-2-1-3-16,1 0 5 0,4 1-6 15,-1 0 7-15,-3 3-11 0,-2-2 4 0,1 1-8 0,5 0 8 0,0-3 0 16,0 2 2-16,-1 1-2 0,1 0-6 15,-1-1 11-15,-1 0-12 0,1-1 11 0,0 1-3 0,0 1 0 16,0-2 4-16,0-2-6 0,-4 1-15 0,3 0 19 16,-3 0-7-16,3 1 10 0,0 0-7 0,2 0 4 15,0 1 2-15,0-1-1 0,-1-1-9 0,-4 0 7 16,2-1-2-16,0 1 5 0,3 0-3 0,-2-1-1 16,0 2 3-16,-1-2-2 0,0 0-1 0,2 1-1 15,-1-1-9-15,0 0 6 0,-1-1 8 0,1 1-6 16,1 2 8-16,-2-1-9 0,3 2-4 0,-3-3 10 15,1 3-4-15,-3 0 6 0,2 1-4 0,2 1-2 0,-2-5-5 16,2 2 3-16,-1 0 6 0,0 0-5 16,2 3-2-16,-3-3-2 0,0 2 3 0,1-1 0 0,-1-1 8 15,0 0-6-15,1-1-7 0,-1 0 12 0,0 1-10 16,1 0 12-16,-2-1-5 0,1 0-2 0,1 0 9 16,-2 0-9-16,1 0-9 0,1 1 12 0,-2-2-12 0,1 2 12 15,-1-1-6-15,1 0 7 0,1 1 1 0,-2 0 1 16,1 0-14-16,0 2 8 0,-2-2-5 0,0 0 7 15,2 0 1-15,-1 0-3 0,0 0 4 0,0 0-6 16,-2-2-11-16,1 1 18 0,2-1-10 0,-3 3 13 0,3 0-5 16,-2 0-3-16,0 1 7 0,1-3-7 15,0-1 0-15,0 0-1 0,0 0-4 0,-1 3 4 0,0 0 4 0,1-3-3 16,-2 1 2-16,3 0-4 16,-4-1 0-16,2 5 2 0,0-3-3 0,-5 1 4 0,5 0 8 15,-3-2-12-15,2 2 9 0,1 0-12 16,-2-2-2-16,-4 1 13 0,1 1-7 0,1 0 9 0,3 1-4 0,-1 0-3 15,3 0 5-15,-1 1-5 0,-4-1-3 0,5 0 3 16,-3 0-9-16,-2-2 9 0,3 2 10 16,-2-1-13-16,-2-1 10 0,1 0-12 0,1 0-3 0,1-1 14 0,-1 0-5 15,5 1 9-15,-4-3-12 0,-1 1-1 16,2-1 3-16,-2 0-1 0,2 2-2 0,1 0 3 16,-1 2-3-16,1 1 4 0,0-4-3 0,-2 0 3 15,3 1-1-15,-1-2 1 0,0 5-7 0,2-1 8 16,-2 0-12-16,0 3 12 0,0-2 2 0,2 0-4 0,-3 0 9 0,3 0-11 15,-2 0-7-15,2 0 11 16,-2-1-10-16,2 1 10 0,-4-1 4 0,3 0-9 0,0 1 6 0,-1 0-9 16,2 0-6-16,-2-2 15 15,1 1-15-15,-3 0 15 0,2 2 1 0,0-1-4 16,0 0 9-16,0 0-11 0,-1 0-6 0,2-1 11 0,-1-2-7 16,-1 1 8-16,0 3 5 0,-1-5-14 15,2 2 14-15,1 1-17 0,0-3 2 0,-1 5 12 0,2-1-5 0,-2-3 9 16,3 4-8-16,0 1-4 0,-2-2 2 0,1 1-1 15,-3 0 9-15,-2-3-10 0,0 2-4 0,1 1 0 0,-2-2 15 0,5 2-10 16,-1-3 7-16,4 1-12 16,1 0-11-16,-2 0 20 0,2 0-8 0,-5 1 13 15,-1-3-4-15,2 1-4 0,-1-1 6 16,1 0-6-16,-3 0-12 0,1 1 17 0,-1 0-12 0,1-1 14 0,1 0 0 0,-1 0-12 16,3 1 11-16,1 1-11 0,-4 0 7 0,4-1-1 0,-4 1-6 15,0-1 5 1,-1 1 3-16,1-3-4 0,-1 3 9 0,1-1-8 0,2 1-2 15,-3 2 2-15,-1-3-8 0,0 2 7 0,-3-1 1 16,3-1 1-16,-1 1 5 0,2 2-4 16,-3-2-11-16,1 3 16 0,1-1-17 0,0-2 17 0,-1 2-7 0,0-2-1 15,-2-1 13-15,0 1-12 0,-1 1-8 16,2 2 10-16,1-2-6 0,-4 0 10 0,2 0 0 0,0-1-6 16,-1 2 2-16,0 0-3 15,0 0-5-15,-2 1 8 0,-3-1-5 0,2 0 6 0,1 1 0 16,-2-1-3-16,3 1 5 0,0-1-5 0,-3 0 0 0,5 1 0 15,-2-3-8-15,1 1 7 0,0 0 1 0,0 0 0 16,1 3 3-16,-3-2-2 0,4 0-6 0,-4 1 6 16,3-3-5-16,0 3 6 0,-1 0 1 0,0-2-3 0,1 5 1 0,-2-3-4 15,0-1-11-15,2 2 21 16,1-2-12-16,-2 1 13 0,1 0-13 0,-1 2 7 0,0-1 5 16,-2 0-2-16,1-1-6 0,0 2 0 0,-2-1 3 0,2 1-1 0,-4 1 4 0,0-1-5 31,-2-1 0-31,2 1 0 0,5-1 0 0,-7 1 1 0,5-1-10 0,-3 2 9 15,1-4 6-15,5 2-8 0,1 3 9 0,1-2-12 0,-2 0-9 0,-1-1 20 16,0-3-9-16,-4 1 12 0,5 1-8 0,-1 2-3 16,-2 3-1-1,3-4 1-15,0 0 11 0,-2-1-12 0,2 0 5 16,-2 0-8-16,1 2 16 0,0-1-12 0,-1 0 5 16,-1 1-8-16,1 0 2 0,0-1 2 0,-2 1 1 15,3-2 0-15,-2 0 4 0,0 0-5 0,0 1-1 16,0 0-2-16,1-1 3 0,-3 2 1 0,3-2-5 15,1-1 5-15,-3 0 5 0,2 0-8 0,2 0 9 0,-3-2-11 16,2 2-1-16,-1-2 11 0,-4 1-8 0,3 1 8 16,-3 1-5-16,4-3 0 0,0-1 1 0,-3 2-1 15,2 0 1-15,-1 0-1 0,3 2 5 0,-3-2-5 16,1 1-4-16,2-1 6 0,-5 0-4 0,3 1 4 16,0-1-13-16,-2 0 17 0,0 0-14 0,2-2 15 15,-6 1-4-15,4-3-4 0,0 0 11 0,-1-1-10 16,1-1 6-16,0 2 8 0,5-4 2 0,1 1 1 15,4-1-2-15,-2-3 11 0,-4 3-5 0,6-2 8 0,-1-2-9 16,1 2 6-16,6-1-6 0,-8-1 6 0,5 2-7 0,-2 0-9 16,0-2 6-16,0 1-6 0,-2-1-4 15,3 0 8-15,-3 0-6 0,4 0 8 0,-5-1-12 0,3-1 3 16,1 0-5-16,-1-1 5 0,3 2-10 0,-4 0 6 16,3 1-9-16,-3-2 8 0,1 1 5 0,0-1-6 15,0 0 12-15,-1 1-13 0,1 0-14 0,1 0 21 16,0-3-9-16,-1 3 14 0,-2-1-10 0,2 0-3 15,-1 2 1-15,-1-1-2 0,1 1 5 0,1 0 0 0,-1-1-7 16,2 1 4-16,-2-1 0 0,1 0-1 0,0-1 9 16,-2 2-8-16,1-1 0 0,1 0-2 0,1 0-4 15,0 0 3-15,-1 0 3 0,-1 0 2 0,2 0 2 16,-3 1 0-16,3 0-4 0,-1 0 4 0,-1-1 4 16,3 1-2-16,-3 1-6 0,2-1-1 0,0 0-3 15,0 0 3-15,0 0-9 0,-1 0 15 0,1 0-14 0,0 0 15 16,4 0-7-16,0 0 2 0,-1 0 4 0,0 0-2 15,0 0-9-15,0 0 10 0,0 0-9 16,1 0 11-16,-1 0 2 0,-1 0-5 0,1 0 13 0,0 0-12 16,0-1 8-16,0 0-11 0,0 0 6 15,1 0-6-15,-1 1 5 0,-1-1-3 0,1 1 0 0,0-1 1 16,-1 1 1-16,1-1 0 0,0 0-3 0,-2 0 4 16,2 0-1-16,0 0-6 0,-1 0 6 0,1 0-5 15,1 0 12-15,-3 0-15 0,1 0 5 0,0 0-7 16,-25-9 7-16,27 10 1 0,0 0-6 0,0 0 3 0,0 0-13 15,-2 0 16-15,1 0-3 0,0 0 7 16,0 0-7-16,0 0-2 0,0 0-1 0,1 0 0 0,-1 0 6 16,-2 0-1-16,1 0-1 0,0 0-1 0,1 0-3 0,-31-3 3 15,29 3 3-15,-1 0-1 0,4 0-8 16,0 0 8-16,0 0-10 0,0 0 10 0,0 0 3 16,0 0-5-16,0 0 5 0,0 0-5 0,0 0 8 0,0 0-15 15,0 0 16-15,0 0-16 0,0 0 6 0,0 0 4 0,0 0-7 16,0 0 7-16,0 0-8 15,0 0 7-15,0 0 1 0,0 0 2 0,0 0-2 0,0 0-1 16,0 0-2-16,0 0 0 0,0 0-15 0,0-1 18 16,0 0-6-16,0 0 11 0,0 1-7 0,0-1 2 15,0 0-2-15,0 0 2 0,0 0-3 0,0 0 1 0,0 0-6 16,0 0 5-16,0 0 0 0,0 0 1 16,0 0 8-16,0 0-8 0,0 0-5 0,0 0 5 0,0 0-8 15,0 0 9-15,0 0 4 0,0 0-8 0,0 0 7 16,0 0-9-16,0 0-10 0,0 0 15 0,0-1-12 15,0 0 13-15,0 0 1 0,7-25-2 0,-5 24 9 16,-2 3-10-16,0 0-8 0,0 0 4 0,1 0-1 16,0-1 2-16,0 0 3 0,-1 0-12 0,0 0 3 15,0 0-8-15,1 0-4 0,1 0 0 0,-1 0-19 0,-1 0 11 16,1 0-31-16,0 0-46 0,-1 0-27 16,0 0-13-16,0 0-119 0</inkml:trace>
  <inkml:trace contextRef="#ctx0" brushRef="#br0" timeOffset="1948.66">14440 9454 331 0,'1'-4'192'0,"-3"1"-69"0,2-2-95 0,-4 1-1 0,6 0-24 0,-2 2 7 0,-1-1-14 15,-1 1 11-15,-9-3-4 0,6 3-4 0,0 0 5 0,0-2-8 16,6 4-7-16,-6-2 14 0,1-1-6 0,-3 1 9 0,-4 0-4 16,3 0-2-16,0 0 5 0,-1-2-6 0,2 0-15 0,-5 0 22 15,0-1-12-15,0-1 16 0,-2 2-3 0,-1 0-3 16,1 0 6-16,-1-1-7 0,-1 1-2 0,2-1 17 16,-4-1-9-16,-3 1 11 15,2-1-5-15,-4 1-4 0,-3 0 5 0,-2 2-7 0,0-1-8 16,2 0 9-16,4 0-10 0,-4-1 11 15,2 0 0-15,-2 3-6 0,-2-1 9 0,5-1-11 0,0 2-17 16,-2-2 24-16,0 1-18 0,-3 2 21 0,2 1-17 16,-2 0 4-16,-2 1 4 0,3 1-1 0,-7 2-7 0,2 0 8 15,0-1-8-15,-1 2 8 0,6-1-2 0,-3 2-2 0,4-1 5 16,1 0-5-16,0 2-5 16,1-2 5-16,-1 2-9 0,-4 1 9 0,4-1 2 0,1 2-1 15,0 0 4-15,0 2-5 0,1-2-17 0,-5 2 22 16,3-2-10-16,5 1 14 0,1 2-7 0,-2 0 0 15,1 2 9-15,1 0-8 0,-1 1-6 0,6 1 6 16,3-1-10-16,-4-2 10 0,3 1 0 0,-1 0 0 16,0 0 2-16,3 3-5 0,0 0-12 0,2 0 16 15,0 2-7-15,-3-1 10 0,2 2-7 0,3 0-2 0,-4-1 6 16,4 1-4-16,0 2 0 0,-1-3-2 0,1 0-8 16,1 0 6-16,-2 0 16 0,1 1-15 0,1 2 9 0,-1-2-13 15,0 0-5-15,3 0 17 16,-3 2-16-16,3 0 15 0,-1-1-2 0,0 3-3 0,0-3 11 0,1-1-13 15,2 1-8-15,-1 0 20 0,1 2-16 16,1 0 18-16,1 0-7 0,2 0-6 0,-1-1 12 16,1 1-14-16,0-1-8 0,4-1 13 0,1 0-13 15,0 0 14-15,1-2 2 0,-1 0-4 0,-3 2 6 16,4-2-8-16,2 6-5 0,-2-4 6 0,1-1-1 0,0 0 2 16,2-2-1-16,-2 1 1 0,2-1 4 0,0 1-2 15,4 0-10-15,-3 0 15 0,1 0-18 0,3-1 19 16,0-3-4-16,3 0 0 0,1-1 10 0,0-1-11 0,-3 2-3 15,2-3-2-15,3-1-2 0,4 1 3 16,2 0 16-16,1-1-13 0,-3 0 10 0,-1-1-12 16,0-2-5-16,0 2 11 0,4 0-3 0,-5-3 7 15,2 2 1-15,2 1-11 0,2-2 8 0,-4 0-8 0,6 0-1 16,-1-1 5-16,1-2-8 0,9 1 8 0,-7-3 5 16,4 1-9-16,-3-2 3 0,-1 1-7 0,0 0-6 0,-1-3 16 15,1 2-6-15,4-3 8 0,0 0-8 0,2-2 3 16,0-3-3-16,1 0 2 0,2 0-5 15,-3-5 9-15,1 2-2 0,-6-1 7 0,0 0 2 16,-1-1 7-16,1 1 8 0,3-2-4 0,-1-5-6 0,9 2 19 16,-3-2-20-16,3 1 20 0,-4 1-16 0,-5-1-7 15,-2-1 11-15,-3 0-10 0,-3 0 2 0,3-2-13 16,-3-2 1-16,-3-2-2 0,6 0 11 0,-8 0-11 0,1-1 5 0,2 0-6 16,-6 0 8-16,1-1 0 15,-5-2-2-15,-2-2 3 0,-1 1 3 0,-4-1-8 16,-1 1 6-16,-3-1-7 0,-1 0-4 0,0-1 12 15,-4 0-6-15,-1-1 12 0,-1 0 23 0,-1-1-35 0,-3-1 9 16,-1 0-19-16,-2-2-11 0,-1 0 15 0,-1 0-12 16,-4-2 14-16,1 2-2 0,-3-1-6 0,-3 3 10 15,-2 1-10-15,-4 0 13 0,-2 1-17 0,1-1-1 0,-4 0-6 16,-4 0 15-16,0-5-4 0,1 2 7 0,-2 1-8 16,-1 0-5-16,-2 5 6 0,-3 3-3 15,-6-1 6-15,-6 1 10 0,1 1-5 0,1 1 4 16,4-2-6-16,5 2 5 0,1 2 2 0,-3 0-7 15,2 6 4-15,-5-1-4 0,-8 4-1 0,-2 2 3 16,-3 1-3-16,-3 2-9 0,2 2-49 0,-5 5-16 0,-5 3-10 16,-5 4-31-16,-6 3-83 0,-2 1-78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9D7ADA-483C-FAB0-CB4E-8DDD3A9143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CEEB5-E935-BAD1-335C-FE8AED2D48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3CF7BB-6682-4499-B794-177D820A8167}" type="datetimeFigureOut">
              <a:rPr lang="en-US"/>
              <a:pPr>
                <a:defRPr/>
              </a:pPr>
              <a:t>8/6/2025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92661A-E8D0-AE25-C858-2CECC5D33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63503A-16E1-0522-180D-00B5FCC05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CD078-CBD4-5E39-BDC0-AB11233119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0D6DE-934A-3577-84E4-CAE7A84F3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4D888-B9E5-47B8-B2AC-9B84746448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DA92ABD1-366E-D2B9-BADC-FCCE394765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21F67E51-0B3E-B37A-2388-62C16C1E6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733639BC-7E8B-EE25-8E5A-5502AB875D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CEF13E2-3AEF-48AD-9E99-A0D63D656AA6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877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270387-03B4-4F2D-B3C6-932991770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F2628-4A51-160B-93DA-E51F311D9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0B8460-9A3E-A1E6-6A5F-3916517D5F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672C0-414E-42EC-B4F7-E8FCDE34EC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5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6E1714-4299-8F95-8E53-412218F36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13BB2D-6714-A6CF-FFAE-49FF23EAA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011597-FE38-085E-0F2E-C0B35BA29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B39F2-93F6-4811-BA32-834E804E45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29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216F7F-2FBB-C564-21C7-4CA666789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795AA8-46D6-A41E-FC5F-B71A610DC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32BC73-A2D7-AA1A-F730-F9B32B111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3A28-B5E3-4745-B3E3-5275EBF6F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84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02A31-A61B-5695-5326-335D6CA5C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00CDE-F1E5-9276-466B-E34839C61C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C2BA-D862-AD72-3EEC-0F0635BC9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41FC-D6AB-4670-AE01-F57E34699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37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4151C6-F384-4D93-255E-D9DB3EEC8A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C10C90-EF7E-3FE8-A142-14C242C338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94D95DA-D44E-3D3F-DB66-B4A85B51D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51420-3945-495B-BE78-198D0FB672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9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052A8-61A9-CAEF-B18F-BFB4B4C14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34AC73-FEEB-62E0-938A-0BBFF31DC4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3B9C12-6634-6977-D41D-97552D4A76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3864E-5149-49D8-8A5E-C608FF96D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9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2F3A336-4D10-A7B1-76FF-49D3455B8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403460-BAE1-DB13-0286-857E8EB9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FF6B5E-73F3-4935-F35F-2CF5944B7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2E590-7608-4191-ADC9-56A8778A5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23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BCFCD-C0A5-C192-2E3D-40EECB89F2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C77D6-7FC4-DF01-6D03-E3DC04900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E5AC7-FA62-495F-E06B-4548DFBC2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76494-5E48-471C-974E-01DB5DCCF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E8FEE-177D-EB51-3127-CB1FD75F9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4C061-F78B-FD4B-A757-7E9DAB3C7D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92C86-2986-8B1D-4508-F546032A5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A27C2-8250-4467-B0F0-960EF526B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8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C98D-F30A-A1F9-CDDE-C146F2EF2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11A265-E14E-B107-7756-D29E7759B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A4EDFE-DA58-B901-2FB5-E8468784B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09B92-FDB4-47F8-8AFC-4B42EB5BD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89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3D07C-DAEE-0A21-0147-9A8C6AEB7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E1C838-97B4-04AE-5AC8-49B41DCEF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EF0D52-0325-0F95-82C2-287CFFDB0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54338-D581-4635-AEC4-E05025C12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79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822FED1-81F5-9A04-3081-5C29D3EF8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66E373-E729-D25C-7B60-0CE121284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EBC60BC-DA15-5E12-960B-B48DB3A02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0C1D3C-A7F2-F634-F6AF-03D7CC6E87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E6478B-06C8-69E9-6415-8F12E74094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156A02-4989-46E1-BEC4-6CEEBC0DB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customXml" Target="../ink/ink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4.png"/><Relationship Id="rId7" Type="http://schemas.openxmlformats.org/officeDocument/2006/relationships/image" Target="../media/image30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1.png"/><Relationship Id="rId5" Type="http://schemas.openxmlformats.org/officeDocument/2006/relationships/image" Target="../media/image32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0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7VtOa8pHno?start=72&amp;feature=oembed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1.png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png"/><Relationship Id="rId7" Type="http://schemas.openxmlformats.org/officeDocument/2006/relationships/customXml" Target="../ink/ink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30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ec-science.com/wp-content/uploads/2020/09/en-gases-liquids-fluid-mechanics-viscosity-ideal-gas-momentum-transfer.mp4" TargetMode="Externa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microsoft.com/office/2007/relationships/hdphoto" Target="../media/hdphoto2.wdp"/><Relationship Id="rId7" Type="http://schemas.openxmlformats.org/officeDocument/2006/relationships/oleObject" Target="../embeddings/oleObject1.bin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0.png"/><Relationship Id="rId5" Type="http://schemas.openxmlformats.org/officeDocument/2006/relationships/image" Target="../media/image390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Fluid Properties Responsible for </a:t>
            </a:r>
            <a:r>
              <a:rPr lang="en-US" altLang="en-US" sz="2800"/>
              <a:t>Non-inertial Forces-1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EC854F0-E02A-263D-4FDC-BF80703187AC}"/>
                  </a:ext>
                </a:extLst>
              </p14:cNvPr>
              <p14:cNvContentPartPr/>
              <p14:nvPr/>
            </p14:nvContentPartPr>
            <p14:xfrm>
              <a:off x="8637120" y="5720040"/>
              <a:ext cx="26640" cy="4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EC854F0-E02A-263D-4FDC-BF80703187A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27760" y="5710680"/>
                <a:ext cx="4536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19">
            <a:extLst>
              <a:ext uri="{FF2B5EF4-FFF2-40B4-BE49-F238E27FC236}">
                <a16:creationId xmlns:a16="http://schemas.microsoft.com/office/drawing/2014/main" id="{D02B689D-4EBD-526D-6630-F87C0D7C4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75074"/>
            <a:ext cx="8610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5400" b="1" dirty="0">
                <a:solidFill>
                  <a:srgbClr val="0070C0"/>
                </a:solidFill>
                <a:latin typeface="Palace Script MT" panose="030303020206070C0B05" pitchFamily="66" charset="0"/>
                <a:ea typeface="STLiti" panose="02010800040101010101" pitchFamily="2" charset="-122"/>
              </a:rPr>
              <a:t>Forces </a:t>
            </a:r>
            <a:r>
              <a:rPr lang="en-US" altLang="en-US" sz="5400" b="1" dirty="0">
                <a:solidFill>
                  <a:srgbClr val="FFC000"/>
                </a:solidFill>
                <a:latin typeface="Palace Script MT" panose="030303020206070C0B05" pitchFamily="66" charset="0"/>
                <a:ea typeface="STLiti" panose="02010800040101010101" pitchFamily="2" charset="-122"/>
              </a:rPr>
              <a:t>Unequivocally </a:t>
            </a:r>
            <a:r>
              <a:rPr lang="en-US" altLang="en-US" sz="5400" b="1" dirty="0">
                <a:solidFill>
                  <a:srgbClr val="0070C0"/>
                </a:solidFill>
                <a:latin typeface="Palace Script MT" panose="030303020206070C0B05" pitchFamily="66" charset="0"/>
                <a:ea typeface="STLiti" panose="02010800040101010101" pitchFamily="2" charset="-122"/>
              </a:rPr>
              <a:t>Related to Molecular Mechanics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8" y="152400"/>
            <a:ext cx="6032871" cy="1143000"/>
          </a:xfrm>
        </p:spPr>
        <p:txBody>
          <a:bodyPr/>
          <a:lstStyle/>
          <a:p>
            <a:r>
              <a:rPr lang="en-IN" sz="2800" b="0" i="0" dirty="0">
                <a:solidFill>
                  <a:srgbClr val="003180"/>
                </a:solidFill>
                <a:effectLst/>
                <a:highlight>
                  <a:srgbClr val="FFFFFF"/>
                </a:highlight>
                <a:latin typeface="Lato" panose="020F0502020204030203" pitchFamily="34" charset="0"/>
              </a:rPr>
              <a:t>Shearing of a Fluid System</a:t>
            </a:r>
            <a:endParaRPr lang="en-US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20872A-B079-6FBE-3546-380FF1D5B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4038600"/>
            <a:ext cx="8550027" cy="990600"/>
          </a:xfrm>
        </p:spPr>
        <p:txBody>
          <a:bodyPr/>
          <a:lstStyle/>
          <a:p>
            <a:r>
              <a:rPr lang="en-US" sz="2400" dirty="0"/>
              <a:t>Maintaining this gradient requires the application of a force!</a:t>
            </a:r>
          </a:p>
          <a:p>
            <a:r>
              <a:rPr lang="en-US" sz="2400" b="1" i="1" u="none" strike="noStrike" baseline="0" dirty="0">
                <a:solidFill>
                  <a:schemeClr val="accent2"/>
                </a:solidFill>
                <a:latin typeface="Times-BoldItalic"/>
              </a:rPr>
              <a:t>Plate experiences</a:t>
            </a:r>
            <a:r>
              <a:rPr lang="en-US" sz="2400" b="1" i="1" u="none" strike="noStrike" dirty="0">
                <a:solidFill>
                  <a:schemeClr val="accent2"/>
                </a:solidFill>
                <a:latin typeface="Times-BoldItalic"/>
              </a:rPr>
              <a:t> zero </a:t>
            </a:r>
            <a:r>
              <a:rPr lang="en-US" sz="2400" b="1" i="1" u="none" strike="noStrike" dirty="0">
                <a:solidFill>
                  <a:srgbClr val="FF0000"/>
                </a:solidFill>
                <a:latin typeface="Times-BoldItalic"/>
              </a:rPr>
              <a:t>acceleration</a:t>
            </a:r>
            <a:r>
              <a:rPr lang="en-US" sz="2400" b="1" i="1" u="none" strike="noStrike" dirty="0">
                <a:solidFill>
                  <a:schemeClr val="accent2"/>
                </a:solidFill>
                <a:latin typeface="Times-BoldItalic"/>
              </a:rPr>
              <a:t> for any value of Force F!</a:t>
            </a:r>
            <a:endParaRPr lang="en-US" sz="2400" b="1" i="1" u="none" strike="noStrike" baseline="0" dirty="0">
              <a:solidFill>
                <a:schemeClr val="accent2"/>
              </a:solidFill>
              <a:latin typeface="Times-BoldItalic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8E59F2-C185-A0A1-B219-6B6A533B4F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D832187-FD17-A14C-8EB2-2F0B2F9146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904B9C0-8D49-789E-C6DD-B41F2403B6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CAE7657-DF3F-9A93-3657-89E747B656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16A9DF8-96ED-8D8E-7E47-84A346D9F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BAC7A37-C007-94D6-2E80-D6C4DB435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33490E8-4452-1FD7-F0BE-12521C51BD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CD1C9212-4C9E-789F-AB7A-9B1BCDDE76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C94F7C3-889C-EDF9-DB02-495B9FD73B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8EF21FF3-9648-8A9F-17BB-B2FE85F493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C58DB4E6-3F1D-9927-CB9E-8444633BBE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9F8216B-D31F-5219-40F4-920C77E91F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265DE85-DD36-CE89-48FE-58DBB5D0D4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B187098-FBDB-4624-9733-155FB1DA9A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98FA042-AF17-CAA4-89A8-BCB54362B4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4550447F-C6A8-F992-2BB8-3A41ED003D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1451D02F-A00F-1054-D798-DC839E3152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F608614-9579-B8FB-4543-954E276BDA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6FBEC9-D3D5-310F-B5FB-37270ACDAE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3380087-A77E-622D-E45F-AB21B73DA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" y="1428429"/>
            <a:ext cx="5943601" cy="2453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5A1DC7-7AAE-C0C4-4323-C5FBF86F4FE6}"/>
                  </a:ext>
                </a:extLst>
              </p:cNvPr>
              <p:cNvSpPr txBox="1"/>
              <p:nvPr/>
            </p:nvSpPr>
            <p:spPr>
              <a:xfrm>
                <a:off x="4866510" y="4953000"/>
                <a:ext cx="1077090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5A1DC7-7AAE-C0C4-4323-C5FBF86F4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510" y="4953000"/>
                <a:ext cx="1077090" cy="6914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4725A015-968E-34A6-ADEF-685BBD29578A}"/>
              </a:ext>
            </a:extLst>
          </p:cNvPr>
          <p:cNvSpPr txBox="1">
            <a:spLocks/>
          </p:cNvSpPr>
          <p:nvPr/>
        </p:nvSpPr>
        <p:spPr bwMode="auto">
          <a:xfrm>
            <a:off x="381000" y="5562600"/>
            <a:ext cx="855002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1" i="1" kern="0" dirty="0">
                <a:solidFill>
                  <a:schemeClr val="accent2"/>
                </a:solidFill>
                <a:latin typeface="Times-BoldItalic"/>
              </a:rPr>
              <a:t>The shear stress (tangential force per unit area of the plate), </a:t>
            </a:r>
            <a:r>
              <a:rPr lang="en-US" sz="2400" b="1" i="1" kern="0" dirty="0">
                <a:solidFill>
                  <a:schemeClr val="accent2"/>
                </a:solidFill>
                <a:latin typeface="Times-BoldItalic"/>
                <a:sym typeface="Symbol" panose="05050102010706020507" pitchFamily="18" charset="2"/>
              </a:rPr>
              <a:t></a:t>
            </a:r>
            <a:endParaRPr lang="en-US" sz="2400" b="1" i="1" kern="0" dirty="0">
              <a:solidFill>
                <a:schemeClr val="accent2"/>
              </a:solidFill>
              <a:latin typeface="Times-BoldItali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6572AC-2326-DC07-D289-4459D30732E8}"/>
                  </a:ext>
                </a:extLst>
              </p:cNvPr>
              <p:cNvSpPr txBox="1"/>
              <p:nvPr/>
            </p:nvSpPr>
            <p:spPr>
              <a:xfrm>
                <a:off x="5018910" y="6014129"/>
                <a:ext cx="829586" cy="691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C6572AC-2326-DC07-D289-4459D3073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910" y="6014129"/>
                <a:ext cx="829586" cy="6914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C319E5DC-BBF4-4ED3-3BF0-D953893BD037}"/>
              </a:ext>
            </a:extLst>
          </p:cNvPr>
          <p:cNvSpPr txBox="1"/>
          <p:nvPr/>
        </p:nvSpPr>
        <p:spPr>
          <a:xfrm>
            <a:off x="990600" y="2057400"/>
            <a:ext cx="7391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+mj-lt"/>
              </a:rPr>
              <a:t>Remember that maintaining a velocity gradient and the shear stresses in a fluid requires continuous application of a force; if the force were to stop, the shear stresses would become zero.</a:t>
            </a:r>
            <a:endParaRPr lang="en-IN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EE75CF3-502D-3971-CE43-A9F1AEDFA42E}"/>
                  </a:ext>
                </a:extLst>
              </p14:cNvPr>
              <p14:cNvContentPartPr/>
              <p14:nvPr/>
            </p14:nvContentPartPr>
            <p14:xfrm>
              <a:off x="5586840" y="4929120"/>
              <a:ext cx="1475280" cy="846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EE75CF3-502D-3971-CE43-A9F1AEDFA42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77480" y="4919760"/>
                <a:ext cx="1494000" cy="86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477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  <p:bldP spid="12" grpId="0" build="p"/>
      <p:bldP spid="14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5791200" cy="1143000"/>
          </a:xfrm>
        </p:spPr>
        <p:txBody>
          <a:bodyPr/>
          <a:lstStyle/>
          <a:p>
            <a:r>
              <a:rPr lang="en-US" altLang="en-US" sz="2800" dirty="0"/>
              <a:t>Classic Fluid Flow Application of Viscosity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6D868A-96ED-68CB-E24E-4B4B53DA1A8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BB47103-4EEA-E6C4-85E7-EEE80A01E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F31A804-CDB5-5673-E809-BA6FC52143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BEEC657-5442-AADD-F294-03B8A232AA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E01078D-2914-D009-9A7B-53C3E178AB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3EEB307-A54A-5AD0-3782-81A1995523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138EAEEE-3062-6560-14B7-01D07A93E8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07A8FFE-5E78-D680-99FB-741625F3AF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D9E9687-25FD-D408-7CA1-CDB575F423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14815623-4D9A-82B5-A637-7A8418057C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59688672-91C1-4C42-C2C2-879DF1D08C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BDD6CD1-1512-5D39-FEE6-8553CA92B4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F082CE1-9962-7201-8495-9133453011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619223C-607D-1973-40A0-187E509B4C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B87EF610-A435-AD16-5FF3-472BCB96C0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F67CD49-4604-3DF4-99CD-10CFC220D4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3CA55D79-5AA2-4DF8-6B01-3A930E1016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09923DB-D117-6ABC-6A2E-EB64D979B5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6829B1-FF1A-4948-5DE8-3CFB10552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97293C30-A999-7310-90CE-C132060DE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4" y="1835574"/>
            <a:ext cx="8077121" cy="171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9AB07ED1-9505-85AC-B204-03CD98116F17}"/>
              </a:ext>
            </a:extLst>
          </p:cNvPr>
          <p:cNvSpPr/>
          <p:nvPr/>
        </p:nvSpPr>
        <p:spPr bwMode="auto">
          <a:xfrm>
            <a:off x="3298121" y="1457490"/>
            <a:ext cx="5673173" cy="2187592"/>
          </a:xfrm>
          <a:custGeom>
            <a:avLst/>
            <a:gdLst>
              <a:gd name="connsiteX0" fmla="*/ 1315443 w 5673173"/>
              <a:gd name="connsiteY0" fmla="*/ 2061565 h 2187592"/>
              <a:gd name="connsiteX1" fmla="*/ 151661 w 5673173"/>
              <a:gd name="connsiteY1" fmla="*/ 2020001 h 2187592"/>
              <a:gd name="connsiteX2" fmla="*/ 40824 w 5673173"/>
              <a:gd name="connsiteY2" fmla="*/ 1535092 h 2187592"/>
              <a:gd name="connsiteX3" fmla="*/ 401043 w 5673173"/>
              <a:gd name="connsiteY3" fmla="*/ 565274 h 2187592"/>
              <a:gd name="connsiteX4" fmla="*/ 401043 w 5673173"/>
              <a:gd name="connsiteY4" fmla="*/ 523710 h 2187592"/>
              <a:gd name="connsiteX5" fmla="*/ 1246170 w 5673173"/>
              <a:gd name="connsiteY5" fmla="*/ 523710 h 2187592"/>
              <a:gd name="connsiteX6" fmla="*/ 2908715 w 5673173"/>
              <a:gd name="connsiteY6" fmla="*/ 218910 h 2187592"/>
              <a:gd name="connsiteX7" fmla="*/ 4820643 w 5673173"/>
              <a:gd name="connsiteY7" fmla="*/ 38801 h 2187592"/>
              <a:gd name="connsiteX8" fmla="*/ 5582643 w 5673173"/>
              <a:gd name="connsiteY8" fmla="*/ 994765 h 2187592"/>
              <a:gd name="connsiteX9" fmla="*/ 5582643 w 5673173"/>
              <a:gd name="connsiteY9" fmla="*/ 994765 h 2187592"/>
              <a:gd name="connsiteX10" fmla="*/ 5263988 w 5673173"/>
              <a:gd name="connsiteY10" fmla="*/ 2116983 h 2187592"/>
              <a:gd name="connsiteX11" fmla="*/ 1315443 w 5673173"/>
              <a:gd name="connsiteY11" fmla="*/ 2061565 h 2187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73173" h="2187592">
                <a:moveTo>
                  <a:pt x="1315443" y="2061565"/>
                </a:moveTo>
                <a:cubicBezTo>
                  <a:pt x="463389" y="2045401"/>
                  <a:pt x="364097" y="2107747"/>
                  <a:pt x="151661" y="2020001"/>
                </a:cubicBezTo>
                <a:cubicBezTo>
                  <a:pt x="-60776" y="1932255"/>
                  <a:pt x="-740" y="1777546"/>
                  <a:pt x="40824" y="1535092"/>
                </a:cubicBezTo>
                <a:cubicBezTo>
                  <a:pt x="82388" y="1292638"/>
                  <a:pt x="341006" y="733838"/>
                  <a:pt x="401043" y="565274"/>
                </a:cubicBezTo>
                <a:cubicBezTo>
                  <a:pt x="461079" y="396710"/>
                  <a:pt x="260188" y="530637"/>
                  <a:pt x="401043" y="523710"/>
                </a:cubicBezTo>
                <a:cubicBezTo>
                  <a:pt x="541897" y="516783"/>
                  <a:pt x="828225" y="574510"/>
                  <a:pt x="1246170" y="523710"/>
                </a:cubicBezTo>
                <a:cubicBezTo>
                  <a:pt x="1664115" y="472910"/>
                  <a:pt x="2312970" y="299728"/>
                  <a:pt x="2908715" y="218910"/>
                </a:cubicBezTo>
                <a:cubicBezTo>
                  <a:pt x="3504460" y="138092"/>
                  <a:pt x="4374988" y="-90508"/>
                  <a:pt x="4820643" y="38801"/>
                </a:cubicBezTo>
                <a:cubicBezTo>
                  <a:pt x="5266298" y="168110"/>
                  <a:pt x="5582643" y="994765"/>
                  <a:pt x="5582643" y="994765"/>
                </a:cubicBezTo>
                <a:lnTo>
                  <a:pt x="5582643" y="994765"/>
                </a:lnTo>
                <a:cubicBezTo>
                  <a:pt x="5529534" y="1181801"/>
                  <a:pt x="5977497" y="1936874"/>
                  <a:pt x="5263988" y="2116983"/>
                </a:cubicBezTo>
                <a:cubicBezTo>
                  <a:pt x="4550479" y="2297092"/>
                  <a:pt x="2167497" y="2077729"/>
                  <a:pt x="1315443" y="2061565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5237B6-60FB-7E5C-81DE-82A2010D1AAB}"/>
              </a:ext>
            </a:extLst>
          </p:cNvPr>
          <p:cNvSpPr txBox="1"/>
          <p:nvPr/>
        </p:nvSpPr>
        <p:spPr>
          <a:xfrm>
            <a:off x="761999" y="4385608"/>
            <a:ext cx="80771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</a:rPr>
              <a:t>To explain this p</a:t>
            </a:r>
            <a:r>
              <a:rPr lang="en-US" dirty="0">
                <a:solidFill>
                  <a:srgbClr val="373D3F"/>
                </a:solidFill>
                <a:highlight>
                  <a:srgbClr val="FFFFFF"/>
                </a:highlight>
                <a:latin typeface="+mn-lt"/>
              </a:rPr>
              <a:t>revious</a:t>
            </a:r>
            <a:r>
              <a:rPr lang="en-US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</a:rPr>
              <a:t> point further, consider a fluid element as it flows in a fluid with a velocity gradient, as shown in the right-side figure above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37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" name="Picture 43007">
            <a:extLst>
              <a:ext uri="{FF2B5EF4-FFF2-40B4-BE49-F238E27FC236}">
                <a16:creationId xmlns:a16="http://schemas.microsoft.com/office/drawing/2014/main" id="{9DE8C859-FD11-BE58-7B9E-916207025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1"/>
            <a:ext cx="4845802" cy="2503910"/>
          </a:xfrm>
          <a:prstGeom prst="rect">
            <a:avLst/>
          </a:prstGeom>
        </p:spPr>
      </p:pic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5791200" cy="1143000"/>
          </a:xfrm>
        </p:spPr>
        <p:txBody>
          <a:bodyPr/>
          <a:lstStyle/>
          <a:p>
            <a:r>
              <a:rPr lang="en-US" altLang="en-US" sz="2800" dirty="0"/>
              <a:t>Classic Fluid Flow Application of Viscosity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6D868A-96ED-68CB-E24E-4B4B53DA1A8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BB47103-4EEA-E6C4-85E7-EEE80A01E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F31A804-CDB5-5673-E809-BA6FC52143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BEEC657-5442-AADD-F294-03B8A232AA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E01078D-2914-D009-9A7B-53C3E178AB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3EEB307-A54A-5AD0-3782-81A1995523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138EAEEE-3062-6560-14B7-01D07A93E8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07A8FFE-5E78-D680-99FB-741625F3AF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D9E9687-25FD-D408-7CA1-CDB575F423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14815623-4D9A-82B5-A637-7A8418057C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59688672-91C1-4C42-C2C2-879DF1D08C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BDD6CD1-1512-5D39-FEE6-8553CA92B4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F082CE1-9962-7201-8495-9133453011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619223C-607D-1973-40A0-187E509B4C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B87EF610-A435-AD16-5FF3-472BCB96C0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F67CD49-4604-3DF4-99CD-10CFC220D4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3CA55D79-5AA2-4DF8-6B01-3A930E1016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09923DB-D117-6ABC-6A2E-EB64D979B5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6829B1-FF1A-4948-5DE8-3CFB10552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5AC0AC7-AC2F-E9AF-E7F8-52933412A553}"/>
              </a:ext>
            </a:extLst>
          </p:cNvPr>
          <p:cNvGrpSpPr/>
          <p:nvPr/>
        </p:nvGrpSpPr>
        <p:grpSpPr>
          <a:xfrm>
            <a:off x="3349620" y="3657600"/>
            <a:ext cx="5413380" cy="779893"/>
            <a:chOff x="761999" y="4782707"/>
            <a:chExt cx="8077121" cy="77989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5237B6-60FB-7E5C-81DE-82A2010D1AAB}"/>
                </a:ext>
              </a:extLst>
            </p:cNvPr>
            <p:cNvSpPr txBox="1"/>
            <p:nvPr/>
          </p:nvSpPr>
          <p:spPr>
            <a:xfrm>
              <a:off x="761999" y="4876800"/>
              <a:ext cx="80771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+mn-lt"/>
                </a:rPr>
                <a:t>The velocity gradient,              is positive. </a:t>
              </a:r>
              <a:endParaRPr lang="en-IN" dirty="0">
                <a:latin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BDBD504-7624-6552-A554-1E03891D8144}"/>
                    </a:ext>
                  </a:extLst>
                </p:cNvPr>
                <p:cNvSpPr txBox="1"/>
                <p:nvPr/>
              </p:nvSpPr>
              <p:spPr>
                <a:xfrm>
                  <a:off x="5082426" y="4782707"/>
                  <a:ext cx="1299984" cy="77989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𝑑𝑢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𝑑𝑦</m:t>
                            </m:r>
                          </m:den>
                        </m:f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BDBD504-7624-6552-A554-1E03891D81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2426" y="4782707"/>
                  <a:ext cx="1299984" cy="77989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ADD1C4B-8D7B-AB04-C113-B0E5786D693F}"/>
              </a:ext>
            </a:extLst>
          </p:cNvPr>
          <p:cNvSpPr txBox="1"/>
          <p:nvPr/>
        </p:nvSpPr>
        <p:spPr>
          <a:xfrm>
            <a:off x="4800600" y="1447800"/>
            <a:ext cx="42599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73D3F"/>
                </a:solidFill>
                <a:highlight>
                  <a:srgbClr val="FFFFFF"/>
                </a:highlight>
                <a:latin typeface="+mj-lt"/>
              </a:rPr>
              <a:t>As</a:t>
            </a:r>
            <a:r>
              <a:rPr lang="en-US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j-lt"/>
              </a:rPr>
              <a:t> the upper surface of the element </a:t>
            </a:r>
            <a:r>
              <a:rPr lang="en-US" dirty="0">
                <a:solidFill>
                  <a:srgbClr val="373D3F"/>
                </a:solidFill>
                <a:highlight>
                  <a:srgbClr val="FFFFFF"/>
                </a:highlight>
                <a:latin typeface="+mj-lt"/>
              </a:rPr>
              <a:t>is</a:t>
            </a:r>
            <a:r>
              <a:rPr lang="en-US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j-lt"/>
              </a:rPr>
              <a:t> moving faster than the lower surface, </a:t>
            </a:r>
            <a:endParaRPr lang="en-IN" dirty="0"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A49259-CFED-83D3-6127-2A4E0905F84E}"/>
              </a:ext>
            </a:extLst>
          </p:cNvPr>
          <p:cNvSpPr txBox="1"/>
          <p:nvPr/>
        </p:nvSpPr>
        <p:spPr>
          <a:xfrm>
            <a:off x="311989" y="4343400"/>
            <a:ext cx="86190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73D3F"/>
                </a:solidFill>
                <a:highlight>
                  <a:srgbClr val="FFFFFF"/>
                </a:highlight>
                <a:latin typeface="+mn-lt"/>
              </a:rPr>
              <a:t>S</a:t>
            </a:r>
            <a:r>
              <a:rPr lang="en-US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</a:rPr>
              <a:t>o, over some time, </a:t>
            </a:r>
            <a:r>
              <a:rPr lang="en-US" b="0" i="1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</a:rPr>
              <a:t>dt </a:t>
            </a:r>
            <a:r>
              <a:rPr lang="en-US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</a:rPr>
              <a:t>the upper 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+mn-lt"/>
              </a:rPr>
              <a:t>AC</a:t>
            </a:r>
            <a:r>
              <a:rPr lang="en-US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</a:rPr>
              <a:t> surface will travel further than the lower surface 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+mn-lt"/>
              </a:rPr>
              <a:t>DE</a:t>
            </a:r>
            <a:r>
              <a:rPr lang="en-US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</a:rPr>
              <a:t> by a distance</a:t>
            </a:r>
            <a:endParaRPr lang="en-IN" i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09" name="TextBox 43008">
                <a:extLst>
                  <a:ext uri="{FF2B5EF4-FFF2-40B4-BE49-F238E27FC236}">
                    <a16:creationId xmlns:a16="http://schemas.microsoft.com/office/drawing/2014/main" id="{21C83401-F440-4275-9ABB-C9CBD2BD67BB}"/>
                  </a:ext>
                </a:extLst>
              </p:cNvPr>
              <p:cNvSpPr txBox="1"/>
              <p:nvPr/>
            </p:nvSpPr>
            <p:spPr>
              <a:xfrm>
                <a:off x="501700" y="5410200"/>
                <a:ext cx="2474908" cy="7798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09" name="TextBox 43008">
                <a:extLst>
                  <a:ext uri="{FF2B5EF4-FFF2-40B4-BE49-F238E27FC236}">
                    <a16:creationId xmlns:a16="http://schemas.microsoft.com/office/drawing/2014/main" id="{21C83401-F440-4275-9ABB-C9CBD2BD6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00" y="5410200"/>
                <a:ext cx="2474908" cy="7798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012" name="TextBox 43011">
            <a:extLst>
              <a:ext uri="{FF2B5EF4-FFF2-40B4-BE49-F238E27FC236}">
                <a16:creationId xmlns:a16="http://schemas.microsoft.com/office/drawing/2014/main" id="{61477C23-FB17-BC5A-2723-529603BA1950}"/>
              </a:ext>
            </a:extLst>
          </p:cNvPr>
          <p:cNvSpPr txBox="1"/>
          <p:nvPr/>
        </p:nvSpPr>
        <p:spPr>
          <a:xfrm>
            <a:off x="3552372" y="5181600"/>
            <a:ext cx="46010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</a:rPr>
              <a:t>The strain , </a:t>
            </a:r>
            <a:r>
              <a:rPr lang="en-IN" b="0" i="0" dirty="0">
                <a:solidFill>
                  <a:srgbClr val="373D3F"/>
                </a:solidFill>
                <a:effectLst/>
                <a:highlight>
                  <a:srgbClr val="FFFFFF"/>
                </a:highlight>
                <a:latin typeface="+mn-lt"/>
                <a:sym typeface="Symbol" panose="05050102010706020507" pitchFamily="18" charset="2"/>
              </a:rPr>
              <a:t> is defined as </a:t>
            </a:r>
            <a:endParaRPr lang="en-IN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013" name="TextBox 43012">
                <a:extLst>
                  <a:ext uri="{FF2B5EF4-FFF2-40B4-BE49-F238E27FC236}">
                    <a16:creationId xmlns:a16="http://schemas.microsoft.com/office/drawing/2014/main" id="{33013927-A9CE-D711-DCBD-1FD23CC64F72}"/>
                  </a:ext>
                </a:extLst>
              </p:cNvPr>
              <p:cNvSpPr txBox="1"/>
              <p:nvPr/>
            </p:nvSpPr>
            <p:spPr>
              <a:xfrm>
                <a:off x="3657600" y="5638800"/>
                <a:ext cx="2227020" cy="10899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3" name="TextBox 43012">
                <a:extLst>
                  <a:ext uri="{FF2B5EF4-FFF2-40B4-BE49-F238E27FC236}">
                    <a16:creationId xmlns:a16="http://schemas.microsoft.com/office/drawing/2014/main" id="{33013927-A9CE-D711-DCBD-1FD23CC64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5638800"/>
                <a:ext cx="2227020" cy="10899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TextBox 43013">
                <a:extLst>
                  <a:ext uri="{FF2B5EF4-FFF2-40B4-BE49-F238E27FC236}">
                    <a16:creationId xmlns:a16="http://schemas.microsoft.com/office/drawing/2014/main" id="{6ED316FA-BEB5-8290-63E4-031956EC8540}"/>
                  </a:ext>
                </a:extLst>
              </p:cNvPr>
              <p:cNvSpPr txBox="1"/>
              <p:nvPr/>
            </p:nvSpPr>
            <p:spPr>
              <a:xfrm>
                <a:off x="6438302" y="5697107"/>
                <a:ext cx="1804981" cy="7798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𝑑𝑢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4" name="TextBox 43013">
                <a:extLst>
                  <a:ext uri="{FF2B5EF4-FFF2-40B4-BE49-F238E27FC236}">
                    <a16:creationId xmlns:a16="http://schemas.microsoft.com/office/drawing/2014/main" id="{6ED316FA-BEB5-8290-63E4-031956EC8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302" y="5697107"/>
                <a:ext cx="1804981" cy="77989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77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43009" grpId="0"/>
      <p:bldP spid="43012" grpId="0"/>
      <p:bldP spid="43013" grpId="0"/>
      <p:bldP spid="430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" name="Picture 43007">
            <a:extLst>
              <a:ext uri="{FF2B5EF4-FFF2-40B4-BE49-F238E27FC236}">
                <a16:creationId xmlns:a16="http://schemas.microsoft.com/office/drawing/2014/main" id="{9DE8C859-FD11-BE58-7B9E-916207025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1"/>
            <a:ext cx="4845802" cy="2503910"/>
          </a:xfrm>
          <a:prstGeom prst="rect">
            <a:avLst/>
          </a:prstGeom>
        </p:spPr>
      </p:pic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5791200" cy="1143000"/>
          </a:xfrm>
        </p:spPr>
        <p:txBody>
          <a:bodyPr/>
          <a:lstStyle/>
          <a:p>
            <a:r>
              <a:rPr lang="en-US" altLang="en-US" sz="2800" dirty="0"/>
              <a:t>Classic Fluid Flow Application of Viscosity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6D868A-96ED-68CB-E24E-4B4B53DA1A8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BB47103-4EEA-E6C4-85E7-EEE80A01E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F31A804-CDB5-5673-E809-BA6FC52143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BEEC657-5442-AADD-F294-03B8A232AA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E01078D-2914-D009-9A7B-53C3E178AB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3EEB307-A54A-5AD0-3782-81A1995523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138EAEEE-3062-6560-14B7-01D07A93E8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07A8FFE-5E78-D680-99FB-741625F3AF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D9E9687-25FD-D408-7CA1-CDB575F423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14815623-4D9A-82B5-A637-7A8418057C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59688672-91C1-4C42-C2C2-879DF1D08C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BDD6CD1-1512-5D39-FEE6-8553CA92B4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F082CE1-9962-7201-8495-9133453011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619223C-607D-1973-40A0-187E509B4C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B87EF610-A435-AD16-5FF3-472BCB96C0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F67CD49-4604-3DF4-99CD-10CFC220D4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3CA55D79-5AA2-4DF8-6B01-3A930E1016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09923DB-D117-6ABC-6A2E-EB64D979B5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6829B1-FF1A-4948-5DE8-3CFB10552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TextBox 43013">
                <a:extLst>
                  <a:ext uri="{FF2B5EF4-FFF2-40B4-BE49-F238E27FC236}">
                    <a16:creationId xmlns:a16="http://schemas.microsoft.com/office/drawing/2014/main" id="{6ED316FA-BEB5-8290-63E4-031956EC8540}"/>
                  </a:ext>
                </a:extLst>
              </p:cNvPr>
              <p:cNvSpPr txBox="1"/>
              <p:nvPr/>
            </p:nvSpPr>
            <p:spPr>
              <a:xfrm>
                <a:off x="5486400" y="1905000"/>
                <a:ext cx="1804981" cy="7798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𝑑𝑢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4" name="TextBox 43013">
                <a:extLst>
                  <a:ext uri="{FF2B5EF4-FFF2-40B4-BE49-F238E27FC236}">
                    <a16:creationId xmlns:a16="http://schemas.microsoft.com/office/drawing/2014/main" id="{6ED316FA-BEB5-8290-63E4-031956EC8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1804981" cy="7798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F848AC2-51B6-B739-6B02-1169C3F43EDA}"/>
              </a:ext>
            </a:extLst>
          </p:cNvPr>
          <p:cNvSpPr txBox="1"/>
          <p:nvPr/>
        </p:nvSpPr>
        <p:spPr>
          <a:xfrm>
            <a:off x="990600" y="4038600"/>
            <a:ext cx="362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an infinitesimal time, </a:t>
            </a:r>
            <a:r>
              <a:rPr lang="en-US" i="1" dirty="0"/>
              <a:t>dt</a:t>
            </a:r>
            <a:endParaRPr lang="en-IN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4A1C59-A88B-61B7-F96D-E8DBF3D737AB}"/>
                  </a:ext>
                </a:extLst>
              </p:cNvPr>
              <p:cNvSpPr txBox="1"/>
              <p:nvPr/>
            </p:nvSpPr>
            <p:spPr>
              <a:xfrm>
                <a:off x="5638800" y="3792107"/>
                <a:ext cx="1619546" cy="7798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𝑑𝑢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4A1C59-A88B-61B7-F96D-E8DBF3D73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3792107"/>
                <a:ext cx="1619546" cy="7798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84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467D06EF-22A8-82FA-468F-85657967FD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6096000" cy="1143000"/>
          </a:xfrm>
        </p:spPr>
        <p:txBody>
          <a:bodyPr/>
          <a:lstStyle/>
          <a:p>
            <a:r>
              <a:rPr lang="en-US" altLang="en-US" sz="2800" dirty="0"/>
              <a:t>Modern Statement of Newtons Law of Viscosity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67384A-2E00-C36C-3BBB-AD38EFCE53C0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0" y="1200150"/>
                <a:ext cx="8686800" cy="1619250"/>
              </a:xfrm>
            </p:spPr>
            <p:txBody>
              <a:bodyPr/>
              <a:lstStyle/>
              <a:p>
                <a:r>
                  <a:rPr lang="en-US" altLang="en-US" sz="2400" dirty="0"/>
                  <a:t>The applied shear is also proportional to the velocity gradient for the common linear fluids.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alt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 </m:t>
                      </m:r>
                      <m:f>
                        <m:f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</m:oMath>
                  </m:oMathPara>
                </a14:m>
                <a:endParaRPr lang="en-US" altLang="en-US" sz="2400" dirty="0"/>
              </a:p>
              <a:p>
                <a:r>
                  <a:rPr lang="en-US" altLang="en-US" sz="2400" dirty="0"/>
                  <a:t>The constant of proportionality is the viscosity coefficient: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67384A-2E00-C36C-3BBB-AD38EFCE53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00150"/>
                <a:ext cx="8686800" cy="1619250"/>
              </a:xfrm>
              <a:blipFill>
                <a:blip r:embed="rId3"/>
                <a:stretch>
                  <a:fillRect l="-912" t="-3008" b="-33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4E341C5-797E-7310-09D0-6CDD5F21A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976899"/>
            <a:ext cx="8686800" cy="219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/>
              <a:t>This equation must be dimensionally homogeneous.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This conditions gives dimensions of viscosity as  stress–time: {FTL</a:t>
            </a:r>
            <a:r>
              <a:rPr lang="en-US" altLang="en-US" sz="2400" baseline="30000" dirty="0"/>
              <a:t>-2</a:t>
            </a:r>
            <a:r>
              <a:rPr lang="en-US" altLang="en-US" sz="2400" dirty="0"/>
              <a:t> } or {M(LT</a:t>
            </a:r>
            <a:r>
              <a:rPr lang="en-US" altLang="en-US" sz="2400" baseline="30000" dirty="0"/>
              <a:t>)-1</a:t>
            </a:r>
            <a:r>
              <a:rPr lang="en-US" altLang="en-US" sz="2400" dirty="0"/>
              <a:t>}, with units as </a:t>
            </a:r>
            <a:r>
              <a:rPr lang="en-US" altLang="en-US" sz="2400" dirty="0" err="1"/>
              <a:t>Pa.s</a:t>
            </a:r>
            <a:r>
              <a:rPr lang="en-US" altLang="en-US" sz="2400" dirty="0"/>
              <a:t>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linear fluids that follow above equation are called Newtonian fluids, after Sir Isaac Newton, who first postulated this resistance law in 1687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A23AE2-977B-D67B-E405-AB2EFC169B4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81E15D5E-97CC-AF23-6DB3-9B15674CA1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54AFCD40-719B-72B4-DEDE-190EBBD07B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1A80EB2B-4DFE-1A18-0CB9-AA497299E1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AA140E9-23C2-CD1F-A7C4-170824806F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F1DDB0E-C032-9D00-DA91-42CEA2A1DF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CA39A181-D2DB-D6C0-49B1-3770033BAE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6F0286D1-BF5B-9C0B-0051-C10464355C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5E3AF19-83ED-E9F8-A711-B0735F9861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67502B8D-0EA3-D519-F05F-D726A5991B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9DDCC539-5827-B2C9-9B0C-E2C9EBBFD8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E4A94EFA-97BE-0662-1620-898EF151F2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6BEB69B-4F81-EE34-17C6-5A1CF7AFA5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DF27E73-2C9E-F753-9F40-6728D24CC5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E8613DF5-8604-F574-EFE5-5ECBE47BE0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BCC47387-5FA4-93A2-E0B2-6263BA78EC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80EE31E0-908D-BEDE-4750-A5FF8EF511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414779BB-6BEC-6629-EA9D-F005A7386F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CECAB1D-5140-4D2D-BB28-B5F7E0354D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D9BF615-88B5-5E82-57EB-A88365D63EBC}"/>
                  </a:ext>
                </a:extLst>
              </p:cNvPr>
              <p:cNvSpPr txBox="1"/>
              <p:nvPr/>
            </p:nvSpPr>
            <p:spPr>
              <a:xfrm>
                <a:off x="1608138" y="3146110"/>
                <a:ext cx="4572000" cy="9845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  <m:r>
                        <a:rPr lang="en-US" alt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US" alt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alt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𝒅𝒖</m:t>
                          </m:r>
                        </m:num>
                        <m:den>
                          <m:r>
                            <a:rPr lang="en-US" alt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𝒅𝒚</m:t>
                          </m:r>
                        </m:den>
                      </m:f>
                    </m:oMath>
                  </m:oMathPara>
                </a14:m>
                <a:endParaRPr lang="en-US" altLang="en-US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D9BF615-88B5-5E82-57EB-A88365D63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138" y="3146110"/>
                <a:ext cx="4572000" cy="9845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F354489-12E5-02FD-F466-CEDF72E44D25}"/>
                  </a:ext>
                </a:extLst>
              </p14:cNvPr>
              <p14:cNvContentPartPr/>
              <p14:nvPr/>
            </p14:nvContentPartPr>
            <p14:xfrm>
              <a:off x="5100480" y="3350520"/>
              <a:ext cx="1957320" cy="725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F354489-12E5-02FD-F466-CEDF72E44D2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91120" y="3341160"/>
                <a:ext cx="1976040" cy="743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build="p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9DF4A05-1AF1-138F-668D-6ABE7D06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9279" y="58738"/>
            <a:ext cx="6416675" cy="1143000"/>
          </a:xfrm>
        </p:spPr>
        <p:txBody>
          <a:bodyPr/>
          <a:lstStyle/>
          <a:p>
            <a:r>
              <a:rPr lang="en-US" altLang="en-US" sz="2800" dirty="0"/>
              <a:t>Viscosity : A Thermodynamic Property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ACEED-96FC-C16C-2C1A-2AA14328E5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00150"/>
            <a:ext cx="8686800" cy="1982788"/>
          </a:xfrm>
        </p:spPr>
        <p:txBody>
          <a:bodyPr/>
          <a:lstStyle/>
          <a:p>
            <a:r>
              <a:rPr lang="en-US" altLang="en-US" sz="2400" dirty="0"/>
              <a:t>The viscosity of Newtonian fluids is a true thermodynamic property and varies with temperature and pressure.</a:t>
            </a:r>
          </a:p>
          <a:p>
            <a:r>
              <a:rPr lang="en-US" altLang="en-US" sz="2400" dirty="0"/>
              <a:t>Also known as absolute viscosity or dynamic viscosity.</a:t>
            </a:r>
          </a:p>
          <a:p>
            <a:r>
              <a:rPr lang="en-US" altLang="en-US" sz="2400" dirty="0"/>
              <a:t>At a given state (</a:t>
            </a:r>
            <a:r>
              <a:rPr lang="en-US" altLang="en-US" sz="2400" i="1" dirty="0"/>
              <a:t>p, T</a:t>
            </a:r>
            <a:r>
              <a:rPr lang="en-US" altLang="en-US" sz="2400" dirty="0"/>
              <a:t>) there is a vast range of values among the common fluids.</a:t>
            </a:r>
          </a:p>
        </p:txBody>
      </p:sp>
      <p:pic>
        <p:nvPicPr>
          <p:cNvPr id="40965" name="Picture 3">
            <a:extLst>
              <a:ext uri="{FF2B5EF4-FFF2-40B4-BE49-F238E27FC236}">
                <a16:creationId xmlns:a16="http://schemas.microsoft.com/office/drawing/2014/main" id="{A16BDF6E-5536-9807-89D9-2D109B214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76600"/>
            <a:ext cx="6634858" cy="330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4AE765-8A5B-D4F4-8CE6-8FAF2F24CF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06459A-25D2-B6D5-FF82-FA034273A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0EE073-75D7-5045-EB85-1CD94643D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921B34-14BC-6EDC-D555-C85B2F08A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ADC2F2-2930-2685-8411-27AB9D04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EBAEA36-7663-0095-2E81-4896154DD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33D2863-89AC-6BFC-FF90-D22FD008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B1B66E-C5B8-97D7-4FD5-750582FF9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DFA90B-EA82-F2E8-A9D3-9B9AB770D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57FE1CE-2A6E-C30F-A7DB-BFFC9DE2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B73A05-B1B9-0FF0-EE6D-EFFE5FFE9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7262FAF-ED95-8824-7A2C-76CC61A8D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42475B1-7A7B-6BDB-B201-2ABC32BB4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585257-5C87-AA18-BBEF-B5A582733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59CD770-673C-5E2F-5ADD-FBE7D5B570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D4BF8B-B8DE-8F9F-0FAC-5096E3425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F3703FB-3631-988B-0962-E59EE651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B804CD-2ACA-0E22-4205-6C491C9B3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5BCEB0-A108-E652-302F-C0F96F868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C2D5206-3ECC-5D08-D4D8-63B86235C04E}"/>
              </a:ext>
            </a:extLst>
          </p:cNvPr>
          <p:cNvSpPr/>
          <p:nvPr/>
        </p:nvSpPr>
        <p:spPr bwMode="auto">
          <a:xfrm>
            <a:off x="4572000" y="3048000"/>
            <a:ext cx="3962400" cy="357981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AF38A432-8D8E-894C-BD42-2A49AFFFC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336047"/>
            <a:ext cx="6935149" cy="535279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CD80A3-CC6C-774F-00F6-730B9975F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824" y="119768"/>
            <a:ext cx="6096000" cy="1143000"/>
          </a:xfrm>
        </p:spPr>
        <p:txBody>
          <a:bodyPr/>
          <a:lstStyle/>
          <a:p>
            <a:r>
              <a:rPr lang="en-US" sz="2800" dirty="0"/>
              <a:t>Effect of Temperature on Viscosity of Fluids</a:t>
            </a:r>
            <a:endParaRPr lang="en-IN" sz="28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065CD34-C0AC-FD95-C415-D7E3AD592E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D6AAB9B3-B1E7-7F6E-DC49-28DC48453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D7EA37B4-4999-43DB-4AC6-062D9360EA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A69A6820-49EE-D792-8B45-5FFB9DF6D7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8AF1528-43DF-27E8-CA5F-C2003891DD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7B7962A-51D4-11CC-27BA-DA96E3ABAE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6EB1367-4444-4FF8-0FFB-AE88C279AF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E4958C6-1B39-E4DC-B28B-51A95C9355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D3FE75F-42D9-DF2B-5D83-3266903CD8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95F8BCD-209C-3A12-D302-A623D27A8B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2DE98A6-BFA7-0C5C-C171-3FC81FAE17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3A8B9EA-655B-2D68-0637-C52B701FAA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52E9AFD-A6F6-6D72-C536-814F06A9C3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0D97767-CA2A-2F22-B295-D19D8C3173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01D05A5-716C-21E0-3FB5-AC88ABB503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80B8820-23AA-133A-89AE-04D1481DA9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F9D15F7-2469-F47D-3DBA-FFA1470528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CE7B7D9-89BC-69EA-2D9F-FBFF4A349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6603B1E-5449-0132-93F1-6867A159C1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77D94FA-1600-7A83-716F-215193DD6E24}"/>
              </a:ext>
            </a:extLst>
          </p:cNvPr>
          <p:cNvGrpSpPr/>
          <p:nvPr/>
        </p:nvGrpSpPr>
        <p:grpSpPr>
          <a:xfrm>
            <a:off x="2161309" y="2230582"/>
            <a:ext cx="4738255" cy="1246909"/>
            <a:chOff x="2161309" y="2230582"/>
            <a:chExt cx="4738255" cy="124690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3A4930C-C0AE-7014-993E-B28B71FFF459}"/>
                </a:ext>
              </a:extLst>
            </p:cNvPr>
            <p:cNvSpPr/>
            <p:nvPr/>
          </p:nvSpPr>
          <p:spPr bwMode="auto">
            <a:xfrm>
              <a:off x="2161309" y="2230582"/>
              <a:ext cx="4738255" cy="1246909"/>
            </a:xfrm>
            <a:custGeom>
              <a:avLst/>
              <a:gdLst>
                <a:gd name="connsiteX0" fmla="*/ 0 w 4738255"/>
                <a:gd name="connsiteY0" fmla="*/ 0 h 1246909"/>
                <a:gd name="connsiteX1" fmla="*/ 346364 w 4738255"/>
                <a:gd name="connsiteY1" fmla="*/ 193963 h 1246909"/>
                <a:gd name="connsiteX2" fmla="*/ 775855 w 4738255"/>
                <a:gd name="connsiteY2" fmla="*/ 401782 h 1246909"/>
                <a:gd name="connsiteX3" fmla="*/ 1607127 w 4738255"/>
                <a:gd name="connsiteY3" fmla="*/ 706582 h 1246909"/>
                <a:gd name="connsiteX4" fmla="*/ 2632364 w 4738255"/>
                <a:gd name="connsiteY4" fmla="*/ 983673 h 1246909"/>
                <a:gd name="connsiteX5" fmla="*/ 3629891 w 4738255"/>
                <a:gd name="connsiteY5" fmla="*/ 1149927 h 1246909"/>
                <a:gd name="connsiteX6" fmla="*/ 4738255 w 4738255"/>
                <a:gd name="connsiteY6" fmla="*/ 1246909 h 124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8255" h="1246909">
                  <a:moveTo>
                    <a:pt x="0" y="0"/>
                  </a:moveTo>
                  <a:cubicBezTo>
                    <a:pt x="108527" y="63499"/>
                    <a:pt x="217055" y="126999"/>
                    <a:pt x="346364" y="193963"/>
                  </a:cubicBezTo>
                  <a:cubicBezTo>
                    <a:pt x="475673" y="260927"/>
                    <a:pt x="565728" y="316346"/>
                    <a:pt x="775855" y="401782"/>
                  </a:cubicBezTo>
                  <a:cubicBezTo>
                    <a:pt x="985982" y="487218"/>
                    <a:pt x="1297709" y="609600"/>
                    <a:pt x="1607127" y="706582"/>
                  </a:cubicBezTo>
                  <a:cubicBezTo>
                    <a:pt x="1916545" y="803564"/>
                    <a:pt x="2295237" y="909782"/>
                    <a:pt x="2632364" y="983673"/>
                  </a:cubicBezTo>
                  <a:cubicBezTo>
                    <a:pt x="2969491" y="1057564"/>
                    <a:pt x="3278909" y="1106054"/>
                    <a:pt x="3629891" y="1149927"/>
                  </a:cubicBezTo>
                  <a:cubicBezTo>
                    <a:pt x="3980873" y="1193800"/>
                    <a:pt x="4359564" y="1220354"/>
                    <a:pt x="4738255" y="1246909"/>
                  </a:cubicBezTo>
                </a:path>
              </a:pathLst>
            </a:custGeom>
            <a:noFill/>
            <a:ln w="635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D28BD8-3C39-E4BA-9FC1-2A146481905A}"/>
                </a:ext>
              </a:extLst>
            </p:cNvPr>
            <p:cNvSpPr txBox="1"/>
            <p:nvPr/>
          </p:nvSpPr>
          <p:spPr>
            <a:xfrm rot="1010478">
              <a:off x="3786201" y="2433407"/>
              <a:ext cx="112402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Liquids</a:t>
              </a:r>
              <a:endParaRPr lang="en-IN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45D4C4-3AB5-2846-824C-EC99556FFAF0}"/>
              </a:ext>
            </a:extLst>
          </p:cNvPr>
          <p:cNvGrpSpPr/>
          <p:nvPr/>
        </p:nvGrpSpPr>
        <p:grpSpPr>
          <a:xfrm>
            <a:off x="2175164" y="4336473"/>
            <a:ext cx="4752109" cy="1233054"/>
            <a:chOff x="2175164" y="4336473"/>
            <a:chExt cx="4752109" cy="1233054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4CA6098-EAAF-D624-5E23-5F9F97FF359E}"/>
                </a:ext>
              </a:extLst>
            </p:cNvPr>
            <p:cNvSpPr/>
            <p:nvPr/>
          </p:nvSpPr>
          <p:spPr bwMode="auto">
            <a:xfrm>
              <a:off x="2175164" y="4336473"/>
              <a:ext cx="4752109" cy="1233054"/>
            </a:xfrm>
            <a:custGeom>
              <a:avLst/>
              <a:gdLst>
                <a:gd name="connsiteX0" fmla="*/ 0 w 4752109"/>
                <a:gd name="connsiteY0" fmla="*/ 1233054 h 1233054"/>
                <a:gd name="connsiteX1" fmla="*/ 304800 w 4752109"/>
                <a:gd name="connsiteY1" fmla="*/ 1066800 h 1233054"/>
                <a:gd name="connsiteX2" fmla="*/ 955963 w 4752109"/>
                <a:gd name="connsiteY2" fmla="*/ 775854 h 1233054"/>
                <a:gd name="connsiteX3" fmla="*/ 1690254 w 4752109"/>
                <a:gd name="connsiteY3" fmla="*/ 512618 h 1233054"/>
                <a:gd name="connsiteX4" fmla="*/ 2327563 w 4752109"/>
                <a:gd name="connsiteY4" fmla="*/ 332509 h 1233054"/>
                <a:gd name="connsiteX5" fmla="*/ 3117272 w 4752109"/>
                <a:gd name="connsiteY5" fmla="*/ 193963 h 1233054"/>
                <a:gd name="connsiteX6" fmla="*/ 3602181 w 4752109"/>
                <a:gd name="connsiteY6" fmla="*/ 110836 h 1233054"/>
                <a:gd name="connsiteX7" fmla="*/ 4211781 w 4752109"/>
                <a:gd name="connsiteY7" fmla="*/ 41563 h 1233054"/>
                <a:gd name="connsiteX8" fmla="*/ 4752109 w 4752109"/>
                <a:gd name="connsiteY8" fmla="*/ 0 h 123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52109" h="1233054">
                  <a:moveTo>
                    <a:pt x="0" y="1233054"/>
                  </a:moveTo>
                  <a:cubicBezTo>
                    <a:pt x="72736" y="1188027"/>
                    <a:pt x="145473" y="1143000"/>
                    <a:pt x="304800" y="1066800"/>
                  </a:cubicBezTo>
                  <a:cubicBezTo>
                    <a:pt x="464127" y="990600"/>
                    <a:pt x="725054" y="868218"/>
                    <a:pt x="955963" y="775854"/>
                  </a:cubicBezTo>
                  <a:cubicBezTo>
                    <a:pt x="1186872" y="683490"/>
                    <a:pt x="1461654" y="586509"/>
                    <a:pt x="1690254" y="512618"/>
                  </a:cubicBezTo>
                  <a:cubicBezTo>
                    <a:pt x="1918854" y="438727"/>
                    <a:pt x="2089727" y="385618"/>
                    <a:pt x="2327563" y="332509"/>
                  </a:cubicBezTo>
                  <a:cubicBezTo>
                    <a:pt x="2565399" y="279400"/>
                    <a:pt x="3117272" y="193963"/>
                    <a:pt x="3117272" y="193963"/>
                  </a:cubicBezTo>
                  <a:cubicBezTo>
                    <a:pt x="3329708" y="157017"/>
                    <a:pt x="3419763" y="136236"/>
                    <a:pt x="3602181" y="110836"/>
                  </a:cubicBezTo>
                  <a:cubicBezTo>
                    <a:pt x="3784599" y="85436"/>
                    <a:pt x="4020126" y="60036"/>
                    <a:pt x="4211781" y="41563"/>
                  </a:cubicBezTo>
                  <a:cubicBezTo>
                    <a:pt x="4403436" y="23090"/>
                    <a:pt x="4577772" y="11545"/>
                    <a:pt x="4752109" y="0"/>
                  </a:cubicBezTo>
                </a:path>
              </a:pathLst>
            </a:custGeom>
            <a:noFill/>
            <a:ln w="603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905391-2F2F-25E1-A2A5-14D23EA82A4E}"/>
                </a:ext>
              </a:extLst>
            </p:cNvPr>
            <p:cNvSpPr txBox="1"/>
            <p:nvPr/>
          </p:nvSpPr>
          <p:spPr>
            <a:xfrm rot="20625136">
              <a:off x="4578927" y="4744320"/>
              <a:ext cx="1167307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Gases</a:t>
              </a:r>
              <a:endParaRPr lang="en-IN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49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33D7-C5F8-32CC-8D82-B7C8B7C31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747" y="152400"/>
            <a:ext cx="5796411" cy="1143000"/>
          </a:xfrm>
        </p:spPr>
        <p:txBody>
          <a:bodyPr/>
          <a:lstStyle/>
          <a:p>
            <a:r>
              <a:rPr lang="en-US" sz="2800" dirty="0"/>
              <a:t>Random Walk Driven by Thermal Energy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2C8DE-D207-C1AF-612D-EB5E664CA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48" y="1490052"/>
            <a:ext cx="8381752" cy="2472348"/>
          </a:xfrm>
        </p:spPr>
        <p:txBody>
          <a:bodyPr/>
          <a:lstStyle/>
          <a:p>
            <a:r>
              <a:rPr lang="en-US" sz="2400" dirty="0"/>
              <a:t>Viscosity can be defined by considering individual particles undergoing Brownian motion in a fluid media.</a:t>
            </a:r>
          </a:p>
          <a:p>
            <a:r>
              <a:rPr lang="en-US" sz="2400" dirty="0"/>
              <a:t>Brownian motion is  described as an effective random walk of each individual particle driven by thermal energy.</a:t>
            </a:r>
          </a:p>
          <a:p>
            <a:endParaRPr 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035A46-990F-92D7-E46F-2A262C94621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D73EACAB-A6F6-DC7C-19F6-626386B244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EFFA2585-9244-6A67-4C5A-81268086DC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280E80C7-362A-C0E1-2C1D-8D79B38B9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C9C6B63-EE8D-EB37-07A3-5B500056D0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81AF984-A672-F1DF-8C0A-F25F74C574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F4F44FA-BA18-894F-1B8C-31E7E6C9C6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FECEB7E5-5893-1DCE-4593-975B653A4D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12BACEE-3330-C957-A3CC-38ED0EF0C2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AAFBCEE-5DC3-DFDE-7896-5583E6154C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7A9D296-4556-E497-C68F-C80A889462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C35B787F-A5F2-F26A-A845-F4BE7C8E72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5B254BB-BA6A-AFB7-E7AA-D0B84386B8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4E6334B-A6B3-AF12-3DC6-2F9A78F3F6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DDE1AEA-C51E-36AB-6885-D054DDE71C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FB1E9C9-EE21-C470-9467-1AD1F813E7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EC357F0-6DAF-C68B-35C8-FBA9B1128A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52E8302-F859-4922-0DC7-E0CE345BDD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424CCE7-1D5F-CF8F-C59C-A1A7B0E1B0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5" name="Online Media 64" title="Brownian Motion">
            <a:hlinkClick r:id="" action="ppaction://media"/>
            <a:extLst>
              <a:ext uri="{FF2B5EF4-FFF2-40B4-BE49-F238E27FC236}">
                <a16:creationId xmlns:a16="http://schemas.microsoft.com/office/drawing/2014/main" id="{2397E5EF-4497-6E52-CA27-BB57FCD265C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49275" y="3582133"/>
            <a:ext cx="3668666" cy="2072542"/>
          </a:xfrm>
          <a:prstGeom prst="rect">
            <a:avLst/>
          </a:prstGeom>
        </p:spPr>
      </p:pic>
      <p:pic>
        <p:nvPicPr>
          <p:cNvPr id="1026" name="Picture 2" descr="Brownian motion of a particle">
            <a:extLst>
              <a:ext uri="{FF2B5EF4-FFF2-40B4-BE49-F238E27FC236}">
                <a16:creationId xmlns:a16="http://schemas.microsoft.com/office/drawing/2014/main" id="{BE6F474C-3105-A9CD-6BB9-83C74E8C6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16" y="3428999"/>
            <a:ext cx="3995783" cy="225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09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9DF4A05-1AF1-138F-668D-6ABE7D06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5309" y="104565"/>
            <a:ext cx="5739954" cy="1143000"/>
          </a:xfrm>
        </p:spPr>
        <p:txBody>
          <a:bodyPr/>
          <a:lstStyle/>
          <a:p>
            <a:r>
              <a:rPr lang="en-US" altLang="en-US" sz="2800" dirty="0"/>
              <a:t>Microscopic View of Viscosity of Fluids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4AE765-8A5B-D4F4-8CE6-8FAF2F24CF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06459A-25D2-B6D5-FF82-FA034273A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0EE073-75D7-5045-EB85-1CD94643D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921B34-14BC-6EDC-D555-C85B2F08A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ADC2F2-2930-2685-8411-27AB9D04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EBAEA36-7663-0095-2E81-4896154DD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33D2863-89AC-6BFC-FF90-D22FD008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B1B66E-C5B8-97D7-4FD5-750582FF9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DFA90B-EA82-F2E8-A9D3-9B9AB770D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57FE1CE-2A6E-C30F-A7DB-BFFC9DE2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B73A05-B1B9-0FF0-EE6D-EFFE5FFE9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7262FAF-ED95-8824-7A2C-76CC61A8D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42475B1-7A7B-6BDB-B201-2ABC32BB4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585257-5C87-AA18-BBEF-B5A582733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59CD770-673C-5E2F-5ADD-FBE7D5B570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D4BF8B-B8DE-8F9F-0FAC-5096E3425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F3703FB-3631-988B-0962-E59EE651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B804CD-2ACA-0E22-4205-6C491C9B3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5BCEB0-A108-E652-302F-C0F96F868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4" name="Content Placeholder 23">
            <a:extLst>
              <a:ext uri="{FF2B5EF4-FFF2-40B4-BE49-F238E27FC236}">
                <a16:creationId xmlns:a16="http://schemas.microsoft.com/office/drawing/2014/main" id="{1E983246-601D-9A34-BA79-A788D58688C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4135" y="2020521"/>
          <a:ext cx="8486814" cy="46261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98449">
                  <a:extLst>
                    <a:ext uri="{9D8B030D-6E8A-4147-A177-3AD203B41FA5}">
                      <a16:colId xmlns:a16="http://schemas.microsoft.com/office/drawing/2014/main" val="3631621790"/>
                    </a:ext>
                  </a:extLst>
                </a:gridCol>
                <a:gridCol w="4077001">
                  <a:extLst>
                    <a:ext uri="{9D8B030D-6E8A-4147-A177-3AD203B41FA5}">
                      <a16:colId xmlns:a16="http://schemas.microsoft.com/office/drawing/2014/main" val="1730338873"/>
                    </a:ext>
                  </a:extLst>
                </a:gridCol>
                <a:gridCol w="1747286">
                  <a:extLst>
                    <a:ext uri="{9D8B030D-6E8A-4147-A177-3AD203B41FA5}">
                      <a16:colId xmlns:a16="http://schemas.microsoft.com/office/drawing/2014/main" val="2681300526"/>
                    </a:ext>
                  </a:extLst>
                </a:gridCol>
                <a:gridCol w="1664078">
                  <a:extLst>
                    <a:ext uri="{9D8B030D-6E8A-4147-A177-3AD203B41FA5}">
                      <a16:colId xmlns:a16="http://schemas.microsoft.com/office/drawing/2014/main" val="3438019993"/>
                    </a:ext>
                  </a:extLst>
                </a:gridCol>
              </a:tblGrid>
              <a:tr h="11051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S.No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Details of A Factor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Significance in Liquids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Significance in Gases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73909"/>
                  </a:ext>
                </a:extLst>
              </a:tr>
              <a:tr h="11051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 The distribution of the nearest molecules surrounding a given molecule and the other.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Very High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Significant</a:t>
                      </a:r>
                      <a:endParaRPr lang="en-IN" sz="20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4522472"/>
                  </a:ext>
                </a:extLst>
              </a:tr>
              <a:tr h="95167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The intermolecular potential between this pair of molecules.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Very High, Attractive Force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2"/>
                          </a:solidFill>
                        </a:rPr>
                        <a:t>Zero to mild attractive /repulsive forces</a:t>
                      </a:r>
                      <a:endParaRPr lang="en-IN" sz="20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0389480"/>
                  </a:ext>
                </a:extLst>
              </a:tr>
              <a:tr h="11051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Fluid molecules always move in a random order with a finite value of average travel distance.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2"/>
                          </a:solidFill>
                        </a:rPr>
                        <a:t>Mild or less 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accent2"/>
                          </a:solidFill>
                        </a:rPr>
                        <a:t>Significant.</a:t>
                      </a:r>
                      <a:endParaRPr lang="en-IN" sz="20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High</a:t>
                      </a:r>
                      <a:endParaRPr lang="en-IN" sz="2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004207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D37D9878-3F5E-8627-33F6-2759EF1A6FF5}"/>
              </a:ext>
            </a:extLst>
          </p:cNvPr>
          <p:cNvSpPr txBox="1"/>
          <p:nvPr/>
        </p:nvSpPr>
        <p:spPr>
          <a:xfrm>
            <a:off x="381248" y="1219200"/>
            <a:ext cx="84132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The molecular theory attempts to explain the viscosity using </a:t>
            </a:r>
            <a:r>
              <a:rPr lang="en-US" dirty="0"/>
              <a:t>three main factors….</a:t>
            </a:r>
            <a:endParaRPr lang="en-IN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C78684-4DAE-2124-66E6-537037961687}"/>
              </a:ext>
            </a:extLst>
          </p:cNvPr>
          <p:cNvSpPr/>
          <p:nvPr/>
        </p:nvSpPr>
        <p:spPr bwMode="auto">
          <a:xfrm>
            <a:off x="1447800" y="3161079"/>
            <a:ext cx="3209479" cy="10299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83C6F8-0A38-CF6D-6FC5-A390CF78664A}"/>
              </a:ext>
            </a:extLst>
          </p:cNvPr>
          <p:cNvSpPr/>
          <p:nvPr/>
        </p:nvSpPr>
        <p:spPr bwMode="auto">
          <a:xfrm>
            <a:off x="1447800" y="4304079"/>
            <a:ext cx="3810000" cy="10299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C3F24B-D518-EB5E-ABB1-D64DE1EA2242}"/>
              </a:ext>
            </a:extLst>
          </p:cNvPr>
          <p:cNvSpPr/>
          <p:nvPr/>
        </p:nvSpPr>
        <p:spPr bwMode="auto">
          <a:xfrm>
            <a:off x="1447800" y="5599479"/>
            <a:ext cx="3810000" cy="10299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6CC79A-C282-D62E-FED8-C179BCC2817F}"/>
              </a:ext>
            </a:extLst>
          </p:cNvPr>
          <p:cNvSpPr/>
          <p:nvPr/>
        </p:nvSpPr>
        <p:spPr bwMode="auto">
          <a:xfrm>
            <a:off x="5553521" y="3161079"/>
            <a:ext cx="3209479" cy="10299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EEB656-AF91-5A10-C38E-3418BD481400}"/>
              </a:ext>
            </a:extLst>
          </p:cNvPr>
          <p:cNvSpPr/>
          <p:nvPr/>
        </p:nvSpPr>
        <p:spPr bwMode="auto">
          <a:xfrm>
            <a:off x="5562600" y="4343400"/>
            <a:ext cx="3209479" cy="106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CEDF94-6FA2-05B5-3B90-FCD69E66A58F}"/>
              </a:ext>
            </a:extLst>
          </p:cNvPr>
          <p:cNvSpPr/>
          <p:nvPr/>
        </p:nvSpPr>
        <p:spPr bwMode="auto">
          <a:xfrm>
            <a:off x="5562600" y="5562600"/>
            <a:ext cx="3209479" cy="1066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7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 animBg="1"/>
      <p:bldP spid="14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9DF4A05-1AF1-138F-668D-6ABE7D06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5739954" cy="1143000"/>
          </a:xfrm>
        </p:spPr>
        <p:txBody>
          <a:bodyPr/>
          <a:lstStyle/>
          <a:p>
            <a:r>
              <a:rPr lang="en-US" altLang="en-US" sz="2800" dirty="0"/>
              <a:t>Microscopic View of Viscosity of Liquids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ACEED-96FC-C16C-2C1A-2AA14328E5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2334" y="1295400"/>
            <a:ext cx="8755141" cy="849608"/>
          </a:xfrm>
        </p:spPr>
        <p:txBody>
          <a:bodyPr/>
          <a:lstStyle/>
          <a:p>
            <a:r>
              <a:rPr lang="en-US" sz="2400" dirty="0"/>
              <a:t>If two adjacent layers of fluid move with different velocities, each will tend to drag the other due to this intermolecular attraction.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4AE765-8A5B-D4F4-8CE6-8FAF2F24CF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06459A-25D2-B6D5-FF82-FA034273A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0EE073-75D7-5045-EB85-1CD94643D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921B34-14BC-6EDC-D555-C85B2F08A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ADC2F2-2930-2685-8411-27AB9D04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EBAEA36-7663-0095-2E81-4896154DD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33D2863-89AC-6BFC-FF90-D22FD008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B1B66E-C5B8-97D7-4FD5-750582FF9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DFA90B-EA82-F2E8-A9D3-9B9AB770D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57FE1CE-2A6E-C30F-A7DB-BFFC9DE2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B73A05-B1B9-0FF0-EE6D-EFFE5FFE9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7262FAF-ED95-8824-7A2C-76CC61A8D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42475B1-7A7B-6BDB-B201-2ABC32BB4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585257-5C87-AA18-BBEF-B5A582733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59CD770-673C-5E2F-5ADD-FBE7D5B570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D4BF8B-B8DE-8F9F-0FAC-5096E3425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F3703FB-3631-988B-0962-E59EE651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B804CD-2ACA-0E22-4205-6C491C9B3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5BCEB0-A108-E652-302F-C0F96F868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6B5DE6-4263-9F10-B1AE-E5DC9728F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" y="2145008"/>
            <a:ext cx="6553200" cy="1612635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DC424E-DA50-E976-5D5B-78B3C57097B0}"/>
              </a:ext>
            </a:extLst>
          </p:cNvPr>
          <p:cNvCxnSpPr/>
          <p:nvPr/>
        </p:nvCxnSpPr>
        <p:spPr bwMode="auto">
          <a:xfrm>
            <a:off x="7149654" y="2158998"/>
            <a:ext cx="1295400" cy="0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A9D5EC3-1FC3-BFB3-E068-36913112A62D}"/>
              </a:ext>
            </a:extLst>
          </p:cNvPr>
          <p:cNvSpPr txBox="1"/>
          <p:nvPr/>
        </p:nvSpPr>
        <p:spPr>
          <a:xfrm>
            <a:off x="8390782" y="19767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  <a:endParaRPr lang="en-IN" i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C6AB82-F672-8F2C-A0BF-03AF590F0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5000"/>
                    </a14:imgEffect>
                    <a14:imgEffect>
                      <a14:brightnessContrast bright="-1000" contrast="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06832"/>
            <a:ext cx="4596954" cy="237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94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D7005-B6E9-6A0F-1182-584DD0F92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887" y="250825"/>
            <a:ext cx="7772400" cy="1143000"/>
          </a:xfrm>
        </p:spPr>
        <p:txBody>
          <a:bodyPr/>
          <a:lstStyle/>
          <a:p>
            <a:r>
              <a:rPr lang="en-US" sz="2800" dirty="0"/>
              <a:t>Brownian Motion under A Strain Rate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1B8F695E-762E-B58C-F7B4-7983FAFDB9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371600"/>
            <a:ext cx="3434094" cy="221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CDEED24-BCA6-68D9-D77C-273F3A9FD3B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81355133-AEB1-96A9-1221-E0B79ACBBA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9D2A21A3-58AB-2974-0B58-FE02729C0C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81EBF611-4D37-D4D6-FA7A-D8E956E4F3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8888277-6D34-FA68-A631-023DC81C49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2F2DD98-C189-8CA0-E833-68CF73B36F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4DBF4B6-F63F-3E6D-123C-6ECE79480B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CC9CDD7-278C-BCEF-7B60-114102DC8F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1C4E5BA-47A8-77CE-F59B-ABB6B7F61A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3B06AB6-D988-55DA-20D0-E17E3DAA14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E38D921-0CA8-E969-2408-37A234B1C0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89D76FF-9A07-6051-5FFA-EFF8F33121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F813330-BFD0-8BA7-9844-1A81698432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E758785-86DC-7A57-C867-DBC661E44B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1C4DB7BE-EFD6-05C0-1FF9-A78E6B2E91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DC70E1E6-6466-9DE3-2E79-C3D3B3987A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3A089F3-B0C8-D41C-6EFC-7D7C7A9099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0AFB047-A6ED-6F86-BB7B-633C61A18B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436C785-64EC-68B5-AD06-4FDEF0F6B8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2CE1907-3015-D424-8B6F-99D1A3E217A9}"/>
                  </a:ext>
                </a:extLst>
              </p:cNvPr>
              <p:cNvSpPr txBox="1"/>
              <p:nvPr/>
            </p:nvSpPr>
            <p:spPr>
              <a:xfrm>
                <a:off x="1295400" y="3601403"/>
                <a:ext cx="2042803" cy="7643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2CE1907-3015-D424-8B6F-99D1A3E21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3601403"/>
                <a:ext cx="2042803" cy="7643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4E0AD0F5-FEA2-C307-F48B-CC9D39179F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7101" y="1219200"/>
            <a:ext cx="2534004" cy="241968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AB7D4F9-07CF-F75B-85B9-1C2E83CEF7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009" y="1290647"/>
            <a:ext cx="2486372" cy="227679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6ABADA2-5060-EF43-33A8-8F9BC808C2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1294" y="4154734"/>
            <a:ext cx="2314898" cy="243874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297742D-10A4-883F-B3D2-2DC6EA08AF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7137" y="4130294"/>
            <a:ext cx="2505425" cy="24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4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9DF4A05-1AF1-138F-668D-6ABE7D06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9279" y="58738"/>
            <a:ext cx="6416675" cy="1143000"/>
          </a:xfrm>
        </p:spPr>
        <p:txBody>
          <a:bodyPr/>
          <a:lstStyle/>
          <a:p>
            <a:r>
              <a:rPr lang="en-US" altLang="en-US" sz="2800" dirty="0"/>
              <a:t>Rate Process Theory of Viscosity of Liquids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4AE765-8A5B-D4F4-8CE6-8FAF2F24CF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06459A-25D2-B6D5-FF82-FA034273A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0EE073-75D7-5045-EB85-1CD94643D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921B34-14BC-6EDC-D555-C85B2F08A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ADC2F2-2930-2685-8411-27AB9D04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EBAEA36-7663-0095-2E81-4896154DD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33D2863-89AC-6BFC-FF90-D22FD008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B1B66E-C5B8-97D7-4FD5-750582FF9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DFA90B-EA82-F2E8-A9D3-9B9AB770D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57FE1CE-2A6E-C30F-A7DB-BFFC9DE2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B73A05-B1B9-0FF0-EE6D-EFFE5FFE9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7262FAF-ED95-8824-7A2C-76CC61A8D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42475B1-7A7B-6BDB-B201-2ABC32BB4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585257-5C87-AA18-BBEF-B5A582733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59CD770-673C-5E2F-5ADD-FBE7D5B570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D4BF8B-B8DE-8F9F-0FAC-5096E3425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F3703FB-3631-988B-0962-E59EE651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B804CD-2ACA-0E22-4205-6C491C9B3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5BCEB0-A108-E652-302F-C0F96F868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DC424E-DA50-E976-5D5B-78B3C57097B0}"/>
              </a:ext>
            </a:extLst>
          </p:cNvPr>
          <p:cNvCxnSpPr/>
          <p:nvPr/>
        </p:nvCxnSpPr>
        <p:spPr bwMode="auto">
          <a:xfrm>
            <a:off x="5105400" y="1452265"/>
            <a:ext cx="1295400" cy="0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A9D5EC3-1FC3-BFB3-E068-36913112A62D}"/>
              </a:ext>
            </a:extLst>
          </p:cNvPr>
          <p:cNvSpPr txBox="1"/>
          <p:nvPr/>
        </p:nvSpPr>
        <p:spPr>
          <a:xfrm>
            <a:off x="6019800" y="10668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F</a:t>
            </a:r>
            <a:endParaRPr lang="en-IN" i="1" dirty="0">
              <a:solidFill>
                <a:srgbClr val="FF0000"/>
              </a:solidFill>
            </a:endParaRPr>
          </a:p>
        </p:txBody>
      </p:sp>
      <p:pic>
        <p:nvPicPr>
          <p:cNvPr id="40972" name="Content Placeholder 40971">
            <a:extLst>
              <a:ext uri="{FF2B5EF4-FFF2-40B4-BE49-F238E27FC236}">
                <a16:creationId xmlns:a16="http://schemas.microsoft.com/office/drawing/2014/main" id="{1DDB8A85-1446-DF1F-5229-A6E84F237F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3400" y="1486970"/>
            <a:ext cx="7763618" cy="2475430"/>
          </a:xfrm>
        </p:spPr>
      </p:pic>
      <p:pic>
        <p:nvPicPr>
          <p:cNvPr id="40970" name="Picture 40969">
            <a:extLst>
              <a:ext uri="{FF2B5EF4-FFF2-40B4-BE49-F238E27FC236}">
                <a16:creationId xmlns:a16="http://schemas.microsoft.com/office/drawing/2014/main" id="{F51C591B-E98E-59AD-CD79-1A0B9BFCE6F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6000"/>
          </a:blip>
          <a:stretch>
            <a:fillRect/>
          </a:stretch>
        </p:blipFill>
        <p:spPr>
          <a:xfrm>
            <a:off x="1752600" y="1867970"/>
            <a:ext cx="828791" cy="990600"/>
          </a:xfrm>
          <a:prstGeom prst="rect">
            <a:avLst/>
          </a:prstGeom>
        </p:spPr>
      </p:pic>
      <p:cxnSp>
        <p:nvCxnSpPr>
          <p:cNvPr id="40974" name="Straight Arrow Connector 40973">
            <a:extLst>
              <a:ext uri="{FF2B5EF4-FFF2-40B4-BE49-F238E27FC236}">
                <a16:creationId xmlns:a16="http://schemas.microsoft.com/office/drawing/2014/main" id="{315C5970-5BE5-BD09-77BF-129C1E9910F2}"/>
              </a:ext>
            </a:extLst>
          </p:cNvPr>
          <p:cNvCxnSpPr>
            <a:cxnSpLocks/>
          </p:cNvCxnSpPr>
          <p:nvPr/>
        </p:nvCxnSpPr>
        <p:spPr bwMode="auto">
          <a:xfrm>
            <a:off x="2667000" y="2743200"/>
            <a:ext cx="1447800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6" name="Straight Arrow Connector 40975">
            <a:extLst>
              <a:ext uri="{FF2B5EF4-FFF2-40B4-BE49-F238E27FC236}">
                <a16:creationId xmlns:a16="http://schemas.microsoft.com/office/drawing/2014/main" id="{FB545FAC-070E-3E0A-40A4-D46B764F8A38}"/>
              </a:ext>
            </a:extLst>
          </p:cNvPr>
          <p:cNvCxnSpPr>
            <a:cxnSpLocks/>
          </p:cNvCxnSpPr>
          <p:nvPr/>
        </p:nvCxnSpPr>
        <p:spPr bwMode="auto">
          <a:xfrm>
            <a:off x="4114800" y="2743200"/>
            <a:ext cx="1447800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7" name="Straight Arrow Connector 40976">
            <a:extLst>
              <a:ext uri="{FF2B5EF4-FFF2-40B4-BE49-F238E27FC236}">
                <a16:creationId xmlns:a16="http://schemas.microsoft.com/office/drawing/2014/main" id="{F087CE8F-F984-38AA-6055-429B79283070}"/>
              </a:ext>
            </a:extLst>
          </p:cNvPr>
          <p:cNvCxnSpPr>
            <a:cxnSpLocks/>
          </p:cNvCxnSpPr>
          <p:nvPr/>
        </p:nvCxnSpPr>
        <p:spPr bwMode="auto">
          <a:xfrm>
            <a:off x="5638800" y="2743200"/>
            <a:ext cx="1447800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978" name="Straight Arrow Connector 40977">
            <a:extLst>
              <a:ext uri="{FF2B5EF4-FFF2-40B4-BE49-F238E27FC236}">
                <a16:creationId xmlns:a16="http://schemas.microsoft.com/office/drawing/2014/main" id="{BC433BC3-8AD4-78B0-CBCB-8470ED8E66FC}"/>
              </a:ext>
            </a:extLst>
          </p:cNvPr>
          <p:cNvCxnSpPr>
            <a:cxnSpLocks/>
          </p:cNvCxnSpPr>
          <p:nvPr/>
        </p:nvCxnSpPr>
        <p:spPr bwMode="auto">
          <a:xfrm>
            <a:off x="7162800" y="2743200"/>
            <a:ext cx="1447800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0983" name="Group 40982">
            <a:extLst>
              <a:ext uri="{FF2B5EF4-FFF2-40B4-BE49-F238E27FC236}">
                <a16:creationId xmlns:a16="http://schemas.microsoft.com/office/drawing/2014/main" id="{FF0253DA-5D48-8A80-BE03-A64D6986B12D}"/>
              </a:ext>
            </a:extLst>
          </p:cNvPr>
          <p:cNvGrpSpPr/>
          <p:nvPr/>
        </p:nvGrpSpPr>
        <p:grpSpPr>
          <a:xfrm>
            <a:off x="228600" y="2133600"/>
            <a:ext cx="8991600" cy="4648200"/>
            <a:chOff x="228600" y="2133600"/>
            <a:chExt cx="8991600" cy="4648200"/>
          </a:xfrm>
        </p:grpSpPr>
        <p:pic>
          <p:nvPicPr>
            <p:cNvPr id="40981" name="Picture 40980">
              <a:extLst>
                <a:ext uri="{FF2B5EF4-FFF2-40B4-BE49-F238E27FC236}">
                  <a16:creationId xmlns:a16="http://schemas.microsoft.com/office/drawing/2014/main" id="{9FABF28F-9F1D-94C7-6F39-5E26FCDA3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8600" y="4048961"/>
              <a:ext cx="8991600" cy="2732839"/>
            </a:xfrm>
            <a:prstGeom prst="rect">
              <a:avLst/>
            </a:prstGeom>
          </p:spPr>
        </p:pic>
        <p:sp>
          <p:nvSpPr>
            <p:cNvPr id="40982" name="TextBox 40981">
              <a:extLst>
                <a:ext uri="{FF2B5EF4-FFF2-40B4-BE49-F238E27FC236}">
                  <a16:creationId xmlns:a16="http://schemas.microsoft.com/office/drawing/2014/main" id="{9D52EFF4-3477-CA7E-A1D4-624E24B4343B}"/>
                </a:ext>
              </a:extLst>
            </p:cNvPr>
            <p:cNvSpPr txBox="1"/>
            <p:nvPr/>
          </p:nvSpPr>
          <p:spPr>
            <a:xfrm rot="16200000">
              <a:off x="-308028" y="2792595"/>
              <a:ext cx="1687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Potential energy</a:t>
              </a:r>
              <a:endParaRPr lang="en-IN" sz="1800" dirty="0"/>
            </a:p>
          </p:txBody>
        </p:sp>
      </p:grpSp>
      <p:sp>
        <p:nvSpPr>
          <p:cNvPr id="40985" name="Rectangle 40984">
            <a:extLst>
              <a:ext uri="{FF2B5EF4-FFF2-40B4-BE49-F238E27FC236}">
                <a16:creationId xmlns:a16="http://schemas.microsoft.com/office/drawing/2014/main" id="{86DB419B-218A-5341-5B71-4AEBD330E5EA}"/>
              </a:ext>
            </a:extLst>
          </p:cNvPr>
          <p:cNvSpPr/>
          <p:nvPr/>
        </p:nvSpPr>
        <p:spPr bwMode="auto">
          <a:xfrm>
            <a:off x="4495800" y="5715000"/>
            <a:ext cx="3801218" cy="533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3F5349C-1B76-966F-0FF0-81744E5E5837}"/>
                  </a:ext>
                </a:extLst>
              </p14:cNvPr>
              <p14:cNvContentPartPr/>
              <p14:nvPr/>
            </p14:nvContentPartPr>
            <p14:xfrm>
              <a:off x="2409480" y="2678040"/>
              <a:ext cx="2147040" cy="3462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3F5349C-1B76-966F-0FF0-81744E5E583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00120" y="2668680"/>
                <a:ext cx="2165760" cy="348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680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4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1" dur="75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098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9DF4A05-1AF1-138F-668D-6ABE7D06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5739954" cy="1143000"/>
          </a:xfrm>
        </p:spPr>
        <p:txBody>
          <a:bodyPr/>
          <a:lstStyle/>
          <a:p>
            <a:r>
              <a:rPr lang="en-US" altLang="en-US" sz="2800" dirty="0"/>
              <a:t>Microscopic View of Viscosity of Liquids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ACEED-96FC-C16C-2C1A-2AA14328E5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7491" y="1295400"/>
            <a:ext cx="7813004" cy="611025"/>
          </a:xfrm>
        </p:spPr>
        <p:txBody>
          <a:bodyPr/>
          <a:lstStyle/>
          <a:p>
            <a:r>
              <a:rPr lang="en-US" sz="2400" dirty="0"/>
              <a:t>The molecular theory-based expression for viscosity: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4AE765-8A5B-D4F4-8CE6-8FAF2F24CF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06459A-25D2-B6D5-FF82-FA034273A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0EE073-75D7-5045-EB85-1CD94643D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921B34-14BC-6EDC-D555-C85B2F08A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ADC2F2-2930-2685-8411-27AB9D04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EBAEA36-7663-0095-2E81-4896154DD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33D2863-89AC-6BFC-FF90-D22FD008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B1B66E-C5B8-97D7-4FD5-750582FF9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DFA90B-EA82-F2E8-A9D3-9B9AB770D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57FE1CE-2A6E-C30F-A7DB-BFFC9DE2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B73A05-B1B9-0FF0-EE6D-EFFE5FFE9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7262FAF-ED95-8824-7A2C-76CC61A8D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42475B1-7A7B-6BDB-B201-2ABC32BB4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585257-5C87-AA18-BBEF-B5A582733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59CD770-673C-5E2F-5ADD-FBE7D5B570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D4BF8B-B8DE-8F9F-0FAC-5096E3425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F3703FB-3631-988B-0962-E59EE651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B804CD-2ACA-0E22-4205-6C491C9B3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5BCEB0-A108-E652-302F-C0F96F868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6B5DE6-4263-9F10-B1AE-E5DC9728F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092965"/>
            <a:ext cx="6553200" cy="1612635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DC424E-DA50-E976-5D5B-78B3C57097B0}"/>
              </a:ext>
            </a:extLst>
          </p:cNvPr>
          <p:cNvCxnSpPr/>
          <p:nvPr/>
        </p:nvCxnSpPr>
        <p:spPr bwMode="auto">
          <a:xfrm>
            <a:off x="7010400" y="5145343"/>
            <a:ext cx="1295400" cy="0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A9D5EC3-1FC3-BFB3-E068-36913112A62D}"/>
              </a:ext>
            </a:extLst>
          </p:cNvPr>
          <p:cNvSpPr txBox="1"/>
          <p:nvPr/>
        </p:nvSpPr>
        <p:spPr>
          <a:xfrm>
            <a:off x="7924800" y="475987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  <a:endParaRPr lang="en-IN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C5CE6A-B3C1-76CD-FFB3-AD1D61A56FD8}"/>
                  </a:ext>
                </a:extLst>
              </p:cNvPr>
              <p:cNvSpPr txBox="1"/>
              <p:nvPr/>
            </p:nvSpPr>
            <p:spPr>
              <a:xfrm>
                <a:off x="838200" y="1769010"/>
                <a:ext cx="7086600" cy="11455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</m:d>
                        </m:e>
                      </m:rad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en-US" sz="3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𝑅𝑇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en-IN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C5CE6A-B3C1-76CD-FFB3-AD1D61A56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769010"/>
                <a:ext cx="7086600" cy="11455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DC132DA5-2F21-5216-DF1A-D55ED4487401}"/>
              </a:ext>
            </a:extLst>
          </p:cNvPr>
          <p:cNvGrpSpPr/>
          <p:nvPr/>
        </p:nvGrpSpPr>
        <p:grpSpPr>
          <a:xfrm>
            <a:off x="2347602" y="2831068"/>
            <a:ext cx="5779086" cy="2120506"/>
            <a:chOff x="2347602" y="2831068"/>
            <a:chExt cx="5779086" cy="2120506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80FE24B-2273-65FC-AA57-47113A893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47602" y="2971587"/>
              <a:ext cx="5779086" cy="197998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1FE4C9C-2023-CD8D-10A9-D20EC1758629}"/>
                    </a:ext>
                  </a:extLst>
                </p:cNvPr>
                <p:cNvSpPr txBox="1"/>
                <p:nvPr/>
              </p:nvSpPr>
              <p:spPr>
                <a:xfrm>
                  <a:off x="2642069" y="2831068"/>
                  <a:ext cx="25353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1FE4C9C-2023-CD8D-10A9-D20EC17586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42069" y="2831068"/>
                  <a:ext cx="253531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6190" r="-21429" b="-2459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3600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9DF4A05-1AF1-138F-668D-6ABE7D06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5739954" cy="1143000"/>
          </a:xfrm>
        </p:spPr>
        <p:txBody>
          <a:bodyPr/>
          <a:lstStyle/>
          <a:p>
            <a:r>
              <a:rPr lang="en-US" altLang="en-US" sz="2800" dirty="0"/>
              <a:t>Microscopic View of Viscosity of Gases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ACEED-96FC-C16C-2C1A-2AA14328E5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82000" cy="2397369"/>
          </a:xfrm>
        </p:spPr>
        <p:txBody>
          <a:bodyPr/>
          <a:lstStyle/>
          <a:p>
            <a:r>
              <a:rPr lang="en-US" altLang="en-US" sz="2400" dirty="0"/>
              <a:t>Consider a gas system between a fixed and movable plates.</a:t>
            </a:r>
          </a:p>
          <a:p>
            <a:r>
              <a:rPr lang="en-US" altLang="en-US" sz="2400" dirty="0"/>
              <a:t>Initially both the plates are stationary.</a:t>
            </a:r>
          </a:p>
          <a:p>
            <a:r>
              <a:rPr lang="en-US" altLang="en-US" sz="2400" dirty="0"/>
              <a:t>Apply a force F on top plate at time </a:t>
            </a:r>
            <a:r>
              <a:rPr lang="en-US" altLang="en-US" sz="2400" i="1" dirty="0"/>
              <a:t>t=0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4AE765-8A5B-D4F4-8CE6-8FAF2F24CF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06459A-25D2-B6D5-FF82-FA034273A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0EE073-75D7-5045-EB85-1CD94643D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921B34-14BC-6EDC-D555-C85B2F08A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ADC2F2-2930-2685-8411-27AB9D04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EBAEA36-7663-0095-2E81-4896154DD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33D2863-89AC-6BFC-FF90-D22FD008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B1B66E-C5B8-97D7-4FD5-750582FF9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DFA90B-EA82-F2E8-A9D3-9B9AB770D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57FE1CE-2A6E-C30F-A7DB-BFFC9DE2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B73A05-B1B9-0FF0-EE6D-EFFE5FFE9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7262FAF-ED95-8824-7A2C-76CC61A8D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42475B1-7A7B-6BDB-B201-2ABC32BB4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585257-5C87-AA18-BBEF-B5A582733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59CD770-673C-5E2F-5ADD-FBE7D5B570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D4BF8B-B8DE-8F9F-0FAC-5096E3425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F3703FB-3631-988B-0962-E59EE651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B804CD-2ACA-0E22-4205-6C491C9B3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5BCEB0-A108-E652-302F-C0F96F868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Momentum transfer as the cause of viscosity in ideal gases">
            <a:extLst>
              <a:ext uri="{FF2B5EF4-FFF2-40B4-BE49-F238E27FC236}">
                <a16:creationId xmlns:a16="http://schemas.microsoft.com/office/drawing/2014/main" id="{9B2150B2-48B7-481A-5454-E01A646B7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58" y="3304165"/>
            <a:ext cx="6075218" cy="341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AC21F0C-B874-8101-4707-19D7664CE817}"/>
              </a:ext>
            </a:extLst>
          </p:cNvPr>
          <p:cNvCxnSpPr/>
          <p:nvPr/>
        </p:nvCxnSpPr>
        <p:spPr bwMode="auto">
          <a:xfrm>
            <a:off x="6858000" y="3357265"/>
            <a:ext cx="1295400" cy="0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A93FED1-1AAB-6608-C6EE-2A9D56ACA0B2}"/>
              </a:ext>
            </a:extLst>
          </p:cNvPr>
          <p:cNvSpPr txBox="1"/>
          <p:nvPr/>
        </p:nvSpPr>
        <p:spPr>
          <a:xfrm>
            <a:off x="7772400" y="29718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F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07A8C8-3A94-508A-3B9D-303BA1608ED6}"/>
              </a:ext>
            </a:extLst>
          </p:cNvPr>
          <p:cNvSpPr/>
          <p:nvPr/>
        </p:nvSpPr>
        <p:spPr bwMode="auto">
          <a:xfrm>
            <a:off x="724024" y="3505200"/>
            <a:ext cx="6057776" cy="3010319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6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9DF4A05-1AF1-138F-668D-6ABE7D06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5739954" cy="1143000"/>
          </a:xfrm>
        </p:spPr>
        <p:txBody>
          <a:bodyPr/>
          <a:lstStyle/>
          <a:p>
            <a:r>
              <a:rPr lang="en-US" altLang="en-US" sz="2800" dirty="0"/>
              <a:t>Microscopic View of Viscosity of Gases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ACEED-96FC-C16C-2C1A-2AA14328E5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82000" cy="2397369"/>
          </a:xfrm>
        </p:spPr>
        <p:txBody>
          <a:bodyPr/>
          <a:lstStyle/>
          <a:p>
            <a:r>
              <a:rPr lang="en-US" sz="2400" dirty="0"/>
              <a:t>The slowing down effect of fluid layers in gases is mainly due to the </a:t>
            </a:r>
            <a:r>
              <a:rPr lang="en-US" sz="2400" i="1" dirty="0"/>
              <a:t>momentum transfer</a:t>
            </a:r>
            <a:r>
              <a:rPr lang="en-US" sz="2400" dirty="0"/>
              <a:t> of the gas molecules when they diffuse from a slower layer into a faster layer. </a:t>
            </a:r>
          </a:p>
          <a:p>
            <a:r>
              <a:rPr lang="en-US" sz="2400" dirty="0"/>
              <a:t>This process also takes place in liquids, but it is negligible compared to the decelerating effect due to the intermolecular forces.</a:t>
            </a:r>
          </a:p>
          <a:p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4AE765-8A5B-D4F4-8CE6-8FAF2F24CF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06459A-25D2-B6D5-FF82-FA034273A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0EE073-75D7-5045-EB85-1CD94643D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921B34-14BC-6EDC-D555-C85B2F08A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ADC2F2-2930-2685-8411-27AB9D04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EBAEA36-7663-0095-2E81-4896154DD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33D2863-89AC-6BFC-FF90-D22FD008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B1B66E-C5B8-97D7-4FD5-750582FF9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DFA90B-EA82-F2E8-A9D3-9B9AB770D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57FE1CE-2A6E-C30F-A7DB-BFFC9DE2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B73A05-B1B9-0FF0-EE6D-EFFE5FFE9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7262FAF-ED95-8824-7A2C-76CC61A8D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42475B1-7A7B-6BDB-B201-2ABC32BB4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585257-5C87-AA18-BBEF-B5A582733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59CD770-673C-5E2F-5ADD-FBE7D5B570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D4BF8B-B8DE-8F9F-0FAC-5096E3425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F3703FB-3631-988B-0962-E59EE651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B804CD-2ACA-0E22-4205-6C491C9B3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5BCEB0-A108-E652-302F-C0F96F868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Momentum transfer as the cause of viscosity in ideal gases">
            <a:extLst>
              <a:ext uri="{FF2B5EF4-FFF2-40B4-BE49-F238E27FC236}">
                <a16:creationId xmlns:a16="http://schemas.microsoft.com/office/drawing/2014/main" id="{9B2150B2-48B7-481A-5454-E01A646B7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57306"/>
            <a:ext cx="6075218" cy="341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AC21F0C-B874-8101-4707-19D7664CE817}"/>
              </a:ext>
            </a:extLst>
          </p:cNvPr>
          <p:cNvCxnSpPr/>
          <p:nvPr/>
        </p:nvCxnSpPr>
        <p:spPr bwMode="auto">
          <a:xfrm>
            <a:off x="6858000" y="3357265"/>
            <a:ext cx="1295400" cy="0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A93FED1-1AAB-6608-C6EE-2A9D56ACA0B2}"/>
              </a:ext>
            </a:extLst>
          </p:cNvPr>
          <p:cNvSpPr txBox="1"/>
          <p:nvPr/>
        </p:nvSpPr>
        <p:spPr>
          <a:xfrm>
            <a:off x="7772400" y="2971800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  <a:endParaRPr lang="en-IN" i="1" dirty="0"/>
          </a:p>
        </p:txBody>
      </p:sp>
      <p:sp>
        <p:nvSpPr>
          <p:cNvPr id="27" name="TextBox 26">
            <a:hlinkClick r:id="rId5"/>
            <a:extLst>
              <a:ext uri="{FF2B5EF4-FFF2-40B4-BE49-F238E27FC236}">
                <a16:creationId xmlns:a16="http://schemas.microsoft.com/office/drawing/2014/main" id="{87B10F99-44AB-0B3B-E061-31E112D16B25}"/>
              </a:ext>
            </a:extLst>
          </p:cNvPr>
          <p:cNvSpPr txBox="1"/>
          <p:nvPr/>
        </p:nvSpPr>
        <p:spPr>
          <a:xfrm>
            <a:off x="3962400" y="5066090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https://www.tec-science.com/wp-content/uploads/2020/09/en-gases-liquids-fluid-mechanics-viscosity-ideal-gas-momentum-transfer.mp4</a:t>
            </a:r>
          </a:p>
        </p:txBody>
      </p:sp>
    </p:spTree>
    <p:extLst>
      <p:ext uri="{BB962C8B-B14F-4D97-AF65-F5344CB8AC3E}">
        <p14:creationId xmlns:p14="http://schemas.microsoft.com/office/powerpoint/2010/main" val="395194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12471928-7A9E-16E4-5582-6A63B3DA0C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4000"/>
                    </a14:imgEffect>
                    <a14:imgEffect>
                      <a14:brightnessContrast bright="-31000" contrast="8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1074" y="1523468"/>
            <a:ext cx="7001852" cy="3810532"/>
          </a:xfrm>
          <a:prstGeom prst="rect">
            <a:avLst/>
          </a:prstGeom>
        </p:spPr>
      </p:pic>
      <p:sp>
        <p:nvSpPr>
          <p:cNvPr id="40962" name="Title 1">
            <a:extLst>
              <a:ext uri="{FF2B5EF4-FFF2-40B4-BE49-F238E27FC236}">
                <a16:creationId xmlns:a16="http://schemas.microsoft.com/office/drawing/2014/main" id="{19DF4A05-1AF1-138F-668D-6ABE7D06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76200"/>
            <a:ext cx="5739954" cy="1143000"/>
          </a:xfrm>
        </p:spPr>
        <p:txBody>
          <a:bodyPr/>
          <a:lstStyle/>
          <a:p>
            <a:r>
              <a:rPr lang="en-US" altLang="en-US" sz="2800" dirty="0"/>
              <a:t>Microscopic View of Viscosity of Gases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4AE765-8A5B-D4F4-8CE6-8FAF2F24CF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06459A-25D2-B6D5-FF82-FA034273A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0EE073-75D7-5045-EB85-1CD94643D5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7921B34-14BC-6EDC-D555-C85B2F08A1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ADC2F2-2930-2685-8411-27AB9D049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EBAEA36-7663-0095-2E81-4896154DDC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33D2863-89AC-6BFC-FF90-D22FD00868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1B1B66E-C5B8-97D7-4FD5-750582FF9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DFA90B-EA82-F2E8-A9D3-9B9AB770D7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57FE1CE-2A6E-C30F-A7DB-BFFC9DE2C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B73A05-B1B9-0FF0-EE6D-EFFE5FFE9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7262FAF-ED95-8824-7A2C-76CC61A8D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42475B1-7A7B-6BDB-B201-2ABC32BB4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585257-5C87-AA18-BBEF-B5A582733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59CD770-673C-5E2F-5ADD-FBE7D5B570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D4BF8B-B8DE-8F9F-0FAC-5096E3425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F3703FB-3631-988B-0962-E59EE651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B804CD-2ACA-0E22-4205-6C491C9B3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5BCEB0-A108-E652-302F-C0F96F8681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AC21F0C-B874-8101-4707-19D7664CE817}"/>
              </a:ext>
            </a:extLst>
          </p:cNvPr>
          <p:cNvCxnSpPr/>
          <p:nvPr/>
        </p:nvCxnSpPr>
        <p:spPr bwMode="auto">
          <a:xfrm>
            <a:off x="6858000" y="1527933"/>
            <a:ext cx="1295400" cy="0"/>
          </a:xfrm>
          <a:prstGeom prst="straightConnector1">
            <a:avLst/>
          </a:prstGeom>
          <a:solidFill>
            <a:schemeClr val="accent1"/>
          </a:solidFill>
          <a:ln w="698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A93FED1-1AAB-6608-C6EE-2A9D56ACA0B2}"/>
              </a:ext>
            </a:extLst>
          </p:cNvPr>
          <p:cNvSpPr txBox="1"/>
          <p:nvPr/>
        </p:nvSpPr>
        <p:spPr>
          <a:xfrm>
            <a:off x="7772400" y="1142468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F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AFFA1A-FEA8-CD26-A611-5079A5EB1836}"/>
              </a:ext>
            </a:extLst>
          </p:cNvPr>
          <p:cNvSpPr txBox="1"/>
          <p:nvPr/>
        </p:nvSpPr>
        <p:spPr>
          <a:xfrm>
            <a:off x="685800" y="541740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+mn-lt"/>
              </a:rPr>
              <a:t>Viscosity of ideal gases:</a:t>
            </a:r>
            <a:endParaRPr lang="en-IN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DC2B113-FA4D-355A-D2D1-F86CA7E89465}"/>
                  </a:ext>
                </a:extLst>
              </p:cNvPr>
              <p:cNvSpPr txBox="1"/>
              <p:nvPr/>
            </p:nvSpPr>
            <p:spPr>
              <a:xfrm>
                <a:off x="1600200" y="5334000"/>
                <a:ext cx="708660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IN" sz="36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DC2B113-FA4D-355A-D2D1-F86CA7E89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5334000"/>
                <a:ext cx="7086600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" name="TextBox 1023">
            <a:extLst>
              <a:ext uri="{FF2B5EF4-FFF2-40B4-BE49-F238E27FC236}">
                <a16:creationId xmlns:a16="http://schemas.microsoft.com/office/drawing/2014/main" id="{D241204E-CF00-3EA6-23AB-5E15C0F24057}"/>
              </a:ext>
            </a:extLst>
          </p:cNvPr>
          <p:cNvSpPr txBox="1"/>
          <p:nvPr/>
        </p:nvSpPr>
        <p:spPr>
          <a:xfrm>
            <a:off x="313815" y="5936645"/>
            <a:ext cx="8617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https://www.tec-science.com/thermodynamics/kinetic-theory-of-gases/viscosity-of-an-ideal-gas/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0618194-7D2E-85CB-1B4E-FF9B749C3A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3200" y="5029200"/>
          <a:ext cx="17526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0618194-7D2E-85CB-1B4E-FF9B749C3A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5029200"/>
                        <a:ext cx="17526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40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D80A3-CC6C-774F-00F6-730B9975F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76200"/>
            <a:ext cx="6490071" cy="1143000"/>
          </a:xfrm>
        </p:spPr>
        <p:txBody>
          <a:bodyPr/>
          <a:lstStyle/>
          <a:p>
            <a:r>
              <a:rPr lang="en-US" sz="2800" dirty="0"/>
              <a:t>Effect of Temperature on Viscosity of Fluids</a:t>
            </a:r>
            <a:endParaRPr lang="en-IN" sz="2800" dirty="0"/>
          </a:p>
        </p:txBody>
      </p:sp>
      <p:pic>
        <p:nvPicPr>
          <p:cNvPr id="1026" name="Picture 2" descr="Solved] The viscosity of liquid ______ with increase in temperatu">
            <a:extLst>
              <a:ext uri="{FF2B5EF4-FFF2-40B4-BE49-F238E27FC236}">
                <a16:creationId xmlns:a16="http://schemas.microsoft.com/office/drawing/2014/main" id="{2FA56B40-1DBB-BDBB-B8A0-38E4BE570B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52" y="1425993"/>
            <a:ext cx="7442308" cy="521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065CD34-C0AC-FD95-C415-D7E3AD592E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D6AAB9B3-B1E7-7F6E-DC49-28DC48453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D7EA37B4-4999-43DB-4AC6-062D9360EA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A69A6820-49EE-D792-8B45-5FFB9DF6D7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8AF1528-43DF-27E8-CA5F-C2003891DD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7B7962A-51D4-11CC-27BA-DA96E3ABAE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6EB1367-4444-4FF8-0FFB-AE88C279AF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E4958C6-1B39-E4DC-B28B-51A95C9355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D3FE75F-42D9-DF2B-5D83-3266903CD8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95F8BCD-209C-3A12-D302-A623D27A8B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2DE98A6-BFA7-0C5C-C171-3FC81FAE17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3A8B9EA-655B-2D68-0637-C52B701FAA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52E9AFD-A6F6-6D72-C536-814F06A9C3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0D97767-CA2A-2F22-B295-D19D8C3173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01D05A5-716C-21E0-3FB5-AC88ABB503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80B8820-23AA-133A-89AE-04D1481DA9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F9D15F7-2469-F47D-3DBA-FFA1470528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CE7B7D9-89BC-69EA-2D9F-FBFF4A349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6603B1E-5449-0132-93F1-6867A159C1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3A4930C-C0AE-7014-993E-B28B71FFF459}"/>
              </a:ext>
            </a:extLst>
          </p:cNvPr>
          <p:cNvSpPr/>
          <p:nvPr/>
        </p:nvSpPr>
        <p:spPr bwMode="auto">
          <a:xfrm>
            <a:off x="2161309" y="2230582"/>
            <a:ext cx="4738255" cy="1246909"/>
          </a:xfrm>
          <a:custGeom>
            <a:avLst/>
            <a:gdLst>
              <a:gd name="connsiteX0" fmla="*/ 0 w 4738255"/>
              <a:gd name="connsiteY0" fmla="*/ 0 h 1246909"/>
              <a:gd name="connsiteX1" fmla="*/ 346364 w 4738255"/>
              <a:gd name="connsiteY1" fmla="*/ 193963 h 1246909"/>
              <a:gd name="connsiteX2" fmla="*/ 775855 w 4738255"/>
              <a:gd name="connsiteY2" fmla="*/ 401782 h 1246909"/>
              <a:gd name="connsiteX3" fmla="*/ 1607127 w 4738255"/>
              <a:gd name="connsiteY3" fmla="*/ 706582 h 1246909"/>
              <a:gd name="connsiteX4" fmla="*/ 2632364 w 4738255"/>
              <a:gd name="connsiteY4" fmla="*/ 983673 h 1246909"/>
              <a:gd name="connsiteX5" fmla="*/ 3629891 w 4738255"/>
              <a:gd name="connsiteY5" fmla="*/ 1149927 h 1246909"/>
              <a:gd name="connsiteX6" fmla="*/ 4738255 w 4738255"/>
              <a:gd name="connsiteY6" fmla="*/ 1246909 h 124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38255" h="1246909">
                <a:moveTo>
                  <a:pt x="0" y="0"/>
                </a:moveTo>
                <a:cubicBezTo>
                  <a:pt x="108527" y="63499"/>
                  <a:pt x="217055" y="126999"/>
                  <a:pt x="346364" y="193963"/>
                </a:cubicBezTo>
                <a:cubicBezTo>
                  <a:pt x="475673" y="260927"/>
                  <a:pt x="565728" y="316346"/>
                  <a:pt x="775855" y="401782"/>
                </a:cubicBezTo>
                <a:cubicBezTo>
                  <a:pt x="985982" y="487218"/>
                  <a:pt x="1297709" y="609600"/>
                  <a:pt x="1607127" y="706582"/>
                </a:cubicBezTo>
                <a:cubicBezTo>
                  <a:pt x="1916545" y="803564"/>
                  <a:pt x="2295237" y="909782"/>
                  <a:pt x="2632364" y="983673"/>
                </a:cubicBezTo>
                <a:cubicBezTo>
                  <a:pt x="2969491" y="1057564"/>
                  <a:pt x="3278909" y="1106054"/>
                  <a:pt x="3629891" y="1149927"/>
                </a:cubicBezTo>
                <a:cubicBezTo>
                  <a:pt x="3980873" y="1193800"/>
                  <a:pt x="4359564" y="1220354"/>
                  <a:pt x="4738255" y="1246909"/>
                </a:cubicBezTo>
              </a:path>
            </a:pathLst>
          </a:custGeom>
          <a:noFill/>
          <a:ln w="635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CA6098-EAAF-D624-5E23-5F9F97FF359E}"/>
              </a:ext>
            </a:extLst>
          </p:cNvPr>
          <p:cNvSpPr/>
          <p:nvPr/>
        </p:nvSpPr>
        <p:spPr bwMode="auto">
          <a:xfrm>
            <a:off x="2175164" y="4336473"/>
            <a:ext cx="4752109" cy="1233054"/>
          </a:xfrm>
          <a:custGeom>
            <a:avLst/>
            <a:gdLst>
              <a:gd name="connsiteX0" fmla="*/ 0 w 4752109"/>
              <a:gd name="connsiteY0" fmla="*/ 1233054 h 1233054"/>
              <a:gd name="connsiteX1" fmla="*/ 304800 w 4752109"/>
              <a:gd name="connsiteY1" fmla="*/ 1066800 h 1233054"/>
              <a:gd name="connsiteX2" fmla="*/ 955963 w 4752109"/>
              <a:gd name="connsiteY2" fmla="*/ 775854 h 1233054"/>
              <a:gd name="connsiteX3" fmla="*/ 1690254 w 4752109"/>
              <a:gd name="connsiteY3" fmla="*/ 512618 h 1233054"/>
              <a:gd name="connsiteX4" fmla="*/ 2327563 w 4752109"/>
              <a:gd name="connsiteY4" fmla="*/ 332509 h 1233054"/>
              <a:gd name="connsiteX5" fmla="*/ 3117272 w 4752109"/>
              <a:gd name="connsiteY5" fmla="*/ 193963 h 1233054"/>
              <a:gd name="connsiteX6" fmla="*/ 3602181 w 4752109"/>
              <a:gd name="connsiteY6" fmla="*/ 110836 h 1233054"/>
              <a:gd name="connsiteX7" fmla="*/ 4211781 w 4752109"/>
              <a:gd name="connsiteY7" fmla="*/ 41563 h 1233054"/>
              <a:gd name="connsiteX8" fmla="*/ 4752109 w 4752109"/>
              <a:gd name="connsiteY8" fmla="*/ 0 h 1233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52109" h="1233054">
                <a:moveTo>
                  <a:pt x="0" y="1233054"/>
                </a:moveTo>
                <a:cubicBezTo>
                  <a:pt x="72736" y="1188027"/>
                  <a:pt x="145473" y="1143000"/>
                  <a:pt x="304800" y="1066800"/>
                </a:cubicBezTo>
                <a:cubicBezTo>
                  <a:pt x="464127" y="990600"/>
                  <a:pt x="725054" y="868218"/>
                  <a:pt x="955963" y="775854"/>
                </a:cubicBezTo>
                <a:cubicBezTo>
                  <a:pt x="1186872" y="683490"/>
                  <a:pt x="1461654" y="586509"/>
                  <a:pt x="1690254" y="512618"/>
                </a:cubicBezTo>
                <a:cubicBezTo>
                  <a:pt x="1918854" y="438727"/>
                  <a:pt x="2089727" y="385618"/>
                  <a:pt x="2327563" y="332509"/>
                </a:cubicBezTo>
                <a:cubicBezTo>
                  <a:pt x="2565399" y="279400"/>
                  <a:pt x="3117272" y="193963"/>
                  <a:pt x="3117272" y="193963"/>
                </a:cubicBezTo>
                <a:cubicBezTo>
                  <a:pt x="3329708" y="157017"/>
                  <a:pt x="3419763" y="136236"/>
                  <a:pt x="3602181" y="110836"/>
                </a:cubicBezTo>
                <a:cubicBezTo>
                  <a:pt x="3784599" y="85436"/>
                  <a:pt x="4020126" y="60036"/>
                  <a:pt x="4211781" y="41563"/>
                </a:cubicBezTo>
                <a:cubicBezTo>
                  <a:pt x="4403436" y="23090"/>
                  <a:pt x="4577772" y="11545"/>
                  <a:pt x="4752109" y="0"/>
                </a:cubicBezTo>
              </a:path>
            </a:pathLst>
          </a:cu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D28BD8-3C39-E4BA-9FC1-2A146481905A}"/>
              </a:ext>
            </a:extLst>
          </p:cNvPr>
          <p:cNvSpPr txBox="1"/>
          <p:nvPr/>
        </p:nvSpPr>
        <p:spPr>
          <a:xfrm>
            <a:off x="2990774" y="3424535"/>
            <a:ext cx="112402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Liquids</a:t>
            </a:r>
            <a:endParaRPr lang="en-IN" dirty="0">
              <a:solidFill>
                <a:schemeClr val="accent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905391-2F2F-25E1-A2A5-14D23EA82A4E}"/>
              </a:ext>
            </a:extLst>
          </p:cNvPr>
          <p:cNvSpPr txBox="1"/>
          <p:nvPr/>
        </p:nvSpPr>
        <p:spPr>
          <a:xfrm>
            <a:off x="5124374" y="5024735"/>
            <a:ext cx="116730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Gases</a:t>
            </a:r>
            <a:endParaRPr lang="en-IN" sz="3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43930AC-050D-259E-2BBF-93674FEEE384}"/>
                  </a:ext>
                </a:extLst>
              </p:cNvPr>
              <p:cNvSpPr txBox="1"/>
              <p:nvPr/>
            </p:nvSpPr>
            <p:spPr>
              <a:xfrm>
                <a:off x="3810000" y="3733800"/>
                <a:ext cx="3733800" cy="5990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𝑔𝑎𝑠</m:t>
                          </m:r>
                        </m:sub>
                      </m:sSub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IN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43930AC-050D-259E-2BBF-93674FEEE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3733800"/>
                <a:ext cx="3733800" cy="5990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A4DD208-C865-265F-A819-B691E41603CC}"/>
                  </a:ext>
                </a:extLst>
              </p:cNvPr>
              <p:cNvSpPr txBox="1"/>
              <p:nvPr/>
            </p:nvSpPr>
            <p:spPr>
              <a:xfrm>
                <a:off x="3413390" y="1421401"/>
                <a:ext cx="5105400" cy="8753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𝑙𝑖𝑞𝑢𝑖𝑑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</m:d>
                        </m:e>
                      </m:rad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sz="2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en-US" sz="2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28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𝑅𝑇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en-IN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A4DD208-C865-265F-A819-B691E4160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390" y="1421401"/>
                <a:ext cx="5105400" cy="8753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65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DB77D84A-17F5-6728-8921-44E5B5A546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/>
              <a:t>Reynolds View of Viscosity</a:t>
            </a:r>
            <a:br>
              <a:rPr lang="en-US" altLang="en-US" sz="2800"/>
            </a:br>
            <a:r>
              <a:rPr lang="en-US" altLang="en-US" sz="2800"/>
              <a:t>Kinematic Viscosity</a:t>
            </a:r>
          </a:p>
        </p:txBody>
      </p:sp>
      <p:pic>
        <p:nvPicPr>
          <p:cNvPr id="41987" name="Content Placeholder 3">
            <a:extLst>
              <a:ext uri="{FF2B5EF4-FFF2-40B4-BE49-F238E27FC236}">
                <a16:creationId xmlns:a16="http://schemas.microsoft.com/office/drawing/2014/main" id="{5116A27E-1F6B-16E7-32D9-F06D07DEA5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000" y="3492500"/>
            <a:ext cx="8686800" cy="3027363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DA36E2-F9A4-BD07-10BE-55D3D72DC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258239"/>
            <a:ext cx="1476205" cy="13231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81364E-9A63-EE77-108C-754A3E9B609B}"/>
              </a:ext>
            </a:extLst>
          </p:cNvPr>
          <p:cNvSpPr txBox="1"/>
          <p:nvPr/>
        </p:nvSpPr>
        <p:spPr>
          <a:xfrm>
            <a:off x="762000" y="13716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0099"/>
                </a:solidFill>
              </a:rPr>
              <a:t>Why should mass be included in lubricity characteristics of Fluid?</a:t>
            </a:r>
            <a:endParaRPr lang="en-IN" i="1" dirty="0">
              <a:solidFill>
                <a:srgbClr val="000099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06F38CA-96D3-923B-4C78-7A6F036E720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679F1DAE-D290-3DF4-0229-A6C7FA2731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AE0AAC12-411D-1684-8B49-A7F807D2EA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12F8EA06-F421-D403-F91B-CBDB5C8DF3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50C4E55-0295-CF8D-E3A8-8167FF0E6D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C31EE39-FB59-27DE-7F66-5CA294064D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92E13D8-533C-2CF4-63F5-BD077924D5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7138812-7ADE-ED24-9892-CD0AD3FB33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F776367-2790-61BE-1402-9ABDEAF3D6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8B30D03B-3BB0-CCE2-9846-5F2E2EEA1C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5C15DE25-C7A3-6A55-076F-ABED93E7B7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897F9AA-8831-774B-93D0-A99B9F6C6C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5DD35DA-9308-2709-451E-BFFBDD72AB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44C9B6A-7461-C1E0-FF34-E2D95E4403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CCDD0EA7-54BF-6590-B9CC-B39C3C0230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8EF3A876-5568-818F-33B6-5BDA4BF393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C93544A5-912E-4091-B85B-261C1E8C67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769C7C6-52AF-2145-FE80-B7FB261479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6CFEAEB-28C2-5F2C-B642-CD4A72F8C9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5F6C9-1C7B-ED2F-E4EA-92F9EDD0BBA8}"/>
              </a:ext>
            </a:extLst>
          </p:cNvPr>
          <p:cNvSpPr/>
          <p:nvPr/>
        </p:nvSpPr>
        <p:spPr bwMode="auto">
          <a:xfrm>
            <a:off x="6172200" y="3581400"/>
            <a:ext cx="2717800" cy="293846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61F02AE-F19F-7F5D-F84D-EE2C1D780157}"/>
                  </a:ext>
                </a:extLst>
              </p14:cNvPr>
              <p14:cNvContentPartPr/>
              <p14:nvPr/>
            </p14:nvContentPartPr>
            <p14:xfrm>
              <a:off x="1581840" y="2738160"/>
              <a:ext cx="1702080" cy="7419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61F02AE-F19F-7F5D-F84D-EE2C1D7801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72480" y="2728800"/>
                <a:ext cx="1720800" cy="760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/>
              <a:t>Nonnewtonian Fluids</a:t>
            </a:r>
          </a:p>
        </p:txBody>
      </p:sp>
      <p:pic>
        <p:nvPicPr>
          <p:cNvPr id="43011" name="Content Placeholder 3">
            <a:extLst>
              <a:ext uri="{FF2B5EF4-FFF2-40B4-BE49-F238E27FC236}">
                <a16:creationId xmlns:a16="http://schemas.microsoft.com/office/drawing/2014/main" id="{AC88BB9A-069F-FCDA-A6BD-2ADE8C1AEF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978025"/>
            <a:ext cx="4267200" cy="2974975"/>
          </a:xfrm>
        </p:spPr>
      </p:pic>
      <p:pic>
        <p:nvPicPr>
          <p:cNvPr id="43013" name="Picture 5">
            <a:extLst>
              <a:ext uri="{FF2B5EF4-FFF2-40B4-BE49-F238E27FC236}">
                <a16:creationId xmlns:a16="http://schemas.microsoft.com/office/drawing/2014/main" id="{CD469DB1-8974-E154-49BF-BFEC09F9A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0"/>
            <a:ext cx="44196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Box 7">
            <a:extLst>
              <a:ext uri="{FF2B5EF4-FFF2-40B4-BE49-F238E27FC236}">
                <a16:creationId xmlns:a16="http://schemas.microsoft.com/office/drawing/2014/main" id="{66536FE8-F27D-857F-D322-87EDBDEA0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79537"/>
            <a:ext cx="7467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Fluids that do not follow the linear law of viscosity are called nonnewtonian and are treated in books on rheology</a:t>
            </a:r>
            <a:endParaRPr lang="en-IN" altLang="en-US" sz="2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5C105C-EDF5-7C3E-23D8-04F87AD6BC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FA49480-1F25-97EE-F88D-28516D21D8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DDBCEB1-017A-0E09-691E-C0FFBAE762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6CC9D9F-6CE6-883B-EB38-E1650A0842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3EFE7DE-57C2-B53B-30D6-E121361FD1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DD6C1C7-2485-349D-9241-BD2F47C0F9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8AEFA16-280C-33BF-AF87-EDECCA174F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5C80CE4-5000-D165-1708-F17F5E0051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5CF4D30-C25A-BF84-F7C5-F2AE2FF697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2174CD38-02A9-0D55-15A4-4D3013AE37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CF3CEF9-08A6-35B3-1E22-F8A4665C2B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D61C81A-A09A-6591-61A0-C2B3275CDA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D714371-3163-404A-96D4-106E9303C5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F0C72DB-A4EB-329F-B3D6-7A767DDF03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7BCDFA4-D403-D10B-B917-5046EF0E02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5594FF3-2AFC-5C26-6202-CD12B9DD26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3D2DD0D-36F7-9027-5B90-30AFD3E403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7F9C9B4-C7EB-8D81-1D47-0628E42F75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E6CA483-241D-F86D-A8B7-E175985020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2408E07-BC83-752D-0FAF-641A10C80DA2}"/>
                  </a:ext>
                </a:extLst>
              </p14:cNvPr>
              <p14:cNvContentPartPr/>
              <p14:nvPr/>
            </p14:nvContentPartPr>
            <p14:xfrm>
              <a:off x="7529400" y="6084000"/>
              <a:ext cx="998640" cy="4341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2408E07-BC83-752D-0FAF-641A10C80DA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20040" y="6074640"/>
                <a:ext cx="1017360" cy="452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DCF14E-09E5-02AB-3E94-FEEB3B36D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658" y="2933700"/>
            <a:ext cx="6153468" cy="2705100"/>
          </a:xfrm>
          <a:prstGeom prst="rect">
            <a:avLst/>
          </a:prstGeom>
        </p:spPr>
      </p:pic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70136" y="119155"/>
            <a:ext cx="6248400" cy="1143000"/>
          </a:xfrm>
        </p:spPr>
        <p:txBody>
          <a:bodyPr/>
          <a:lstStyle/>
          <a:p>
            <a:r>
              <a:rPr lang="en-US" altLang="en-US" sz="2800" dirty="0"/>
              <a:t>Viscosity as A source of Velocity Distribution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AB68AC-2585-3E7A-1EA8-1924F34B5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442325" cy="16002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strain angle </a:t>
            </a:r>
            <a:r>
              <a:rPr lang="en-US" sz="2400" b="0" i="0" u="none" strike="noStrike" baseline="0" dirty="0">
                <a:latin typeface="Times-Roman"/>
                <a:sym typeface="Symbol" panose="05050102010706020507" pitchFamily="18" charset="2"/>
              </a:rPr>
              <a:t></a:t>
            </a:r>
            <a:r>
              <a:rPr lang="en-US" sz="2400" b="0" i="0" u="none" strike="noStrike" baseline="0" dirty="0">
                <a:latin typeface="Times-Roman"/>
              </a:rPr>
              <a:t>(</a:t>
            </a:r>
            <a:r>
              <a:rPr lang="en-US" sz="2400" b="0" i="1" u="none" strike="noStrike" baseline="0" dirty="0">
                <a:latin typeface="Times-Italic"/>
              </a:rPr>
              <a:t>t</a:t>
            </a:r>
            <a:r>
              <a:rPr lang="en-US" sz="2400" b="0" i="0" u="none" strike="noStrike" baseline="0" dirty="0">
                <a:latin typeface="Times-Roman"/>
              </a:rPr>
              <a:t>) created due to viscosity is not the main concern in fluid mechanics.</a:t>
            </a:r>
          </a:p>
          <a:p>
            <a:pPr algn="l"/>
            <a:r>
              <a:rPr lang="en-US" sz="2400" dirty="0">
                <a:latin typeface="Times-Roman"/>
              </a:rPr>
              <a:t>Viscosity is considered as another source of velocity distribution or normal velocity gradients.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A20ABEDA-A5C4-B1A3-F400-C21A4AA11594}"/>
              </a:ext>
            </a:extLst>
          </p:cNvPr>
          <p:cNvSpPr txBox="1">
            <a:spLocks/>
          </p:cNvSpPr>
          <p:nvPr/>
        </p:nvSpPr>
        <p:spPr bwMode="auto">
          <a:xfrm>
            <a:off x="320675" y="5562600"/>
            <a:ext cx="84423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latin typeface="Times-Roman"/>
              </a:rPr>
              <a:t>Shear stress is proportional to the slope of the velocity profile and is greatest at the wall.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C45968-5E39-FF4D-E4AD-0DBF5598D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7866" y="2675056"/>
            <a:ext cx="2936934" cy="289560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40DD284-47CE-94AF-DC2C-034EC70C1F75}"/>
              </a:ext>
            </a:extLst>
          </p:cNvPr>
          <p:cNvSpPr/>
          <p:nvPr/>
        </p:nvSpPr>
        <p:spPr bwMode="auto">
          <a:xfrm>
            <a:off x="6365671" y="4046656"/>
            <a:ext cx="1375205" cy="901345"/>
          </a:xfrm>
          <a:custGeom>
            <a:avLst/>
            <a:gdLst>
              <a:gd name="connsiteX0" fmla="*/ 166976 w 1375205"/>
              <a:gd name="connsiteY0" fmla="*/ 96982 h 901345"/>
              <a:gd name="connsiteX1" fmla="*/ 1150649 w 1375205"/>
              <a:gd name="connsiteY1" fmla="*/ 0 h 901345"/>
              <a:gd name="connsiteX2" fmla="*/ 1150649 w 1375205"/>
              <a:gd name="connsiteY2" fmla="*/ 0 h 901345"/>
              <a:gd name="connsiteX3" fmla="*/ 1330758 w 1375205"/>
              <a:gd name="connsiteY3" fmla="*/ 595745 h 901345"/>
              <a:gd name="connsiteX4" fmla="*/ 208539 w 1375205"/>
              <a:gd name="connsiteY4" fmla="*/ 900545 h 901345"/>
              <a:gd name="connsiteX5" fmla="*/ 721 w 1375205"/>
              <a:gd name="connsiteY5" fmla="*/ 512618 h 901345"/>
              <a:gd name="connsiteX6" fmla="*/ 166976 w 1375205"/>
              <a:gd name="connsiteY6" fmla="*/ 96982 h 901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205" h="901345">
                <a:moveTo>
                  <a:pt x="166976" y="96982"/>
                </a:moveTo>
                <a:lnTo>
                  <a:pt x="1150649" y="0"/>
                </a:lnTo>
                <a:lnTo>
                  <a:pt x="1150649" y="0"/>
                </a:lnTo>
                <a:cubicBezTo>
                  <a:pt x="1180667" y="99291"/>
                  <a:pt x="1487776" y="445654"/>
                  <a:pt x="1330758" y="595745"/>
                </a:cubicBezTo>
                <a:cubicBezTo>
                  <a:pt x="1173740" y="745836"/>
                  <a:pt x="430212" y="914399"/>
                  <a:pt x="208539" y="900545"/>
                </a:cubicBezTo>
                <a:cubicBezTo>
                  <a:pt x="-13134" y="886691"/>
                  <a:pt x="9957" y="648854"/>
                  <a:pt x="721" y="512618"/>
                </a:cubicBezTo>
                <a:cubicBezTo>
                  <a:pt x="-8515" y="376382"/>
                  <a:pt x="72303" y="229754"/>
                  <a:pt x="166976" y="96982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373F90-D2F8-2767-5880-1B8F53EBFF5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22" descr="Logo usage Guidelines">
              <a:extLst>
                <a:ext uri="{FF2B5EF4-FFF2-40B4-BE49-F238E27FC236}">
                  <a16:creationId xmlns:a16="http://schemas.microsoft.com/office/drawing/2014/main" id="{1B0C468A-329C-BD72-D7D0-70BC405CE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7B914FC9-4B96-0DD4-BC2F-42F97F8AAF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F7A793E4-8DB6-8BE2-6FDF-83D5EB20D6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B004799F-25BA-8803-65F1-D5B3D7DD97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5BE9342A-2A45-0C59-9ABF-683734A9BD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86823147-8532-9034-5118-1BA7B4A68C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04FEF493-D7E0-20AB-C8AB-31000B2F12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7B74C4B1-F623-D00B-7828-74055180F0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B4B0F7F5-08F2-D7A8-76BA-DB2B78023A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0D501EFC-838A-3467-CAF2-97FD0A7918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47022BE3-00C3-3B40-2F0C-2244DB26AF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F5CBB145-70A1-2AF7-02B2-615316ADAA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A4FB5CDE-04A4-4C7A-A8E3-D5BC0E5850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2BD92543-57C6-4C71-A62B-E03F1AF4AC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E15612B0-FAE3-C7A6-F6E0-56BFC7763D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DDBDE115-4B24-48AE-7558-D24FD603FC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68E12309-D4EE-5587-EB7B-B78FE8E492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3C05D55-35F4-C5AF-5126-E9A39210A0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27A82D5-54B8-5FEA-C0B9-85DF3C67E0BC}"/>
                  </a:ext>
                </a:extLst>
              </p14:cNvPr>
              <p14:cNvContentPartPr/>
              <p14:nvPr/>
            </p14:nvContentPartPr>
            <p14:xfrm>
              <a:off x="1191600" y="2677680"/>
              <a:ext cx="4097520" cy="2786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27A82D5-54B8-5FEA-C0B9-85DF3C67E0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82240" y="2668320"/>
                <a:ext cx="4116240" cy="280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52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DCF14E-09E5-02AB-3E94-FEEB3B36D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85875"/>
            <a:ext cx="6153468" cy="2705100"/>
          </a:xfrm>
          <a:prstGeom prst="rect">
            <a:avLst/>
          </a:prstGeom>
        </p:spPr>
      </p:pic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Wall and Flow Interactions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A20ABEDA-A5C4-B1A3-F400-C21A4AA11594}"/>
              </a:ext>
            </a:extLst>
          </p:cNvPr>
          <p:cNvSpPr txBox="1">
            <a:spLocks/>
          </p:cNvSpPr>
          <p:nvPr/>
        </p:nvSpPr>
        <p:spPr bwMode="auto">
          <a:xfrm>
            <a:off x="457200" y="4419600"/>
            <a:ext cx="84423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>
                <a:latin typeface="Times-Roman"/>
              </a:rPr>
              <a:t>At the wall, the velocity </a:t>
            </a:r>
            <a:r>
              <a:rPr lang="en-US" sz="2400" i="1" kern="0" dirty="0">
                <a:latin typeface="Times-Italic"/>
              </a:rPr>
              <a:t>u </a:t>
            </a:r>
            <a:r>
              <a:rPr lang="en-US" sz="2400" kern="0" dirty="0">
                <a:latin typeface="Times-Roman"/>
              </a:rPr>
              <a:t>is zero relative to the wall. </a:t>
            </a:r>
          </a:p>
          <a:p>
            <a:r>
              <a:rPr lang="en-US" sz="2400" kern="0" dirty="0">
                <a:latin typeface="Times-Roman"/>
              </a:rPr>
              <a:t>This is called the </a:t>
            </a:r>
            <a:r>
              <a:rPr lang="en-US" sz="2400" i="1" kern="0" dirty="0">
                <a:solidFill>
                  <a:srgbClr val="3366FF"/>
                </a:solidFill>
                <a:latin typeface="Times-Italic"/>
              </a:rPr>
              <a:t>no-slip condition</a:t>
            </a:r>
            <a:r>
              <a:rPr lang="en-US" sz="2400" i="1" kern="0" dirty="0">
                <a:latin typeface="Times-Italic"/>
              </a:rPr>
              <a:t>.</a:t>
            </a:r>
          </a:p>
          <a:p>
            <a:r>
              <a:rPr lang="en-US" sz="2400" i="1" kern="0" dirty="0">
                <a:latin typeface="Times-Italic"/>
              </a:rPr>
              <a:t>This </a:t>
            </a:r>
            <a:r>
              <a:rPr lang="en-US" sz="2400" kern="0" dirty="0">
                <a:latin typeface="Times-Roman"/>
              </a:rPr>
              <a:t> is a characteristic of viscous (real) fluid flows at low Kn.</a:t>
            </a:r>
            <a:endParaRPr lang="en-IN" sz="24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C45968-5E39-FF4D-E4AD-0DBF5598D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408" y="998656"/>
            <a:ext cx="2936934" cy="289560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40DD284-47CE-94AF-DC2C-034EC70C1F75}"/>
              </a:ext>
            </a:extLst>
          </p:cNvPr>
          <p:cNvSpPr/>
          <p:nvPr/>
        </p:nvSpPr>
        <p:spPr bwMode="auto">
          <a:xfrm>
            <a:off x="5819213" y="2370256"/>
            <a:ext cx="1375205" cy="901345"/>
          </a:xfrm>
          <a:custGeom>
            <a:avLst/>
            <a:gdLst>
              <a:gd name="connsiteX0" fmla="*/ 166976 w 1375205"/>
              <a:gd name="connsiteY0" fmla="*/ 96982 h 901345"/>
              <a:gd name="connsiteX1" fmla="*/ 1150649 w 1375205"/>
              <a:gd name="connsiteY1" fmla="*/ 0 h 901345"/>
              <a:gd name="connsiteX2" fmla="*/ 1150649 w 1375205"/>
              <a:gd name="connsiteY2" fmla="*/ 0 h 901345"/>
              <a:gd name="connsiteX3" fmla="*/ 1330758 w 1375205"/>
              <a:gd name="connsiteY3" fmla="*/ 595745 h 901345"/>
              <a:gd name="connsiteX4" fmla="*/ 208539 w 1375205"/>
              <a:gd name="connsiteY4" fmla="*/ 900545 h 901345"/>
              <a:gd name="connsiteX5" fmla="*/ 721 w 1375205"/>
              <a:gd name="connsiteY5" fmla="*/ 512618 h 901345"/>
              <a:gd name="connsiteX6" fmla="*/ 166976 w 1375205"/>
              <a:gd name="connsiteY6" fmla="*/ 96982 h 901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205" h="901345">
                <a:moveTo>
                  <a:pt x="166976" y="96982"/>
                </a:moveTo>
                <a:lnTo>
                  <a:pt x="1150649" y="0"/>
                </a:lnTo>
                <a:lnTo>
                  <a:pt x="1150649" y="0"/>
                </a:lnTo>
                <a:cubicBezTo>
                  <a:pt x="1180667" y="99291"/>
                  <a:pt x="1487776" y="445654"/>
                  <a:pt x="1330758" y="595745"/>
                </a:cubicBezTo>
                <a:cubicBezTo>
                  <a:pt x="1173740" y="745836"/>
                  <a:pt x="430212" y="914399"/>
                  <a:pt x="208539" y="900545"/>
                </a:cubicBezTo>
                <a:cubicBezTo>
                  <a:pt x="-13134" y="886691"/>
                  <a:pt x="9957" y="648854"/>
                  <a:pt x="721" y="512618"/>
                </a:cubicBezTo>
                <a:cubicBezTo>
                  <a:pt x="-8515" y="376382"/>
                  <a:pt x="72303" y="229754"/>
                  <a:pt x="166976" y="96982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7EDFAA-BBAD-B34C-377D-BEF1C5F6A7F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A70D72B0-9FBB-C2A8-FF0F-F06362D90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3A096207-7F16-8B76-9F97-8C8501624B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E82192B4-1899-70AF-6566-C4405FC3B1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C0C9D9F-D650-BA10-F703-5FB85A2F84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DB96741-F8AD-E70B-8D17-186C208D15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3F06623A-F163-810D-73C0-A0E858A766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00776304-4C64-D579-44D5-AF9B47412F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43A13A41-7C24-F09A-41DF-433B66AFFC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F434DC10-9EF1-7DE9-646B-4BD133FA24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1D484759-ECB0-16AE-BD74-AAAB7B03F2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750FB99-229C-D568-981C-048A6A9B42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82659D0-8E86-36DC-46C7-318422BACC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86FE0089-2584-229E-1770-BEC7FFC55C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108B3BBB-BAA5-D569-80D1-E12E15B827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A1945982-F198-3C76-4F66-2FB08A0448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358BFD0B-9416-7938-8AE3-11318A7A5D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1CF78D59-AA2E-E176-6C3D-585B57426D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802659F-8A4D-8F70-8DF7-FA6C04C1B5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F758D5B-362B-7185-BC67-D98002A5FA4D}"/>
                  </a:ext>
                </a:extLst>
              </p14:cNvPr>
              <p14:cNvContentPartPr/>
              <p14:nvPr/>
            </p14:nvContentPartPr>
            <p14:xfrm>
              <a:off x="4608360" y="1521720"/>
              <a:ext cx="1704600" cy="24073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F758D5B-362B-7185-BC67-D98002A5FA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99000" y="1512360"/>
                <a:ext cx="1723320" cy="242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496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3314</TotalTime>
  <Words>909</Words>
  <Application>Microsoft Office PowerPoint</Application>
  <PresentationFormat>On-screen Show (4:3)</PresentationFormat>
  <Paragraphs>111</Paragraphs>
  <Slides>22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Calibri</vt:lpstr>
      <vt:lpstr>Cambria Math</vt:lpstr>
      <vt:lpstr>CommercialScript BT</vt:lpstr>
      <vt:lpstr>Lato</vt:lpstr>
      <vt:lpstr>Palace Script MT</vt:lpstr>
      <vt:lpstr>Tempus Sans ITC</vt:lpstr>
      <vt:lpstr>Times New Roman</vt:lpstr>
      <vt:lpstr>Times-BoldItalic</vt:lpstr>
      <vt:lpstr>Times-Italic</vt:lpstr>
      <vt:lpstr>Times-Roman</vt:lpstr>
      <vt:lpstr>Blank Presentation</vt:lpstr>
      <vt:lpstr>Equation</vt:lpstr>
      <vt:lpstr>Fluid Properties Responsible for Non-inertial Forces-1 </vt:lpstr>
      <vt:lpstr>Shearing of a Fluid System</vt:lpstr>
      <vt:lpstr>Classic Fluid Flow Application of Viscosity</vt:lpstr>
      <vt:lpstr>Classic Fluid Flow Application of Viscosity</vt:lpstr>
      <vt:lpstr>Classic Fluid Flow Application of Viscosity</vt:lpstr>
      <vt:lpstr>Modern Statement of Newtons Law of Viscosity</vt:lpstr>
      <vt:lpstr>Viscosity : A Thermodynamic Property</vt:lpstr>
      <vt:lpstr>Effect of Temperature on Viscosity of Fluids</vt:lpstr>
      <vt:lpstr>Random Walk Driven by Thermal Energy</vt:lpstr>
      <vt:lpstr>Microscopic View of Viscosity of Fluids</vt:lpstr>
      <vt:lpstr>Microscopic View of Viscosity of Liquids</vt:lpstr>
      <vt:lpstr>Brownian Motion under A Strain Rate</vt:lpstr>
      <vt:lpstr>Rate Process Theory of Viscosity of Liquids</vt:lpstr>
      <vt:lpstr>Microscopic View of Viscosity of Liquids</vt:lpstr>
      <vt:lpstr>Microscopic View of Viscosity of Gases</vt:lpstr>
      <vt:lpstr>Microscopic View of Viscosity of Gases</vt:lpstr>
      <vt:lpstr>Microscopic View of Viscosity of Gases</vt:lpstr>
      <vt:lpstr>Effect of Temperature on Viscosity of Fluids</vt:lpstr>
      <vt:lpstr>Reynolds View of Viscosity Kinematic Viscosity</vt:lpstr>
      <vt:lpstr>Nonnewtonian Fluids</vt:lpstr>
      <vt:lpstr>Viscosity as A source of Velocity Distribution</vt:lpstr>
      <vt:lpstr>Wall and Flow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325</cp:revision>
  <cp:lastPrinted>2002-07-26T02:11:33Z</cp:lastPrinted>
  <dcterms:created xsi:type="dcterms:W3CDTF">2002-07-26T01:39:54Z</dcterms:created>
  <dcterms:modified xsi:type="dcterms:W3CDTF">2025-08-06T06:42:25Z</dcterms:modified>
</cp:coreProperties>
</file>