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2.xml" ContentType="application/vnd.openxmlformats-officedocument.presentationml.notesSlide+xml"/>
  <Override PartName="/ppt/ink/ink12.xml" ContentType="application/inkml+xml"/>
  <Override PartName="/ppt/ink/ink13.xml" ContentType="application/inkml+xml"/>
  <Override PartName="/ppt/ink/ink14.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sldIdLst>
    <p:sldId id="274" r:id="rId2"/>
    <p:sldId id="410" r:id="rId3"/>
    <p:sldId id="814" r:id="rId4"/>
    <p:sldId id="439" r:id="rId5"/>
    <p:sldId id="474" r:id="rId6"/>
    <p:sldId id="1311" r:id="rId7"/>
    <p:sldId id="355" r:id="rId8"/>
    <p:sldId id="513" r:id="rId9"/>
    <p:sldId id="411" r:id="rId10"/>
    <p:sldId id="1101" r:id="rId11"/>
    <p:sldId id="412" r:id="rId12"/>
    <p:sldId id="413" r:id="rId13"/>
    <p:sldId id="414" r:id="rId14"/>
    <p:sldId id="442" r:id="rId15"/>
    <p:sldId id="443" r:id="rId16"/>
    <p:sldId id="1269" r:id="rId17"/>
    <p:sldId id="514" r:id="rId18"/>
    <p:sldId id="1270" r:id="rId19"/>
    <p:sldId id="476" r:id="rId20"/>
    <p:sldId id="1271" r:id="rId21"/>
    <p:sldId id="516" r:id="rId22"/>
    <p:sldId id="517" r:id="rId23"/>
    <p:sldId id="482" r:id="rId24"/>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CC99"/>
    <a:srgbClr val="FF9900"/>
    <a:srgbClr val="E5291B"/>
    <a:srgbClr val="FF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7" autoAdjust="0"/>
    <p:restoredTop sz="93969" autoAdjust="0"/>
  </p:normalViewPr>
  <p:slideViewPr>
    <p:cSldViewPr>
      <p:cViewPr varScale="1">
        <p:scale>
          <a:sx n="69" d="100"/>
          <a:sy n="69" d="100"/>
        </p:scale>
        <p:origin x="1224"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6-07-29T02:31:27.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7-08-01T02:31:09.41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33 49 366,'-18'-2'133,"18"2"6,-15-7-84,15 7-29,0 0-20,6-16-21,3 5-107,-9 11-13,14-13 0,-14 13-5,13 0 2</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3-07T10:33:36.38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1806,'19'22'2451,"-4"-5"-3741,0-8-129</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39:32.946"/>
    </inkml:context>
    <inkml:brush xml:id="br0">
      <inkml:brushProperty name="width" value="0.05292" units="cm"/>
      <inkml:brushProperty name="height" value="0.05292" units="cm"/>
      <inkml:brushProperty name="color" value="#FF0000"/>
    </inkml:brush>
  </inkml:definitions>
  <inkml:trace contextRef="#ctx0" brushRef="#br0">19927 14633 230 0,'0'-7'-66'0,"0"0"24"0,0 1 49 0,0 1-6 0,0 1 11 0,0 1 22 15,0 1-19 1,-1-1 21-16,0-1-20 0,1 3 45 0,0 1-5 15,0 0 17-15,0 0-36 0,0 0 31 0,0 0-22 16,0-1 25-16,0 0-33 0,0 0-1 0,0 0 6 16,0 0-6-16,0 0-19 0,0 0 1 0,0 0-9 15,0 0 9-15,0 0-2 0,0 0-3 0,0 0 3 16,0 0-2-16,0 0 8 0,0 0-3 0,0 0 0 0,0 0 0 0,0 0 2 0,1 0 7 16,0 1 3-16,-1 0 0 0,0 0-12 0,0 0 15 15,0 0 2-15,0 0 6 0,0 0-5 0,0 0-3 16,0 0 0-16,0 0 2 15,0 1-2-15,0 0 1 0,-1 0-12 0,0 0 8 16,0 0-9-16,-10 27-6 0,11-21 3 0,0 0-4 0,2 5-9 16,0-4 1-1,0 3-8-15,3 4 6 0,-4-2 1 0,2 3-4 16,1-2 3-16,-1 5-4 0,2 1 8 0,-1 5-13 16,1 3 3-16,0 0-7 0,1-1 11 0,-2 0-6 15,2 2 5-15,-1 1-6 0,1 2-5 0,1 1 12 0,-3 0-2 16,2-2 6-16,-2 1-10 15,0-1 0-15,3-1-2 0,-4 1 4 0,3-1 10 0,-2 0-12 16,1 0 4-16,-2 2-7 0,1-5 8 0,-1 1-4 16,-1-1 1-16,1 0-2 0,-2 0 6 15,2-2-5-15,-1-1 1 0,1-3-2 16,-2-1 5-16,2-2-2 0,-2 2-1 0,2-2 0 0,0-2-15 16,-1 2 22-16,1-1-10 0,0 0 14 15,0 1-9-15,0-5 3 0,0 1 2 0,-2-3-2 16,-1-2-5-16,1 0 2 0,-1-1 1 0,-1 1 1 15,-3 1-1-15,3-3-2 0,-4-1 0 0,2-1 0 16,3 0-1-16,-5-3 3 0,2 1-6 0,0-2 6 16,1 1-1-16,0-1-2 0,-2-1 5 0,2 1-4 15,-1-2-4-15,3 0 1 0,0-2-5 0,-1-4 3 16,-1 2-21-16,1-4-25 0,1-2-17 0,3 3-3 16,-3-3-32-16,0-1-100 0,0 1-20 0,-2-4-31 15,1-1-2-15</inkml:trace>
  <inkml:trace contextRef="#ctx0" brushRef="#br0" timeOffset="754.64">19992 14508 253 0,'-1'-4'34'0,"0"0"28"0,0 1-15 0,0-1 20 0,1 1-23 0,-2 0 18 16,1 0-1-16,0 0 8 0,0-1-23 16,0-1 17-16,1-1-8 0,0 2 16 0,0 0-2 0,1 0-17 15,0 0 5-15,1 1-8 0,0-1-8 0,-1 1-22 16,0 0-13-16,-1 3 1 0,0 0 2 0,0 0-8 16,0 0 5-16,0 0-7 0,0 0-7 0,0 0-1 15,0 0 4-15,0 0-4 0,0 1 8 0,0 0-1 16,0 0 5-16,0 0-1 0,-1 16 10 0,1-7-12 15,-3-1-4-15,1 1-1 0,0 1 8 0,1 0-1 16,-2 0 10-16,0 3-9 0,0 0-5 0,-2 0 8 16,2 0-6-16,-1 1 9 0,0 0-7 0,-2 1 2 15,4-1 0-15,-3-2-1 16,2-1-9-16,-3-1 14 0,1 0-12 0,1-2 14 0,2 0 0 16,-4 1-8-16,1-5 15 0,1 2-13 0,-2-1 12 15,3-2-16-15,-3 1 0 0,3-2-3 0,0 0 14 16,0 0-4-16,1 0 6 15,-2-3-8-15,0-4-7 0,4 4 11 0,0 0-7 0,0 0 10 16,0 0-2-16,0 0-2 0,0 0 4 0,0 0-3 16,0 0 0-16,0 0 1 0,-1-7-8 0,2 2 7 15,1-1 1-15,3 0-5 0,-1 1 7 0,3-3-8 16,1-1 1-16,0-3 0 16,-1 1 5-16,1-1-2 0,0 0 6 0,1 0-4 15,0-1-6-15,1-2 4 0,0 1 3 0,-1-1-11 0,-1 0 2 16,1 3-5-16,-2-1 1 0,0 3 1 0,-2 2 1 0,-1 0-1 15,0 3-10-15,-2 2 16 16,0 0-9-16,-2 3 10 0,0 0-7 0,0 0 0 0,0 0 4 0,1 1-3 16,8 14 0-1,-6-7-5-15,2-1-2 0,0 2 0 0,1 1 10 0,-1-1-1 16,0 1 2-16,2-1-4 0,1 0-21 0,2 0-67 0,5 1-52 0,-2 0-5 16,0-2-129-16</inkml:trace>
  <inkml:trace contextRef="#ctx0" brushRef="#br0" timeOffset="11291.39">16126 16269 109 0,'0'0'21'0,"0"0"-51"0,0 0-33 0,0-1 83 0,0 0 18 0,0 0-2 0,0 0 19 0,0 0-15 16,8-26 18-16,-5 22-10 0,2 3-11 0,3-2 7 16,-9-1 1-16,1 1-11 0,1 1 12 0,-1-1-16 15,0-1-17-15,0 2 13 0,-1-2-19 0,-3 1 18 0,9 3-17 16,-5-5 0-16,3 2 12 0,-2-1-9 0,-1-1 12 16,4 3 7-16,-4-1-7 0,3-1 8 0,-2 3 2 0,1-4-4 15,0 2 7-15,-2 0-8 0,-5-3-9 0,3 1 16 16,1 1-6-16,4 3 12 15,2-2 6-15,-4 0-2 16,8 0 10-16,-9-4-10 0,0 3-18 0,3 2 18 16,-3 3-17-16,1-5 19 0,-1 5-18 0,0 0-6 0,0 0 1 15,0 0-4-15,0 0-11 0,0-1-2 0,0 0 1 0,0 0 0 16,0 1-2-16,4-2 1 0,-4 8 1 0,1 2 2 0,-1-3 10 0,0 1-10 0,1 1-2 16,-1 0-1-1,2 6 4-15,0 0-4 0,-2 0 9 0,1 6-7 16,-1-4 2-16,0 3 2 0,1-1 3 0,0-1 0 0,-4 3 0 0,1 0-9 0,5 2 0 15,-3 2 2 1,8 1 12-16,-4 1-18 0,0-1 8 0,1 3-11 16,-2-1 1-16,-3 1 7 0,0-1-7 0,-2-1 8 15,1 2 2-15,4-2-9 0,-5 0 6 0,6 0-6 16,-4-3 4-16,0-2-2 0,-1-2-2 0,-6-1 1 16,9 2 0-16,-2-3 4 0,-2 0-3 0,4-2 3 15,-4-1-3-15,2-2 7 0,0 1 0 0,-1-4 2 0,1-1-3 16,0-4-11-16,5 1 2 0,-5-2-6 0,2-1-13 15,-2-1-35-15,0 0-14 0,0 0-6 0,-7 0-45 16,7 0-19-16,0 0-39 0,-1-8 9 0,7 2-74 0,-6-3 0 16</inkml:trace>
  <inkml:trace contextRef="#ctx0" brushRef="#br0" timeOffset="11734.41">16156 16116 107 0,'3'-8'108'0,"-1"2"-45"0,3 4-27 16,0-2 14-16,-1 3 8 0,-4 0 34 0,0-7 9 0,0 4 1 0,-1 1-22 16,1-3-10-16,0 6-15 0,0 0 10 0,0 0 1 15,0 0-12-15,0 0 13 0,0 0-15 0,2-6-13 0,4 10 11 16,-4-2-17-16,-2-2 16 16,0 0-17-16,0 0-2 0,0 0 4 0,16 8-3 0,-9-7 5 0,-3 1-15 15,9 1 2-15,-7-2-5 0,4 0 4 0,-1 0-12 16,-1-1 6-16,3 0-7 0,-2 3 5 0,7-1-4 15,-2-1-7-15,1-1 4 0,-1-1 7 16,0-3-11-16,3 2 12 0,-2-1-14 0,0-1 2 0,1 5 5 16,-4-2-12-16,1 1 8 0,-3-1-8 0,0-5-17 15,-1 3-4-15,0 0-5 0,-1-1-13 0,1 2-48 0,-1 0-9 16,0 1-17-16,3 1-29 0,-5-3-46 0,-2 2 15 16,-4 1-29-16,0 0 11 0</inkml:trace>
  <inkml:trace contextRef="#ctx0" brushRef="#br0" timeOffset="11907.93">16379 16309 331 0,'-8'15'52'0,"0"0"61"0,-3-1 13 0,-1 1-26 15,4-1-43-15,6-1 13 0,-1 0-7 0,6-1 15 16,0-3 10-16,0-1-3 0,3-4 3 0,2-3-3 0,0 1-6 16,3-2-30-16,1 1-11 0,3-2-2 15,-2-2-18-15,1 1-6 0,3-2 3 0,-1 1-7 16,0-3-21-16,0 1-56 0,0 0-33 0,0 1-1 0,-5 1-52 15,2 1-66-15,-4-2 15 0</inkml:trace>
  <inkml:trace contextRef="#ctx0" brushRef="#br0" timeOffset="13507.48">16758 16496 553 0,'0'-4'93'0,"-3"-1"174"16,3 5-160-16,0 0-39 0,0 0-1 0,0 0-10 16,0-1-11-16,0 0 3 0,0 0-10 0,2 0 7 15,-1 1-23-15,-1 0-8 0,1-1 1 0,20-11-2 0,-17 9 0 16,1 0-8-16,1 0 0 0,-1 2-1 0,-1-2 9 0,2 1-9 15,-1-2 3-15,-1 0-6 16,2-1-10-16,-3-3 25 0,1-1-8 0,0-2 15 0,0-1-12 0,0-1 0 16,0-5 2-16,-2-1-3 0,1-2-12 0,-2-2 15 15,2 0-3-15,0 0 11 0,-2-2-8 0,0 1 0 16,-1-4-6-16,0 1 5 0,-1 1-3 0,1 1-10 16,-3 3-2-16,2 0-3 0,0 1 7 0,-2 2 1 15,1 5 6-15,0 0-5 0,2 4-1 0,0 3-7 0,0 1 3 16,0 4-4-16,0 2 8 0,0 0-8 15,0 0-4-15,0 0-1 0,0 0-2 0,0 0 4 0,0 4-9 16,1 5 7-16,-1-1 6 0,1 2-3 16,-1 1 11-16,0 1-12 0,0 3 0 0,-1 4 4 15,0-2 3-15,1 3 1 0,0 2 3 0,0 0 0 16,0 3-3-16,1-1 0 0,-2-3-8 0,1 0 16 16,0 0-9-16,1 0 12 0,2 1-1 0,0 1-5 0,-1 1 9 15,2-4-9-15,0 1 6 0,1-3-2 0,-1 0 0 0,3-1-1 16,-2-3-6-16,-1-2 3 0,3-1 1 0,-2-3 2 0,1 1 5 15,1 1 1-15,0-4-7 0,-2 1 6 16,3-3 0-16,-1-2-2 0,0-1 8 0,2-1-8 0,-4-1 3 16,3-2 0-16,-2-1 3 15,2-3-2-15,0-1-6 0,-3-4-3 0,3-1-3 0,-3 1 2 16,-2-3-1-16,5 0-5 0,-5 1 1 16,1-3-3-16,-7 3 3 0,5-2-4 0,-1 1-1 0,2 2-1 15,6 1-10-15,-9 4 7 0,4 2-7 0,-5 3 7 0,2 0-1 0,-1 3 3 16,0 0-4-16,-6 0 1 15,6 0-8-15,0 0 7 0,0 0 0 0,-3 12 1 16,3-6 10-16,-2 4 2 0,0-1 7 0,0 3-6 0,2 0-3 0,2 1 0 0,3 1-6 16,0 0 5-16,4-1 3 0,-7-1 1 15,1 1 3-15,-3-2-3 16,1 1 2-16,3-1-4 0,-2-4-1 0,2 2-2 0,-1 1 5 0,1-2 0 16,0 0 11-16,0-1-10 0,1-5-3 0,-1 1 10 0,1 1-10 0,2-4 11 15,-2 3-11 1,-1-2 2-16,2-1-2 0,-6-3 2 0,5 0-1 0,2-4-4 0,-2-3 2 0,10 3-4 15,-5-5 4-15,0 3-1 0,1-3 1 16,-3-1-1-16,1 0 9 0,-2-1-8 16,2-1-4-16,-3 1-1 0,0 0-1 0,1 2 2 0,-4 1 5 15,4 1-4-15,-4 3-6 0,-1 2 6 0,1 0 0 0,-1 3 3 0,-2 2 6 16,0 0 2-16,0 0-4 0,0 0 2 16,0 0-6-16,0 0-2 15,0 0-4-15,0 0 2 0,0 11 5 0,0-5 1 16,1 1 8-16,-1 1-6 0,-1-2 7 0,1 4-12 0,0-1 2 0,2 0-4 0,1 1 9 0,-2-3-5 15,1 3 5 1,1-1-5-16,0-2 3 0,0 2-1 0,2 0-3 0,-3-3 1 0,5 3 11 0,-3-3-8 16,1-2 5-1,2 3-8-15,-4-5-7 0,2 0 13 0,0 2 1 0,-1-2 4 16,3 2-5-16,-3-1-2 0,2-3-3 0,-2-1 1 16,0-2-11-16,1 0 17 0,0 2-5 15,2 0 11-15,0 1-13 0,-3 0 2 0,1-2-4 0,0 0 4 0,-1-2-1 0,-1 0 0 0,0 0-3 16,-1-3 2-1,0 2 4-15,0 1-3 0,1-1 5 0,-2 5-5 16,0-3 8-16,-1-3-13 0,0 4 5 0,-1-3-8 0,1 5 3 16,0 0 2-16,0 0-2 0,0-1 2 15,0 0-1-15,0 0 1 0,0 0 3 0,0 0-1 0,0 0 0 0,0 0-3 0,0 0 0 16,0 0-1 0,0 0 1-16,0 1-19 0,1 0-7 0,0-1-6 0,0 1-35 15,0-1-61-15,1 0-38 0,-1 0-9 0,19-8-106 0,-12 9-78 0</inkml:trace>
  <inkml:trace contextRef="#ctx0" brushRef="#br0" timeOffset="13744.63">17360 16226 901 0,'0'-4'84'0,"-1"1"-22"0,1 3-2 0,0 0-4 0,0 0-14 0,0 0 5 15,0 0-16-15,0 0 11 0,0 0-27 0,1 0-14 0,0 0 12 16,0 0-13-16,0 0-6 0,0 0 13 0,1 0-6 16,-1 0 12-16,0 0-5 0,1 0-57 0,0 1-25 0,31 8-13 15,-33-9-78-15,2 0-53 0</inkml:trace>
  <inkml:trace contextRef="#ctx0" brushRef="#br0" timeOffset="13989.73">17615 16211 366 0,'0'0'24'0,"0"0"-10"15,0 0-27-15,0 0 16 0,0 0-19 0,0 0 1 16,0 0 15-16,0 1-13 0,0 0-4 0,-2 10 17 16,4-11-18-16,6 2 19 0,-4 1 2 0,-4-1-2 15,4 2 9-15,-2 0-10 0,3 0-10 0,-1-1 28 0,-2-1-14 16,-2-2 18-16,0 0-13 0,0 0-12 0,0 0-21 16,2 0-8-16,-1 0-139 0</inkml:trace>
  <inkml:trace contextRef="#ctx0" brushRef="#br0" timeOffset="14404.76">17376 16561 678 0,'-1'-2'213'0,"1"2"-120"15,0-4-47-15,2 1 6 0,1 0-18 0,1 0 8 0,-1-1 10 16,2 0-6-16,0 0-8 0,0-2-11 0,1 0-11 16,2 3 7-16,-1-3-6 0,-2 2-4 0,3-2 3 15,-3-2-6-15,0 3-12 0,-2-4 15 16,2 2-6-16,-2 2 11 0,0-3-5 0,-1 0-5 0,3-2 2 15,1-1-3-15,-9 0 2 0,2 0-7 0,-5 2-2 0,4 1-2 16,1 0 2-16,1 4-14 16,0 1 11-16,0 3-15 0,0 0 1 0,0 0 18 0,0 0-11 15,-7 5 14-15,7 1 0 0,-1 1-1 16,3 1 4-16,1-1-5 0,-2 4-7 0,2 2 13 0,-2-1-1 0,-1 2 7 0,4-2-5 16,0 0-6-1,0-1 6-15,4 0-5 0,-1-2 2 0,-3-1 11 0,1-1-23 0,-1-1 13 0,0-6-60 0,-1 2-112 16,2-5-68-16,-2-3-13 0,3-5-167 15</inkml:trace>
  <inkml:trace contextRef="#ctx0" brushRef="#br0" timeOffset="14571.28">17465 16199 489 0,'-7'-5'442'0,"3"2"-308"0,4 3-96 0,-1 0-2 31,0 0-32-31,0 0 20 0,1 0-7 0,0 0 13 0,1 4-3 0,5-2-11 0,6-1-10 16,0 1-5-16,0-3-76 0,0-2-68 0,-2 1-54 0,7-4 6 31,0 4-79-31</inkml:trace>
  <inkml:trace contextRef="#ctx0" brushRef="#br0" timeOffset="14952.65">17773 15992 737 0,'1'0'84'0,"2"0"176"0,-1 2-225 0,2 5 14 16,0 1-12-16,2 3 18 0,-1-2 13 0,0 0-6 15,2 7 1-15,-1 0-3 0,2 2-14 0,0 3-17 16,1-1-3-16,-1 3-2 0,0 1 8 0,3-3-19 16,-3 1 6-16,0-2-10 0,2 1 4 0,1 0-8 15,-4 0 0-15,4 0-3 0,-5-1-2 0,-1-1 7 0,4-2 1 16,-6-1 1-16,2-1 8 0,-1-3-15 0,-3-1 0 15,-1-2-2-15,0-2 18 0,0-4-1 0,0-3 8 16,0 0-7-16,0 0 11 0,0 0-17 0,0 0 4 0,-4-2-11 16,-9-2-7-16,3-5-2 0,-4-1-2 15,2 4 1-15,2 0-10 0,-4 2 5 0,-3 1-5 16,-1 1 6-16,2 3 3 0,-1 1 10 0,0 2 7 0,3 1-1 16,3-1-5-16,0 6 3 0,2-2-1 0,2 4 5 15,2-1 0-15,4 2-7 0,1-1 1 0,0 0 1 16,2 4 3-16,4-5 2 0,0 0 6 0,5-3-2 15,0-2 11-15,3 0-11 0,2 0-5 0,1-5 0 0,0 0-9 16,2-4-54-16,2 0-26 0,-2-3-12 16,0-4-75-16,-2-1-52 0,-1 0-54 0,-1-3 7 0,10-6-69 0</inkml:trace>
  <inkml:trace contextRef="#ctx0" brushRef="#br0" timeOffset="17251.84">18395 16086 486 0,'-3'-8'72'0,"3"2"181"0,-5-2-195 0,5 2-5 0,0 3 15 0,0-1-8 16,0 0 25-16,0 2-5 0,3-1-4 0,1-1 2 16,-4 2-7-16,0 1-21 0,-2 1-5 0,-2 3-5 15,6 1-24-15,2 1-9 0,-3 4 1 0,7 1-3 16,-6 4-1-16,3 3-6 0,-2 2-4 15,3 3 1-15,5 2-5 0,-4 1 13 0,3 2-8 0,-4-3 9 0,0 3 4 16,-1-1-9-16,0 1 8 16,-4 1-11-16,-1-4-3 0,0-1 10 0,2 0 1 0,2-2 4 0,0 0-4 15,-2-3-1-15,-7-3-2 0,5-1 2 0,-1-6-2 0,1-1 11 16,4-2-1 0,-4 0 6-16,-2-2 7 0,2-2 0 0,-4-1 7 0,4 0-3 0,0 0 9 0,-7-5-11 15,3-2 2-15,-5-3-5 0,6-2-3 0,-4-1-12 16,3-2-9-16,4-1 1 0,-3-1-9 0,3-2-21 15,-4-1-3-15,2-1-8 16,-2-4-15-16,5-4-16 0,4 3 3 0,-3-2-6 16,6 0 27-16,-10-1 18 0,5 3 7 0,-3-2 0 15,4 4 17-15,1 1-1 0,1 0 4 0,-1 8-3 16,-1-2 11-16,4 5 4 0,-5 0 6 0,6 2-1 16,0 2 24-16,5 1-6 0,1 4 5 0,-2 0-8 15,2 3-13-15,1 0-1 0,-2 0-7 0,1 5 5 0,-1 0-6 0,0 6-7 16,0-1 2-16,-1 2-3 0,0 4 4 0,-2-1-12 0,1 3-6 0,-3 4-1 15,-1 1 7-15,0 2 5 16,-1 0 5-16,-4-3-3 0,1-1 0 0,-2 1 2 16,-2-2-4-16,0 2 4 0,-4 1 0 0,0 1-3 0,-3-2 6 0,-2 0-6 15,0 0 6-15,-2-2-4 0,-2 0-1 0,-3 0 0 16,-1-3 13-16,1-1-11 0,-3-2 12 0,0-4-13 0,-1 1 1 0,3-2 15 16,0-2-13-16,2 1 16 15,6-3-1-15,1-1 1 0,3-1 12 0,5-3-8 0,0 0 3 0,0 0 1 16,0 0-9-16,6-10 4 0,-1 4-31 15,6-3-4-15,-6-3-6 0,8 0 4 0,3-2-4 0,-1 1 1 32,4-1 1-32,-2-2-2 0,0 1-9 0,1-3 7 15,1 2-4-15,-1 0 9 0,-1 3 14 0,0-2 3 0,1 1-2 0,2 1 2 0,-2-2 2 0,-2 2-2 32,-5 0 6-32,3 2-6 0,1 0-5 0,-6 2 7 0,0 1 0 15,-6 0 4-15,1 0-3 0,0-1 1 0,2-1 4 16,1 3-2-16,-3 1-4 0,-3 1 14 0,-1 2-4 15,1-1 11-15,-1-1-1 0,3 1-11 0,0 1-2 0,-1-1-2 16,-2 1-7-16,3 2 4 0,-7 1-4 0,2 0 4 16,3 0 4-16,-1 0-2 0,0 0 3 0,0 0-4 15,0 0-5-15,0 0 0 0,0 0-2 0,-1 7 3 16,4-2 15-16,0 2-15 0,-1 1 6 0,0 1-10 16,3 1-7-16,-1 2 13 0,-1 0-4 0,1-1 6 0,0-1-5 15,-1 2 0-15,2-2-2 0,-2 1 2 0,3 0 0 16,2-2 6-16,-1 1 2 0,-1-4 2 0,2 1 3 0,-1-3-4 15,0-1 7-15,2-1-7 0,1-2 3 16,1 0 7-16,-1-4-8 0,5 1 8 0,-4-3-18 16,0-2-1-16,1-3 0 0,-1-2 0 0,-1 0-4 15,0 0 4-15,-1 0-3 0,-4-4 3 0,1-1 4 0,-1 2-5 16,-1-1 1-16,1 4 0 0,-2-1 5 0,-1 2-14 16,1 2 0-16,-3 3-5 0,0 7 4 0,0 0 8 15,0 0-1-15,0 0 2 0,0 0-1 0,0 0-3 16,0 0 5-16,0 0-4 0,0 9 1 0,0-1 7 0,0 1 0 15,0 1 4-15,0-1 1 0,2 0-7 0,1 2 4 16,0-1-5-16,-2 0 2 0,3-1-3 0,0 0 2 16,0 2-1-16,1-1 5 0,-2 1-4 0,1 1-2 15,4-1 0-15,-6 2-3 0,5 0 4 16,-5 1-2-16,-2-2 4 0,2 2-2 0,-2-1-2 0,3 2-7 0,-2 2 2 16,-1-1 8-16,0-1-6 0,-4-2 10 15,0-1-9-15,0 2 2 0,0 2 2 0,-1 3 1 0,1-4 2 16,-2 1 0-16,1-4-3 0,0-1-1 0,-4-3 0 15,1 4 8-15,0-2-12 0,1-1 8 0,0 0-8 0,1-4 12 16,1-1-3-16,-1 0 2 0,3-2-1 16,-1 0 1-16,1-2 9 0,2-1-1 0,-2-1 5 0,2 0 7 0,1-4-11 15,1 0 4-15,2-3-4 0,-2-3 1 16,4 0-2-16,0 0 0 0,2-3 1 16,1 1-8-16,1-1-2 0,0-5-3 0,1 0 1 0,2-1-15 0,-1-1-8 15,1 0-9-15,-1 0 5 0,4 0-8 0,-2 2 1 16,2 1 2-16,0 4-1 0,0 0 1 0,-2 5 14 15,2 2-11-15,-1 2 11 0,1 3-5 0,-4 1 2 16,-3 0 8-16,4 2-7 0,-1 2 7 16,-1 1-8-16,0 2 7 0,3 0-5 0,2 1 9 0,-6 1 3 0,1 2-4 15,-1 1 6-15,-2 0 1 16,4 2-7-16,-3-1-1 0,0 2-1 0,0-2 12 0,-2 3-3 0,-1-2 7 0,-1-1-8 16,0 0 1-1,-1-3-1-15,-2 0-1 0,0 0 0 0,-1-2 1 0,-1-3 6 0,0 1 1 0,0-2 3 16,-3 0 7-16,1 1-5 0,0-3 11 15,0-3-7-15,0-1 9 0,0-3-4 0,0 3 0 0,1-3 0 16,2-1-10-16,-3-1 2 0,2-4-10 16,0-2 10-16,1 3 4 0,1-2-6 0,3 1 3 0,-2-1-6 15,2-1-10-15,1 4 5 16,1 0-9-16,1 2 9 0,-1 2 4 0,1 1-4 0,0 1 13 0,0 1-12 16,2 2 8-16,-1 0-16 0,0 1 3 15,-1 2-7-15,1 1 5 0,-3 2-2 0,1-1-1 16,0 2 1-16,1 0-5 0,-3 1 12 0,3 1-8 0,-2 0 9 15,3 0-2-15,-3-1 1 0,2 1 4 0,-1-4-3 0,-1 1 4 0,0-1-6 16,0-3-2 0,-3 3-1-16,2-3 11 0,2 2-11 0,1-2 7 0,1-2-9 0,-1 1 5 0,1-4-4 15,0 2 1-15,0-1-2 0,-3-1 2 0,2 1 3 16,-2-2-6-16,0 3 5 0,2-1-8 16,-7 4-6-16,0 0-2 0,0 0-1 0,5-1 3 0,-2 4 0 15,4 2 7-15,-6 1-5 16,3 1 13-16,-1 0-6 0,-5 1 1 0,2 3-2 15,-4-1 12-15,4 0-2 0,-1 0 7 0,1-1-6 16,5 0 3-16,-5 1-5 0,4-3 6 0,-5 0-6 16,-2-2 5-16,4 0 1 0,0 1 1 0,5-4 3 15,-6 0 15-15,3-3-12 0,1-1 3 0,4-2-5 16,-2 0 6-16,1-2-6 0,0-3 1 0,-1 2-4 0,2-2-11 16,2 0 1-16,0 1-7 0,-1-4 7 0,-2 1-12 15,0-1-5-15,0 0-1 0,2-1-2 0,-1 1 0 16,-1 1-3-16,-2 3 1 0,-2 3-2 0,1 1-1 15,-1 2-1-15,-3 2-1 0,0 0-2 0,0 0-14 0,0 0 25 16,-5 4-2-16,2 1 11 0,-2 2 8 0,-1 0-4 16,1 2 5-16,-3-1-3 0,-2 0 14 0,5 1-2 15,-1 1-3-15,0-2 2 0,4 2 7 0,-2-1-8 16,-1-1 10-16,4 0-11 0,1 0-6 0,4 1 19 16,2-1-12-16,2 0 17 0,2-3-12 0,-2 3 3 15,1-3 2-15,2 0-1 0,-2-2-8 0,2-2 5 0,2-1-13 16,-1-2 9-16,1 0-17 0,-2-2-11 0,2 1 11 15,-4-3-13-15,2-1 3 0,-2 0-1 0,0-1-7 16,-1 0 6-16,-2-3 8 0,0 0 4 16,-1-2 4-16,-2 0-3 0,-2-1-5 0,2 0 8 0,-2 0-2 15,0 0 6-15,2 2 2 0,-3 1-1 0,0 2 4 0,-1 2-4 16,1 2 1-16,0 5 18 0,0 0-6 0,0 0 10 16,0 0-11-16,0 0-3 0,0 0 3 0,0 0-4 15,0 0 1-15,0 1 15 0,0 0-5 0,4 20 8 16,1-13-10-16,0-1-7 0,1 1 0 0,0 0-2 15,1-1 6-15,0 1-13 0,0-2 7 0,-1-1-9 0,3 1-4 16,-3-1 8-16,-4 0-8 0,5-2 9 0,-1 0-11 16,-2-1-9-16,2-1 8 0,0-1-8 15,-4-1 9-15,3-1-1 0,0 1-1 0,-5-2 1 0,8 0-3 0,-3-4-3 16,-4 0 0-16,5-1-1 0,-3-1 3 16,3 1 7-16,1-2-4 0,4 3 5 0,0-1-13 0,-1 3 4 15,2 1 0-15,-3 1 2 0,-3 2-6 0,-1 2 1 16,-1 1-3-16,-1 2 3 0,1 0-3 15,-2 2 13-15,-2 0 0 0,0 1 5 0,-2 3 0 0,2-3 4 16,7 3-6-16,-4-2 5 0,5 0-4 0,-7 0 5 16,-2-2-1-16,1 0 4 0,-2-1-1 0,3-2 5 15,0 1 2-15,0-4-1 0,-1 0-11 0,0 0 17 16,0 0-18-16,8-6 17 0,-1 1-23 0,-2 0-11 0,1-2 1 16,0-1-6-16,0-1-13 0,0 0 24 0,-1 0-6 15,1-1 12-15,-2 0 4 0,0 0-2 0,1 1 5 0,1 1-4 16,0 0-6-16,-3 3 2 15,2 2-10-15,-3 2 9 0,-2 1 7 0,0 0 8 0,0 0 12 0,0 1-7 16,8 12 14-16,-7-8-9 0,1 3 6 0,2-1-6 16,-3 0 10-16,3 0-6 15,-1 1 0-15,0-2 0 0,2 1 7 0,1-1-11 0,1-2 3 0,0 1-6 16,0-3-5-16,-1-1-2 0,1-1-17 0,-3-3 4 0,2-1-59 16,-1-3-81-1,-1-1-78-15,-1-1 4 0,1-2-171 0</inkml:trace>
  <inkml:trace contextRef="#ctx0" brushRef="#br0" timeOffset="17394.34">20466 16097 1073 0,'-3'-2'66'0,"1"-1"89"0,2 3-140 0,0 0 5 0,0 0-17 0,0 0 16 0,0 0 5 0,0 0-3 15,0 0 7-15,0 1-10 0,5 9-18 0,3-7-106 0,-2 2-32 16,2-2-27-16,3-1-107 0</inkml:trace>
  <inkml:trace contextRef="#ctx0" brushRef="#br0" timeOffset="18618">20700 16185 763 0,'10'-1'117'0,"-5"-1"25"0,1 0 42 0,-2-1-124 15,0 1-31-15,3 2 51 0,-3-3 5 0,0 0 16 16,0-1 4-16,-1-2-39 15,2 3-10-15,-3 0-6 0,2 0-24 0,-4-3-15 0,0 1-3 0,0-2-3 0,-2 1-1 16,2 1-2-16,0 2 0 0,0-1-1 0,-1 2-9 16,-2 2-11-16,-3-2-11 0,2 5 5 0,-3-2-5 0,2 3-6 15,-1 3 9 1,-2 1-10-16,-2 5 8 0,-1-1 11 16,1 4-2-16,3 0 7 0,-3 2 15 0,1 0 2 0,-2 1 14 15,-1 0-11-15,7-1-2 0,3 1 17 0,-4-1-18 16,4 0 20-16,-1-1-11 0,-2-2 5 0,7-2 3 0,1-2-2 0,0-2-3 0,3-2 3 15,-1-2 9-15,-2-3-3 16,5 0 11-16,-1-2-7 0,3 0-2 0,0-3 1 0,0-3-11 0,2-2 3 16,1-2-13-16,3-1 9 0,-1-1-23 0,1-3 1 15,-2 1-3 1,-1-2 3-16,0 1-3 0,1-1 2 0,-2 1 5 0,-1-1-3 16,0 2 4-16,0-2-4 0,0 1 0 0,-2-1 0 15,1 1 9-15,-2 2-9 0,-2-3-5 0,1 1 0 16,0 2 7-16,0 2-10 0,-1 4 6 0,-3 3-9 15,1-1-2-15,-3 5 15 0,1-2-3 0,0-1 6 16,3 5 3-16,-5-2-3 0,0 0 3 0,0 0-3 16,0 0 8-16,0 0-6 0,0 0-2 0,0 0 1 0,0 0 6 15,0 0-8-15,0 0 7 0,0 0-6 0,0 0 8 16,0 0-4-16,0 0 4 0,0 0-3 0,0 0 9 16,0 0-4-16,0 0 4 0,0 0-2 0,0 0 6 0,0 0-8 15,4-11 0-15,-4 8-1 0,4-3 4 0,-4 6-5 16,0 0 1-16,0-1-2 0,0 0 0 0,1 0-3 15,-1 0 8-15,1 0-6 0,0-1 0 0,0 0 2 16,0 0-4-16,0 0 6 0,1 0 8 0,-1 0-15 16,-1 0 3-16,1 0-5 0,21-28 3 0,-21 26-2 15,-1 0 0-15,0 4-1 0,0 0 2 0,0 0-2 16,0 0-1-16,1 0 0 0,0 0 1 0,0 0-1 0,0 0 0 16,0 0-2-16,-1 0 3 0,0 0 0 0,0 0 5 15,0 0-5-15,0 0-1 0,6-7 0 0,-6 7-3 16,1 0 2-16,0 0 1 0,0 0 4 0,1 0-3 15,-2 0 2-15,0 0-3 0,0-1 1 0,0 1 2 16,0 0-1-16,1 0 7 0,0 0-11 0,0 0 7 0,0 0-7 16,-1 0 3-16,0-1-1 0,0 1-2 0,1-1 2 15,0 1 6-15,-1 0-6 0,0 0-1 16,0 0-2-16,0 0 1 0,0 0 2 0,0 0 0 0,0 0 0 0,0 0 0 16,0 0 0-16,0 0 1 0,5-2-1 0,-5 2 0 15,0 0 0-15,0 0 0 0,0 0 0 16,0 1 2-16,0 0 0 0,0 0-7 0,1 0 5 0,0 0-1 0,0 0-1 15,-1 0 7-15,0 0-5 0,0 0 9 0,0 0-10 16,0 0-3-16,0 0-2 0,0 0 2 0,0 0 4 16,0-1 3-16,0 0 0 0,0 0 0 0,0 0-3 15,0 0 0-15,0 0 0 0,3 6 5 0,-3-6-3 16,0 0 0-16,0 0-1 0,0 0 4 16,0 0-6-16,0 0 3 0,0 0-3 0,0-1 7 15,0 0-7-15,0 0 1 0,0 0-1 0,0 1 8 16,0 0-8-16,0 0 3 0,12-7-5 0,-7 6 3 0,-5 1 0 15,0 0-5-15,0 0 4 0,0 0 5 0,0 0-5 0,0 0 6 16,0 0-6-16,0 0 3 0,0-1-2 0,1-11 0 0,-7 8 0 16,2 2 5-16,4-3-4 15,1 4-1-15,5-2 0 0,-5-1 2 0,-2 0 1 16,1 1 2-16,0-1-2 0,0 0 0 0,-2 0-3 16,6 1-2-16,-4 1-1 0,2 0 4 0,-2 1-4 15,0 1 1-15,0 0-4 0,-1 0 6 0,1 0-8 16,-1 0 1-16,0 0-4 0,1 0 11 0,-1 1-4 15,-1 0 4-15,1 0-4 0,-14 18-6 0,13-12 6 16,-4 2-6-16,1 1 6 0,-5-2 2 0,5 3-2 0,3 1 6 0,2 0-3 0,3 4 4 0,-1-2-2 16,0-2-1-16,-1 3 0 15,7-2 6-15,0 0 1 0,0 3 1 0,-3-5-1 16,1 2 3-16,0-4-10 0,4-1 7 0,3-2-7 0,0 0 5 0,1 1 2 16,-6 1-5-1,1-1 3-15,-1 1-5 0,0-2-1 0,-1 0 1 0,4 1 0 16,-5 0-4-16,-4 1-3 0,2 1-4 15,-5-1 3-15,-1 0 2 0,0 0 4 0,-5 0-1 0,-3 0 1 0,2 1-10 0,-4-2 9 0,3 1 2 16,-2-2 1 0,-5 0 5-16,6-1-2 0,-1-1-3 0,-2-1 1 15,8 0 7-15,-6-1-2 0,7 0 5 0,-7 0-5 0,0-2-1 0,5 2-12 0,-4-2-27 16,7 0 1 0,-1 0-108-16,0-1-168 0,4 0-98 0</inkml:trace>
  <inkml:trace contextRef="#ctx0" brushRef="#br0" timeOffset="21454.68">17836 17375 352 0,'0'-3'245'0,"0"3"-73"0,0 0-93 16,0-1 1-16,-5-14 22 0,3 10-2 0,1 0 17 15,0-2-13-15,-1 4-15 0,2-3-21 0,0 0-9 16,0 2 4-16,2-1-7 0,-1 2-19 0,2 1 2 0,-2-1-7 0,3 0-11 16,-1 2 9-16,2 0-11 0,2 1 11 15,-2 1-21-15,3 0-6 0,-1 1 5 0,1 0-4 16,3 1 3-16,1 0-4 0,6 2-6 0,2 0 3 0,1 3 2 16,1-5 1-16,1 3 4 0,4 0-4 0,1-3-10 0,2 2 14 15,0-1-7-15,-3 3 10 0,-1-6-4 0,-1 1-4 16,-2 1 0-16,-2-5-2 0,0 2 3 0,2 0-18 15,-5-2-13-15,2-2-4 0,-1 3-34 0,-2-4-25 16,0 2-4-16,0 2-11 0,-1-6-22 0,-4 1-5 16,0 1-30-16,0-5 9 0,-4 3-59 15,-3-1 21-15</inkml:trace>
  <inkml:trace contextRef="#ctx0" brushRef="#br0" timeOffset="21676.49">18313 17182 236 0,'-7'-2'110'0,"-1"-2"117"0,2 0-83 0,2 0-53 0,-4 0-23 0,4 2 10 15,0 0 4-15,4 2-2 16,0 0 4-16,0 0-3 0,0 0-15 0,0 0-9 0,0 0-17 0,0 0 10 0,0-1-19 16,0 1-9-1,0 0 8-15,0 0-11 0,1 0-2 0,0 0-1 0,10 12-2 16,-8-5 1-16,0 0-3 0,-1 4-3 16,0 0 1-16,0 3-1 0,-2 2-4 0,3 1 4 0,-2 2-9 0,2 3 9 15,-3-2-1-15,0 1-3 16,0 3 9-16,0-2-10 0,0 6-5 0,0-1 7 0,0 1-9 15,-4 2 9-15,1-1-2 0,2-2 4 0,-2 0 0 0,2-2 0 0,4 0-5 16,-3 0-63-16,2-1-55 0,-1-2-5 16,0-4-150-16,4-5-130 0</inkml:trace>
  <inkml:trace contextRef="#ctx0" brushRef="#br0" timeOffset="22322.4">19425 17072 580 0,'-3'-6'98'0,"2"-4"192"0,-2 5-182 0,1-1-32 0,0 1-3 0,2 5-4 0,0 0 2 16,0 0-18-16,-1-5-6 0,1-1-2 0,1 2-8 0,0 1-24 16,-1 3 10-16,0 0-15 0,11 3-2 15,-6 0-3-15,0 1-3 0,-2 0 2 0,1 3 4 0,0 1-3 16,0 4 5-16,0 3-7 0,-4 0-11 0,2 6 19 16,-1-3-14-16,1 5 18 0,0 0-5 0,-2 3-9 15,-2 1 9-15,1-1-10 0,-1 3-1 0,0 0 8 16,2-3-4-16,-3 4 8 0,1-5-2 0,0-3 0 15,1 0 3-15,1-7-3 0,-3 0 0 0,3-2-16 16,0-2-29-16,0-3 7 0,3 0-69 0,-2-3-85 0,-1-5-46 16,0 0-14-16,7-3-90 0</inkml:trace>
  <inkml:trace contextRef="#ctx0" brushRef="#br0" timeOffset="26924.28">19229 17042 533 0,'-22'-8'79'0,"9"7"122"0,3 0 38 0,5 1-139 15,2-1-51-15,0 2-8 0,2 1 16 0,4 1-10 16,-2 2 18-16,0-4-6 0,3 3-4 0,4-2 1 16,0 1-10-16,5 1-19 0,1-4 1 0,1 4-7 0,3-6-13 0,-1 2 6 15,5-2-11-15,-6-4 11 0,6 4-7 0,1-3 0 16,-4-3 4-16,6 1-3 0,-1-2-5 0,-3-2 1 15,-1 2-2-15,1 1 2 0,-3-2 2 16,-1 0-4-16,0 1 1 0,-2-1-2 0,0 3-2 0,-4-1 0 16,3 1-1-16,-4 0 2 0,1 2 0 0,-2 0-4 15,-2 1 0-15,-1-1-2 0,-2 1 5 0,1 4-1 16,2 0 1-16,0 3-2 0,-1 2 2 0,-2 0-8 16,-4 0 1-16,2 3-4 0,3 0-1 0,-5 2 14 15,7 4-3-15,-4 1 7 0,0 3-5 0,1 3 1 0,3 1 1 16,-5 1 0-16,-1-3-5 0,5 3 10 15,-4-3-4-15,4 1 7 0,-1 1-8 0,1-2-1 16,0 2 2-16,-1 0-3 0,-1-2-7 0,3 1 14 0,1 2-6 0,-1-4 10 16,-1-2-8-16,-1 1-1 0,1-5 2 0,-3 0 0 15,3 4 6-15,2-6-10 0,-3 5 6 0,-1-4-6 16,-1 0 3-16,-3-3 2 0,2-5-3 16,-5 1 4-16,3-2 3 0,0 0-6 0,-1 2 0 15,8-1-1-15,-7-4 10 0,0 0 2 0,0 0 7 0,-1 0-6 0,-11-8-2 0,9 2-2 16,3-3 1-1,4 0 1-15,-5-2 5 0,-1-2-14 0,5 1 2 0,0-4-4 16,2-1 6-16,2-2-3 0,0 0 2 0,-1 0-3 16,0-1 0-16,2 1-4 0,2 1 5 0,1 2-5 15,2 2 3-15,-1 3-4 0,-1 3-7 0,0 3 4 16,-2 1-5-16,-1 3 4 0,-1 1-1 0,-1 1 2 16,2 2-1-16,0 2-4 0,1 3 2 0,-2 1-2 15,2 2 6-15,0 2-3 0,-2 1 2 0,1-1-3 0,-2 1-2 16,0-1 10-16,-2-2-3 0,0 3 6 0,-1-2-3 0,2 2-2 15,-1-2 2-15,1 2-1 0,-2 0 1 0,2-4-1 16,-3 1 0-16,-1-4 0 0,3-1 6 0,-4-6-3 16,0 0 1-16,0 1-1 0,0 0-4 15,0 0 10-15,1-1-4 0,8 0 8 0,-8-6-2 16,2-3-2-16,-2-2 0 0,3 0-1 0,7-2-3 0,-4-3-2 16,3 0 2-16,-2-2-3 0,0-3 2 0,0 1-4 0,-8-3-1 0,4 1-3 15,-3 3-13-15,2 3 19 16,5 1-8-16,-7 4 10 0,0 3-13 0,2 3 3 15,-2 0-2-15,6 3 2 0,-7 2-10 0,-3 0 10 16,1 4-4-16,-1 2 7 0,3 0 4 0,0 4 0 16,-1 2 3-16,-2 1-3 0,1 2 5 0,-1 0-2 15,1 1 1-15,4 0-2 0,-2 1-1 0,3-2 3 0,-1 0-3 16,1 1 3-16,0 1-5 0,-1-3 4 0,4 2 1 16,-3-7 0-16,1 1 1 0,6-2 2 15,-4 0-1-15,5 1 1 0,-4-6-3 0,-4 1-4 0,8-3-1 0,-5-1 0 16,1 0 1-16,5-5-10 0,-4-1-1 15,1-4-6-15,6 2-7 0,-5-3-8 0,-2 0 1 16,2-1-2-16,-3-4 13 0,1 1 0 0,0-3 6 0,-1-1-4 0,-2 1 15 16,0-3-1-16,2 1 1 0,-2 1-1 0,-1 1 5 0,3 2-1 15,-3 2 4-15,2 3-4 16,1 1-4-16,-4 4 12 0,2-1-5 0,-2 4 10 16,3 1-8-16,-3 2-1 0,2 1 2 0,-2 1-3 15,2 1-12-15,-1 3 14 0,2 1-12 0,0 1 13 0,-1 1-7 0,1 0 2 16,-1 1 2-16,0-1 0 15,0 2-7-15,1-1 6 0,-3 2 1 0,1-1 2 16,0-1-4-16,-1-1-2 0,1-1 1 0,-3 0-1 0,-1 0 0 0,1-3 2 0,0-1-1 0,-1 0 4 31,0-1 7-31,0-1-10 0,0-2 6 0,0 0-5 0,0 0 12 0,0 0-3 16,0 0 2-16,0 0-3 0,0-1 3 0,-4-16-9 16,4 9 5-16,1-3-5 0,-1-1-2 0,0 0 5 15,3-3-4-15,2 1 6 0,2-2 1 16,-1 1-11-16,6 2 2 0,-4-1-3 0,4 3 4 15,2-1-3-15,-6 1-2 0,9 2 1 0,-6 1 4 0,2 1-4 16,-1 2 1-16,-2 3-2 0,0-2 3 0,0 2-8 16,0 2 5-16,4 0-7 0,2 3 8 0,-4 4-2 15,1-2 0-15,-3 1 0 0,-3 0 4 0,-1 2-11 16,1-1 6-16,-4 1-8 0,-1 1 11 0,1-1-3 16,-3 1 2-16,0-1-2 0,-3 1 2 0,-2 0-4 15,-5-2 3-15,-2 0-3 0,2-2 6 0,-1-1 4 16,3 0-2-16,4-3 4 0,-2 1 0 0,2-2-3 0,-1-1 4 15,-5-1-3-15,4-1 6 0,3-1-1 0,-2 0-3 16,9-1 3-16,0-3 4 0,-2 0-11 0,6 0 11 16,-4 0-11-16,-4-1 7 0,5 0-8 0,0-2-1 0,4 1 0 15,2 1 5-15,1 1-7 0,3 2 4 16,-5 1-4-16,1 0 0 0,1 0 0 0,-3 0-3 0,-1 1 3 16,0 2 5-16,0 2-10 0,-1 0 5 0,1 6-7 15,-3-2 10-15,1 2-7 0,0-2 3 0,-1-2-4 16,1 3 7-16,0 0 0 0,1 0 1 0,-1 2-1 15,-1-2 1-15,2 1 0 0,-4-1-2 0,2 2 1 16,-1 0 6-16,0-1-8 0,0 0 6 0,0 1-6 0,-2 0 0 16,1 0 3-16,1 2-2 0,-3-1 2 0,1 1-2 15,-1 0 1-15,-1 0 2 0,0-1 0 0,-1 0 3 0,-1-1-3 16,2 1 1-16,-1-2 0 0,0 0 11 0,1 0-12 16,0-1 8-16,-2-2-9 0,4 0 6 15,-2-1-5-15,1 0 1 0,1 0-2 0,-2-2 6 16,0 0 0-16,0 0-1 0,0 0 1 0,0 0 1 0,0 0-2 15,0 0 4-15,1 0-3 0,0 0 2 0,0 0-2 16,14-9-1-16,-12 3 1 0,0 1-1 0,2-1-6 0,-3 0 3 16,5-2-3-16,-3-1 9 0,2-1-3 15,-2-2 0-15,1-1-1 0,-1-1-3 0,0-1 0 16,3 1 0-16,-6-1 1 0,10 1 0 0,-5-1-3 16,0 1 2-16,2 1-2 0,-10-1-5 0,5 2 5 0,0 0-3 15,-1 3 3-15,2 2 2 0,-2 2-8 16,-1 0 8-16,2 3-8 0,-3 2 5 0,0 0-4 0,0 0-2 15,0 0 1-15,0 0-2 0,0 3 4 16,1 1-1-16,-1 3 4 0,0-2 7 0,1 2-6 0,5 2 0 0,-4-1-4 16,2 1 4-16,-2 0 3 0,-4 0-2 0,5 2 2 0,-2-2-1 15,4 2-1-15,2-1 4 0,-3 0-3 0,1 1 2 16,2-1-1-16,1-1-3 0,1 0 2 0,-4-1-6 0,3-1 6 16,-5-1 2-16,3 1 2 0,1-2 2 0,0-2-5 15,3 1 5-15,1-1-4 0,1-2 3 0,-3 0-2 16,-1-1-2-16,0-3 1 0,-3 1-2 0,3-3-2 15,0-1 1-15,-3-1 0 16,2-2-5-16,-4 1 2 0,1-1-1 0,-2-2 2 16,-1 0 3-16,0 0-6 0,-1-1 5 0,0-1-5 15,0 1 3-15,-2-2-1 0,1 0-2 0,-3 0 2 16,0 0 0-16,3 1 0 0,1-3 1 0,-2 3 0 0,1-2 1 0,-1 1-3 0,0 3-3 16,-2-1 0-16,0 4-3 0,1 3-4 15,-1 1 2-15,-1 4-4 0,0 0 0 16,-3 1 4-16,3 7 0 0,-2-3 1 0,3 0-6 0,1 0 17 15,-3-1-5-15,-1 1 10 0,0 0-3 0,4 3-7 0,-1-3 2 16,3 3-3-16,-6 1 9 0,7-3-15 0,1 0 7 16,-2-2-11-16,4 0 9 15,-3 1-3-15,-3-3 1 0,3 1-1 0,1 1 3 0,1-3-1 0,0-1-1 0,-1 2 3 0,-1-2 12 16,0 0-8 0,0 0 6-16,0-1-7 0,0 0 0 0,0 0 3 0,1 0 2 0,10-12 2 0,-5 10-4 15,-3-4-1 1,3 4-3-16,2 1 3 0,-2-5 12 0,1 6-18 0,0-4 9 15,-2 0-12-15,2 1 10 0,1-1 3 0,0 0 0 16,2 1 2-16,-2 1 2 0,4-1-4 16,-3 0-6-16,1 0 2 0,2 0 6 0,0-1-4 0,2 1 9 15,-1-2-10-15,0 1-1 0,3-3 0 16,-4-2 0-16,1 3 0 0,0 0 1 0,0 1 2 0,6-1-3 0,-7-3 2 16,-2 0-5-16,2 1 2 0,-7-1-2 0,4 1 3 15,1 1 3-15,-6-2-3 0,-4 1 0 16,7-1 0-16,-6 2 1 0,1 0-1 0,4 2-5 15,-6 1 1-15,1 1 2 0,-2 0-4 0,0 1 9 16,-1 1-7-16,0 1 10 0,2 1-2 0,0 0-3 16,0 0 3-16,0 0 5 0,0 0-2 0,-1 1 7 0,0 0-6 15,1 0-1-15,-1 0-5 0,-8 21 0 0,9-14-1 16,1 0 9-16,1 1-9 0,-2 0 5 0,-1 1-5 16,3 2 11-16,2 0-9 0,-3 2-1 0,6 2-2 15,-7-3 1-15,3 3 1 0,6-1-1 0,-7 2 1 16,5 4 6-16,-5-2-8 0,-3 1 4 0,5-1-4 15,-8-4 5-15,4 3-7 0,-3-3 3 0,1-1-3 0,3-1 10 16,1-4-5-16,-2 1 2 0,-2-4-3 16,3 1 5-16,-5-2-1 0,8-2 1 0,-3 1 0 0,-4-3 11 0,1 0-8 15,-3 0 8-15,6-1-8 0,2-2 5 0,-2-1 2 16,1-2-6-16,-2 0 5 0,0-2-6 0,-4 0-4 16,0-1-2-16,3-1 0 0,-2-2-2 0,0 1 1 15,1-3 0-15,-6-2-2 0,-2 1-4 0,6 0-6 16,-2-1 3-16,-2 3-2 0,4 0 7 0,-7-1-7 15,2 6 0-15,0 1-1 0,-1 2 2 0,3 4-3 0,-2-1 7 16,-2 1-5-16,3 1 8 0,0 1 0 16,0 2-3-16,1 3 3 0,-1 1 3 0,2 4-1 0,-2 0 2 15,3 2-1-15,0-1 6 0,2-1-7 0,0 0 2 16,2 0-3-16,0 1 4 0,1-2-4 0,1 1 2 0,1-3-2 16,0 1 10-16,3-3-4 0,0 1 2 0,2-3-3 15,1 1 0-15,1-2-3 0,-1 0 4 0,3-1-4 16,0 0 3-16,0-2-16 0,2 1-5 0,1-2-2 15,-4-2-2-15,6-2-20 0,1 1 5 16,-1-2-10-16,6-3 7 0,-7 0 8 0,6-4 3 16,0 0 0-16,2 0 14 0,3-3 7 0,-5 0 3 0,-1-1 0 15,-1-2-7-15,-5 1 9 0,1 0-4 0,-4 1 6 16,1 1 4-16,-4 3-8 0,0 0 0 0,-1 3-3 16,-2 2 13-16,-2 0 9 0,-2 4 9 0,0-3-3 0,-1 6 4 0,0 0-10 15,0-1-2-15,0 0-2 0,0 0-4 16,0 0 1-16,0 0-4 0,0 0 3 0,0 0-9 0,0 1 0 15,-1 0 5-15,0 0-3 16,0 0 0-16,0 0-3 0,-9 4-3 0,10 1 3 0,0-1-1 16,0 1 4-16,1 0-2 0,-1 1 3 0,0 0-2 0,0 0 0 0,0-2 3 15,2 0-1 1,-1 1 4-16,1 0-2 0,0 2 0 0,0-1 0 0,2 1-1 0,-2 1-1 0,1-1-3 16,2-2 3-16,-3 1 2 15,2-2-5-15,1 1 9 0,0 0-9 0,-1 1 5 16,3-2-1-16,0 0-2 0,0-1 3 0,2-1 7 0,-3 0-11 0,2 0 9 0,0-2-9 15,-2-1 7-15,3 0-6 16,-3-3-3-16,1 1 1 0,0-1-1 0,-2-3-2 16,1 2 3-16,2-5 0 0,2 0 1 0,-6-2-1 15,4-2-4-15,-4 3 4 0,-2-2 5 0,6 1-7 16,-4-3 4-16,-1 0-5 0,-1 1 3 0,0 3-2 0,2 3-5 16,1 3 5-16,-2 3 4 0,-3 2-6 15,0 0 7-15,0 0-7 0,1 0 5 0,0 0-1 16,9 5 0-16,-7 0 1 0,0 3 4 0,1 1-3 0,-2 0 5 0,0 2-4 0,3 3-4 0,-3-1 1 15,5 3-2 1,0 1 3-16,-1 0-2 0,-2 1 0 0,-4-3 0 0,-1 1 0 16,2-1 0-16,-1 1 3 0,-2 1-2 0,0-4 3 0,-8 1-3 0,4-2-1 15,-2 1 4-15,0-1-1 0,4-2 0 0,-4 1 0 16,4-3-4 0,-7-1 3-16,3-1 7 0,2-3-8 0,-3 1 9 15,5-2-8-15,1-1 11 0,3-1-9 0,-6 0 4 0,2-4-3 0,1 0 10 16,3-1-5-16,3-2 5 0,-1 0-4 0,-3-3 4 0,4-1-6 15,3 1-3-15,-4-1 0 16,6-2 0-16,-2 0-3 0,3-2 2 0,0-1-1 16,5-1 1-16,0 0-6 0,-2-1 0 0,3 3-4 15,-3-2 3-15,-1-1-3 0,4 2 3 0,-1 1-2 16,2 4 3-16,-1 4-3 0,-4 2-1 0,3-1 1 16,-5 2 2-16,0 2-3 0,-2-1 4 0,1 3-4 15,0 0 2-15,-1-1 1 0,2 2-3 0,2 0 2 0,2 3-3 16,0 3-19-16,-1-4 3 0,-3 2-8 0,-1-2 10 15,-2 1 13-15,0 1 1 0,1 2 2 0,-1 2 2 16,1 0-6-16,-3 4 3 0,1-3-4 0,-2 1 6 0,1 0-5 16,-4-2 3-16,0 3-2 0,-6-2 2 0,2-1-2 15,-1 2 3-15,1-4-2 0,0 3 7 0,-1-2-1 16,1-1 2-16,-2 1-1 0,-1-3 7 0,1 0-9 16,1-1 5-16,-3-1-4 0,4-1 9 0,0-1-7 15,0 0 1-15,2-2-1 0,2 1 8 0,0 0 4 16,0 0 0-16,0 0 3 0,0-1 0 0,-2-11-3 15,3 4 0-15,2 1 0 0,1-2-2 0,0 0-4 16,2-1 0-16,2-1-2 0,-1 1-4 0,0-3 1 16,2-2-1-16,0 2 1 0,0-4 0 0,0 2-5 15,-1 1 3-15,3 2-3 0,1 3 3 0,-4 2-6 0,3 2-1 0,-4 1 0 16,-1 2 0-16,3 1-2 0,-2-1 4 16,-7 2-3-16,0 0 3 0,0 0-4 0,5 2-2 0,2 0 1 15,-7-1 8-15,1 3-8 0,3 3 7 0,-2 1-6 16,3 0 9-16,-1 1 0 0,-2-1-1 0,2-1 0 15,-3 4-1-15,1-1 2 0,-1-2-2 0,2 2 2 16,2-2-2-16,-1-2 2 0,4 1 1 0,0-1 2 0,-3-5 4 16,1 1-5-16,0 0 3 0,-5-2-4 0,-1 0 3 15,10 2-1-15,-1-3-3 0,-2-2 1 0,2-1 2 0,-2-1 2 16,-1 1 5-16,3-2-4 0,-1 1-3 0,0-3 0 16,0-1-2-16,1 0 3 0,1 0 2 15,-1-3-2-15,-2 2-2 0,-1 1 1 0,1 1-4 0,-2 2-4 16,0-1 0-16,-3-1-1 0,0 0 2 0,-2 8-1 15,0 0 2-15,0 0-2 0,0 0-5 16,0 0 4-16,-5 9-1 0,0-5 3 16,-1 2 4-16,2 2 0 0,-1-2 4 0,0 2-2 0,0 2 3 15,0-3-1-15,1 2-4 0,2-1 2 0,-3-1-2 0,5 3 4 16,-2-3 0-16,1 2 2 0,1-1-5 0,0-1 7 16,1 1-3-16,5-3 5 0,-2-1 4 0,2-1-10 15,1-1 4-15,-1 1-7 0,-1-3 0 0,4 1-2 16,-1 0-9-16,1-1 3 0,0 0-16 0,0-1-16 15,2-1-7-15,-2 0-4 0,2 2-20 0,-2-2-2 0,-2-4 3 0,0 1-3 16,1-3 7-16,-3-1 28 0,0-2 7 16,-2-2 6-16,0 1 12 0,-2 2 6 0,1 1-3 0,-2 0 5 0,0 3 4 15,-1-3 4 1,-1 1-2-16,1 0 4 0,-5 0 9 0,4 2 2 0,-2 4 10 0,1-1-7 0,-1 0 2 16,0 1 3-16,1-1 0 0,-4 1 1 0,3 1-7 0,0 1-10 15,-2 1-2-15,4 2 0 0,-4 0-7 0,1 4 10 16,0 0-10-1,0 1 14-15,1 2 3 0,-1-1-6 0,2 1 5 16,2 5-7-16,-1-3 0 0,1 1-2 0,1 3-2 0,0-4 1 16,3 3 2-16,-2-2 0 0,3-2 4 0,1 0-4 0,2-2-3 0,-1 0 13 15,4-1-5-15,-1-3 8 16,1 1-10-16,-1-2-4 0,2 0 2 0,-3-1-2 0,4-2 6 0,-1-1-15 16,2 0 1-16,3-3-6 15,-6-2 0-15,10 0-23 0,-5-4 1 0,-1-1-8 16,5 0 14-16,-7-4 8 0,2 2 4 0,-1-3 0 0,-6-1 11 0,-3-3-7 15,1 1 4-15,2 1-4 16,-4 5 9-16,4 0-1 0,-4-1 9 0,-2-1-6 16,6 0 10-16,-2 2 4 0,-1 0-5 0,-1 3 5 0,-4 0-1 0,-3 3-7 0,1 2 2 15,-1 2-2 1,4 2 3-16,0 0-9 0,0 0 1 0,0-1-2 0,0 1 7 0,0 0-8 0,1 0-1 0,10-8-1 16,-3 7 1-1,0 0-1-15,1 1 3 0,1 0-3 0,1 0 9 0,1 0-8 0,-3 1 4 0,2-1-5 0,1-1 1 16,-3 1 2-1,2 0-3-15,-2 1 2 0,1 2-4 0,0 0-4 0,0-1 4 0,-3 4-3 0,-2-3 2 0,-1 3-5 32,-2 0-2-32,0-1 1 0,1 2 7 0,-3-4-8 15,0 4 6-15,0-1-6 0,-2 2 9 0,0 0-6 16,0-2 4-16,0 0-3 0,-1-1 10 0,0 1-6 16,2 0 3-16,0-3-3 0,-3 2 6 0,4-5-3 15,0 0 2-15,0 0-3 0,0 0-4 0,0 1 9 16,-1 0-1-16,0-1 7 0,0 1 10 0,1-1 0 0,-1 0 1 15,1 0-1-15,0 0 1 0,0 0-9 0,0 0 5 16,0 0-6-16,1-13 1 0,2 6-7 0,2-1-4 16,-1 0 2-16,0 0 0 0,3 0-3 0,-2 1 4 15,1-1-3-15,1-1 6 0,0 2-7 0,-1 2 0 0,0 1-1 16,-1 0 5-16,2 3-10 0,-3-4 3 0,1 2-6 16,3-1 11-16,-6 0-3 0,1 2 1 0,1 0-1 15,1 3-2-15,0 0-1 0,2 0 0 0,-3 1-1 16,0 0-2-16,4-1 3 0,-1 2 0 0,-1 1 2 15,7-1 0-15,-11 0-6 0,-2 0 3 0,0 0-4 16,-2 3 6-16,6 4-3 0,0-1 1 0,2 0 0 16,-5-1 7-16,-2-2-16 0,-1 1 8 0,-1-3-10 15,1 4 19-15,-2-2-7 0,4 0 3 0,-2 2-5 16,-1-3 5-16,3 1 0 0,-6-2 0 0,3-1 0 0,-3 0 2 0,4 1-1 16,-1 0 4-16,2-2-4 0,1-2 1 0,0 0 6 15,0 0 1-15,0 0 3 0,0 0 7 0,0 0-8 16,2-11 5-16,2 5-5 0,-3-2 0 0,4 1-8 15,0 3 4-15,1-2-4 0,1-1 5 0,1-2-2 16,5-1-5-16,1 3 3 0,-4-1-4 0,2 2 0 16,-8 1 1-16,8-1 1 0,-3 0-5 0,0 2 3 15,1 2-2-15,-5 2 2 0,-5 0 5 0,1 0-10 0,0 0 4 16,12 0-7-16,-9 0 3 0,-1 4 0 0,1-3 3 16,3 2-2-16,-2-3 5 0,-2 2-2 0,1 0 0 15,-4-1-3-15,0-1 1 0,0 0 2 0,0 0-3 16,0 0 4-16,0 0 0 0,0 0 1 0,0 0 1 0,0 0-1 15,0 0-1-15,0-1 0 0,0 0 0 0,0 0 2 16,0-1 5-16,0 1-6 16,0 0 6-16,5-25-6 0,3 21 10 0,-3 1-5 0,2 1 1 0,-2 2 0 15,2-1 2-15,-3 2-6 0,0-2 1 16,-1 2-2-16,2 2 2 0,-1 2-4 0,1 2 4 0,-4 2-3 0,-1-2 6 16,0 3-7-16,-3-1 5 0,1 0-5 15,-1 2 10-15,2-2-9 0,-4-1 2 0,3 2-3 16,0-2 5-16,-1-2 0 0,0-2 1 0,1-1-1 0,-1 1 0 0,2-2-4 15,1-1-11-15,0 0 1 0,0 0-40 0,0 0-134 16,0 0-53-16,0-1-27 16,8-14-130-16,4 6-71 0</inkml:trace>
  <inkml:trace contextRef="#ctx0" brushRef="#br0" timeOffset="27099.62">23469 16711 348 0,'-1'-2'493'0,"0"-1"-335"0,1 1-86 0,0 2-27 0,0 0-44 0,0 0-13 0,0 0 15 0,0 0-15 16,0 0 9-16,0 0-64 0,1 0-73 0,0 0 11 15,0 0-125-15</inkml:trace>
  <inkml:trace contextRef="#ctx0" brushRef="#br0" timeOffset="27738.88">23689 16800 1008 0,'8'-2'101'0,"-3"-1"-70"0,1 0-22 16,-4 0 1-16,-1 0 18 0,-1-1 15 0,0 1 11 0,-1 1-6 0,1-1-15 0,0 1-17 0,1 1-1 31,-3-1-4-31,-4 1-11 0,6 1-4 0,0 0-8 15,0 0 4-15,0 0-11 0,0 0 30 0,0 0-6 0,0 0 15 16,-1 0-9-16,0 0 15 0,0 0-1 0,0 0 4 16,0 0-6-16,0 0-2 0,-29 5-3 0,21-4 4 15,4 1 2-15,2 3-14 0,2 0 11 0,1 2-13 16,-9 0 2-16,2 1 1 0,0 2-8 0,-1 0 7 16,6 1 0-16,-3 1 1 0,-2 1 3 0,1-1-3 15,1 0-10-15,2 2 11 0,-2-2-5 0,2 1 8 16,0-1-3-16,2-3 0 0,1 2 1 0,4-4-1 15,-4 1-11-15,1-2 18 0,5 1-2 0,-3-1 8 0,5 0-7 16,0 0 5-16,-2-5-2 0,3 3 3 0,0-6 1 16,0-2-16-16,5 0 3 0,-2-1-7 0,0-1 0 0,2 1-4 15,4-3-5-15,-2-4 2 0,4 1-4 0,3-3-2 16,-1 3 0-16,0-3-1 0,-2-1 6 0,-1-1-3 16,-3-5 6-16,-4 1-5 0,2 0 1 0,-3 1 6 15,1-1-2-15,-3 3 5 0,3 1-3 0,2 1 0 16,-2 2 2-16,-1 2 0 0,-1 1 6 0,-6 3 2 15,-1 2 6-15,-3 0-2 0,0 2 6 0,0 0-3 16,0 3-5-16,0 0 4 0,0 0-7 0,0 0-4 0,0 0-1 16,-11 6-2-16,6-1-2 0,4 2 2 0,1 1-1 15,-1 0 3-15,1 2 4 0,0-1-9 16,0 0 5-16,1 1-6 0,0 1 9 0,2 0-3 0,2 0 2 0,-2 0-2 16,2 1 3-16,0-1-4 0,-1 1-1 0,-2-3-1 15,-1 1-3-15,1 0-1 0,0 0 2 0,-1 1 0 16,-2-2 7-16,1 0-20 0,-5 3 5 0,-1-2-9 15,1 1 11-15,-2 3-8 0,-3-4 3 0,-2 2-5 16,0 1 3-16,-4-4 4 0,1-1 1 0,2-1 0 16,1 1 5-16,1-1 2 0,3 1 2 0,0-1 1 0,2-4-3 15,0-1 1-15,3-1-11 0,3-1 2 16,0 0-51-16,0 0-100 0,1-8-46 0,4 0-23 16,0 1-181-16</inkml:trace>
  <inkml:trace contextRef="#ctx0" brushRef="#br0" timeOffset="27900.78">24186 16883 1844 0,'8'-7'105'0,"0"0"-65"0,0 2-9 0,-2-1-13 0,0 2-4 0,-2 1-2 0,1-1 4 0,-3 0-5 15,5 1-11-15,-4-2-95 0,2 4-109 0,3 0 8 16,-5 0-304-16</inkml:trace>
</inkml:ink>
</file>

<file path=ppt/ink/ink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44:24.045"/>
    </inkml:context>
    <inkml:brush xml:id="br0">
      <inkml:brushProperty name="width" value="0.05292" units="cm"/>
      <inkml:brushProperty name="height" value="0.05292" units="cm"/>
      <inkml:brushProperty name="color" value="#FF0000"/>
    </inkml:brush>
  </inkml:definitions>
  <inkml:trace contextRef="#ctx0" brushRef="#br0">12879 9845 458 0,'2'-7'67'0,"-2"2"90"0,0-1 43 0,0 0-128 0,0-1-17 0,1 5-32 0,-2-1 9 0,1 3-20 0,0 0-19 16,0 0 13-16,0 0-13 0,0 0 14 0,0 0-7 0,0 0 12 15,0 0 10-15,0 12-3 0,0-6 4 16,0 3 6-16,3 3-17 0,-1 1 14 0,-1 1-13 15,0 0-8-15,1 4 8 0,0 7-11 0,1 3-13 16,0 4 13-16,-1 0-12 0,0 4 14 0,-1 3 4 0,-1 4-13 16,0 4 10-16,-1 2-11 0,-4 2 6 0,0 3-3 15,-1-1-1-15,-2 3-1 0,-4-1 10 0,0 3-4 16,-3 0 1-16,2-2-4 0,-3-2-12 0,2-4 20 16,3 0-7-16,-6-4 10 0,5-1-5 0,-3-3-4 0,0-1 4 15,3-3-5-15,4 0-2 0,-4-3 6 16,3-2 1-16,-2-5 3 0,-2 1-1 0,8-3-2 0,-3-2-4 15,3 2 3-15,2-5-4 0,-5-3 10 0,2 0-9 16,1-5 9-16,1-1-17 0,4-2-27 16,0-4 1-16,0-2-11 0,0-4-7 0,0 0 15 0,0 0-11 0,0 0 9 15,1-11-7-15,1 1-25 0,-2 1 9 0,3-5-21 16,0-2-11-16,2-3 36 16,0-3-10-16,-2-1 21 0,-3 1 12 0,1-3 13 0,0-1 25 0,3 1-9 0,0 1 47 0,0 1 54 15,-2-3-6 1,0-1 21-16,5-1-15 0,-3 0-11 0,3-2 1 0,-5 1-3 0,1-3-19 15,1 1-17-15,-1-1-14 0,7 1 5 16,-5-2-14-16,4 1-16 0,-1 0 5 0,-2 0-9 16,3 1-5-16,-1-2 11 0,1-1-6 0,2-1 10 15,-2 1-1-15,0-4 4 0,1 0 10 0,-1 1-4 0,0 0 20 0,-1 2-16 16,-3 0 3-16,3 1-4 0,0 2 16 0,0 0-9 0,1 0 9 16,0 2-8-16,2-2 7 15,-3 4-16-15,1 2 1 0,-2 0-4 16,-1 2 3-16,-2 1-6 0,-1 2 1 0,-1 1-2 0,-1 3-2 15,-1 1 0-15,0 2-6 0,1 0 6 0,-1 1 1 16,1 0-10-16,0 1 6 0,-1 1-8 0,0 2-2 16,2 0 0-16,-2 1 5 0,2 0-4 0,1 1-3 0,0-1-2 15,-2 1-7-15,0 0 6 0,1 0 7 0,2 0-7 16,-1 0 3-16,3 1-7 0,-1 0 4 16,1-1 5-16,2 2-1 0,2 0 3 0,2 0-3 0,1 1-4 0,4 1 1 0,0-1-2 15,3 2 3-15,3 2-4 16,-3 0 5-16,2 4-5 0,-6 0 2 0,0 2 2 15,-4 2-11-15,1 1 9 0,4 3-2 0,-7 3-5 16,0 0 6-16,-4 2-7 0,-6 1 1 0,-1-1-5 0,0 2 4 16,-3 4-4-16,0-1 6 0,-5 0-5 0,-6 0 3 15,-1 0-2-15,-2 1 12 0,1 0 0 16,-6-1-6-16,2-4 5 0,-3 0-2 0,3-3 4 16,8-2 4-16,-3-1-1 0,4-2 6 0,0 0-11 15,0-1 2-15,4-1-4 0,1 1 6 0,4-3 1 16,-1-2 4-16,3-1-3 0,1 0 2 0,2-1 8 0,3-1-8 15,3-1 6-15,2 1-13 0,4 0-9 0,1 0-2 16,2 2-2-16,4-1-10 0,2 1 13 0,-1 1-5 16,-1 0 8-16,-6 3 2 0,1-1-1 0,-1 1 2 15,1 2-3-15,0 1-3 0,-5 2-2 0,-3 0 0 0,-1 1 1 16,-6 3 6-16,2 0 4 0,-1 3 0 0,-2 1 0 16,-3-2-2-16,-1 2 2 0,-2-1 2 0,-3-2-2 15,2 1 1-15,-4-1 1 0,0-2-3 0,0 1 3 16,-1-4 0-16,-3-1 8 0,3-1 7 0,-1-2-2 15,-3 2 12-15,3-4-5 0,-2-1 7 0,1-1-4 16,1-2 17-16,2-2-17 0,2 0 1 0,0 0-4 16,2-2 9-16,1-1-9 0,3 1 1 0,-2-3-3 0,2-1 3 15,1-1-13-15,2-1-6 0,2 0-4 16,-2 0-44-16,0-1-59 0,3 3-47 0,-2 0-9 0,3-1-181 16</inkml:trace>
</inkml:ink>
</file>

<file path=ppt/ink/ink6.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8-02T02:43:15.243"/>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1" timeString="2016-08-02T02:43:21.842"/>
    </inkml:context>
  </inkml:definitions>
  <inkml:trace contextRef="#ctx0" brushRef="#br0">22840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0,111 120,-111-120,0 0,0 0,0 0,0 0,0 0,0 0,0 0,0 0,0 0,0 0,0 0,0 0,0 0,0 0,0 0,0 0,0 0,0 0,0 0,0 0,0 0,0 0,0 0,0 0,0 0,0 0,0 0,0 0,0 0,0 0,0 0,0 0,0 0,0 0,0 0,0 0</inkml:trace>
  <inkml:trace contextRef="#ctx1" brushRef="#br0">12 5179 104,'0'0'79,"-11"-12"-20,11 12-12,0 0-9,-3-11-6,3 11-7,0 0-10,0 0-9,0 0-13,0 0-11,0 0-19,0 0-30,0 0-17,14 6-4,-14-6 3,14 11 67</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11-13T04:10:21.323"/>
    </inkml:context>
    <inkml:brush xml:id="br0">
      <inkml:brushProperty name="width" value="0.05292" units="cm"/>
      <inkml:brushProperty name="height" value="0.05292" units="cm"/>
      <inkml:brushProperty name="color" value="#FF0000"/>
    </inkml:brush>
  </inkml:definitions>
  <inkml:trace contextRef="#ctx0" brushRef="#br0">18865 10875 98 0,'0'0'69'0,"3"-12"-24"16,-3 12-19-16,0 0-13 15,0 0-8-15,0 0-2 16,0 0-1-16,5-11 3 16,-5 11 2-16,0 0 4 15,0 0 3-15,0 0 4 16,-1 13 2-16,1-13 0 16,-2 12 2-1,2-1-1-15,0-11-4 0,-5 22-3 16,2-10-3-16,2 3-1 15,-3-3-3-15,1 2-2 0,3-14-1 16,-3 19 1-16,3-19 2 16,0 0 3-16,0 0-3 15,0 0-2 1,0 0-20-16,0 0-78 0,-9-21-4 16,4 3-2-16,-6-5-3 15,2 0 8-15</inkml:trace>
</inkml:ink>
</file>

<file path=ppt/ink/ink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50:28.816"/>
    </inkml:context>
    <inkml:brush xml:id="br0">
      <inkml:brushProperty name="width" value="0.05292" units="cm"/>
      <inkml:brushProperty name="height" value="0.05292" units="cm"/>
      <inkml:brushProperty name="color" value="#FF0000"/>
    </inkml:brush>
  </inkml:definitions>
  <inkml:trace contextRef="#ctx0" brushRef="#br0">21376 11817 1089 0,'7'39'18'0,"-7"-39"-9"0,0 0-8 0,1 0 5 0,1 0-1 0,-1 0-8 0,-1 0 0 0,32 13 3 0,-20-9 3 16,2 1 17-16,-1-1 1 0,10 1 6 15,2-2-1-15,16-2 2 16,5-1-3 0,10-2-6-16,4-2 3 15,4-3-12-15,5 0-2 0,10-4 1 16,1-1-6-16,-4 0 1 16,-5 0 1-16,-13 3-6 15,-5 2 2-15,-5 0 1 16,-7 1 2-16,-7 2 2 15,-8 1-5-15,-9 2-6 16,-3 1-9-16,-14 0-15 0,0 0-12 16,0 0-29-16,-22 3-18 15,5-3-94-15,0-2-41 16</inkml:trace>
  <inkml:trace contextRef="#ctx0" brushRef="#br0" timeOffset="358.77">22137 11745 552 0,'-8'-10'88'0,"3"2"82"0,4 2-98 0,4 2-14 31,6 2-34-31,3 0-10 0,6-1-8 16,3 3-6-16,2-1-2 0,3 2 2 31,4 4-5-31,2 1 0 0,0 3 0 0,-3-1 1 0,-5 1-1 16,-9-2-1-1,-6 5-2 1,-7 2 4-16,-7 3 4 16,-3 2 4-16,-11 1 7 15,-7 1 1-15,0 2-8 16,2 1 7-16,2 0-6 15,5 4-2-15,6 0 11 16,2 1-4-16,6 2-38 16,3-2-88-16</inkml:trace>
  <inkml:trace contextRef="#ctx0" brushRef="#br0" timeOffset="10874.54">22233 11637 242 0,'-2'-1'-35'0,"-1"-3"32"0,1 1 63 0,1 1-12 0,-3-3 8 0,4 5-19 0,0 0-25 0,0 0 15 16,0 0-5-16,0 0-4 0,0 0 12 0,0 0-9 0,0 0 26 0,0-1-6 15,1 0 3-15,13-7-5 0,-8 8-2 0,-3-1-19 16,2 1 5-16,-3 0-12 0,3 1-7 0,-1 2 10 16,1 1-11-16,-1-1 11 0,1 1-11 0,-4 0 5 15,2 1 6-15,2 4-4 0,-2 3-12 0,1-4 21 16,-4 4-17-16,3-5 20 0,3 0-13 0,2 3 0 15,2-6 6-15,1 6-5 0,0-1-7 0,-2-2 6 16,4 4-7-16,2-2 8 0,-2-1 0 0,1-2-4 0,0 1 5 16,0-2-7-16,4 0-20 0,-1 2 23 0,-2-4-14 15,-4-1 18-15,1 0-8 0,-2 2-2 0,-1 0 4 0,0 0-5 16,-3 0-9-16,-2-2 8 16,-1 2-4-16,-3 1 7 0,-3-3 6 0,-3 2 8 15,-1 1 3-15,-3-2 0 0,-5 3 1 0,-1 0-4 0,-1 0-4 0,-1 1 1 16,-2 0-6-16,0-2 3 15,1 2 3-15,-2 0-3 0,4 1-6 0,1 1 1 0,-2-1-7 0,2 1 5 16,0 0 4-16,-5 0-1 0,5 1 9 0,-1 1-9 0,1 0-6 16,3 1 6-16,-1-1-9 15,2 2 7-15,1-2 0 0,3 2 1 0,3-3 6 0,-2 4-6 16,2-3-7-16,3 0 4 0,1 4-28 0,1-4 15 16,0 2-58-16,0 1-91 0,2-2-16 0,1 2-37 15,1-2-122-15</inkml:trace>
  <inkml:trace contextRef="#ctx0" brushRef="#br0" timeOffset="13342.63">22140 12673 447 0,'3'-9'48'0,"-2"-1"116"0,-1 0-145 15,1 2 1-15,-1 8-7 0,0-1 4 0,3-11-14 0,0 9-4 0,-3 3 8 0,0-1-7 16,0-10 0-16,0 5 34 0,0 6-2 16,0 0 18-16,0-1 27 0,0 0-25 0,0 0 4 15,0 0-13-15,1-21-21 0,0 16-2 0,-1-1-11 16,0 7 8-16,0 0-11 0,0 0-3 0,0 0-2 0,0-1-1 0,0 0-2 16,-1 0 2-16,0 0-1 0,-14-22 2 15,10 19 8-15,0 1-12 0,-2 2 6 0,-1 3-10 0,0 0-3 0,-1 1 5 16,1 2-4-16,-5-1 7 0,3 2 12 0,0 2 8 15,1 2 13-15,0 1-8 0,-1 5-9 16,-1-3 19-16,1 2-17 0,3 2 19 16,1-1-19-16,1 4-3 0,0-1-1 0,2 0-1 0,-3 0-14 0,1-1 10 15,-1 1-6-15,3-2 9 0,2 0-4 0,-2 0-1 16,6-2 5-16,-5-1-5 0,4 1-10 0,3-1 15 16,2 0-7-16,2-2 13 0,-1-1 5 15,5 1-17-15,-1-5 9 0,0 2-13 0,3 0 1 0,0-1 11 0,2 0-9 16,0-2 11-16,-1-5-5 0,0 0-5 15,1 0 1-15,-2-1-4 0,1 4-2 0,-1-2-8 16,-1 1-9-16,0-3 2 0,-2 0-11 0,1-4-34 16,-1 3-13-16,0-1-11 0,3-1-60 0,-2 2-60 15,0-6-68-15</inkml:trace>
  <inkml:trace contextRef="#ctx0" brushRef="#br0" timeOffset="14942.12">16167 12953 379 0,'4'-5'56'0,"8"-1"39"0,-4-1 22 0,2 2-87 0,2 2-19 0,3 2-15 0,8 1 10 0,4-2-14 15,3-1-2-15,-4-1 15 0,0 2 0 0,0-2 11 16,1-1 24-16,-2 4 32 0,2-3 7 0,3 2 6 16,-4 0 8-16,6-1-23 0,1 2-3 0,0 0-5 0,2 0-13 0,5 0-19 15,-3-1-1-15,4 0-7 16,-2 1-22-16,-2-1 12 0,0 2-9 0,1 0 11 16,0 0-8-16,0-1-1 0,0-3 2 0,4-1-1 15,1 0 10-15,5 0-18 0,-5-1-2 0,-2 2-4 0,-3-1 16 16,-9 1-9-16,2 1 11 0,-7-1-12 0,0 1 2 0,-4 0-30 15,4 1-18-15,-5 1-4 0,-4 0-61 16,-1-1-79-16,-8 0 5 0,-3-1-34 0,-1 1-20 0</inkml:trace>
  <inkml:trace contextRef="#ctx0" brushRef="#br0" timeOffset="15457.33">16453 12744 920 0,'0'-14'18'0,"0"2"-9"0,2-1-5 16,0 5-2-16,2 1-15 0,-1 3 12 0,0-1-6 15,0 0 7-15,-1 3 0 0,-2 2 0 0,0 0 3 0,0 0-3 16,0 0-4-16,0 0 26 0,-1 0-4 15,-14 0 13-15,8 6-4 0,-2 4-23 0,-2 2 2 16,-5 4-7-16,0 0-1 0,-7 3 0 0,-1 3-4 16,-6 2 3-16,-4 3 6 0,-1-1 2 0,1-2 7 0,1-1-8 15,2-1-5-15,5-3 19 0,5-2-3 0,2-4 11 16,3 0-3-16,2-3-6 0,0 2 2 0,2-3-2 16,3-3-2-16,2-3 9 0,2-3-2 0,1 0 5 15,4 0-6-15,0 0-15 0,0 0-4 0,4-4-2 16,1 2-18-16,3-5 6 0,3 2-11 0,0 1 9 15,4-1 2-15,-3 1-1 0,3 1 12 0,3 2-11 0,-4 0 1 16,4 1-12-16,-3 5-16 0,0 0 5 0,6 3-22 16,-4 1 7-16,4-1 1 0,-2 1-2 0,-6-1-11 15,6 0 16-15,-3-1-4 0,0-5 9 0,0 0 23 16,-3-1 11-16,-4-2 15 0,1 1-9 0,-1-1-7 0,-2-4 23 16,0-3-12-16,-4 2 21 0,0-4 6 0,0 2 7 15,-3 2 2-15,0-8 0 0,-1 2-16 0,-5-2 15 16,3-3-11-16,0 0 15 0,-2-1 6 0,0-3 1 15,2 0 8-15,-3-1-7 0,5 0-15 0,1 1-20 16,0 1-10-16,1 6 1 0,1 0-8 0,3 6-8 16,-2 2-2-16,2 3-8 0,3 3-45 0,1 0-35 15,-1 3-47-15,2 0 14 0,2 1-59 0</inkml:trace>
  <inkml:trace contextRef="#ctx0" brushRef="#br0" timeOffset="15843.44">16815 13370 402 0,'-2'-6'63'16,"1"-2"148"-16,-3 1-5 0,-2-1-21 0,-1 0-97 0,1 1-54 0,1 1 1 0,-2-2-17 0,1 1-9 0,1-1 7 16,-6 0-14-16,0 1 12 0,0-1-4 0,-5 2 8 15,2 1 12-15,4 2-8 0,-5 2-8 0,4 2 14 16,0 3-11-16,0 3 13 0,6 2-13 0,-1 4-10 16,-1 3 0-16,4 4-3 0,-5 0-8 0,4 6 10 0,5 4-10 15,-1 0 11-15,5 2 3 0,-1-3-4 16,-3 0 11-16,5-4-11 0,4 1 9 0,3-2-15 0,7-2 3 15,1-2-3-15,1-1 17 0,5-3-12 16,-2-4 7-16,2-4-11 0,0-2-9 0,0-2-23 16,0-2-38-16,1-3 10 0,0-2-78 0,2-2-103 15,2-5-22-15</inkml:trace>
  <inkml:trace contextRef="#ctx0" brushRef="#br0" timeOffset="16376.73">19246 12592 415 0,'0'1'61'0,"-7"-6"116"0,0 0 29 0,1-3-87 0,1 3-47 0,3 3-27 0,2-1-1 16,2 4-9-16,3 1-30 0,3 4 5 15,-1 1-15-15,-2-2 12 0,2 0-7 0,0 1 9 0,2 1 4 0,-1 6-2 16,1 2-8-16,0 1 17 0,3 2-9 0,-4 1 12 16,1 5-4-16,2 4-11 0,-1-1 8 0,1 3-11 15,-2 3-11-15,1 1 18 0,-3 2-19 0,0 3 19 16,-2 4-12-16,0 0 1 0,-1 1 8 15,0 3-5-15,-4-4 1 16,0 1-3-16,-2 1-1 0,-2 0 0 0,0 1 2 16,-2 0 4-16,-1-1-3 0,0-1 2 0,2 0-5 0,-2-5 7 15,0-1 0-15,-1-3 2 0,-1-3 8 0,0 0-14 16,2-4 3-16,4-4-9 0,-3-5-30 0,6-4-58 16,-5-2-61-16,1-4 6 0,1-2-141 0</inkml:trace>
  <inkml:trace contextRef="#ctx0" brushRef="#br0" timeOffset="16727.09">19320 13240 997 0,'3'-6'117'16,"-3"1"355"-16,-1 2-435 0,2 3-38 0,2 4-1 15,11 4-15-15,-4 2-10 0,5 5 29 0,1 1-10 0,-1 2 15 16,2 1-12-16,-5-1 5 0,1 1 0 0,-4-1 1 15,-1 0-1-15,1-2-1 0,0 1 5 0,-1 0-4 16,2 1 2-16,-1 4-2 0,0-3-3 0,2 0 1 16,-2-3-12-16,-3-4-72 0,1-3-6 0,-2-2-20 15,2-3 7-15,-5-2-15 0,3-2 5 0,-4-3-14 16,1-4-4-16,0-3 48 0,1-1-20 0,-2-6 27 16,-1 0 5-16,3-2 53 0,1-2 39 0,-2 3-7 0,2-2 63 15,-4 0 120-15,0 3-20 0,0 3 52 0,-1 3-59 16,0 8-51-16,-1-1-15 0,0 4-8 0,-2 6-58 0,0 0-9 15,-1 6-17-15,-1 6 12 0,-1 1-6 16,-2 5-4-16,-1 5 3 0,-1 1-5 0,-2 1 8 0,2-1-19 16,2-4 8-16,1 0-11 0,-1-4 16 0,1-1-9 15,1 1 6-15,0-3-8 0,1-1-4 0,-1-2-105 16,2-2-108-16,-4-2 5 0,5-1-278 0</inkml:trace>
  <inkml:trace contextRef="#ctx0" brushRef="#br0" timeOffset="17723.96">18855 8812 265 0,'5'0'24'0,"0"-2"32"0,-4-1 66 0,-1 1-13 0,2 0 13 0,-2 0-27 0,4 0-6 0,-4-3-3 0,5 1-26 0,-1 0-11 0,2-1-19 0,-5-1 12 16,3 1-12-16,-5-1-16 0,5 0 9 16,-3 1-14-16,-7-3-9 0,5 2 10 0,-1-3-13 15,-3-2 13-15,7 2 1 0,-4-2-11 0,-3 2 8 0,1-2-11 16,-6-5-5-16,-2 2 8 0,3-1-3 15,0 0 6-15,5 3 0 0,-2-1 3 0,-1-1 7 0,-2-2-7 0,-1 3-14 0,2 2 22 16,-3 1-15-16,5 6 19 16,0-2-10-16,0 5-15 0,2 3 2 0,-4 3-8 15,1 5-4-15,-1 1 2 0,0 2-8 0,1 7 7 16,0 0 11-16,2 9-1 0,-2 0 6 0,-1 2-5 0,0 4-3 0,0-1 14 0,1 3-1 16,-2 1 4-1,1 2-11-15,0-1 5 0,-2-2 0 0,1-5 3 16,-1-2-5-16,2-1 9 0,2-2-8 0,0-3 10 0,3-2-4 0,-2-6-4 0,4-3 1 15,0-3-4-15,1-3-1 16,0-2 7-16,0-5-8 0,0 0 6 0,0 0-15 16,8-5 1-16,-1-3-2 0,0-5-1 0,4-2-20 0,0-6 11 15,2-3-7-15,-3-4 10 0,0-3 16 16,3-1 0-16,-2-1 6 0,0 0-7 0,0-5-12 16,4 0 19-16,-1-3-8 0,1 3 13 0,4 2 2 0,-1-4 0 15,-5 8 8-15,7 5-6 0,-6 3 8 0,1 10-4 16,-1 0-2-16,-4 6 1 0,-3 2-2 0,2 7-14 15,5 5 1-15,-3 1-6 0,2 5-6 0,-4 3 5 16,-2 2-5-16,0 3 7 0,1 0 10 0,3 3-8 16,-1 0 12-16,1 3-12 0,1-3 11 0,-4-1-4 15,0 1-10-15,0-2 3 0,-1-1-20 0,0-2-36 0,1 1-9 16,-1-4-16-16,1-1-72 0,1-3-52 16</inkml:trace>
  <inkml:trace contextRef="#ctx0" brushRef="#br0" timeOffset="18333.93">19572 8426 495 0,'-2'-8'42'0,"-1"1"111"0,0 0-123 0,1-1 0 0,-1 3 12 0,0-1-11 0,1 2-12 0,1 1 4 0,-3-2-17 0,3 1 15 0,-1 0-17 16,-2 0 3-16,2-1 2 0,-1 1-2 0,0 0-12 16,0 0 9-16,-1-1-9 0,1 2 10 15,0-2 1-15,-4 1-4 0,2 0 6 0,0 0-8 0,-1-2-10 0,1 3 26 16,0-1-9-16,-2 1 17 0,0 0 0 0,0 2 15 15,-1-1 10-15,1 1-3 0,-1 1-9 16,0 0 5-16,3 3-21 0,-5-1 15 16,2 1-23-16,0 2-9 0,0 0 6 0,0 5-9 0,0 2-8 15,0 2-2-15,1 2-2 0,-1 3 2 16,2 1 8-16,0 4 3 0,0 1 2 0,2-1-1 16,-6 1-10-16,8 0 9 0,0-2-3 0,-3 1 6 0,4 1 1 15,-1 1-8-15,0 1 8 0,2-1-8 0,3 0 1 16,-3-2 13-16,1-3-6 0,1-1 9 0,5-1-15 0,4-1 10 0,-6 1-6 15,5-4 9-15,-4-3-11 0,5 1 10 0,3-2-3 16,1-4 4-16,-1 0-5 0,2-3-8 0,0-1-10 16,1-1-1-16,0-1-30 0,3-3-40 0,-2 0-35 15,4-1 0-15,-5-2-71 0,2-1-51 0</inkml:trace>
  <inkml:trace contextRef="#ctx0" brushRef="#br0" timeOffset="18974.91">20120 8502 341 0,'14'-4'11'0,"-3"-1"13"0,-2 1-35 0,-1 1 14 0,-3 1-10 0,-1 0 12 0,5 1 4 0,-2 1-11 0,-4 0 9 0,2 2-12 15,-4 1-12-15,1-1 24 0,3 1-9 0,-7-1 16 0,1 1 1 0,1-2 4 16,-4 2 10-16,6 3-7 16,-2-2-3-16,-2 2 17 0,1 1 3 0,-7-1 9 15,-1 0 28-15,6 0-20 0,-3 0 1 0,0 3-8 0,0-1-19 0,-5-2-5 0,2 4-8 16,1-1 5 0,-4 1-1-16,4 4-13 0,-1-1 6 0,-1 2-9 0,2-1-14 0,1 4 14 0,-1-3-16 15,0 2 16 1,-2 2-10-16,0-3 6 0,-2 2 6 0,0-2-3 0,0 0-7 15,-2 2 10-15,0 0-8 0,1 0 9 0,0-2-1 0,-1-2-1 16,0-1 11-16,0-4-10 0,-2 2-3 0,2-4 9 16,0-1-13-16,-2-2 14 0,-1-1-2 0,3-3-3 15,-2-2 7-15,7 0-7 0,-2-3-4 0,6-2 15 16,-1-2-8-16,-1-1 12 0,4-1 0 0,-1-4-4 0,0-1-3 16,5-3-2-16,6 0-12 0,-2-3 2 0,3 0-5 0,0 0 2 15,-2-1 0-15,2-4-5 0,6 3 4 0,-2 0-6 0,4 3-3 16,3 7 1-16,-1 2-7 0,-4 4 7 0,2 7 10 15,-2-1-8-15,0 3 12 0,-1 5-13 0,-1-4 4 0,2 6-10 32,0 1-3-32,2 4 0 0,-1 3 9 0,1 1 5 0,-3 0 1 0,2 1 1 15,2-1-5-15,3 2 8 0,-4-2-5 16,1-1 7-16,-6-2-1 0,0-2-1 0,0-2 8 0,0-2-7 0,-3 1-12 0,0-4 20 16,-3 0-13-16,-3-4 18 15,5 0-7-15,-4-2 12 0,-2-2 5 0,4-1-1 16,-2-3-1-16,2-1 15 0,2-2-12 0,-11-2 13 15,2-1-17-15,1-2-10 0,-2-3 4 0,6-1-6 16,-6-4-2-16,-3-2 0 0,1 2-9 16,-3 0 6-16,0 2-2 0,-1 5-7 0,2 2 1 0,-4 3-7 0,-1 1-15 0,-2 6-2 0,-9 1-23 15,3 6 9-15,-1 8-41 0,-1 6-123 16,2 8-72-16</inkml:trace>
</inkml:ink>
</file>

<file path=ppt/ink/ink9.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52:43.225"/>
    </inkml:context>
    <inkml:brush xml:id="br0">
      <inkml:brushProperty name="width" value="0.05292" units="cm"/>
      <inkml:brushProperty name="height" value="0.05292" units="cm"/>
      <inkml:brushProperty name="color" value="#FF0000"/>
    </inkml:brush>
  </inkml:definitions>
  <inkml:trace contextRef="#ctx0" brushRef="#br0">13733 12705 121 0,'-2'0'23'0,"-2"-2"-41"0,-3 1-26 0,1 0 71 16,0 0-18-16,2 3 33 15,-1-1-24-15,-2-2 25 0,2 0-36 0,5 1-5 16,0 0 6-16,0 0-7 0,0 0-10 0,0 0 15 16,-9-1-10-16,9 1 12 0,0 0-4 0,0 0-3 15,0-1 3-15,0 0-5 0,0 0-15 0,0 0 22 16,0 0-15-16,0 0 19 0,0 0 2 0,0-1-13 0,0 0 12 16,-10-29-15-16,10 31-6 0,0 0-13 0,0-1-6 15,0 0 0-15,0 1-3 0,0-1 2 0,-4-7 10 16,7 5-4-16,-3 2 24 0,-2-1 32 0,-3-1 8 0,2 2 10 15,0-1 35-15,3 2-2 0,0 0 41 0,0 0-23 16,0 0 32-16,0 0-39 0,0 0-28 0,0 0 13 16,0-1-12-16,0 1-23 0,0-1 5 0,0 0-13 15,6-14-12-15,-2 9-16 0,5 4-5 0,-3-4-1 16,1 1-2-16,6 5 3 0,1 0 1 0,-2 0-2 16,2 0-5-16,-1-3 4 0,1 2-5 0,0 0 5 15,2 0 3-15,0 3 1 0,2-2 13 0,1 0-9 0,-1 2-2 16,1-1 6-16,1 4-10 0,2 3 12 15,0-5-2-15,3 1-7 0,1-2 6 0,-1-1-7 0,3 2-2 16,2-3 8-16,3 2-5 0,3 0 6 0,-2-1-7 0,1-1-1 16,-1-1-1-16,2-1 0 0,3 1-8 0,0 1 11 15,2-1-7-15,6-3 10 0,-1 1-3 0,4 0-5 16,1-1 4-16,-7 0-5 0,2 1 0 0,-4 1 1 16,8 3-4-16,-10 0 3 0,6-4 3 0,2 1-3 15,-3-2 2-15,5-1-4 0,-6 5-4 0,-6-1 5 16,-4 1-4-16,-2 3 5 0,-4-1 9 0,1 1-7 0,-3 1 6 15,-1 0-7-15,-3-2 8 0,0 0-10 0,-2-2 1 16,-1 0-3-16,4 0 8 0,-2 2-2 16,0 1 1-16,2-3-1 0,-6 0 2 0,-1-2 0 15,-2 1 1-15,-2 0 1 0,0-1 6 0,-1 1-9 16,0 1 4-16,-3-4-8 0,-1 4-13 0,1-2 7 0,-4-1-14 16,0 4 12-16,-2-2-16 0,-2 1-17 15,0 0-5-15,0 0-6 0,0 0-19 0,0 0-46 16,0 0-23-16,0 0-5 0,0 0-13 0,0 0-67 0</inkml:trace>
  <inkml:trace contextRef="#ctx0" brushRef="#br0" timeOffset="427.18">15272 12391 33 0,'-9'-7'5'0,"0"3"53"0,2-1-7 0,1 1 3 0,3-2-10 0,2 4 3 0,-3-1 30 15,3 0-12-15,1 0 77 0,0-1-26 0,0 1 9 16,0 0-15-16,-3 0-15 0,3 3-26 16,0 0-2-16,0 0-7 0,0 0-11 0,0 0-16 15,1-1-7-15,0 0-1 0,0 0-15 0,0 1 0 16,24-9-5-16,-18 10 1 0,6 3-20 0,-4 0 13 15,0 0-10-15,2 1 11 0,2 0 1 0,2 2-1 16,3 0 10-16,6 0-9 0,0 1 1 0,3 1 7 0,4-1-10 0,-6 0 8 16,1 1-5-16,-2 0 2 0,-4 1 3 15,0-2-2-15,-2 0-5 0,-1 0 0 0,-2 1 0 0,2 2 0 16,-6-2 1-16,-1 0-5 16,1 0-2-16,-5 2 0 0,5-1-7 0,-10 0 18 0,-2 1-6 0,-3-3 12 0,-8 4 8 15,5 1-9-15,-3-1 10 0,-4 1-12 0,-2-1-8 0,-4 2 13 16,-1 1-6-16,-1 0 10 0,-1 0-10 15,-6-1-3-15,2 2 2 0,1-1-2 0,-5-1-5 0,6 1 5 16,3-1-4 0,1 2 6-16,-1-1-2 0,4 2-43 0,-4-2-30 0,8-1-7 15,-2 2-99-15,0-3-93 0</inkml:trace>
  <inkml:trace contextRef="#ctx0" brushRef="#br0" timeOffset="2393.06">15798 13251 341 0,'-5'-7'216'0,"4"0"-66"0,-2 1-89 16,6-1-3-16,1 4-44 0,1 1-5 0,-2 1-9 0,1-1 5 0,-4-1 4 0,-3 1-8 16,2 1 7-16,2-1-8 0,6-1-3 0,-6 1 22 15,2 0-4-15,-10-1 12 0,2 1-1 0,1 0-6 16,0 1 3-16,0-2-6 0,2 1-17 0,2 2 15 16,0 0-14-16,0 0 15 0,-1 0-11 0,0 0-3 0,1-1 5 15,-1 0-6-15,-27-8-5 0,24 7 10 16,4 2-7-16,-2 0 8 0,1 0-1 0,0 0-2 15,-19-8 8-15,14 7-6 0,-2-2 2 0,-2 1-1 16,1 0 0-16,1 0 2 0,-1 0 2 0,-2 0-3 0,5 1-5 0,-5 0 4 16,2 1-11-16,1 1 7 0,-2 2-10 0,0-1 9 15,1 2 0-15,1-1-2 0,0 1 11 0,1 3-11 16,-1 0-13-16,-1 4 26 0,1-1-16 16,-1 1 21-16,-2 2-6 0,1 2-6 0,0 0 11 0,3 3-12 15,-2 0 3-15,2 0 0 0,1-1-9 0,0 0 6 16,1 2 3-16,-1-2-3 0,0 0 10 15,0 0-11-15,4-2-8 0,-1-1 9 0,6 4-9 0,-3-1 10 16,1-1-6-16,3 0 4 0,0-1 4 0,0-2-2 0,1 0-9 16,2 0 13-16,1-1-8 0,0-1 12 0,-2 0-2 15,5-1 1-15,-3-1 4 0,4 0-4 16,1-1-8-16,-3-1 10 0,2-1-4 0,-1-2 7 0,-2 1-5 0,3-2 8 16,-1 0-5-16,2-1 5 0,-1-1-4 0,-1 0-9 15,3 0-1-15,-3-1-2 16,3 0 11-16,-2-1-21 0,-3 0-8 0,2 1-9 0,-4-1-54 0,3-2-13 15,0 1-21-15,-3-2 5 16,3 2-33-16,-1-1-57 0,-4-2-42 0</inkml:trace>
  <inkml:trace contextRef="#ctx0" brushRef="#br0" timeOffset="2980.21">16084 13488 753 0,'-5'-7'122'0,"3"0"-71"0,0-2 4 0,-1 4-26 0,2 0-30 0,1 3 5 16,1 3-5-16,2 1 7 0,-3-2 4 0,0 0-8 0,0 0 16 0,0 0-12 0,1 0 20 0,-1 0 31 15,1 0-18-15,0 0 21 16,0-1-31-16,16-12-14 0,-12 13-2 16,0 0-5-16,4 1-22 0,-4-1 19 0,2 4-7 15,3-3 11-15,-1 2-2 0,5 1-4 0,1-4 5 16,-3 2-5-16,1 0 3 0,-1 0-7 0,2 0-15 16,2-1 4-16,2 0-27 0,-1-3-68 0,2 2-25 0,-1-2-18 0,-1-2-76 0</inkml:trace>
  <inkml:trace contextRef="#ctx0" brushRef="#br0" timeOffset="3665.57">16541 13239 293 0,'1'-8'36'0,"4"0"138"0,-4 1-202 15,3 3 4-15,1 0-15 0,-5 0 15 0,6 0 14 16,-1-1 9-16,-1 0 30 0,2 1-17 0,-6 0 34 0,3 0 71 16,-1-1-21-16,7 2 39 0,-3 1-31 0,-4 1-44 15,-2 1 4-15,0 0-18 0,0 0-25 16,0 0-13-16,0 0-14 0,0 0 6 0,0 0 0 0,0 0-3 16,2 1 10-16,-1 0-9 0,-1 0-3 0,15 17 1 15,-14-10-6-15,0 1 6 0,6 0 17 16,-4 2-16-16,2 2 12 0,-2 1-15 0,-3 1 9 15,1 1 10-15,3 2-5 0,4-2 8 0,-3 0-3 0,1-1 2 16,-1 0 7-16,-1 3-3 0,3-1 2 16,0-3-8-16,4 1 1 0,-4-4-1 0,2 2 3 0,-3-2 1 15,-2 1-4-15,3-1 3 0,-1-3-14 0,4 1 14 16,-1-5-11-16,0 0 12 0,3 0 3 0,-6-4-2 16,5 2 5-16,-1-2-6 15,0-3-12-15,2 2 11 0,-3-2-7 0,1-1 8 0,1 1-1 0,0-3-7 16,-2-4 6-16,-1-1-6 0,0 1 1 0,0 0-5 15,-2 0-4-15,0 0 1 0,0-3 5 16,0 1-1-16,-1 0 3 0,-1-1-6 0,-1-1-10 16,-1 2 7-16,1 3 0 0,-3-2 4 0,0 1 7 15,0 0-9-15,0-4 9 0,0 2-9 0,0-1 4 16,0 0 16-16,0 1-4 0,-1 0 10 0,-2 0-1 16,1 1-7-16,2-2-2 0,0 2-2 0,-1-1-12 15,1 1 0-15,-1 3-1 0,1 1 0 16,1 2-4-16,0 2 0 0,1 0-2 0,-2 3 2 15,0 0-12-15,0 0 11 16,0 0-6-16,0 0 8 0,0 0-3 0,0 0-2 16,0 0 3-16,1 0-2 0,1 0 9 0,-1 0-10 0,-1 0 0 0,0 0-6 15,0 0 8-15,0 0 4 0,0 1 4 16,0 0-3-16,1 0-14 0,-1 0 14 0,0 0-4 16,0 0 7-16,1 0 1 0,0 0-6 15,0 0 2-15,0 1-3 0,1 0-9 0,-1 0 14 0,-1 0 0 0,1 0 5 16,0 0-9-16,0-1-10 0,0 0-15 0,0 0 1 31,0 0-40-31,2 1-73 0,-3-1-58 0,1 0-6 0,0 0-117 0</inkml:trace>
  <inkml:trace contextRef="#ctx0" brushRef="#br0" timeOffset="6614.46">8962 13508 361 0,'0'-7'288'0,"2"1"-100"0,-1-1-141 0,2 1-6 0,1-1-16 0,0 2 12 16,4-1-15-16,0 2 16 0,1 0-16 0,0-1 8 16,-1 4 3-16,1-3 1 0,0 0-14 0,1 1 6 0,0 0-11 0,1-1 10 0,0 1-10 0,8 1-5 31,0 2 2-31,4 1-4 0,1 2-10 0,6 4 3 16,-1-6-6-16,7 5 5 0,2-2 3 0,-3-1-3 15,4 2 6-15,0 0-6 0,2-2 0 0,3 1 9 16,4 2-10-16,1-4 9 0,1 0-4 0,5-5-1 0,-4-1 5 0,3-1-5 0,3 2-2 15,-2-4-2 1,4-2-3-16,0 1 0 0,-2-4 4 0,-1 2 0 0,-6 1 6 16,-8-1-4-16,-4 3-2 0,-8 0 6 0,-4 3-5 0,-4-1 9 15,-2 1 1-15,-3 1-10 16,-2 0 2-16,-6 0-6 0,-1 2-22 0,-7-1-11 16,0-1-27-16,-6 0 13 15,-3 0-20-15,-5-1 19 0,-1 2-9 0,-1 0 2 0,-3 0-56 0,-2 0-17 0,-5-1-66 16</inkml:trace>
  <inkml:trace contextRef="#ctx0" brushRef="#br0" timeOffset="7246.67">9322 13254 435 0,'-7'-12'46'0,"2"2"84"16,0 1-76-16,2 3-19 0,0 2-2 0,0 1-6 0,-4 0-18 0,4 1-9 0,-3 0-2 15,-2 2-1-15,5 1 11 0,-5 2-7 0,2 0 12 16,1 1-10-16,-3 0 9 0,-1 2 2 15,-1 0-12-15,-4 2 8 0,5 3-4 0,-4 1-8 16,-3 3 8-16,0 2-9 0,-4 2-6 0,-2-1 12 16,1 3-8-16,-4-1 9 0,4 3 0 0,-5 2 4 0,-1-3 4 15,0 3-3-15,1 0-17 0,2-3 15 0,0-2-11 16,0-1 13-16,2-2-6 0,-1-2-3 16,1-2 6-16,4-3-6 0,3-1-6 0,2-3 14 15,5 1-7-15,0-2 12 0,1-2 4 0,3 0-12 0,0-3 13 16,0-2-13-16,5 1 1 0,2-3 7 15,2 1-11-15,3-3 10 0,0 0-6 0,1-2-6 16,4-1-2-16,4 2-2 0,0-1 1 16,3 4-1-16,1 2-4 0,-4 3 1 0,-1 2-2 0,1 4 0 15,-4 0 5-15,2 4-5 0,0 2-4 16,1 3 13-16,1 2-8 0,0 1 10 0,0 0 5 0,0-1-17 16,-2-1 6-16,0-2-13 15,0-3 0-15,-1-2 16 0,2-2-8 0,-3-3 11 16,1-1-2-16,-2-4 7 0,0 0 6 0,-2-3-2 15,0-2 3-15,0-2 7 0,2-4-9 0,1-1 9 16,1-2-4-16,0-6-3 0,-3 1 9 0,0-3-8 16,-1-1-3-16,-5-1 37 0,0-3-21 0,-5-1 25 15,0-2-32-15,-1 2-3 0,-6 2 3 0,1 2-3 16,-6 2-6-16,5 5-8 0,-3 2-7 0,-1 5 2 16,6 3-3-16,-3 4-2 0,1 2 3 0,1 1-5 15,3 3-9-15,-4 3-81 0,3 0-35 0,2 5-15 16,-2-2-42-16</inkml:trace>
  <inkml:trace contextRef="#ctx0" brushRef="#br0" timeOffset="7872.3">8895 14447 412 0,'-1'-6'286'0,"-1"1"-147"0,1-6-44 0,-2 2-12 0,3 2-48 0,-1 0-3 0,0 2-10 16,0-1 7-16,0 0-3 0,-1-1-23 15,-3-3 11-15,2 3-14 0,-3-1 7 0,0-1 3 0,2 3-4 0,-4-5 5 0,0-2 14 16,0 4-11 0,-1-1 4-16,-1 1-10 0,2 4-12 0,-3-2 16 0,0-1-7 0,2 4 11 15,-4-2-12-15,1 2-9 0,0 3 3 0,1 1-7 16,-1 0-5-16,-1 1 3 0,-4 3 1 0,2 2 1 31,-1 0 3-31,5 2-2 0,-5 3 2 0,1 2 0 0,2 4-1 0,-1 4 20 0,1-1-12 0,1 3 15 31,-1 1-10-31,3 0 1 0,-2 1 8 0,3 1-6 16,1 1-5-16,-1 3 5 0,4-1-11 0,0 0 9 16,3 0 6-16,-1-2-6 0,2-2 7 0,2-1-9 15,2 2-9-15,4 0 15 0,0-3-5 0,2 1 10 16,2-1-9-16,-2-4 5 0,2-1 3 0,2-3 0 16,0-1-14-16,2-3 10 0,1 0-17 0,1-4 12 15,1-1-23-15,-2-4-29 0,0-1-15 0,2-1-8 16,0-4-48-16,-1 0-74 0,4-4-65 0</inkml:trace>
  <inkml:trace contextRef="#ctx0" brushRef="#br0" timeOffset="8111.06">9098 14604 1112 0,'11'-6'197'0,"-7"1"-172"0,2 2-1 0,-4 1-10 0,4 1-35 0,1 1 16 16,0-1-8-16,3 1 13 0,-5-1 7 0,6-1-2 15,-1-2-1-15,3 0-2 0,9 0-15 0,-6 0 21 16,3-1-7-16,1 0 13 0,-2-1-1 0,2 0-10 16,-2 1 8-16,1 0-11 0,-1 1 0 15,0-2-10-15,1 2-42 0,0 0 14 0,-1-1-88 0,-2 1-82 16,1-4-46-16</inkml:trace>
  <inkml:trace contextRef="#ctx0" brushRef="#br0" timeOffset="8364.94">9388 14420 1133 0,'-8'-14'200'0,"0"7"-135"15,2 1 14-15,1 3-56 0,5 3-27 0,0 0-15 16,3 3 7-16,3-1-7 0,0 1 10 0,-1-1 9 15,-1 1-9-15,0 3 9 0,1-1 1 0,1 3-11 16,-3-1 10-16,3 2-12 0,-2 2 9 0,1 1 1 16,2 3 2-16,-2 3 0 0,1 0 2 15,1 3 0-15,0 3-3 16,-5 0 2-16,1 1 0 0,-3-1 0 0,0-2 0 0,0 0-1 16,0-1 2-16,-1 2-2 0,-1 0-10 0,1-1 1 0,1-1-41 0,0-7 2 15,3-2-53-15,1-2 22 0,0-6-120 0,2 0-54 16</inkml:trace>
  <inkml:trace contextRef="#ctx0" brushRef="#br0" timeOffset="8732.48">9729 14309 750 0,'-3'-11'104'0,"0"2"324"16,1 5-364-16,2 4-45 15,2-1 0-15,4 2-16 0,0-1-9 0,2 3 11 0,-2 0-4 0,0 1 8 16,-1 1-2-16,0 2 7 0,1 4 6 0,2 1-1 16,-3 4 3-16,6 1 8 0,-3-1-6 0,2 5 7 15,1 0-11-15,1 0-10 0,-1 2-2 0,1-2-2 16,0 1-14-16,0 0 19 16,-1-2-10-16,0 0 14 0,-1-3-5 0,3-2-2 0,-5-3 8 15,0-4-6-15,0-1 3 0,1-4 8 0,1-2 3 0,-3-3 2 16,5-3 11-16,-4-4-11 15,-1-1 1-15,0-3-3 0,-2-5-1 0,4-2-5 0,-5-4 4 0,0-3-5 16,-2 0-2-16,-2-8 0 0,0-3-9 16,-2-4 7-16,-2-7-11 0,1 2-1 0,-4 0 2 0,5 1-1 31,1 4 0-31,0 4-5 0,2 5-8 0,-2 1 1 16,1 4-25-16,0 4-33 0,-4 5-59 15,1 7 11-15,-6 5-116 0,-2 9-200 0</inkml:trace>
  <inkml:trace contextRef="#ctx0" brushRef="#br0" timeOffset="10111.36">11950 12277 348 0,'-5'-14'250'0,"-1"3"-71"0,3 2-112 0,0 2 1 0,0 1-34 16,3 5-12-16,-3-2 2 0,3 3-7 0,0 0-17 0,0 0 5 16,0 0-8-16,0 0 7 0,0 0-9 0,0 0 2 15,3 9 3-15,0-2 0 0,-3-1 8 0,0 2-2 16,0 1 0-16,0 4 0 15,2 2-6-15,1 4-1 0,1 2 0 0,-3 6-1 0,0 2-5 16,1 4 13-16,-1 4-8 0,3 4 9 0,-3 2-8 16,1 7-2-16,2 3 1 0,-4 1-2 0,0 3-3 15,0 1 8-15,-3 1-8 0,1 5 7 16,0 1 4-16,2 2-7 0,-2-1 9 0,0 3-11 16,-1 0-11-16,1 5 20 0,2 3-2 0,-1 1 10 15,-3 0 2-15,0 2-10 0,-1-1 2 0,2 2-5 16,-1-2-2-16,3-3 3 0,0 1-6 15,-2-3 6-15,2 0 7 0,-3 4-4 0,1-3 9 0,-2-5-9 16,5 0-4-16,-2-5 9 0,0-2-11 0,-2-3 9 16,1 1 3-16,-3-4-2 0,4-1 8 15,2-4-10-15,-1-5-24 0,-1-4 21 0,-2-3-15 0,4-3 18 16,-1-2-7-16,1-4-12 16,2-6 7-16,-3-5-10 0,0-1-12 0,2-2 5 15,0-4-16-15,-1-7 8 0,-2-3-29 0,1-4-55 0,2-5-31 0</inkml:trace>
  <inkml:trace contextRef="#ctx0" brushRef="#br0" timeOffset="10380.9">11638 14429 1302 0,'-6'-12'232'0,"2"1"-231"0,1 0 0 0,2 4-3 16,2 2-5-16,3 4-17 0,3 0-3 0,3-1-5 0,-1 1 17 15,2 2-1-15,0 4 3 0,-1 4-5 0,1 0-15 16,-1 5 26-16,3 2 3 0,-3 3 7 0,3 3 9 0,-1 4-5 16,0 4-2-16,1 3 0 0,-1 2-13 0,0 2 13 15,-5-1-4-15,1-1 10 16,4 0 2-16,-6-3-7 0,7-1-8 0,-5-3-3 15,1-4-55-15,2-8-43 0,1-6-34 0,2-6 2 0,-3-2-49 0,4-6 39 16,0-1 17 0</inkml:trace>
  <inkml:trace contextRef="#ctx0" brushRef="#br0" timeOffset="10542.2">12093 14622 134 0,'13'-34'139'0,"-1"6"120"0,-4 8-49 0,-4 7 69 0,-3 4-130 0,-1 9-63 16,0 0-12-1,0 3-18-15,-3 6-54 0,-1 5 13 0,-2 4-11 0,-2 7 13 16,-2 4 2-16,-1 5-13 0,-2-2 13 0,1 3-16 15,-3-2-3-15,3-4 17 0,0 0-9 0,2-4 11 0,2-3-36 0,4-2-136 32,1 0-88-32,3-2-19 0,0 0-247 0</inkml:trace>
  <inkml:trace contextRef="#ctx0" brushRef="#br0" timeOffset="10997.11">12716 14860 367 0,'-13'-15'302'0,"-1"0"-70"0,3-5-94 0,-1 5-9 16,-2 0-35-16,2 4-36 0,0 0-6 0,-1-3-6 15,1 3-9-15,3 2-23 0,-3 2-6 0,5 8-2 16,0 1 1-16,-1 4-7 0,3 5 5 0,-3-2-6 15,2 6 12-15,-1 5 10 0,2 5 6 0,1 7-1 16,0 1 2-16,1 6-10 0,2 0 0 0,1 3-2 16,1 1 2-16,2-1-3 0,1 1 4 0,1-4-2 15,2-1-5-15,-1-4 6 0,1 0-8 16,2-4 8-16,-1-2-3 0,3-5 0 0,2-5 4 0,-1-4-1 16,1 0 6-16,5-7-16 0,-1-4-10 15,1-3-4-15,3 0-51 0,0-8-122 0,-1-1-78 16,12-8-17-16,3 0-168 0</inkml:trace>
  <inkml:trace contextRef="#ctx0" brushRef="#br0" timeOffset="12146.85">11612 10211 410 0,'0'0'67'0,"0"0"78"0,0 0 39 0,0-1-99 0,0 0-20 0,0 0-25 0,0 0 0 0,0 0-10 0,0 0-22 0,0-1 11 16,-7-30-16-16,7 24 15 0,0 0-6 0,0-4 9 0,0 1 18 16,1-2-8-16,-1-1 9 15,0-2-3-15,0 0-11 0,-2-3 9 16,2-1 0-16,-1-1-8 0,-3-1 8 0,3-3-8 16,-1-5 0-16,1-1-1 0,-2-2-1 0,2-2 0 15,1 1-21-15,0-1 4 0,1-2-7 0,-1 0 7 0,1-1-5 0,1 1-1 16,-1-1-2-16,2-2 1 15,1 0 13-15,-1 0-15 0,2 4 9 0,-2-2-13 0,3 1-1 0,-3-2 9 16,3 0-4-16,-1 2 5 16,0 2-3-16,1 0-5 0,-3 3 4 0,-1 3-3 0,1 1-7 0,-3 2 31 15,-2 2-17-15,0 3 24 0,-1 0-19 0,0 4-3 16,0 1 5 0,-1 1-7-16,-1 2-10 0,0 1 8 0,0-1-2 0,1 4 6 0,0-1-6 15,2 2-2-15,-2 1-3 0,2 2 3 16,0 0 11-16,0 2-12 0,0 0 8 15,0 0-10-15,1 2 12 0,1 1-8 16,0 0 0-16,0 0-4 0,0 0-2 0,0 0-1 0,0 0-4 16,0 0 2-16,0 0 4 0,0 0-9 0,0 0 5 0,0 0-10 15,0 0-6-15,0 7 14 0,1 3-2 0,-1 6 7 16,0 3-4-16,0 4 0 16,-1 0-1-16,0 3 0 0,-2 1-4 0,-1 5 14 0,0-3-4 0,0 2 8 15,-4 1 2-15,2-1-5 16,-1 0 1-16,-1-2-4 0,-2 0 2 0,1-3 6 15,-1-1-2-15,2-3 6 0,2-4 1 0,-3-3-8 0,3-3 6 16,-2-6-7-16,3-1-3 0,-1-4 22 0,0-1-7 0,5-2 15 16,-2-3 5-1,4-2-8-15,2-2 6 0,-2-5-8 16,3-1 2-16,-2-5-15 0,1-2 5 0,4-1-8 16,-3-1 10-16,0-2-15 0,1-2 3 0,0-1-7 15,3-2-6-15,-1-1 6 0,0 0-13 0,1-1 10 16,0 2-5-16,2 2 0 0,-1 3 8 0,-1 3-6 15,-2 0 11-15,0 6-12 0,-2 2 3 0,0 6-8 16,-2 2 12-16,-1 4-3 0,-1 3 1 0,0 0-2 16,0 0-16-16,0 0-9 0,0 0-16 0,0 0 8 15,0 0 3-15,12 9 19 0,-9-1 12 16,3 5-3-16,-1 0 15 0,1 3-6 0,2 1 9 0,1-1-9 16,1 1 4-16,2-1 1 0,0 2-1 15,2-1 2-15,1 3 0 0,1-2 3 0,0-1-4 0,1-1 5 16,-4-1 12-16,6-2-17 0,-1 0-12 0,2-4-8 15,9-2-91-15,-5-1-107 0,2-2-101 16</inkml:trace>
  <inkml:trace contextRef="#ctx0" brushRef="#br0" timeOffset="12693.38">12436 8801 351 0,'0'-6'260'0,"1"0"-116"0,0 0-73 0,0 2 23 0,2-1-42 0,-2 0-29 0,0 1 2 0,1-1-11 16,-1 1 0-16,0 1-6 0,1-1-3 0,-2 0-2 0,-2 0-3 0,2 1 4 15,0 3 4-15,0 0-3 0,0 0-5 0,0-1 4 16,-12-15-1-16,8 9 2 0,-1 1-1 0,-1 0-1 15,2-1 2-15,-6-3-2 16,2 2-9-16,-2-1 14 0,-2 2-14 0,-1 2 16 0,1-4-5 0,-3 6-9 16,0 0 4-16,-2 3-8 15,-1 1-7-15,3 0 5 0,4 1 0 0,-3 4 4 0,-3 1 5 0,4 3-1 16,0 4 3-16,-2 0-1 0,6 2 7 16,-3 4-2-16,0 2-2 0,3 2 1 0,-3 4 0 15,5 2-9-15,1-1 12 16,0 2-8-16,3 1 18 0,0-1-3 0,3 1-3 0,4 1 2 0,1-2 2 15,1-4 2-15,1 1 6 0,7-4-3 0,-2 1-6 16,4-2 1-16,5-2-6 16,-3-6 8-16,7-3 13 0,2-3-12 0,-2-3 10 15,10-5-12-15,0-1-9 0,2-4-82 0,2-1-50 0,0-2-10 16,2-1-130-16</inkml:trace>
</inkml:ink>
</file>

<file path=ppt/ink/ink1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54:26.290"/>
    </inkml:context>
    <inkml:brush xml:id="br0">
      <inkml:brushProperty name="width" value="0.05292" units="cm"/>
      <inkml:brushProperty name="height" value="0.05292" units="cm"/>
      <inkml:brushProperty name="color" value="#FF0000"/>
    </inkml:brush>
  </inkml:definitions>
  <inkml:trace contextRef="#ctx0" brushRef="#br0">15008 13298 296 0,'-4'-2'101'0,"1"-1"-25"0,-1 1-45 0,3-1 5 0,1 3-19 0,0 0-4 0,0 0 22 0,6 1-15 15,0-1 21-15,-2 1 12 0,-1 0-7 16,-3-1 12-16,0 0 7 0,0 0 6 0,0 0 4 15,1 0-1-15,-1 0-19 0,12-1-12 0,-6 0-10 0,0 1 4 16,2 0-13-16,1 0-15 0,1 1 7 0,4 0-9 16,-1 1-1-16,3 1-3 0,1-1-3 0,2 1 2 15,0 0 9-15,2 0-8 0,3 0 2 0,-1-2-5 16,6 0 4-16,3 0-4 0,1-1 2 0,9 0-2 16,1-2 7-16,4-1-6 0,-4 0 6 0,-3-1-7 15,-4 1-4-15,-2 0 9 0,-1-1-12 0,1 1 12 16,6-2 3-16,-6 1-10 0,1-1 9 0,1-1-11 15,-8 1 2-15,6 1-6 0,-6-1 3 0,-3 3-3 0,-3-1 2 16,-4 0-17-16,-1 0-2 0,-3-1-6 0,-4 2-18 16,-3-2-9-16,-3 1-10 0,-1 1 4 0,-3 2-1 0,0 0-59 15,0 0 6-15,-14-10-26 0,6 7 2 16</inkml:trace>
  <inkml:trace contextRef="#ctx0" brushRef="#br0" timeOffset="311.18">15561 13210 761 0,'-6'-10'124'0,"3"0"-70"0,1 1 17 0,2 3-47 15,3 1-17-15,3 3-19 0,2 0-5 0,3 0-1 16,2 0 11-16,3-2 0 0,-3 2-3 0,4-2-2 16,0 3-14-16,-3-2 19 0,7 1-6 15,-5 1 9-15,3 1 7 0,1 0-9 0,0 0 10 0,-3 0-13 16,-1-3-4-16,6 2 17 0,0 1-7 15,3 0 10-15,-2 0-5 0,-4 0-1 0,-4 0 0 16,-1 2-1-16,-6 1-11 0,0-1 11 0,-4 1-10 16,0 0 12-16,-1 1 0 0,-2 2-12 0,-1 1 10 15,-2 1-14-15,0 2 2 0,-2 2 12 0,0 0-5 0,-4 0 8 0,0 1-1 0,-1 1-2 16,-3 0 6-16,0 1-6 0,3 0-7 0,1-2 10 16,0-1-9-16,0-3 12 0,1-1 12 15,3 2-14-15,2-4 9 0,4 0-13 0,1 1-12 0,4-4-103 16,3 0-33-16</inkml:trace>
  <inkml:trace contextRef="#ctx0" brushRef="#br0" timeOffset="682.33">16456 13026 822 0,'-2'-16'501'0,"-1"-1"-386"0,0 6-107 0,0 2-8 16,-1 4-3-16,4 5 3 0,0 0-5 0,0 0 5 0,-7 5-4 0,4-1-6 0,-4 0 3 0,0 1-2 15,-1-2 9-15,0 3-5 16,0 3 0-16,1-3-1 0,-3 2 11 16,3-2-5-16,-1 1 8 0,2 3-9 0,-2-1 6 0,0 0-3 0,3 0-7 0,-1 0 3 0,3 0 4 15,1 1-2 1,-6-2 9-16,1 0-9 0,3 1 4 0,-1 1-4 0,5 3 1 16,0 2-2-16,0-1-5 0,0 1 6 15,1 2-1-15,1-1 3 0,3 2 2 0,0 1-4 16,3-1-2-16,3 2 0 0,-3-2 10 0,5-1-6 15,-2-1 3-15,-1-3-5 0,1 0-9 0,2-2 18 16,-2-4-8-16,2-2 12 0,-3-2 1 0,0-1-12 16,2-2 10-16,-3 1-12 0,-1-4-1 0,2-2 16 15,-1-1-6-15,-1-5 10 0,-1 1-16 0,-2-1-1 16,0-1-2-16,1-1 0 0,-3-4-1 0,0-4 9 16,-3-2-5-16,2-1 8 0,-2 1-8 0,-3 0-2 0,0-2 4 15,-2 2-5-15,-1 3 0 0,-2-1-22 0,-3 4-26 16,-1 6 1-16,-2 2-76 0,-1 9-106 0,-3 1-33 15</inkml:trace>
  <inkml:trace contextRef="#ctx0" brushRef="#br0" timeOffset="2783.45">10791 14197 375 0,'7'-10'57'0,"-2"0"9"0,1 0 43 0,3 2-107 0,4 2-6 16,4 3 5-16,4 1-13 0,4-4 13 0,-3 3 9 0,9 0 5 0,7 0 21 16,5 0-13-16,0 0 18 0,-3 0 17 15,-2 0-11-15,1 1 15 0,2 2-2 16,6-1-15-16,-4 1 15 0,8 0-14 0,2-2 1 0,4-2 3 0,1-1-9 0,0-1 9 16,-1 0-15-1,1 0-8-15,0 0 0 0,1-2-2 0,0 1 1 0,-1-2-13 16,-5 0 0-16,-2-1-3 0,-4 3-6 0,-5 0 2 15,-4 1-2-15,-1 1 1 0,-4-2-6 0,-1 0 5 16,-1 1-5-16,-5-1 6 0,-2 3-2 0,-9 1-2 16,-3-1 5-16,-1 0-6 0,-5 0-10 0,-2 1 9 0,-4 3-35 15,0 0 19-15,-6-5-73 0,-6 3-71 0,-3 2-40 0,-3 0-12 0,-7 4-100 16</inkml:trace>
  <inkml:trace contextRef="#ctx0" brushRef="#br0" timeOffset="3324.94">10977 13903 776 0,'-6'-11'6'0,"5"5"-3"0,-6 0-11 0,8 4 8 16,-2-1-2-16,-5-3 1 0,8 6 1 0,-7-2 0 0,1-1-5 0,4 3 6 0,0-2-17 0,0 2 15 15,0 0-1-15,-4 5 6 0,0-2 25 0,0 2-17 16,-2-2-3-16,-3 2 3 0,-3 4-15 0,1 2 12 16,-13 1-5-16,6 4-3 15,-3 2 3-15,-1 2-4 0,2 0-16 0,-7 3 20 16,-3 1-7-16,0 3 11 0,-4 1-1 0,-4 2-3 16,-1 1 7-16,-5-1-6 15,2-4-1-15,0-1-2 0,3-1-8 0,5-5 6 0,1 3 3 16,5-8 0-16,4 0 6 0,2 0-7 0,4-6-10 15,5 0 16-15,3 0-6 0,3-6 13 0,1-2 3 16,3-3 5-16,3-1 5 0,0-6-4 0,3 2-19 0,4-6 7 16,3 1-13-16,4 2 11 0,3-5-4 0,4-1-7 15,1 1 2-15,6-2-7 0,5 4-11 0,-3 3 14 16,0 0-16-16,3 4 15 0,-2 1-12 0,7 3 7 16,0 3 2-16,-4 2-1 0,-3 4-6 0,-4 2 10 15,-2 1-6-15,-1 2 6 0,-1-1 5 0,-3 1-4 16,0 2 8-16,-3 1-9 0,-2-2-3 0,-3 2 9 15,1-6-4-15,-6-3 7 0,1 0 1 0,-4-2-5 16,1 3 10-16,-1-5-8 0,-4-1 10 0,0 0 30 0,0 0 1 16,-2-9 12-16,3 3 5 0,-1-2-5 0,-4-1-1 15,4-3-1-15,-7-7-15 0,2-2 2 0,1-1-8 16,-6-3 6-16,4 0-10 0,1-4-17 0,-2 0 8 16,3 2-10-16,0 1 0 0,-1 0-7 0,0 3-8 0,0 3 4 15,0 5 4-15,1 5-12 0,1 2 6 0,-1 5-11 16,2 2-4-16,2 1 0 0,0 0-8 15,-2 10 7-15,2-3 13 0,1 6-7 0,1 0-38 0,2 3 2 16,1 1-159-16,2 0-99 0</inkml:trace>
  <inkml:trace contextRef="#ctx0" brushRef="#br0" timeOffset="3831.31">11102 14522 586 0,'-12'-9'89'0,"0"1"207"0,3 0-210 0,-4 0-35 0,2 0-5 0,-2 0-10 0,2-1-33 0,4 0 13 15,0-2-15-15,6 1 15 0,-1-2-9 0,1 0-2 16,2-1 4-16,2 0-6 0,3-3-16 0,2 3 19 0,0 4-6 0,1-1 10 16,2 8-12-16,0 4-10 0,-1 0-1 0,0 5-4 15,-2 0-13-15,-1 2 14 0,1 2-6 0,-3 5 10 0,2 1 2 16,-2 4 0-16,-1 2 8 15,-2 0-7-15,-2 1 2 0,-5 0 2 0,-1 3-10 0,1-2 8 0,-5-1 1 16,2-2 6-16,2-2 6 0,-5 1-2 16,2-1-9-16,-1-3 10 0,1 4 3 15,1-5 6-15,3-2 10 0,0-2-7 0,1-5 4 0,5 0-4 0,2 2-6 16,2-3 14-16,1 1-9 0,1-2 13 16,1 0 12-16,6 2-17 0,-2-6 9 0,3-1-13 15,0-4-3-15,25-3 8 0,-40 9 6 16,43-12-37-16,-22 2 11 0,-1 3-1 0,-3 1-4 15,1-4-25-15,-4 8-29 0,2-2-41 0,-3-2 12 0,4 1-73 0,-3-3-69 16</inkml:trace>
  <inkml:trace contextRef="#ctx0" brushRef="#br0" timeOffset="4850.56">11785 14407 452 0,'0'-6'69'0,"0"-3"-44"0,-4 4 0 0,4-3-15 0,1 1-11 0,-1 0 13 16,3 3 3-16,-4 1 8 0,1-2 26 0,-4 2-3 15,-2-1 8-15,5-3-7 0,-2 1-9 0,2 4-5 16,-3-3-4-16,2 4 3 0,2 1-6 0,0 0-13 16,-6-4-2-16,1 1-3 0,1 0-7 0,4 3-4 0,0 0-3 15,0 0 0-15,-11 1 0 0,7 2 3 0,2 0 2 16,-7-2-2-16,2 1-10 0,-2 4 12 0,0-3-7 0,2 5 8 15,0-2 0-15,-2-2 5 16,-1 5 8-16,0-2-5 0,2 1 2 0,-4 3 0 16,4-1-5-16,-1 3 6 0,0 2 11 0,1 0-20 0,-1 0 11 0,2 1-14 15,0 1-1-15,1 4 6 0,-1 2-5 0,2-1 7 16,1 1 4-16,0-2-2 0,4 0 8 16,1 0-7-16,1-4-8 0,1-3 18 0,2-1-13 0,-1 0 16 15,4-2-5-15,0 0-1 0,3-1 7 0,1-6-6 0,2 1-2 16,-2-1 3-16,4-4-1 0,1 0 3 0,2 1 1 15,1-2-14-15,1-2-16 16,1-3-1-16,0-3-69 0,3-3-83 0,-1 0-32 0,10-1-13 0,1-3-50 0</inkml:trace>
  <inkml:trace contextRef="#ctx0" brushRef="#br0" timeOffset="10199.35">15624 10750 294 0,'0'-5'97'0,"-1"0"-14"0,-2 0-31 0,3 5 3 0,0 0-47 0,0 0-3 0,0 0 2 16,0-1-3-16,0 0-8 0,0 1 6 0,0 0-5 0,0-1 6 0,0 0 1 15,0 0-3 1,0 0 10-16,0 0-7 0,0 0 14 0,0 1 24 16,0 0-13-16,0 0 16 0,0 0-23 0,-1-1-12 15,0 0 3-15,0 0-7 0,0 0-6 0,0 0 2 0,1 0-9 16,-2 0 8-16,1 0 8 0,0 0-6 0,-1 0 8 16,0 1-11-16,0 0-4 0,-31-6 14 0,33 6-4 0,-1 0 11 15,0 0 10-15,-18 0-19 0,12 0 12 0,1 2-16 16,-3 2 1-16,4-1 7 0,-2 0-7 0,-1 1 8 15,0 2-6-15,0 3-2 0,1 0 4 16,1 1-4-16,1 1-1 0,-2 0 5 0,0 3-6 0,1 2 6 16,3-2-1-16,-2 3 0 0,3-2 3 0,2-1-5 15,1 2-12-15,4-3 16 0,-3 1-6 0,0-2 11 16,3-1-9-16,-1-3-1 0,2 1 1 0,2-1-2 16,-1-1-15-16,2-1 20 0,-2-1-11 0,2-2 18 15,0-1 0-15,0 1-13 0,2-2 10 0,0 0-12 0,-1-2-1 16,1-2 12-16,1-1-11 0,-2-2 14 0,2 3-7 15,0-4-4-15,1 0 2 0,-1 0-3 0,-4-4-3 16,3 0 4-16,-2 0-6 0,-1-7 5 0,0 3 5 16,-4-1-5-16,-3-1 16 0,-1 6-13 0,0 0 12 0,0 3 11 15,-4-4-11-15,-1 1 11 0,-4 2-20 0,-3 0-7 16,4 6 6-16,-4-1-8 0,1 4-5 0,-3 0 5 16,0 3-7-16,2 1 7 0,-1 1 0 0,3 1 0 15,-2 0 3-15,2 2-2 0,0 0-12 0,2 1 13 16,1-1-14-16,4 2 13 0,-3 1-14 0,4-1-76 15,2 2-33-15,0-2-21 0,0 0-139 0</inkml:trace>
  <inkml:trace contextRef="#ctx0" brushRef="#br0" timeOffset="10712.16">15563 11074 284 0,'-1'-5'59'0,"-2"0"76"0,-1 0-32 0,3 2-45 0,-2-1-8 0,3 0-9 0,0 1-14 0,4 0-22 0,0-1 8 0,0 1-13 16,1-1-3-16,-1 1 10 15,0 0-15-15,2 0 14 0,-3 1-3 0,0 0-1 16,-3 2 18-16,0 0-14 0,0 0 6 0,0 0 2 15,0 0-10-15,0 0 8 0,0 0 1 0,0 1 2 16,2 0 7-16,-2 0-5 0,1 0-9 0,6 22 18 0,-6-15-12 0,-1 1 16 16,1 1-9-16,1 3-7 0,0 1 5 15,1 2-9-15,-1-1-14 0,0 4 12 0,0 0-10 0,0 0 12 0,0 3-7 16,-1-4 5-16,-1 3 0 0,0 2 0 0,-1-1-13 16,-1-2 11-16,2-2-7 15,-5-3 8-15,2 2-4 0,0-1-2 0,-1 0 5 0,0-3-6 16,0-2-8-16,0-1 18 0,0-2-7 0,2-2 12 15,-1-2-11-15,1-1 9 0,1-1-3 0,1-2 2 16,0 0-25-16,0 0-59 0,0 0-68 0,0 0 13 0,-4-6-121 16</inkml:trace>
  <inkml:trace contextRef="#ctx0" brushRef="#br0" timeOffset="11022.09">15452 11147 623 0,'-9'-2'104'16,"-2"2"-53"-1,-4 0-2-15,4 3-16 0,6 1-17 0,-7-2-6 0,8 1-8 0,-8 0 4 0,-3 1-6 16,5 0-1-1,-2 3 9-15,3 0-6 0,-1 1 4 0,-2 2 15 0,5-1-7 0,0 2 10 0,-5-2-6 0,-1 1-7 16,1 1 3-16,-5-1-7 0,9 1-18 0,0 0 20 16,2-1-12-16,1-1 17 0,0-1 1 0,2 0-11 31,2 1 6-31,1-2-10 0,1-2-9 0,-1-5-39 0,0 0-38 0,12 1 3 0,-6-4-96 0,3-1-17 16</inkml:trace>
  <inkml:trace contextRef="#ctx0" brushRef="#br0" timeOffset="11244.64">15575 11184 1193 0,'-1'-5'37'0,"-2"2"-3"0,2 3-27 0,1 2 18 0,5 1-18 0,2 0-4 0,2 0 7 0,1 0-9 16,2 3-10-16,2-1 10 0,-4 0-6 0,2-3 8 31,-3 0-2-31,1 2 3 0,1-1 2 0,-4 1-3 0,5 3-14 15,-3-5 16-15,2 4-6 0,7 1 10 0,-9-2-9 16,2 3-1-16,1-1 3 0,-1 1-3 0,1-1-17 16,-2 1-7-16,2-1-33 0,-2-2 17 0,1-1-51 0,0-1-30 15,-2 1-16-15,-1 1-8 0,1 0-41 0</inkml:trace>
  <inkml:trace contextRef="#ctx0" brushRef="#br0" timeOffset="11546.82">15607 11441 142 0,'-5'0'45'0,"2"0"72"15,3 0-25-15,0 0-35 0,0 0 31 0,0 0-27 16,0 0 25-16,0 0-32 0,0 0-15 0,0 0 4 15,0 0-7-15,0 1-17 0,-13 11 4 0,10-6-10 0,-1 2-1 16,0 1 2-16,-2 3-8 0,-1 1 4 0,0 0-9 16,-3 2 3-16,0 0 3 0,-1-2-2 0,0 3-8 0,2-4 8 15,-1 0-6-15,0 1 8 0,-3-1-2 0,2 1-3 16,-1-1 3-16,4 2-5 16,0-2-7-16,0-5 13 0,3 1-6 0,-2-8 9 0,5 3 2 0,2-3-56 15,0 0-25-15,5-3-17 0,1-3-108 0,2-2-3 16</inkml:trace>
  <inkml:trace contextRef="#ctx0" brushRef="#br0" timeOffset="11731.77">15633 11476 1171 0,'-4'-4'72'0,"4"1"-27"16,-1 1-14-16,6 3 0 0,2 3-24 0,1 3-4 15,1-1 3-15,1 2-5 0,-1 0-6 0,2 1 8 16,-3 3-1-16,-1 0 6 0,4 1-6 0,-6-3-3 0,0 1-3 15,3 1 1-15,-2-4-9 0,2 3 19 16,3-3-4-16,-9 1 10 0,6 2-5 0,-3 0-23 0,6 0-29 0,5 2 1 16,-4 3-106-16,2-5-102 0</inkml:trace>
</inkml:ink>
</file>

<file path=ppt/ink/ink11.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55:52.152"/>
    </inkml:context>
    <inkml:brush xml:id="br0">
      <inkml:brushProperty name="width" value="0.05292" units="cm"/>
      <inkml:brushProperty name="height" value="0.05292" units="cm"/>
      <inkml:brushProperty name="color" value="#FF0000"/>
    </inkml:brush>
  </inkml:definitions>
  <inkml:trace contextRef="#ctx0" brushRef="#br0">16339 11524 329 0,'-3'-3'66'0,"3"0"24"0,0-1 26 0,3 1-49 0,-1 1-24 0,4-2 2 0,-1 2-39 15,0 0 0-15,2 0 0 0,-4 0-3 0,2-1-13 16,-3 1 14-16,1-1-11 0,-1 0 14 0,-1-1-1 0,-1-1-5 0,0 0 7 16,0 1-8-16,1 0-4 0,1-1 23 0,-1 1-5 0,3-1 12 15,-3 1 4-15,-1 1 0 0,0 3 8 0,0 0-6 16,0 0-11-16,0-1 8 15,0 0-6-15,0 0 8 0,0 0-4 0,0 0-6 0,0 0 5 0,0 0-4 16,-1 0-2-16,-1 1 0 16,-20-8-7-16,17 8 7 0,1 1 12 0,-4 1-13 15,2-2 12-15,-1 0-12 0,0 0 3 0,7 0-4 16,0 0-1-16,0 0 0 0,-11 5-4 0,4-3-8 0,0-1 0 0,0 2-2 16,-2-1-5-16,4 2 4 0,-2 1-7 0,3 0 8 15,-4 0 9-15,3 1-12 0,-3 2 8 0,0 1-10 0,2 1 8 16,-3-1-3-16,4 0-2 15,-5 3 3-15,2 1 11 0,-2 0-6 0,0 0 8 0,-1 1-10 0,5-2-7 16,-2 3 12-16,-1-2-10 0,2 2 12 0,-8-2-5 0,6 1 3 16,2 3 2-16,0 1-1 0,-2 1-4 15,0 0-5-15,1 1-1 0,1 2 0 0,0 0 8 16,-1 0-7-16,0 0 5 0,0 1-7 0,0-2-6 16,-1 2 10-16,1 1-3 0,1 1 6 15,0 0-8-15,1-1 2 0,1-3-2 0,1 3 4 16,1-3 4-16,0 1-7 0,1 1 0 0,1-1-2 0,-1 2 4 15,1 1 1-15,0 0 3 0,-1 1-5 16,2 3-15-16,0-2 18 0,-1-1-7 0,2 2 12 16,-1-3 0-16,1 0-11 0,1 0 7 0,1 1-9 0,-1-2-6 0,-1 0 12 0,1-1-1 15,2 1 6-15,-1 0-3 16,2-3-2-16,0 2-4 0,0 2 2 0,2-4-12 0,-2 3 17 16,2-3-10-16,2 1 12 0,-1-1-5 15,3 0 3-15,-2-1 2 0,-1 0-1 0,1 1 1 0,1-2-7 0,0 1 3 0,2-1-4 16,0-2 3-1,2 3-3-15,1-1 4 0,1-2-3 0,-8 4 1 0,4-2-1 0,2 0 0 0,2 2 1 16,4-2 1-16,-5 0-3 0,6-1 2 0,-6-1-3 16,2-1-3-16,2 1 9 15,-6-3-5-15,2 1 9 0,-2-2-4 0,-2 1 0 16,2 0-1-16,-4-2 2 0,2 1 5 0,-1 0-5 16,2 0 8-16,-3 0-6 0,0 0 7 0,1-1 0 15,-1-1-3-15,0-3 3 0,2 1-3 0,-1 1-6 16,0-3 2-16,3 2-2 0,-2-4 0 0,2 0-2 15,-2 0 0-15,-1 0 0 0,4 3 1 0,-3-3-5 16,2 0 1-16,-5-1-1 0,0 0 10 0,-3 0-5 16,-1 0 7-16,5 0-4 0,-7 0 16 0,4 0-15 15,0-1 4-15,0-3-7 0,-6 0 7 0,0 0-8 16,2 0 5-16,-2 0-3 0,0 0 11 0,0 0-17 0,0 0 7 16,0 0-9-16,0 0 11 0,0 0-3 0,3-5-4 0,-4 1 4 0,-1 2-3 15,-3 0-1-15,2 0-3 16,-2-1 2-16,2 0 0 0,3-4-1 0,2 1 4 15,-4 2-4-15,3-2-5 0,-1 2 4 0,-2 0-7 0,3 2 6 16,-1 2-11-16,0 0-12 0,0 0-7 0,0 0-2 16,0 0-23-16,0 0-40 0,0 0-18 0,0 0-9 15,0 0-48-15,0 0-92 0,0 0-9 0</inkml:trace>
  <inkml:trace contextRef="#ctx0" brushRef="#br0" timeOffset="3556.67">13013 12891 293 0,'1'-2'94'0,"-1"-2"-22"0,1 2-31 0,-1-1-1 0,0 0-35 0,0 2 0 0,2-3-12 0,-1 1 9 0,-1-1 0 15,1 0 24-15,-1-2 29 0,0 1-10 0,-1-2 35 16,1 2 23-16,0-2-23 0,-1-1 24 0,-2 1-36 0,0-1-24 16,-1 2-1-16,-1 0-10 0,-1 0-27 0,4 0 11 15,-5 0-18-15,2 0 15 0,0-1-11 0,-3 2 0 16,0-1 8-16,0 2-10 0,-1-1-16 0,1 1 20 16,-4 1-14-16,0 0 17 0,-1 1-13 0,1 2 2 15,-2 0 4-15,-1 3-2 0,2 1-8 0,-3 2 16 16,3 0-10-16,-2 1 13 0,2 0-4 0,-3 2-4 15,-1 2 7-15,3 1-9 0,3 4-11 0,3 0 13 16,1 0-8-16,6 0 11 0,0-1 3 0,1 0-1 16,2-1 4-16,1 0-4 0,1-3-8 0,5 1 9 0,2 0-4 15,3-2 9-15,5-2-2 0,0-4 1 16,0 1 0-16,0-1-1 0,0-1-11 0,-3-3 8 16,1-3-5-16,-1-3 6 0,0 1-4 0,-1 0-2 0,0-2-15 15,-1 2 3-15,0-2-65 0,-3-1-70 0,-1 0-44 16,-3-2-2-16,1 0-45 0</inkml:trace>
  <inkml:trace contextRef="#ctx0" brushRef="#br0" timeOffset="3857.74">12994 13034 223 0,'-7'-3'73'0,"3"3"99"0,0-2-91 0,4 2-38 15,0 0-17-15,0 0 6 0,0 1 10 0,0 0 1 16,0-1 12-16,0 0-7 0,1 1 6 0,13 12 8 16,-10-8-4-16,4 2 7 0,-2 0-15 0,1 3-16 15,0 4-4-15,-1 3-3 0,1 0-16 0,0 1 5 16,1 3-11-16,2 1 9 0,1 5-8 0,-5 3-12 16,1 2 8-16,-2 5-10 0,-1-3 6 0,-4 2 6 15,-4 0-13-15,3 0 11 0,-2 3 5 0,-1-3-1 16,3 1 16-16,-6 0-16 0,-1-4-12 0,2-1 21 15,1-3-14-15,1-2 18 0,2-3-12 0,0 0-4 16,-1-3 2-16,1-4-5 0,1-2-16 0,1-3-33 0,2-2-40 16,-1-1 5-16,-1-5-101 0,0-4-71 0</inkml:trace>
  <inkml:trace contextRef="#ctx0" brushRef="#br0" timeOffset="4151.3">13010 13335 970 0,'-7'-19'158'16,"2"4"-121"-16,1 0 0 0,-2 6-13 0,0 2-20 15,1 4-12-15,-1 1 6 0,0 2-8 0,1 0 4 0,-1 2 5 16,-2 0-7-16,-2 2 6 0,-1 2-4 15,-1 3 6-15,-2 0 4 0,-1 2-1 0,-3 1-2 0,-1 0 9 16,1 4-8-16,-5 1 9 0,2 2-8 16,2 1-6-16,0-1 10 0,3-2-7 0,0-2 4 0,2 0 6 15,6 0-10-15,-2-4 5 0,4-1-32 0,1-5-49 16,-2-1-33-16,7 3-3 0,0-4-96 0,5-1-30 16</inkml:trace>
  <inkml:trace contextRef="#ctx0" brushRef="#br0" timeOffset="4328.85">13073 13334 1085 0,'7'1'175'0,"-6"2"-136"0,4 2 13 0,0 4-32 0,2 0 8 15,3 7-25-15,-1-1 9 16,1 1-12-16,3 0 6 0,-4-3 9 0,2 2-13 16,-3-4 13-16,1 1-1 0,1-1-5 0,-2-3 13 15,-2-4-14-15,-1 0-18 0,0-3 26 0,5 0-16 16,2 2 20-16,3-2-10 0,2 1-90 0,-7-4-53 0,4-2-22 0,-3-1-198 0</inkml:trace>
  <inkml:trace contextRef="#ctx0" brushRef="#br0" timeOffset="4505">13198 13749 748 0,'-21'3'485'0,"2"2"-321"0,-1 3-125 0,6-1 17 15,7 4-50-15,-1-1 1 16,3 1-5-16,1-1 4 0,-3-1-8 0,-2 1-21 0,-4-3-13 0,2-1-2 15,-5 1-21-15,6-2 4 0,1 2 9 16,-2 0-5-16,-1-3 7 0,-1 2 4 0,1 0-42 0,-3 3 19 16,1 0-90-1,-3 5-51-15</inkml:trace>
  <inkml:trace contextRef="#ctx0" brushRef="#br0" timeOffset="4661.89">12826 14229 1576 0,'2'-15'399'0,"-2"-2"-238"16,2 1-107-16,-1 2 23 0,0 2-68 0,4 5-15 15,2-1-5-15,-2 2-3 16,-1 0-17-16,1 0-88 16,-1 1-20-16,0 1-25 0,0 2-70 0,0-1-127 15,-3 0-40-15</inkml:trace>
  <inkml:trace contextRef="#ctx0" brushRef="#br0" timeOffset="6718.45">15860 10438 412 0,'-9'-5'393'0,"-4"-3"-143"0,0 1-192 0,5 0-1 0,-3 4-30 0,6-1-15 0,3 2 5 0,3 1-7 15,-1-3-4-15,1 1 3 0,-6-3-13 0,-3-3 10 0,4 1 2 16,5-1 17-16,2-1 12 0,2-2-3 0,-2 0 4 0,-1-1 0 15,5 0-18-15,-3 1 13 0,3-3-18 16,-1 1-10-16,-1-1 8 0,-1-1-11 0,10 0-4 0,-3-1 6 16,4-1-3-16,2-3 6 0,-2-2-8 0,3 2 1 15,-2-1-1-15,2 1 2 0,0 1 5 0,2-2-12 16,1 1 4-16,1-2-9 0,-2 2 4 0,4 3 1 16,-2 0-2-16,6 5 1 0,0 0-10 15,10-1 0-15,14 3-3 0,-1 0 2 0,11 1 2 16,-2 1 5-16,-5 1 1 0,7 3 2 0,0 0 0 0,6 1 9 15,-1 1 1-15,-1 0 4 0,-1 1 0 0,-6 4-3 16,-1 3 1-16,0 3-2 0,2 1-2 0,1 0 0 16,0 3-11-16,-2 2 7 0,-3 0-3 0,-3 4 3 0,-3 2 5 15,2-1-4-15,2 7-7 0,-2-1 12 0,4 0-3 16,-7 3 6-16,3-2-9 0,-6 3 0 0,-4 2 1 16,-1 3 0-16,3 1-15 0,2 0 18 15,1 0-7-15,4 2 11 0,-1 1-8 0,-5 2 0 16,0 2-4-16,-10 0 3 0,-3 2-11 0,4 3 9 15,0-2-3-15,-4 2 5 0,0 0-1 0,-4-2 1 0,-2 0 0 16,1 2 0-16,1-2 0 0,-3 2 12 0,-3-2-4 0,-1 1 7 16,-4 0-2-16,0 3-8 15,-2 0 3-15,-4 1-4 0,2 1-11 0,-5 2 15 0,0 1-7 0,-4 4 9 16,1 0-7-16,0 0 1 0,-2-1 3 0,-2 0-2 0,0 1-2 16,0 1 2-16,-1-1-3 0,0 2 4 15,0-1 1-15,-2 0 7 0,1 1 2 16,-2 0 0-16,-1 1-10 0,3 2 13 0,-5-1-11 0,1 0 13 0,-1 0 0 0,0-2-2 15,-2-2 10-15,-1 1-8 0,1-2 1 16,-2 1-15-16,-2-1-2 0,0-1-2 16,2-4 0-16,-4-2 8 0,-2-1-2 0,0-2 4 15,-1-2-8-15,-1-1 0 0,3-3-2 0,-7-2 1 16,1-2 4-16,-1 1-3 0,-1-5 6 0,-1-3-7 0,-3 1 6 16,1-1 1-16,-3-2-6 0,2 1 4 15,0-1-1-15,-4-4 4 0,-1 0 4 0,-4 0-2 0,-5-4 3 0,-4 0-9 16,-1-3-2-16,-2-2-1 0,6 0 6 15,1-1 0-15,0-2 7 0,1 0-7 0,-2 0-4 0,1-1 4 16,-5-2-5-16,1 0 7 0,-2-1 10 0,4 0-14 0,1 1 7 0,-1-3-9 16,1-1 11-16,4-1-11 15,-1-1 0-15,3 1-3 0,-4 1 8 0,-1-1-5 0,-1 0 11 16,-2-1-11-16,2-2-1 0,1 0 4 0,2 0-5 16,3 0 5-16,0 1-8 0,-2-2 2 0,2 0-4 15,-4-2 5-15,2 1 3 0,-6-4-4 0,7 0-6 16,2 0 1-16,3-4-2 0,3 0-16 0,-3-1-26 0,2-4-1 15,2 0-92-15,8-4-149 0</inkml:trace>
  <inkml:trace contextRef="#ctx0" brushRef="#br0" timeOffset="44346.32">13775 13156 545 0,'2'-5'84'0,"-2"3"116"0,0 2 49 0,0 0-181 0,0 0-72 0,0 0-12 15,0 0 11-15,0 0-12 0,0 0 10 0,0 0 11 16,0 0-9-16,0 0 11 0,0 0 18 0,0 0 20 16,0 0 15-16,0 0-5 0,0 0-23 0,0 0 1 15,0 0-19-15,0 0 13 0,0 0-21 0,0 0-5 16,1-1 4-16,0 0-3 0,0 0 8 0,1 0-8 16,-1 0 2-16,-1 0-2 0,21-31 5 0,-18 22-2 15,1-6 6-15,0 2-5 0,1-3-1 0,0-3 2 16,0 0-6-16,0-6 6 0,0 1 12 0,-3-1-16 15,2-2 8-15,-1-3-12 0,1 0 0 16,0-2 14-16,-1-2-10 0,2 0 13 0,-1-2-2 16,2 3 2-16,0-2 6 0,1 0-5 15,-2 0-14-15,1 3-2 0,1 1-2 0,0 3 2 16,0 3 0-16,-1-1 0 0,-1 2 1 0,0 3-1 16,-2 0-6-16,5 2 14 0,-5 3-2 0,4 0 9 15,4 1-3-15,-7 1 1 0,4 1-1 0,-7 0 2 16,-2 1-3-16,1 1-2 0,2 2 0 0,-2 0 0 15,6 3 8-15,-6 2-12 0,1-2 7 0,-2 1-10 16,-6 1-2-16,8 4 7 0,0 0-10 0,3 4 7 16,1-2-2-16,-5-2-6 0,-2 1 4 0,2-1-7 15,-1 4 7-15,1 0-1 0,6 2 5 0,-5 1-4 16,-1-4-2-16,0 1 5 0,-1 2-3 16,1 2 5-16,2 2-6 0,-1 0 2 0,4 2-4 0,-5-1 4 15,-2 4 3-15,2 1-7 0,-1 1 8 0,1 3-7 16,4 0 3-16,-4 4-3 0,0 0 0 0,0 4 0 15,0 0 8-15,0 2-9 16,1-2 3-16,1-1-5 0,3 1-4 0,0 0 9 0,3 0-2 16,-3-2 5-16,2 0 2 0,-1-3-4 0,-2-2 3 15,3-1-4-15,0-3-6 0,2-2 10 16,0-2-2-16,2-3 6 0,2 0 1 0,0-4-4 0,1-1 2 16,0-2-2-16,-2-2 6 0,0-2-1 0,0-3 1 15,1-1 0-15,2-2 5 0,-1-3-3 0,-1-1 0 16,0-6-1-16,-1 1 0 15,0-3-6-15,1-3-1 0,0-1-1 0,-1-1 5 0,-3-2-6 16,1 1 4-16,2-1-6 0,-4 1-3 0,-4 1 5 16,1 1-3-16,-2 0 4 0,1 1-2 0,-2 3-2 15,-3 0 5-15,0 1-5 0,-5 3-10 16,2 2 15-16,1-1-7 0,-2 1 11 0,1 0-5 16,0 0-1-16,-1 1-2 0,1 4 0 15,2-1-1-15,0 5 1 0,1-2 1 0,-1 0 2 0,2 1-3 0,0-1-3 16,0 4 2-16,0 3-2 0,0 0 2 0,0 0 1 15,0 0-4-15,0 0 2 0,0 0-2 0,2 0 2 16,-2 0 3-16,1 0 0 0,0 0 1 0,15 11-3 16,-10-6-1-16,-5 3-1 15,4 0 4-15,-1 0-2 0,-1 5 0 0,1 0-3 16,3 2-9-16,-6 2 20 0,0 0-3 0,1 3 9 0,-3 1-15 0,2 3 1 16,4 3-2-16,-2 1 3 0,3 1 6 15,-4-1-5-15,1-2 0 16,2 2-1-16,-2-2-1 0,8 1 1 0,-5 1 2 15,2-4-2-15,3-1 0 0,1-4-1 16,0-3-14-16,6 0 1 0,6-3-64 0,1-3-266 0</inkml:trace>
  <inkml:trace contextRef="#ctx0" brushRef="#br0" timeOffset="46600.66">19983 16587 478 0,'0'-21'604'0,"2"4"-231"0,2 4-350 0,1-5-2 0,0 3-15 0,2-5 0 0,-2-3-7 0,1 0 5 16,1-1 3-16,0 0 33 0,1-3 5 0,1 1 9 15,1-4-6-15,0 2-4 0,1-1-6 0,-1-2 3 16,-3-1-19-16,2-4-12 0,0 0-5 0,3 1-2 16,0 1-12-16,-4 3 17 0,0-1-6 0,-6-1 10 15,-2 2-8-15,1 1-10 0,1 2 1 0,1 3-4 16,-2 3 9-16,-2 5-16 0,-2 5 7 0,-2 1-9 16,5 1 6-16,0 2 7 0,-4 2 3 0,4 2 2 15,0 4 14-15,0 0-20 0,0 0-2 16,0 0-6-16,-1 1 0 0,-8 18 4 0,7-7-1 15,0 2 2-15,3 4-3 0,-2 5 10 0,1 2 1 16,1 6 2-16,-1 0 0 0,3 2-1 0,-1 0-1 16,3 1 0-16,-2-4-7 0,1 1 10 0,4-2-2 15,-4-2 6-15,4 0 1 0,0-3-7 0,-1-4 4 16,3-4-4-16,0-2 11 0,3-2-7 0,1-4 6 16,-1-3-4-16,2-4 19 0,2-1-4 0,1-4-2 15,2-2-1-15,0-3-4 0,0-4-3 0,0-2 9 16,-1-3-7-16,1-4 7 0,-2-6-9 15,-2-3-1-15,-2-1-1 0,0-1 3 0,-2-1-1 16,-1 2-4-16,-2-3 2 0,-6 2 2 0,-1 4-11 16,-1 3-1-16,-1 5-6 0,0 6-1 0,-3 4 3 15,-2 3 5-15,-1 6 0 0,2 0 3 0,-2 4 4 16,0 2-2-16,1 3 2 0,0 2-2 0,2 6-4 16,0 4 2-16,2 4-2 0,-1 4 4 0,3-1-3 15,1 1 4-15,1-2-4 16,0 0 0-16,3-2 2 0,1 0-6 0,1-3 5 0,2-4 7 15,0 3-10-15,4-4 7 0,-3 3-10 0,1-2-14 0,0-6-52 16,-1 2-45-16,2-6-4 0,1-2-113 0,4-3-194 16</inkml:trace>
  <inkml:trace contextRef="#ctx0" brushRef="#br0" timeOffset="47018.97">21305 15746 586 0,'3'-7'74'0,"1"0"290"0,-4 1-361 0,2 4-5 0,-1 2 0 0,1-1-4 0,-2 1 2 0,0 0 16 16,0 0 8-16,0 1 4 0,0 0 13 15,9 16 16 1,-6-10-5-16,-3-1 8 0,0 2-23 0,-2 2-8 15,0-1-2-15,-2 3-1 0,1 0-10 0,-2 1-1 16,-1 2-3-16,-2 0 3 0,-3 2-9 0,0-1 4 0,-2 2-4 16,-2 0 5-16,-3 0 2 0,0 0-5 15,-1 0 5-15,0-1-7 0,2-1-4 0,-5-2 8 0,2 1-6 0,0-2 9 16,3 1-2-16,9-1 3 0,-3-1 2 16,4 0-2-16,0 0-13 0,0 2 24 0,7-3-13 15,0 1 19-15,-1-2-3 0,5 0-5 0,-4-1 12 0,5 0-10 16,7-1 5-16,0-2-3 15,5 1 0-15,4-4-1 0,3 1-5 0,4-2-2 16,1-2-3-16,-1 1 2 0,1-2-6 0,-8 0-8 16,0 1-8-16,-3 0 0 0,1 1-29 0,-3 1-42 0,-2 0-22 15,2-2-9-15,1 2-70 16,0-2-111-16,7-3-19 0</inkml:trace>
  <inkml:trace contextRef="#ctx0" brushRef="#br0" timeOffset="47288.92">21794 15884 1069 0,'6'-14'186'0,"-3"-1"-118"0,3 3 5 0,-1 2-22 0,0 3-47 16,2 3 5-16,-2 1-4 16,-1 2 7-16,1-1 6 0,-4 0-9 0,4 2 5 15,-3 1-5-15,2 1 10 0,-1 1 13 0,3 1-2 16,1 1 5-16,-1 3-20 0,3 5-7 0,-1 0-6 15,2 4 3-15,-3 1-8 0,0 2 6 0,-1 1 0 16,-5 2 3-16,3 0-9 0,-3 4 5 0,-1 2-3 16,0 3 5-16,-1 0-3 0,0 0-2 15,0 0 2-15,-2-1-1 0,0-2 2 0,0-4 1 16,0-1 1-16,3-3 0 0,-2-3-4 0,-1-2-5 16,2-1-41-16,0-5 13 0,1 0-124 0,2-4-196 15,-3-2-12-15</inkml:trace>
  <inkml:trace contextRef="#ctx0" brushRef="#br0" timeOffset="47817.27">21843 15837 954 0,'-2'-10'82'0,"1"1"-23"15,1 1 23-15,-1-1-21 0,1 1 18 0,0-1 11 16,0-1-9-16,4 2 13 0,0-3-20 0,2 0-16 16,4-1 1-16,-1-2-3 0,2-1-1 0,0 1-13 15,1 0-12-15,-4 0 4 0,0 2-11 0,1 0-6 16,-2 0 3-16,5-2-6 0,0 3-12 0,4 0 4 16,5 0-6-16,-3 4 3 15,1 2-6-15,-2 4-2 0,-1 1 3 0,-2 2-3 16,-2 3 2-16,-2 1-7 0,0 2 1 0,-4 2-4 15,0 3 1-15,-5 3-3 0,-1 1-2 0,-4 4 1 16,-1 1 11-16,-4 1-12 0,-2 1 16 0,-1-2-14 16,-2 0 20-16,2-4-9 0,-2-3 5 0,3-3-4 15,-2-2 4-15,6-3 3 0,4 0-6 0,3-3 4 0,3 0 3 16,1-3-6-16,4-1 1 0,1-1-5 16,7-3-6-16,3-1-12 0,3 0-4 0,-1 0-2 0,0 0 22 15,-1 2-2-15,0 0 9 16,-3 4-10-16,-1 0-8 0,-7 3-1 0,1 4-13 0,-4 1 6 15,-1 5-10-15,-5 2 14 0,0 1 14 0,-4 2-6 16,-3-1 8-16,-1 1 11 16,-3 2-4-16,-2-4 9 0,1 1-8 0,-5 0 12 0,1-3 5 15,-3 0 5-15,-1-3 15 0,2-2 1 0,-4-1 3 0,5-2 0 16,0-1 5-16,2-5-11 0,0 1-5 0,3-3-1 16,2-2-27-16,3 1 12 0,4-3-6 0,3 0 7 15,0-3-19-15,3-3-64 16,0 0-57-16,1-4-3 0,3 3-169 0,0 0-205 15</inkml:trace>
</inkml:ink>
</file>

<file path=ppt/ink/ink1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57:56.412"/>
    </inkml:context>
    <inkml:brush xml:id="br0">
      <inkml:brushProperty name="width" value="0.05292" units="cm"/>
      <inkml:brushProperty name="height" value="0.05292" units="cm"/>
      <inkml:brushProperty name="color" value="#FF0000"/>
    </inkml:brush>
  </inkml:definitions>
  <inkml:trace contextRef="#ctx0" brushRef="#br0">15538 11392 743 0,'-2'-13'105'0,"0"4"123"0,-1 0 128 0,1 2-343 0,2 1 9 0,0 1-21 0,4-2 0 0,-1 1-5 0,0-2 8 0,0-3-2 0,0 1 3 0,-1-3-2 0,1-2 3 0,-2 4 39 16,1 0-7-1,0-2 19-15,2 1 1 0,-2 1-25 0,1-4 2 16,0 2-12-16,-3 1-9 0,3-4-9 0,-1 3-6 0,1-1 1 0,1-3 4 0,0-2-4 16,-1 0 9-1,1-3-11-15,-2-2-7 0,2 0 16 0,-1-3-7 0,1 0 11 16,1 0-9-16,-1-7 0 0,1 3-2 15,-1-3 1-15,2-3-13 0,0 5 13 0,2 1 0 16,-1 2 6-16,-1 6-6 0,2 2 1 0,-3 0-3 0,1 3 3 16,-1 6-2-16,-1 3-8 0,3 4 6 0,-7 5-6 15,0 0-8-15,0 0-2 0,0 0-7 0,1 11 6 16,-1-1 8-16,0 5-1 0,-4 1 0 0,1 3 0 16,2 3 12-16,0 4-3 0,-3 2 9 0,2 3-8 15,-2 2-4-15,1 1 9 0,0 2-11 0,3-1 12 0,0-2 6 16,0-1-10-16,0-3 11 0,-3 0-11 15,3-3 11-15,0-3-11 0,0-1 2 0,3-5-4 0,-1-3 9 16,2-2-1-16,0-4 2 0,0-1-2 0,0-2 3 0,2-4 10 16,-1-1 1-16,2-2 3 0,3-3-8 15,1-5-5-15,4-2-2 0,-4-3 0 0,5-4-4 0,0-4 3 16,-5-1-5-16,5-4 5 0,3-1-2 0,0-1-3 16,0 0 1-16,-1-2-1 0,-3 3 3 0,-1 5-7 15,-4 7 0-15,-2 7-4 0,-3 5 1 0,-2 5-3 16,-2 1 1-16,0 3-2 0,2 6 9 0,-3 3-4 15,0 6 2-15,0 2-3 0,-1 2 5 0,0 0 0 16,-1 0 3-16,2 0-3 0,-1 0 7 0,1 0-6 0,0 0 4 16,2-1-2-16,3 1 6 0,-1-3 2 15,1-2-9-15,2-4 2 0,-2-1-37 0,0-1-157 16,2-2-110-16</inkml:trace>
  <inkml:trace contextRef="#ctx0" brushRef="#br0" timeOffset="1091.18">12558 10961 490 0,'2'-16'593'0,"0"0"-251"0,2 2-330 0,-1 1-2 0,-1-1-13 0,1 3 0 0,-2-3-8 0,2 0 8 15,3 2 8-15,-3-3-6 0,0 2 4 0,-5-2-4 0,-4-1 7 16,3 1 4-16,-2-2 5 0,0 4-1 16,-2-1 7-16,-2 1-7 0,0 2 4 0,-2 0-7 0,-1 3-19 15,0 2 13-15,-4 3-11 0,1 3 14 16,1 2-14-16,0 5-5 0,-2 2 0 0,-3 3-1 0,1 1 10 0,1 2-7 16,2 3-1-16,-1 0-2 0,5 2 0 15,0-3 3-15,-1 5 6 0,8 1-3 0,-7-2 7 0,11 1-10 16,4 1 3-16,1-4-5 0,8 0 19 15,-2-3-4-15,0-2 5 0,4 0-8 0,-5 2-5 16,6-2 10-16,2 1-9 0,-1-1 10 0,1 2 1 0,0-1-8 16,1 3 7-16,-2-2-11 0,-1 1-29 0,-3 2 12 15,-1 1-18-15,-5 0 18 0,-1 3-6 0,-1-1 9 16,-2 1 7-16,1 0-3 0,-4-3 0 0,-1-4 14 0,1-3-7 16,-5-1 9-16,2-1-2 0,-2-3 4 15,-1 0 14-15,1-5-7 0,-3 0 18 0,3-3 17 16,1-3-7-16,-1-1 14 0,0-9 8 15,5 14-11-15,2-25-58 0,0 11 25 0,5-4-13 16,1-3 7-16,0 3-9 0,2-3 4 0,4-1-6 0,-1 4-3 16,5-1 1-16,2 4-11 0,1 4 11 0,-2 3-8 15,-3 4 10-15,-6 2 2 0,-4 4-10 0,0 1 9 16,-2 4-11-16,-3 2 2 0,5 3 14 0,-6 3-7 0,2-1 9 16,-1 2-5-16,-1 0 3 0,3 0 6 0,0 2-4 15,-3-1-7-15,-3-2 9 0,2-1-9 16,-9-3 10-16,8-2 5 0,-2-4-3 0,0-1 11 0,2-1-8 15,-3-2 10-15,2 0-10 0,-3-2-13 0,0-5 3 16,2 0-28-16,1-3-87 0,3-1-70 0,0-5-13 16,4 0-263-16</inkml:trace>
  <inkml:trace contextRef="#ctx0" brushRef="#br0" timeOffset="1238.33">12669 11038 1407 0,'3'2'71'0,"-5"-1"-35"0,-1 1-9 0,2 0-5 0,-1 1-18 0,2 1 4 0,1 0 3 0,1 0-2 0,3-2-10 0,-1-1-21 16,5 0-27-16,-4-1 3 0,3 0-88 0,0 0-138 15,-3-3-37-15</inkml:trace>
  <inkml:trace contextRef="#ctx0" brushRef="#br0" timeOffset="1557.07">12896 11257 1201 0,'-1'3'64'0,"1"4"-49"0,0 1-12 0,0 0-3 15,0 4-3-15,2-4 12 0,-2-1-7 16,0-7 11-16,0 0-2 0,0 0-1 0,0 0 4 16,0 0-3-16,6-3-1 0,-5-2-4 0,1-2-6 15,0-2 3-15,1 1 0 0,0 0 1 0,-2-3 2 0,3 1-5 16,-2 1-24-16,1-3-10 0,1 1-2 0,0 2 1 0,0 1 9 15,0 1 8-15,1 4 0 0,1 1 1 0,-3 0 2 16,2 4 8-16,-2 1 0 0,0 4 3 0,3 0 1 0,-2 2 4 16,-1-1 8-16,1-1-3 15,-1 1 5-15,0 0 19 0,0-2-7 0,1 2 14 0,0 0-1 0,0-3-12 16,-1 2 4-16,0-4-7 0,-2-2 0 0,-1-1 14 16,0 0-4-16,0 0 7 0,8-7-17 15,-6 0-9-15,-1-2-6 0,4-4 2 0,-4 2-17 16,6-1-128-16,-1 0-117 0,-2-2 7 0,0-5-223 0</inkml:trace>
  <inkml:trace contextRef="#ctx0" brushRef="#br0" timeOffset="2137.05">13106 11374 1177 0,'2'15'21'0,"-8"-1"-1"15,10 3 3-15,-4 0-4 0,-2-1-13 0,2 0 12 0,1-1-12 0,-1-3 12 16,-1-2-4-16,2-1-5 0,-2-3 8 0,1-3-8 15,4-1 9-15,-4-2 2 16,0 0-2-16,0 0 3 0,0 0 0 0,0-5-10 16,8 1 5-16,-2-3-10 0,-3 0-8 0,4-4 11 0,-4 0-4 0,4-3 7 0,1-3-12 15,0 0 0 1,1-5-3-16,0-2 2 0,0-6-14 0,1-4 23 16,2-4-12-16,1-1 15 0,3-1-10 0,1-2-1 0,-2 2 5 15,-2-4-5-15,-1 2 0 0,0-1-1 0,-3 2-5 16,-1 2 3-16,0-2 8 0,-4 5-3 0,0 1 4 15,-1 4-6-15,-1 4 0 0,-2 4 6 0,-2 2 7 0,0 7-3 16,0 4 2-16,-2 1 10 0,1 3 1 0,-3 2 5 16,1 2-4-16,1 2-10 0,2 0-14 0,-4 4 6 0,4 1-11 0,-3 4 5 15,0 5 4-15,2 4-1 0,0 5 7 0,0 2-10 0,2 0 0 16,1 6-2-16,0 0 10 0,2 2 1 16,3 3 6-16,0-8-6 0,-1 1-5 0,1-2 1 15,0 0 2-15,2-1 1 0,4 2 3 0,-2-3-1 16,2-2 1-16,-1-4 1 0,2-4 13 0,-2-1-16 0,-1-6 2 15,2 3-6-15,-3-3 18 0,0-7-3 16,3 4 8-16,-3-5-7 0,2-3 5 0,0-2-10 16,-1-5-1-16,2-2-3 0,0-1-2 0,-2-3-10 0,1-2 0 0,0-3-3 15,1-4 3 1,-3-2-7-16,2-1 3 0,-3-2-4 0,-6 2 11 0,4 2-9 0,-5 3 7 0,0-1-8 16,0 2 11-16,-1 6-8 0,0 4 4 0,1 8-5 15,0 4 9-15,0 2-15 16,1 3 2-16,0 2-6 0,-1 2 15 0,0 7-10 0,2 3 11 0,0 3-8 0,0 0 16 15,3 0 1 1,-1-1-4-16,0 2 3 0,3 0 3 0,2-1-10 16,0 0 3-16,0-2-4 0,1 0 9 0,-3-2-1 0,3-1 10 0,1-3-9 0,2-1 2 0,1-4-12 15,-4-1-30-15,0-4 6 16,0 0-102-16,1-2-213 0,1-2-85 0</inkml:trace>
  <inkml:trace contextRef="#ctx0" brushRef="#br0" timeOffset="2452.6">14013 10812 325 0,'0'0'41'16,"0"0"36"-16,0 0-39 0,0 0 42 0,0 0-1 0,0 0 23 0,0 0 25 0,0 0 32 0,0 0-10 0,0 0 15 0,0 0-52 0,0-3-37 16,5 3-10-16,2-3-4 0,-3 1-27 0,-2-1-19 15,-1-1 0-15,5 2-6 0,-2-1-9 0,4 0 9 16,6 1-16-16,-4 0 12 0,2-3-27 0,1 5-106 15,0-2-62-15,-1-3-17 0,1 4-183 0</inkml:trace>
  <inkml:trace contextRef="#ctx0" brushRef="#br0" timeOffset="2611.36">14088 10978 964 0,'-2'4'93'0,"-5"0"226"15,2 3-260-15,3 2-28 0,-5-2 4 0,6 1-10 16,0-1-1-16,0-1-10 0,5-1 12 0,0-2-10 15,-1-1 18-15,4-3-5 0,-1-1-9 16,4-1 6-16,5-1-12 0,-4 0-22 0,4-1-61 16,-4-1 1-16,2 0-275 0</inkml:trace>
</inkml:ink>
</file>

<file path=ppt/ink/ink1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3:58:52.309"/>
    </inkml:context>
    <inkml:brush xml:id="br0">
      <inkml:brushProperty name="width" value="0.05292" units="cm"/>
      <inkml:brushProperty name="height" value="0.05292" units="cm"/>
      <inkml:brushProperty name="color" value="#FF0000"/>
    </inkml:brush>
    <inkml:context xml:id="ctx1">
      <inkml:inkSource xml:id="inkSrc17">
        <inkml:traceFormat>
          <inkml:channel name="X" type="integer" max="12064" units="cm"/>
          <inkml:channel name="Y" type="integer" max="754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1-11T04:00:46.532"/>
    </inkml:context>
  </inkml:definitions>
  <inkml:trace contextRef="#ctx0" brushRef="#br0">8540 17201 544 0,'-2'-10'76'0,"1"1"179"0,-2 0-191 0,2 1-18 0,0-1 10 0,1-1-9 0,-1 0 12 15,1-3 19-15,0 0-12 0,1-3 15 0,2 0-23 16,0 0-8-16,-1-2-6 0,1-3 2 0,0 3-16 15,-2-3 3-15,3 4-13 0,-1 2 10 16,0-3-8-16,-1 0-9 0,0-2 6 0,-1 1-6 16,-1 1 3-16,0-1-15 0,0 1 5 0,0-2-7 15,0 1 10-15,-1 0-4 0,-1 0 1 0,0 2-3 16,-1-1 2-16,0 2-6 0,1 0-3 0,0 0-1 16,1 1 8-16,0 1 0 0,-1 1 7 0,1 1-6 15,0 5-2-15,0 1 4 0,-1 0-4 0,2 3 7 16,-3-3 6-16,2 3-9 0,1 3 4 15,0 0-6-15,0 0-2 0,0-1 1 0,0 0-3 16,0 0 0-16,0 0 6 0,0 0-6 0,0 0 5 16,0 0-7-16,0 0-14 0,0 0 10 0,0 1-11 0,0 0 10 15,0 0-3-15,0 0-6 0,5 4 6 16,-3 2-6-16,2 4 6 0,-3 0 7 16,1 1 1-16,1 3 2 0,0-1-4 0,0 3-1 0,-1-1 1 0,1 2 1 15,0 2 3-15,0 3 1 0,2 0-3 16,0 2 2-16,-2 0 5 0,2 3-5 0,-1-3 7 15,1 1-6-15,0-2 10 0,0 0-9 16,2-1 3-16,-2-1-5 0,2-1 7 0,0-1-2 0,2 2 2 16,-3-6-2-16,0-1-2 0,0-3 9 15,-3-3 2-15,4-1 3 0,1-2 1 0,-4-4-4 16,1-1 3-16,-1-2-2 0,6-2 2 0,-3-1 4 16,5-3-5-16,-3-2 7 0,-7-2-7 0,6-5-3 15,-6 1 1-15,4-5 0 0,0-2-3 0,-1 0-6 16,1-3 1-16,-1-2-2 0,0 0 0 0,-1 2 4 15,-2-3-6-15,-1 4 6 0,-1 2-13 0,0 4 5 16,-2 3-3-16,1 0 3 0,-3 3 0 0,0 1 0 16,3 1 1-16,-2 2-1 0,3 2-6 0,0 1 2 15,-3 0-1-15,1 2 2 0,0 0 4 0,0 2-4 16,2 2 3-16,0 0-2 0,0 0 5 0,0 0-10 16,0 0 3-16,0 1-5 0,0 13 9 15,2-5 0-15,8 3 0 0,-8 0 0 0,5 3-2 0,0 1 4 16,-6 1-2-16,8 2 4 0,-4 0-1 15,2 1-6-15,0 1 3 16,0 0-2-16,-1 0 6 0,0-2-4 0,2-1 0 0,-3-2-1 16,3 0 6-16,-3-2-2 0,0 0 4 15,0-2-3-15,-1-1 3 0,0-4-5 0,0 0-6 0,1-1 0 16,-2-2-13-16,2 0-70 0,0-1-41 0,1 0-14 16,1-3-123-16,-1 0-154 0</inkml:trace>
  <inkml:trace contextRef="#ctx0" brushRef="#br0" timeOffset="810.84">9676 16394 392 0,'-1'-5'371'0,"1"2"-128"0,0 3-184 16,0 0-5-16,0 0 7 0,0 0-5 0,0 0-8 0,0 0 2 0,0 0-23 0,0 0-21 15,0 0-3-15,0 0-4 0,0 0 12 0,-2 11-6 16,-2-5 9-16,-4 1-11 0,3 3-3 15,-3 0 6-15,-5 1-8 0,3 4 7 0,-3-1 0 16,-1 3-5-16,-2 3 8 0,-3 0-7 0,0-1 10 16,-1 2-10-16,0-2 5 0,-1-1-5 0,1 2 18 15,1-2-15-15,1-1 9 0,2 0-11 16,1-2 0-16,4-1 7 0,-2 1-2 0,4-3 5 0,-1-2 2 16,4 0-5-16,2-2-2 0,0-2-1 15,3 0-2-15,1-3 8 0,2 0-6 0,2 1 7 16,-1-2 4-16,3 0-10 0,4 0 9 0,1-2-11 15,2 0-2-15,4 1 11 0,2-1-5 0,1 0 7 16,5 1-7-16,-3 0-5 0,0 0 2 0,4 3-4 16,-2 0-2-16,-3 2 0 0,-2 2-7 0,-6-1 6 15,-1 2 2-15,1 1-4 0,5 1 5 0,-2 0-5 16,-3 1 8-16,1 0-6 0,-2 2-4 0,-3 0-1 16,0-2 6-16,-2 0 0 0,0 0 2 0,-1-2-5 15,1 0-28-15,-1-1-17 0,1-1-22 16,-3 1 3-16,2 0-36 0,1-3-47 0,-1-1-49 15,1-4-3-15,1 0-122 0</inkml:trace>
  <inkml:trace contextRef="#ctx0" brushRef="#br0" timeOffset="1159.93">10189 16376 636 0,'0'-9'320'0,"1"2"-225"0,1 2-79 0,-1 1-2 0,-1 4-9 0,0 0 71 16,0 0 16-16,0 0-100 0,0 0 27 15,9 9 1-15,-5 0 2 0,-1 0-5 0,3 3-17 16,-4 1 3-16,2 2-6 0,-1 3 5 0,0 0 5 15,-1 2-1-15,1 1 0 0,0 1-17 0,1 8 17 16,-3 2-2-16,1 3 10 0,-1 3-3 0,0-1-2 16,-2 3-6-16,-2 3 2 0,-2 4-14 0,-1-2 12 15,0 0-2-15,-2 0 6 0,-1-3-2 0,0 1 0 16,-2 0 2-16,3-3-1 0,-2-3-3 0,4-2 17 16,-1-2-22-16,4-4 15 0,0-1-48 0,3-3-77 15,1-4-32-15,1-4-23 16,3-4-132-16</inkml:trace>
  <inkml:trace contextRef="#ctx0" brushRef="#br0" timeOffset="1724.09">10252 16608 291 0,'-1'-9'257'0,"-1"-3"-125"0,0 2-13 15,-1 1-23-15,1-3 4 0,0 5 12 0,-3 1-14 0,2-1 17 16,-4 2-22-16,2-3-17 16,0 1 4-16,-2 0-6 0,4-1 3 0,-2 2-23 15,3-2 3-15,-2 0-8 0,1 0-10 0,2-1-2 16,2 1-6-16,0-4 4 0,4-1-11 0,0 1-4 0,3-2-7 15,3 1 3-15,2-2-9 0,1 0-3 16,2 0-1-16,3 0 0 0,2 3 2 0,-1 3-10 16,2 2 0-16,-5 2-4 0,-1 3 8 15,-3 2-7-15,-1 0-1 0,-3 6-3 0,1 2-5 0,-4 4-2 16,-2 5-4-16,-4 2 1 0,-2 1 4 0,-3 4 6 16,-3 1 6-16,-4 1-1 15,-2 1 3-15,0-3-3 0,-2 3 4 0,1 0-3 16,0-2 7-16,4-2 1 0,-2-3 0 0,3-6-1 0,2-3-2 0,3-2 6 15,4-3-4-15,1-6 7 16,0 0-2-16,0 0-13 0,10 5-2 0,1-8-5 16,0 0-5-16,4-2-1 0,1 0 5 0,2 0-4 15,1 0 5-15,1 3 3 0,-1-1 3 0,-1 4 0 0,-3 0 5 0,-4 4-19 16,-3 0-5-16,-5 3-4 0,-1 2 5 0,0 2 17 0,-6 1 5 16,-4 1 3-1,-1 1 6-15,-6 1 0 0,0 2 5 0,-1 1-3 16,-2 1 2-16,0 1 4 0,-4 0 1 0,2-1 2 0,-3-3 7 0,1-2 11 15,2-3-1-15,3-2 5 16,2-3-19-16,1-3 1 16,4 0-2-16,1-3 3 0,0-1 3 0,5-4-56 15,0 1-31-15,0-2-10 0,3-2-95 0,1-2-219 16</inkml:trace>
  <inkml:trace contextRef="#ctx0" brushRef="#br0" timeOffset="93157.11">7921 8427 176 0,'1'-2'1'0,"-1"1"-56"0,0 1 71 0,0 0-4 0,0 0-12 0,0 0 4 0,-1-1-12 0,8 1-1 0,-7 0 5 15,0 0-6-15,0 0-13 0,0 0 25 0,0 0-8 16,0 0 16-16,0 0 12 0,0 0 9 15,1 0 1-15,-1 0 0 0,1 0-17 0,-1 0 22 16,0 1-6-16,0 0 11 0,0-1-15 0,0 1-16 16,0 0 1-16,0 0-7 15,0 0-10-15,0 1 13 0,1-1-13 0,0 0 14 16,1-1-3-16,-1 0-2 0,1 0 16 0,-1 0-14 16,-1 0-10-16,1 0 25 0,0 0-20 0,1 0 24 15,1 0-10-15,26-2-8 0,-21 0 9 0,-2 0-10 16,3 2-5-16,-3-1 12 0,1 1-5 0,0 0 10 0,0 0-4 15,3 0-6-15,-2 0 7 0,2 0-6 16,-1 1-9-16,1-1 7 0,0 0-9 0,0 0 9 0,1 0 7 0,1 0-16 16,1 0 8-16,-2 0-10 0,-1 0-5 0,2 1 16 15,-2 0-16-15,0-1 17 0,3 2-5 0,-1-2-4 16,0 0 10-16,4 0-11 0,-3 0-7 0,0 0 17 16,2 0-13-16,-6 0 14 15,4 0-10-15,3 0 3 16,-1 0 4-16,4 0-2 0,-5-2-11 0,1 4 7 0,2-2-5 0,-3 0 7 0,-1 2 0 15,-1-1-7-15,-2 0 6 0,1 0-6 0,1 1 7 16,-2-1 10 0,3 1-4-16,-3-2 7 0,3 0 9 0,-1 0-8 15,-2-1 7-15,1 1-9 0,0-1-13 0,0 1 9 16,-1 0-12-16,-2 0 10 0,1 0 3 0,-2-2-7 0,2 2 10 0,-2-1-10 16,-1-1 0-16,1 1 1 15,-4 0-7-15,0-2 4 0,-3 3 0 0,0 0-3 16,0 0 7-16,0 0-7 0,0 0-2 0,2 0 5 15,-2 0-7-15,0 0 8 0,0 0 3 0,0 0-6 16,0 0 7-16,0 0-7 0,0 0-6 0,0 0 7 0,0 0-5 0,0 0 7 16,0 0 3-1,-2 0-8-15,2 0 6 0,0 0-7 16,0 0-2-16,0 0 5 0,0 2-6 0,0-1 6 16,-1-1-7-16,0 1-17 0,1 0 1 0,-1 0-8 0,0 0-6 0,0 0-2 15,0 0-14-15,1 0 7 0,-2 0 5 0,1 0-69 0</inkml:trace>
  <inkml:trace contextRef="#ctx0" brushRef="#br0" timeOffset="95219.92">8483 8446 154 0,'0'0'27'0,"0"0"33"0,0 0-5 0,0 0 5 0,0 0-41 0,0 0-17 0,1 0 1 0,0 0-5 0,1 0-15 0,-1 0 1 15,-1 0-18-15,1 0 14 0,0 0 12 16,0 0-1-16,1 0 13 0,1 0-12 0,-2 0-4 16,1 0 41-16,30 0-5 0,-32 0 19 0,1 0-14 15,0 0-15-15,17-2 4 0,-8 2-7 0,-3 1-6 16,3 0 1-16,-1 1-13 0,-1-1 9 0,5 1-2 15,-1 1 0-15,-2 0 7 0,1 0-6 0,1 1-11 16,-4-3 16-16,0 1-13 0,3 1 14 16,-5-1-7-16,4 0 5 0,-2 0 12 0,-2-1-6 15,0 1-1-15,0-1 22 0,2 1-18 0,-3-2 21 16,3 0-12-16,0 0-17 0,-3-1 10 0,6 0-15 16,-2 1-5-16,-1-1 10 0,3 0-13 0,-2-1 13 15,1 1 0-15,2 0-6 0,-4-1 12 0,0 1-12 16,-1 1-2-16,-3-1 2 0,2 1-6 0,-2-1 6 15,0 1-1-15,-1-1 16 0,1 1 3 0,-2 0 2 16,1 1-11-16,-3-1 12 0,0 0-7 0,0 0 9 16,1 0-14-16,1 0-1 0,0 0-1 0,-2 0 1 15,1 0-5-15,0-1 2 0,0 0-4 0,28-10 5 16,-24 9 7-16,2 1-13 16,0 0 8-16,1 0-10 0,-1 1-9 0,0-1 14 15,1 1-7-15,0-2 9 0,0 2-1 0,-3 0-4 16,4-1 1-16,-3 1-3 0,1 0-6 0,0-1 24 0,-5-1-3 15,4 1 11-15,-4-2 3 0,3 1-7 0,-2 0 6 16,-1 0-7-16,1 0-6 0,-2-3 7 0,0 1-4 16,2 1 7-16,1 0-10 0,-3 0-5 0,2 0-7 15,1-1 3-15,-3 1-4 0,2-1 2 0,1-1-2 16,-1 2 3-16,0-2 6 0,2 1-12 16,-2 0 10-16,1 0-12 0,1 1 0 0,-1 0 5 0,3 0-3 15,-4 1 4-15,2 0 3 0,-5-1-2 16,1 0 2-16,3 0-4 0,1-1-18 0,3 1 23 15,-1 0-11-15,0 0 15 0,-2 0-9 0,0-3 0 16,2 3 4-16,2-3-3 0,-2 1-9 0,-4 1 13 16,6-2-13-1,-2 2 13-15,0 1 3 0,2 0-9 0,-5-1 14 0,-1 0-15 16,6 2-1-16,-2-2 5 0,-4 1-9 0,5 0 9 0,-5 0 1 0,1 2-3 16,-4 1 7-16,0 0-8 0,0 0-8 0,0 0 12 15,0 0-11-15,0 0 13 0,1-1 3 0,0 0-7 16,-1 0 10-16,1 0-11 0,0 0-15 0,1 0 21 15,-1 0-16-15,-1 0 19 0,1 0-9 0,0 0 0 16,0 0 6-16,0 0-5 0,0 0-10 0,1 0 10 16,-1 0-7-16,-1 0 8 0,1 0 1 0,1 0-3 15,-1 0 9-15,0 0-9 0,0 0-3 0,1 0 12 16,-1 0-12-16,-1 0 14 0,1 0-8 16,-1 0 6-16,0 0 1 0,0 0 0 0,1 0-17 15,0 0 15-15,0-1-8 0,0-1 11 16,1 1-5-16,11-29-5 0,-13 31 5 0,0 0-6 0,1 0-7 31,1-1 12-31,-1 0-8 0,-1 0 10 0,20-16 0 16,-15 14-8-16,-5-3 7 0,4 5-10 15,-1 0-3-15,-1-1 11 0,2 2-10 0,-1-3 10 16,-2 0 0-16,1-2 0 0,-1 0 8 0,2 2-8 16,-1 0-16-16,1 1 23 0,0-3-16 0,-1 2 20 15,1 1-9-15,2-1-2 0,-1 1 4 0,0-2-5 16,-1 2-7-16,3-1 4 0,-2-1-4 0,1 1 4 15,1 0 6-15,-2-1-7 0,2 0 7 0,0 2-8 16,0 0 6-16,0 1 0 0,0 0-5 0,1-1 3 16,-3 0 3-16,1-1-5 0,-2 1 5 0,2 1-7 15,1-1-11-15,1 2 15 0,-1 0-4 0,-1 0 7 16,-1 0-1-16,1 0-3 0,0 0-1 0,1 0 0 16,0-1-19-16,-1 1 24 0,-2-1-8 0,4 0 14 15,-1 1-4-15,0-1-6 0,2 1 4 0,-1 0-5 16,0 0 0-16,-3 0-1 0,1 0-4 0,3 0 1 15,-3 0 6-15,5-2-2 0,-6-2 7 0,1 2-7 16,2-1-4-16,0 2 8 0,4-1-4 16,-3 0 5-16,-1 0-2 0,-2-1 2 15,0 2 1-15,3 1-1 0,-8 0-4 0,0 0-2 0,12-1-5 16,-5 0 3-16,1 1 8 0,-2 0-4 0,1-1 9 16,-4 1-9-16,2 0-13 0,-4 0 15 0,2 1-12 15,1-2 14-15,0 1 2 0,-3-1-9 0,-1 1 8 16,0 0-9-16,0 0-3 0,1 0 8 0,1 0-2 15,15 1 4-15,-14 0-2 0,2-1-3 16,0 1-2-16,-3-1 0 0,1-1 2 0,1 0 3 16,0 0-4-16,3 2 2 0,-3 1-4 0,1-1 2 15,-2-1 6-15,2 0-3 0,-1 0-3 0,2 1 2 16,0 1-1-16,0-1 3 0,0 0-2 0,0-1-2 16,1 2 5-16,1-1-2 0,1 1 10 0,-1-1-11 15,1-1-6-15,0 0 0 0,2 1 6 0,1 0 4 16,-1 0 3-16,2 2-2 0,-4-2-6 0,4 1 4 15,-2 0-4-15,0-3 3 0,3 1-2 0,3 0-2 16,-1 0 7-16,0-1-5 0,1 1-2 0,-3-3 2 16,0 2-6-16,7 1 6 0,-5-2-4 0,6 1 4 15,0-2 0-15,-3 0 3 0,3-2-8 0,-3 2 10 16,1 0-4-16,-3 1 8 0,-1 0-11 0,0-1 3 16,1-1-5-16,-1 1 5 0,0 1-12 0,-3-1 13 15,1 1-5-15,-2 1 8 16,3-1 2-16,0 1-3 0,-5-1 4 0,2 0-6 15,-7 0-11-15,0 0 10 0,-2 1-5 0,-3 1 7 0,0 0 3 0,0 0-9 16,0 0 9-16,0 0-9 0,0 0-4 16,0 0 14-16,1 0-9 0,1 0 12 0,-1 0-1 15,-1 0-5-15,0 0 5 0,0 0-5 0,1 0-1 16,0 0-4-16,-1 0-2 0,1 0-1 0,0 0 9 16,-1 0-6-16,0 0 9 0,0 0-9 0,1 0 3 15,1 0 0-15,-2 0-6 0,0 0 4 16,0 0 2-16,0 0-1 0,0 0 5 0,1 0-4 15,-1 0 4-15,0 0-6 0,0 0-3 0,0 0-2 16,0 0 8-16,0 0-5 0,0 0-7 0,0 0-3 16,0 0-37-16,0 0-22 0,0 0-27 0,0 0 1 15,-1 0-57-15,-14 0-22 0</inkml:trace>
  <inkml:trace contextRef="#ctx0" brushRef="#br0" timeOffset="95917.12">8998 8469 10 0,'0'0'23'0,"0"0"-5"0,0 0 9 0,0 0-11 0,0 0-22 0,0 0 12 0,0 0-6 0,0 0 13 16,0 0 7-16,0 0-1 0,0 0-19 0,1 0 41 15,0 0-15-15,1 0 28 0,0 0 8 0,30 2-7 16,-26-3 14-16,2 1-14 0,-1-2-26 0,4 2-7 15,2 0-18-15,-3 0 11 0,4 0-1 0,2 1-14 16,0-1 8-16,0 0-12 0,2-1-2 0,-4 0 12 16,5 0-6-16,1 0 10 0,0 0-7 0,2-1 4 15,-1-1 0-15,2 0 2 0,1-1 13 0,-2 1 6 16,3-1 1-16,0 0 2 0,3 0 7 0,4 0-18 16,-1-1 2-16,4 2-11 0,-1 1-15 0,2-1 10 15,0 0-9-15,0 0 10 0,-1-1-3 0,0 1-3 16,-3 0 5-16,-3-1-6 0,3 2-3 0,-3 0 7 15,-1 0-7-15,-1 1 7 0,-1-1-1 0,5 1-3 16,-4 1 6-16,4 0-6 0,-3 0-2 16,-6-1 3-16,7 0-2 0,-6 1 3 0,0 0 6 15,-2-1-10-15,-5 1 2 0,1 1-6 0,-1 0-9 16,-4-1 17-16,0 1-10 0,-3-1 13 0,0 1 1 16,-2 0-10-16,-1-1 8 0,-1 1-11 0,0-1-8 15,-3 0 19-15,0 0-10 0,-2 0 13 0,0 0 0 16,0 0-17-16,0 0-5 0,0 0-11 0,0 0-52 15,0 0-22-15,0-1-55 0</inkml:trace>
  <inkml:trace contextRef="#ctx0" brushRef="#br0" timeOffset="96347.98">9828 8086 335 0,'0'-6'59'0,"0"0"-10"0,0 3-10 0,0 1 9 0,3 1-52 0,3-1 13 15,-2 0-13-15,0-1 13 0,0 2-12 0,-4 1-20 16,0 0 4-16,0 0-11 0,0 0 6 0,0 0 23 0,0 0-3 0,0 0 9 16,0 0 5-16,0 0 8 0,-1 1 3 0,-13 13-3 15,8-10-21-15,-1 1 18 0,0 1-18 0,-1 2 18 16,1 1-10-16,0 5-5 0,-1-3 7 0,3 5-9 15,-3-5-13-15,0 0 22 0,1 2-7 0,1-6 13 16,3 4-6 0,0-5 8-16,1-2 1 0,2 2 0 0,-1-4-31 0,1-2-35 0,0 0-22 0,0 0 1 31,9 4-29-31</inkml:trace>
  <inkml:trace contextRef="#ctx0" brushRef="#br0" timeOffset="96537.67">9828 8090 503 0,'-1'-5'125'0,"1"5"-47"0,0 0-35 16,0 0 9-16,0 0-30 0,0 1-10 15,2 14 8-15,1-9-10 0,2 1-4 0,2 1 16 16,-1-4-8-16,2 5 11 0,3-2-11 0,-2-1-8 0,0 3 1 16,0-4-2-16,-1-1-4 0,1 3 19 15,-1-5-13-15,1 4 16 0,2 0-8 0,0-3-35 16,-3 1-12-16,4 0-15 0,-2-3-78 0,1 1-78 15</inkml:trace>
  <inkml:trace contextRef="#ctx0" brushRef="#br0" timeOffset="96838.76">9782 8257 536 0,'-8'-8'86'0,"1"1"34"15,-1 0 50-15,3 4-149 0,-2 1-20 0,7 2-27 16,0 0-37-16,0 0 4 0,0 0-72 0,13 4 28 16,-6-4 19-16,2 0 0 0,2 2 63 0,0-2 18 15,0-1 28-15,-1 1-10 0,-2-5 49 0,1 4 25 16,-4 2-16-16,1-1 16 0,0 6-55 0,-1 1-27 16,1 0-7-16,0 3-5 0,-1-1-8 0,0 3 9 15,-2 1-1-15,0 2 5 0,-3 0 11 0,0 0-11 16,0 0 7-16,-4-2-10 0,0 1 0 0,-2-2 10 15,-1-1-6-15,1-2 11 0,-2-2-1 16,3-1-2-16,0-1 9 0,1-2-7 0,-1-1 4 16,2-2-50-16,3 0-52 0,0 0 3 0,-2-9-100 15</inkml:trace>
  <inkml:trace contextRef="#ctx0" brushRef="#br0" timeOffset="96966.18">9888 8283 498 0,'0'-3'85'0,"0"1"57"0,0 2-9 0,0 0-29 15,0 0-107-15,2 6 8 0,-2 3-10 0,0 1 11 16,1 0-3-16,-1 3-1 16,0-1 13-16,0 0-10 0,0 1 0 0,0-1-29 0,-1 1-51 0,-2 0 11 15,2-1-113-15</inkml:trace>
  <inkml:trace contextRef="#ctx0" brushRef="#br0" timeOffset="107566.97">5800 8449 208 0,'-3'-1'-129'0,"0"0"51"0,1-2 96 0,-2 1-8 0,4 2 24 0,0 0 17 0,0 0-30 16,0 0 27-16,0 0-14 0,0 0-3 0,0 0 14 0,0 0-14 16,0 0-23-16,0 0 1 15,0 0-15-15,0 0 10 0,0 0-5 0,0 0 8 0,0 0 13 0,0 0-5 16,0 0-5-16,0 0 23 0,0 0 8 0,0 0 8 16,0 0 27-16,0 0-38 15,0 0 0-15,0 0-12 0,1 0-20 0,1-1 5 16,-1 1-15-16,-1-1 11 0,1 1-2 0,25-9-5 0,-20 9 9 0,-2 0-9 15,2 2-6-15,-1-2 12 0,1 1-10 16,0-1 10-16,0-1-6 0,1 1 0 0,-1-1 10 16,1 1-7-16,2 0-9 0,-1 2 15 15,-1-1-12-15,1 1 14 0,-1 0-4 0,2 0 13 16,-1 0 4-16,3-2-1 0,1 2-18 16,-3-1 16-16,5 0-12 0,-1 0 13 0,0-1-9 0,2 1-5 15,-3-1 3-15,2 0-3 0,2 0 2 16,-2 0 3-16,2-2-4 0,2 1 3 0,-5-2 4 15,5-1 4-15,2 1 6 0,0-2-5 0,3 0-13 0,0-1 11 16,1 1-6-16,-2 0 9 16,1 0-10-16,2 0-10 0,-1 1 3 0,0 1-5 0,1 1-12 15,2 1 21-15,1 0-15 0,2 1 18 0,1 0-2 0,0-2-7 16,0 1 10-16,3-1-10 0,0 1-2 0,1 1 13 16,2 0-7-16,-8 1 11 0,3 0-8 0,1 1-3 15,0 0 1-15,4-1-2 0,1 1-2 0,-3-2 2 16,4 0-7-16,-3 0 5 0,0-1 6 0,8-2-7 15,-5 0 12 1,3 0-13-16,-1-2-1 0,4 1 5 0,-1 0-7 16,2-2 6-16,0 1 4 0,3-1-9 0,-3-2 10 0,2-1-10 0,-2-1 0 0,-5 2 3 15,4 0-9 1,-2 2 7-16,0 2-2 0,-1-5 2 16,-2 2 6-16,0 1-3 0,-2-2-6 0,1 3 6 0,-3-2-9 15,-4 2 8-15,-4 0 1 0,-1 2-1 16,0 0 9-16,0-1-10 0,0 4-13 0,-4-3 17 0,1 1-15 15,-1 0 16-15,1-5-11 0,-5 6 3 0,3 1 6 0,-5-2-5 16,-3 3-2-16,8-1 1 0,0-1-6 16,2 2 6-16,0 0 6 0,-6-2-5 0,1-1 9 15,-2-1-9-15,-1 3-2 0,1 1 1 0,-3 0-4 0,2 2 5 0,0-5 1 0,0 2 0 16,0 0 0-16,-2-1-1 0,-1 2-10 0,3 0 11 16,-1 1-3-16,-3-1 7 15,3 2 3-15,-7-2-3 0,-1-2 9 0,2 0-6 0,-1-1 3 16,1 2 2-16,-3-1-12 0,-1-1 10 15,0-2-2-15,3 2-4 0,0 2 8 0,0-1-10 16,-4-1-3-16,2-4 4 0,1 3-5 0,0-2 4 16,3 2 6-16,-4 2-5 0,0 1 3 0,-4-3-3 15,2 2 9-15,0-2-18 0,-4 0 5 0,1 1-8 0,-2 0 19 0,-2 0-11 0,0-2 6 0,4 3-10 16,-2 0-6 0,-1 0 15-16,-1 1-8 0,-2-2 10 0,5 2-5 0,0 0 0 15,0 0 5-15,-7-7-4 0,-1 3-1 16,6 4-2-16,-1 1-5 0,-1 0 2 0,3 0 7 15,-4-2-7-15,-1 1 8 0,3 0-8 0,-5-3 4 0,6 3 4 16,2 0-5-16,0 0 4 0,0 0-1 0,0 0-6 16,0 0 6-16,0 0-5 0,0 0-1 0,0-1 7 15,0 0-5-15,0 0 6 0,0 0-7 0,0 1 5 16,0 0-1-16,0-1 4 0,-8-11-6 0,7 8 3 16,1 4-3-16,0-1 3 0,4-2 0 0,-5 1-5 15,0-3 5-15,2 3-6 0,-2 1-6 0,2-4 13 16,0 2-2-16,0 0 9 0,0-1 0 0,-1-1-14 15,-1 2 3-15,-1-4-6 0,1 1 17 0,-2 1-12 16,4-1 6-16,-1 2-8 0,-4-3 2 0,0-1 1 0,-2 0 0 16,1-1 3-16,0 0 8 0,0-1-13 0,1-2-5 15,-1 0-1-15,2 0 6 0,-1 0 5 0,3 0 3 16,1 0-2-16,-3 0-9 0,4-1 8 0,-2 2-6 16,-2-2 7-16,2 0-3 0,-2 1 0 0,5-2 3 15,-3-1-4-15,-1 0 4 0,3 2 2 0,-7-2 5 0,5 2-2 16,1-3-6-16,0-1 2 0,-1 4 0 0,0-1 2 15,0 1-4-15,0 1 5 0,-2-4-7 0,0 4 8 16,1-2-7-16,-5 0 2 0,3 3-1 0,0-2 1 16,0 0 3-16,0-3-10 0,-5-1 1 0,4-3-4 15,2 0 16-15,1 2-10 0,0-1 7 0,0 2-10 16,0-2-5-16,1-2 13 0,1 1-5 0,0-1 9 16,1 0-6-16,-1-7-4 0,2 5-1 0,2 0 1 0,-1-5 15 15,4 7-13-15,1-5 2 0,1 1-5 16,1 1 6-16,-1-2-3 0,4 1 7 0,-4-2-8 0,-1-1 5 0,1 4-4 15,-1 1-2-15,-3-1 0 0,-1 1 4 0,3 1-3 16,-5-1 11-16,5 0-11 0,0 0-7 0,-5 0 9 16,0 2-5-16,2 4 9 0,-3-6-3 0,0 3-3 15,0-1 0-15,-1 1 0 0,0 0 3 0,2-3-6 16,-2 1 4-16,-3-2-4 0,2-1 6 0,1 1-6 16,2 0 1-16,-3-1-2 0,-1 1 7 0,-1-2-4 0,1 1 1 15,2 0-4-15,0 1 4 0,0-1 0 0,-3 4 0 16,3 1 0-16,0 0-8 0,0 1 7 0,0-1-8 15,-3 2 9-15,0-1 0 0,1 0-3 0,-2 1 5 16,1 2-7-16,2-1 4 0,-3 0 0 0,-1 0-2 16,3 2 2-16,-1 0 4 0,1 2-5 0,2 2 5 0,-1-2-5 15,-2 1 2-15,0 1-2 0,1 1 2 0,2 0-1 16,-4 1 1-16,3-2 0 0,-1 1-3 0,-3-1 1 16,1-1 6-16,-3 3-9 0,2-1 0 15,0 1-4-15,-2 0 8 0,0-2-3 0,1 2 7 0,-2-1-6 16,3 1 3-16,-3 1-3 0,3-1 1 0,-4 1-1 0,1-1 3 15,-1 1-2-15,-4-1 4 0,4 1-3 0,0-1 1 16,1-2-1-16,0 1-7 0,1 1 5 0,1-2 9 16,-1 0-7-16,-1-2 5 0,0 1-7 15,0-1 5-15,3 1-4 0,1 2 3 0,-3 0-4 16,4 1 3-16,-2-1 0 0,3 2-3 0,-1-1 1 0,2 2-12 16,-1 0 16-16,0 1-2 0,1 2 8 0,-1-1 2 0,1 1-15 15,0 0 5-15,0-1-9 0,-1-2 0 0,-1 3 11 16,2 1-7-16,1 3 9 0,0 0 1 15,0-1-5-15,0 0 5 0,0 0-5 0,0 0-6 0,0 0 4 16,0 0-6-16,0 1 7 0,0-1 1 0,0 1-2 0,0 0 4 16,0 0-3-16,0 0-4 0,0 0 5 0,0 0-3 15,0 0 3-15,0 0 3 0,1 0-2 0,1 0-1 16,-1 0 0-16,-1 0-4 0,1 0 5 0,0 1 1 16,23 7 3-16,-17-4-1 0,-3-2-7 0,1-2 0 15,2 1-2-15,-1-1 8 0,2 1-3 0,3 0-4 0,-1 1 0 16,1 0 6-16,1-2-2 15,0 5 1-15,2-4-2 0,-2 1 2 0,3 0-1 0,-1-2 4 0,1 2-4 16,2-1-4-16,-1 0 5 0,-2-1-3 0,4 1 5 16,-7-1-3-16,8 0 0 15,1 0-6-15,1 0 5 0,7 2 1 0,-1-2 0 16,3 2 8-16,3-2-9 0,-4 1-16 0,3 2 24 0,3 0-9 0,1 1 14 0,2 0-11 0,1 0 1 16,3-1 0-16,4 0 1 0,2 0 5 0,2-1-9 15,4-1 1-15,1 2-2 16,6 0 2-16,-1-2 2 0,-1 1 3 15,3-2-4-15,-2-2-13 0,5-1 14 0,-1 0-3 0,7 1 8 0,-3 0-7 16,6-2 3-16,4 0-5 0,-4 0 5 0,8-1 0 16,0 3-3-16,0-2-9 0,-3-2 4 0,-2-1 7 0,-2 1 0 15,2-1 7-15,3 2-7 0,2 2 3 0,-1-3-6 16,-2 1-1-16,0-1-2 0,-3-1 11 0,-2 2-7 16,-4-1 7-16,-2 0-8 0,-2 0 9 0,-3-1-8 0,1 0-1 15,-4 3-3-15,1-1 10 0,-3-2-2 0,-4-1 7 16,-4-3-9-16,-3 3-4 0,-2-1 8 0,-3 2-2 0,-4 5 5 15,-2-2-9-15,-3 4 5 0,-4-3-5 0,-4-1 6 32,-4 2-7-32,-1-2 3 0,-1 3-6 0,-5-2 5 0,-4 0 4 0,-2-1-5 0,-2 2 11 0,0 2-12 15,-2 0 5-15,-4 0-3 0,0 0-7 0,0 0 4 16,0 0-1-16,0 0-9 0,0 0 11 0,0 0-10 16,0 1 2-16,-5 7 12 0,-2-6-8 0,-1 0 10 0,2 3-5 15,-2 0-3 1,2 3 3-16,2 0-3 0,-8-4-8 0,8 5 14 0,-11-6-11 0,3 0 11 0,3 6-11 0,-3-2-46 31,4 4-11-31,-8 0-18 0,7-2-60 0,-3 3-103 16,1 0-74-16</inkml:trace>
  <inkml:trace contextRef="#ctx0" brushRef="#br0" timeOffset="111815.29">5448 7958 327 0,'-2'-15'182'0,"-1"3"-52"16,1 1-73-16,2 2 2 0,0 2-31 0,1 2-11 0,1 2-1 0,0 1-6 15,-2 2-20-15,0 0 17 0,0 0-15 0,0 0 16 0,1 0-4 0,0 0 2 0,0 0 14 16,0 0-11-16,0 0 3 0,0 0 4 0,1 1-7 16,-1 0 8-16,19 13 3 0,-16-7-13 0,-2-1 5 15,1 3-10-15,1 1-7 0,-2 0 15 0,1 3-10 16,0 3 14-16,-2 0-9 16,0 1-2-16,-1 1 0 0,0 1-2 15,0 0-1-15,-1 2 2 0,0 1 0 0,-3 0 1 0,0 1 12 0,-2-4-15 0,1 0 10 0,1-2-12 16,-1 1 6-16,0 3 9 15,2-4-5-15,-1 1 8 0,0-2 8 0,0-3-9 0,2 0-3 0,-2 1-8 16,0-3-47 0,3 0-114-16,-3-2-62 0</inkml:trace>
  <inkml:trace contextRef="#ctx0" brushRef="#br0" timeOffset="112240.5">5512 7817 64 0,'0'-16'11'0,"-2"8"33"0,0 2 1 15,0 2 18-15,2 4 24 0,0 0-26 0,0-1 30 0,0 0-27 16,-1 0 13-16,-11-15-9 0,7 12-18 0,2-1 14 15,1 0-11-15,0 1-11 0,2-1 2 0,0-1-4 16,0 2-9-16,1 0 4 0,1-3-16 0,3 1 12 16,2-2-9-16,1 1-12 0,0 0 9 0,2-1-14 15,0 3-11-15,3-1 10 0,3 2-13 0,-4 1 12 16,2 2-2-16,-2 2-1 0,-5-1 4 0,6 6-7 16,-3 0-18-16,-3 1 21 0,5 3-11 0,-9-1 13 0,-1 3-2 15,-1 2-5-15,-2 1 5 0,-3 2-6 0,-1 2-8 16,-6 2 14-16,-3-1-3 0,0 1 6 0,-4 0 3 0,-6-1-2 15,2 1-1-15,-2-1-1 0,0 0-6 0,3-1 13 16,-4-1-6-16,4 0 10 0,0-3 4 0,2-1-12 16,0-2 10-16,3-3-12 0,5 0 3 0,0-3 6 15,1 0-7-15,3-1 5 0,-1-3-17 0,8 1-69 16,2-1-71-16,4-2 8 0,8-1-136 0</inkml:trace>
  <inkml:trace contextRef="#ctx0" brushRef="#br0" timeOffset="112749.59">5791 8121 278 0,'-6'-11'45'16,"1"4"20"-16,1 0 39 0,1 1-25 0,3 0 41 0,3 0-47 0,0-1-13 0,2-2-5 0,0 1-29 0,2-2 3 16,2 2-19-16,2 2 15 15,-2 0-17-15,-1 2-8 0,-1 2 9 0,-3-1-9 16,3 2 1-16,0 1 1 0,-3 2-7 0,4 1 6 16,-3 0 5-16,0 2 0 0,2 2 5 0,-2 2-6 0,-1 3-13 0,-1 1 9 15,-2 3-5-15,-1-1 8 0,-1 3-1 0,-4-1-2 16,1 2 6-16,-3-1-4 0,-2 0 8 15,1 2-10-15,-4-1-2 0,2 0 0 0,1-4 10 0,1-3-5 16,0-4 15-16,0-3-12 0,1 1 11 0,3-4 16 16,-2-1-12-16,3-1 15 0,0-4-1 0,3 2-12 15,3-4 7-15,2-1-12 0,1-1-8 0,0-7 1 16,2-2-3-16,1-3 4 0,2 1 4 0,3 0-13 16,1 0 4-16,-1-2-7 0,1-1-6 0,-2 2 15 15,2 0-10-15,-3 4 11 0,2 2-12 0,-5 5-6 0,-1 3 3 0,-3 4-4 16,-1 2 9-16,-1 1-12 15,1 2 1-15,0 3-5 0,0 2 18 0,2 4-9 0,-3 1 6 0,0 2-9 16,2 0 7-16,-2 2 1 16,4 2 3-16,0 2 0 0,-1-3 11 0,0 2-6 15,6-3 8-15,-2 1-8 0,5 1 7 0,-4-6-3 0,-4-1-2 16,6-1 3-16,-4-1 16 0,12-1-15 0,1-1-10 0,-1-4-9 16,6 0-95-16,-1-2-242 0</inkml:trace>
  <inkml:trace contextRef="#ctx0" brushRef="#br0" timeOffset="113522.16">13010 5915 429 0,'4'-8'65'0,"0"0"96"0,-1 0-96 0,1 3-27 0,0 2-13 15,1 1 0-15,-2 0-23 16,3 4 3-16,1 1-13 0,-4 2 8 0,4 4-8 0,0 1-2 15,-5 2 6-15,6 3-8 0,-2 1-13 0,2 1 32 16,1 2-9-16,-8 3 17 0,3 1-4 0,0 5-3 16,-4-4 3-16,4-1-4 0,1 2-12 0,-6 1 9 15,-2 3-1-15,0 0 6 0,1 1 3 0,-1 0 2 16,-1-3 4-16,-1 1-1 0,-7 1 15 0,-1-4-5 16,3-1-7-16,-1-7 0 0,2 1-29 0,1-2-35 15,0 0-41-15,1-3 1 0,-2-5-128 0</inkml:trace>
  <inkml:trace contextRef="#ctx0" brushRef="#br0" timeOffset="113907.36">13083 5927 680 0,'10'-12'102'0,"-14"-6"62"0,1 1 67 0,-5-2-199 0,6 4-8 0,3 4-8 16,5 2 1-16,-5 3-6 0,0-1-16 16,-1 3 9-16,0 1 2 0,6 0 3 0,-2 1-6 0,2 1-21 15,2 0-9-15,1 1-2 0,-1 0-25 0,0 0 21 16,0 0-13-16,-4-1 17 0,-1 1 3 0,1 1 18 16,3 0 6-16,-1 0-1 0,-2-2-5 0,2 1 8 15,-2 0-4-15,3 0 6 0,-1 0-3 0,-1 2 0 16,-4 0 1-16,3 1 0 0,0 2-11 0,-1 1 10 15,5 4-10-15,-5 2 10 0,3 2 0 0,-5 2-10 0,3 0 11 16,-3 0-10-16,-1 2 1 0,0 0 15 16,-5 2-15-16,3 1 15 0,-1 1-2 0,-2-1 0 0,-1-2 16 0,1 1-14 15,-3-5 0-15,0 0 7 0,-4-1-9 16,0-4 10-16,-1-1-8 0,3-2 9 16,1-1 1-16,0-1 3 0,0 1-7 0,1-2 6 0,4-1-12 0,-3 0 5 15,0-2-45-15,0-1-128 0,-2 0-32 0</inkml:trace>
  <inkml:trace contextRef="#ctx1" brushRef="#br0">17190 18656 0,'0'0'0,"0"0"16,0 0-16,0 0 0,0 0 0,0 0 0,0 0 0,0 0 0,0 0 0,0 0 0,0 0 0,0 0 0,0 0 0,0 0 0,0 0 0,0 0 0,0 0 0,0 0 0,0 0 0,0 0 0,0 0 0,0 0 0,0 0 0,0 0 0,0 0 0,0 0 0,0 0 0,0 0 0,0 0 0,0 0 0,0 0 0,0 0 0,0 0 0,0 0 0,-15-25 0,15 25 0,0-5 0,0 2 0,-3 0 0,1 3 0</inkml:trace>
  <inkml:trace contextRef="#ctx0" brushRef="#br0" timeOffset="116208.33">12965 8784 386 0,'0'-8'329'15,"0"2"-135"-15,0 2-186 0,0 2 4 0,0 2 1 0,0 0-13 0,0 0 10 0,0 0-13 0,0 0-6 0,0 1 21 0,8 14-11 16,-8-9 17-16,2 2-3 0,0 2 6 0,-1 2 7 16,0 4-7-16,-1 1-15 0,0 5 19 0,-1 1-19 15,0 3 21-15,-1 2-11 0,-1-1-13 0,2 5 9 16,0-2-12-16,0 1-5 0,-4 1 18 0,2-4-13 0,-2 1 17 15,0-2 1-15,-1-1-6 0,-1-2 12 16,2-3-15-16,-1-2-25 0,-2-2-35 0,2-2-63 0,0-4 14 16,2-3-164-16</inkml:trace>
  <inkml:trace contextRef="#ctx0" brushRef="#br0" timeOffset="116466.78">12912 8779 821 0,'-1'-25'130'16,"1"1"-30"-16,1-1 35 0,2 3-116 0,2 4-1 16,0 2-15-16,1 1 10 0,1 4-13 0,1-1 0 15,0 3 0-15,1 1-4 0,3 0 1 0,-2 2-6 0,-1 3-1 0,2 2 0 16,-5 1-1-16,2 2-5 0,-2-1 16 0,-1 3-7 16,0 4 11-16,-2 1-5 0,2 3-6 15,-4 6 8-15,1 1-7 0,2 1 1 0,-4 5 5 16,-3-1-7-16,-2 2 7 0,-2 1 5 0,-1 0 0 0,-1 4 13 15,0-1-11-15,-4-1 3 0,2-1 1 0,1-4-8 16,3 0 8-16,-1-4 3 0,2-1-23 16,3-4 3-16,-1-4-14 0,2-2-24 0,2-2-94 15,1-3-65-15,4-4-2 0,-1-3-113 0</inkml:trace>
  <inkml:trace contextRef="#ctx0" brushRef="#br0" timeOffset="116839.9">13235 9048 1278 0,'-2'-3'211'0,"1"1"-201"0,1 3 2 0,0 0-12 0,3 6 0 0,3 2-1 15,-2-2 3-15,4 2-2 16,-1-1 7-16,2-2 3 0,3 3-3 0,-4-6-1 0,1 1-33 0,0-4-10 0,1-4-5 16,2 0 3-16,-1-6 3 15,1-2 14-15,0 0-7 0,-2-3 10 0,0 1 8 0,2 0 7 16,-4-4 4-16,2 0-1 0,-2-1 4 0,0 0-4 0,0 1 1 15,0-1-3-15,-1 2 10 16,1 3-10-16,-3 2 3 0,2 5-7 0,-1 3-9 16,-2 4 7-16,1 4 0 0,-4 3 4 0,2 2 9 15,-3 3 2-15,3 2 4 0,-3 4-2 0,0 1-10 16,-1 2 17-16,-3 0-8 0,4 5 15 0,0-3 5 0,-1-1-19 16,0 1 9-16,-4 1-14 0,1 0-6 0,0 2 14 15,-1-3-11-15,-3-1 14 0,0-3 3 0,-1 0-4 16,-4-1 6-16,1-2-8 0,-2-1-7 0,0-1 15 15,2-2-8-15,-2-3 10 0,0-1-8 0,2-2 6 16,2-2-1-16,2-1 0 0,0-1-23 0,2-2-96 16,4-1-158-16,-2-5 35 0,7-3-337 0</inkml:trace>
  <inkml:trace contextRef="#ctx0" brushRef="#br0" timeOffset="117141.92">12866 9723 1361 0,'-13'-12'223'0,"-3"4"-209"15,2 1 2-15,-1 4-12 16,3 1-1-16,-1 1-29 0,4 0-6 0,8-2-11 0,2 0-33 16,6-1 17-16,-1-3 5 0,0-2 6 0,1-1 41 0,5 0 34 15,0 1 21-15,1-2 1 16,3 0 24-16,1 2-13 0,0-4-7 0,2 4 1 15,3-3-25-15,3 3-12 0,7 4-7 0,1-2 0 0,3 3-14 16,5-1 7-16,4-1-2 0,1-1 5 0,4 0-4 16,1-2-1-16,0 1-5 0,-5 1 4 0,-1 2-6 15,-2 2-3-15,4-2 3 0,-4 3-4 0,-2-2-1 0,-1 0 2 16,-11 0 0-16,0-1 0 0,0-3-1 0,-8 6-8 16,-3 0-6-16,-3 1 1 0,-1 1-15 0,-5-3-64 15,-2-1-33-15,-3 4-13 0,-2-4-106 0,-2 4-31 16</inkml:trace>
  <inkml:trace contextRef="#ctx0" brushRef="#br0" timeOffset="117397.54">13170 9675 1287 0,'-17'-11'206'0,"13"4"-169"0,-2 0 1 16,6 2-10-16,-2 3-17 0,2 2-36 0,0 0 3 0,0 4-15 15,8 3 10-15,5 1 23 0,-1 3-6 0,0-2 10 16,-6 1-4-16,1 5-6 0,-3 0 5 0,2 3-6 16,1 0-5-16,-2 4 24 0,0-3-8 0,-5 1 15 15,2 3-9-15,-3 3-1 0,-3 0 2 0,1 4-2 16,0 1-5-16,0-1 9 0,-2 2-6 0,-1-6 7 16,1 1 4-16,-6-5-4 0,-1-1 6 0,-2 1-8 0,4-1-8 15,1-3-22-15,5-3-38 0,2-3 6 0,-5-2-111 16,5-3-140-16</inkml:trace>
  <inkml:trace contextRef="#ctx0" brushRef="#br0" timeOffset="117650.52">13265 9768 1486 0,'-1'-25'111'0,"1"4"-84"0,1 2-27 15,4 5 0-15,4 2-1 0,1 2-12 0,-1 2 0 16,1 2-5-16,0 1-1 0,1 1-27 0,-2 3 9 16,0 0-13-16,-3 1 40 0,-1 2-3 0,0 0 12 15,-3 2-11-15,-1 2 6 0,0 2 3 0,-1 3-6 0,-1 1 5 16,-1 1 7-16,-2 2-3 0,0 3 5 16,-3 1-7-16,0 2 0 0,-1-3 4 0,0 0-3 0,-1-1 3 15,1-1-4-15,0-1-27 0,2 0-27 0,0-3-4 16,0-3-108-16,1-2-79 0</inkml:trace>
  <inkml:trace contextRef="#ctx0" brushRef="#br0" timeOffset="118073.54">13572 9735 1747 0,'-4'-5'19'0,"2"1"-17"15,0 2-14-15,6 2 3 0,0 2-13 0,3 1 8 16,-4 0 8-16,0 1-5 0,3-2-8 0,-3 3-5 0,1 0-1 16,0 0 2-16,-4 1 7 0,0 1 13 0,0-2-4 15,-5 2 8-15,2 0 1 0,-2 1-2 0,0 2 2 16,1 1-4-16,-3 2-10 0,3-1 21 0,-1 2-11 16,1-2 13-16,0-3-11 0,-3 2 4 0,2-2 2 15,0-2 1-15,-2-2-7 0,3-2 3 0,4-1-3 0,0 0 2 16,0 0 5-16,7-2 0 0,-1-3 1 0,1-2-5 15,5-4-21-15,1 1 5 0,-2-4-16 0,6 0 11 16,-1-2-19-16,1-2-22 16,2-1 7-16,0-2-15 0,3-1-4 0,-3-5 49 0,4 2-8 0,-2 0 21 0,-3 1 2 15,-1 7 11-15,-6 2 10 16,-3 6 0-16,-4 4 25 0,-4 3-7 0,0 0-11 0,0 0 3 16,2 2-18-16,-2 6 17 0,0 4 5 0,0 3-1 15,-1 1-6-15,0 2-12 0,-2 0-3 0,2 0-1 16,0 1 1-16,1-2-3 0,1-2 6 0,0-3-6 15,2 1-3-15,-1-4 11 0,4 0-8 0,-2 1 10 16,3-5-2-16,0-1-16 0,2-3-14 0,3-2-9 0,-1-1-103 0,0-3-245 16</inkml:trace>
  <inkml:trace contextRef="#ctx0" brushRef="#br0" timeOffset="118574.82">14283 9166 1091 0,'4'-13'175'0,"0"4"-153"0,1-1-8 0,1 4 3 0,2 3-9 0,3 0-15 0,1 2 9 0,2 0-13 0,5 1-6 0,3 0 10 16,6 2-15-16,-3-1 16 16,0-2-8-16,0 2 4 0,-4 2 8 0,2 0-7 0,-6 3 1 0,2 0 16 0,-4-2-3 15,-4 1 8-15,2 3-3 0,-1-2 0 0,0 1-1 16,0 0-1-16,0-2-13 15,-1-2 19-15,0 1-8 0,-2-3 14 16,0-1-6-16,-2-2 3 0,0-1 1 0,0 0 0 16,-3-4-4-16,1 2 0 0,0-2-3 0,0-5 2 15,0 1-2-15,-2-4-4 0,3-2 6 0,-3 1-4 16,0-1 23-16,0-2-13 0,-3-2 8 0,2 0-10 16,0 1-6-16,2 1 3 0,-1 6-8 0,-1-1 7 0,-1 1-17 15,2 2 9-15,-1-1-8 0,0 1 9 0,1 4-6 0,-2 0-3 16,0 2 2-16,2 3-5 0,-3 2-15 0,0 0 14 15,0 0-22-15,8 5 14 0,-1 0-55 0,-1 0-61 16,-2 1-65-16,3-1 5 0,-1-1-135 0</inkml:trace>
  <inkml:trace contextRef="#ctx0" brushRef="#br0" timeOffset="119074.75">14408 9516 571 0,'16'-20'83'0,"-15"9"94"0,1-3 64 0,-4 7-204 0,1-3-34 0,3 7-6 0,-2-2-3 0,3 1-6 16,5 0-33-16,-4 1 7 0,7-1-6 0,2 0 11 15,-6 0 24-15,8-4 13 0,-4 2 22 0,2 0-6 16,3-1 32-16,0 3 6 0,4 0-11 0,1-1 10 16,2-1-20-16,3 2-21 0,2-1 0 0,3 2-9 15,4 0-10-15,3 0 8 0,7 0-8 0,4-2 8 0,2 0-6 16,2-1-2-16,0-1 2 0,-4 0-4 0,-4 0-15 15,-6-1 0-15,-2 1-31 0,-2 0 16 0,-1-1-50 0,-2-2-93 16,-4 0-35-16</inkml:trace>
  <inkml:trace contextRef="#ctx0" brushRef="#br0" timeOffset="119423.29">15534 8493 871 0,'0'-15'91'0,"-3"3"285"0,1 3-372 0,1 4 9 0,1 5-14 0,0 0 8 15,0 0-37-15,0 0 15 0,5 5-2 0,-3 1 6 0,4 3-11 16,-1-1 11-16,0 1-6 0,3 2 11 15,-1 0 11-15,-1 2 4 0,1 2 5 0,-1 0-5 16,0 2-9-16,-2 2 16 0,1 3-13 0,2 5 14 16,-1 0-13-16,0 3 0 0,2 2 7 0,-1 1-7 15,-1 1-4-15,-3 4 11 0,3-1-7 0,-6-2 10 0,3-1-4 0,1 0-4 16,-3-1 6 0,-1-1-5-16,0 1-1 0,0-6 3 0,0-1-4 15,0-3 5-15,1 0 4 0,0-4-14 0,0-1 1 0,0-5-9 0,2-2-26 0,0-3-33 16,0-1-55-16,3-5 12 15,-3-2-130-15</inkml:trace>
  <inkml:trace contextRef="#ctx0" brushRef="#br0" timeOffset="119806.46">15957 8687 1319 0,'-1'-9'108'15,"0"3"-73"-15,1 6-26 0,0 0-3 0,0 0-36 0,0 0 9 0,0 0-6 0,-1 14 11 0,0-5 12 16,1 4 1-16,0 1 3 16,0-2-4-16,1 1-11 0,-1 0 9 0,0 0-4 15,1 1 8-15,1 1 11 0,-1 3-4 16,1 1 10-16,-1 1-9 0,1 2-3 0,1 0 2 16,0 1-7-16,0 1 7 0,0-2 10 0,0 1-8 15,1 1 7-15,-1-5-10 0,1-1-4 0,1-1 15 16,-1-3-6-16,4 0 10 0,-1-1-7 0,0-7-3 15,1-1 10-15,0 0-7 0,0-4 6 0,3 1-5 16,-1-2-7-16,1-5 5 0,-1 0-1 0,-1-6-10 16,3 0 5-16,-1-3-5 0,-2-2 5 0,-1-3 3 0,-1-2 2 15,1-3-1-15,0-3-4 0,-3 1 0 0,-1-1-3 16,-2-2 3-16,-1 0-4 0,-1-1 5 0,0 1-2 16,-3 3 5-16,-3 2-5 0,-2 1 6 0,-2-1-2 15,1 4 3-15,1 1-5 0,0 5-8 0,-1 3-1 0,3 4-3 16,-3 3 0-16,4 5-3 0,0-1 1 0,-2 4 0 15,1 2 5-15,2 0-43 0,-1 3-31 0,3-1-6 16,-1-1-90-16,3 2-136 0</inkml:trace>
  <inkml:trace contextRef="#ctx0" brushRef="#br0" timeOffset="120216.7">16471 8634 1396 0,'0'-17'44'0,"0"7"-10"0,0 2-19 0,0 8-17 16,0 0 3-16,0-1-6 0,0 0-1 0,-1 1 6 16,1 0-6-16,-2 0 7 0,-16-7 0 0,11 7-4 15,1 0 4-15,-2 0-4 0,0 1 2 0,0 3-6 16,1 0-4-16,-1 3 1 0,1 1 2 0,0 6 4 16,-1 0 3-16,3 4-3 0,-2 2-13 0,2 0 12 0,-1 2-9 15,2 1 13-15,0 1 3 0,0 1-1 0,3 2 5 16,0 0-6-16,-2-1 4 0,2 2 0 15,4 1 2-15,-2-5-1 0,4-2 13 0,0-2-10 0,2 1 10 0,0-7-11 16,1 0 8-16,0-6-6 16,2-2 2-16,0 0-2 0,1-4 9 0,1-2-3 0,1-4 3 15,-1-3-3-15,2-1-6 0,-2-4 7 0,2 0-1 0,-3-4 4 16,2-4 4-16,-2 1-15 16,-2-3 1-16,1-2-5 0,-1-5-4 0,-3 0 8 0,1-1-8 15,-2 0 10-15,-5 1-2 0,1 1-7 0,-1-1 9 16,0-1-9-16,0 4 4 0,-1-2 0 0,-2 5-4 0,0 1 1 0,2 2-10 0,0 6 8 15,-3 0-4-15,2 7 5 0,2 7-1 0,0 0-9 16,0 0-18-16,0 0 2 0,0 0-65 0,-1 0-49 16,-10 6-37-16,9 1-5 0,1 0-96 0,2 0-16 15</inkml:trace>
</inkml:ink>
</file>

<file path=ppt/ink/ink1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1T04:03:49.047"/>
    </inkml:context>
    <inkml:brush xml:id="br0">
      <inkml:brushProperty name="width" value="0.05292" units="cm"/>
      <inkml:brushProperty name="height" value="0.05292" units="cm"/>
      <inkml:brushProperty name="color" value="#FF0000"/>
    </inkml:brush>
  </inkml:definitions>
  <inkml:trace contextRef="#ctx0" brushRef="#br0">14442 8181 236 0,'-6'-4'-48'0,"1"0"49"0,1 0 60 0,3 5 2 0,-1-1-30 0,2 0-1 0,1 1 8 0,0-3-6 0,0-2-15 0,-1 4 0 0,5-2-14 15,-4 0 13-15,0-1 12 0,0 1-5 0,-1 2 17 16,0 0-14-16,0-1 11 0,-1 0 6 0,1 0-1 15,-1 0 4-15,0 0 2 0,-10-16-7 0,6 14-2 16,5 2 0-16,0-2-5 0,0 3-2 0,0 0-9 0,0 0 3 16,0 0-20-16,0 0 3 0,0 0 3 0,4 3-2 15,-1 1-3-15,0-2 7 0,3 2-15 0,2-2 13 16,0 2-1-16,5 1-8 16,-1-4 15-16,2 2-15 0,1-3-6 0,0 0 15 0,6 3-14 15,-1 0 17-15,5 1-7 0,-1-1-2 0,0-2 7 0,2 2-6 16,4-1 0-16,-1 0 4 15,2 0 1-15,5 1 1 0,-3-1-1 0,5 0-3 0,5-2 0 0,2-1 2 0,5 1 11 16,5 0-13-16,-1 0-1 0,-2 1-3 0,1-1 1 16,3 1-1-16,2 0 3 0,8-2-2 0,1-3 3 0,2 1-6 15,0-2 5-15,-4 1-5 0,3 1 9 0,4-5-5 16,3 1-2 0,0-3 1-16,-2 3 10 0,-6 0-15 0,0 2 6 15,4-1-9-15,3 1-1 0,-5-1 2 0,1 1 2 0,-6 4-1 0,-3 0-8 0,4 1 11 16,-6-1-7-16,-1 1 9 0,-1-1-2 0,-6 1-5 15,-1 0 1-15,-9 2-2 0,1 1 1 16,-1 1 0-16,-4-2 0 0,-2 1 0 0,2-2 1 0,-2 0 2 16,5-1 3-16,-5 3-3 15,-2-2-4-15,-5 1 8 0,-3 1-7 0,0-1 8 0,-3 1-2 0,0 0-5 0,-5 0 11 16,1-2-9 0,1 3 5-16,-2-2-2 0,-1-1-6 0,-2 1 4 0,-1-2 5 15,-4 0-2-15,3 4 3 0,-6-5-3 0,-3 1-8 0,5 0 9 0,-8 0 3 16,4 0 3-16,-2 0-7 0,0-3-2 15,-2 2-4-15,0 1 5 16,0 0 1-16,0 0-16 0,0 0 9 0,0 0-10 16,0 0 14-16,3 5-4 0,-5-2-2 0,2-3-1 0,-5 2-6 0,1-2 10 15,5-1-6-15,-2 1 7 0,1 0 4 16,0 0-5-16,0 0 3 0,0 0-3 0,0 0 6 0,0 0-7 0,0 0 3 0,0 0-4 16,4-5 11-1,-5-2-12-15,2 1 7 0,-1 1-8 0,7 0 13 0,-6-1-9 16,0 1-1-16,0-4-1 0,-1 2 1 15,0-1 0-15,-2-3 4 0,2 2-4 0,0-1 0 0,4-3 1 0,-4 1 0 0,1-3 1 16,-1-1 1-16,-2-2-3 16,1 0 3-16,-4-3-3 0,5 0 4 0,0 2-2 0,0-3 2 0,3 1-2 0,-3-1-1 15,1-2 0-15,-1 2-1 0,0-2 1 16,-1-1-6-16,-3 2 5 16,5 1-2-16,-2-2 4 0,0 2 3 0,2 1-7 0,-3 1 2 15,3 0-2-15,0-2 10 0,-1-1-10 0,-3 1 7 0,-1-2-6 0,4 3 2 0,-4-5 2 16,3 1-3-1,1-3 5-15,-9-3 8 0,7 0-14 0,-1-1 6 0,0-2-7 16,3 0 5-16,-2 0 2 0,0 0-4 0,2-2 3 0,2 1-7 0,3-1 6 31,-3-1 2-31,5 2 1 0,-2 0-5 0,0-3-1 16,5 0-2-16,-7-2 2 0,-1-1 7 0,2 4-9 0,-3-1 2 16,-1-1-4-16,1 1 7 0,-3-1-7 0,-1 1 4 15,0 3-6-15,-5-2 6 0,1-1-1 16,-2 3-2-16,0-2 0 0,3 3 9 0,1 0-6 0,-1 1 5 15,2 2-5-15,-4-1-5 0,5 0 7 16,-1 2-4-16,0-2 4 0,3 4-8 0,-4-2 6 16,1-2 1-16,0 4 4 0,0-2 3 0,0 1-11 15,3 2 4-15,0 2-6 0,1 1 4 0,0 1-1 16,0 1 0-16,-1-2 1 0,1 4 11 0,1 1-15 16,-1-1 4-16,-1 3-8 0,-1 0 9 0,-2 2 0 15,4 0 2-15,0 3-2 0,-1-1 1 0,2 2-4 16,-2-1 3-16,1 0-3 0,0 0 4 15,-3-1-1-15,2 4 1 0,-3 0-1 0,9 0 10 0,-1 1-16 16,3-1 5-16,-2 3-9 0,2-1 12 0,-3 0-4 16,-2 0 0-16,1 3-3 0,1-2-5 15,-1 3 14-15,0 1-3 0,-3 2 7 0,6-5-9 0,-3 2-2 16,-4 0 0-16,2-1 0 0,-4-1-10 0,4 4 17 16,-1 1-10-16,0 0 14 0,0 0-1 15,0-1-6-15,0 0 6 0,0 0-6 0,0 0-8 16,-1 0 9-16,-12-17-4 0,10 13 6 0,3 5 0 15,0 0-4-15,0 0 4 0,0-1-4 16,0 0-9-16,0 0 10 0,-1 0-2 0,-1 0 6 16,-10-19 4-16,11 16-10 0,-2 0 1 0,-1 0-3 15,2 2 5-15,-1 0-2 0,3 2 0 0,0 0 0 16,-7-7 0-16,3 4-1 0,3 0 1 0,-2 1-1 16,2 0 2-16,-2-1-4 0,-3-1 5 0,4 2-3 15,2 2 2-15,0 0 0 0,0 0-2 0,0 0 1 16,0 0 6-16,0-1-8 0,0 0 0 0,0 0-3 15,0 0 5-15,0 0 0 0,0 0 2 16,0 0-2-16,0 0 5 0,0 0-8 0,0 0 2 0,1 0-6 16,16-22 7-16,-13 22-1 0,-4 1 1 0,0 0 0 15,0 0 10-15,0 0-15 0,0-1 10 0,0 0-10 16,0 0 9-16,0 0-4 16,0 0-2-16,0 0-1 0,0 0 7 0,0 0-2 0,0-1-4 0,0 0 2 15,0 0 5-15,0-29-5 0,0 31 4 16,-6-8-5-16,2 3 3 0,2 1-4 0,2 0 1 15,0-1-3-15,-1 2 4 0,0-4 0 0,0 4 1 16,0 0-1-16,2 0 1 0,-1 1-1 16,0-1 3-16,0 0-3 0,-2 0 4 0,2 2-7 0,2-1-1 15,-1 1-2-15,-1 1-9 0,0 0 21 0,0 0-6 16,0 0 12-16,0 0-14 0,0 0 2 0,0 0-7 16,0 0 7-16,1 0 2 0,14 7-5 0,-14-5 5 15,5 0-7-15,-3 2 1 16,2-2 4-16,6 3-2 0,-4 0 3 0,4-2 0 0,1 0-2 15,1 0 5-15,4 1-4 0,2 0-4 0,1 0 1 16,6 0-6-16,3-2 6 0,0 0 0 0,7-1 6 16,0 2-2-16,2-2 4 0,3-1 0 0,5-1-9 15,2-2 7-15,13-1-7 0,6-1 4 0,4-1 1 16,2 0-3-16,0 0 3 0,-2-1 2 16,3 0-3-16,0-1 6 0,-3 0-6 0,0 1 12 0,-3 3-13 15,0 1-3-15,-4 0-3 16,2 1 6-16,3-2 1 0,-4 1 3 0,1 0-1 0,-1 3-2 0,-8-1 0 15,2 1 0 1,0 0 1-16,-2-1-1 0,0-1 0 0,-7 1 1 0,-1 1-1 0,-1 0 0 0,-2 2-1 16,-2-1 1-16,0 0-1 0,3-1 10 0,0-3-11 15,-1 1 1 1,-5-2-4-16,-3 2 5 0,-5 0 0 0,-3 1-4 16,-2-1 3-16,-1 2 4 0,-1-1-3 15,-1-1 7-15,-2 1-6 0,1-2 11 0,-5 1-15 16,1 2 3-16,-3-2-5 0,-8 0 9 0,6 1-6 0,-6-2 2 0,-1 2-4 15,0 0 9-15,0 0-8 0,0 1 6 16,-2-1-7-16,0 1 3 0,-1-3-4 16,-3 3 2-16,5 0-1 0,-3 2 4 0,0 0 1 15,-4-2 1-15,0 0 1 0,1 0-7 0,0 0 4 0,0 0-4 16,0 0 5-16,0 0 2 16,-1 0-5-16,0 0 4 0,0 0-3 0,0 0 5 15,0 0-2-15,0 0-5 0,0 0 3 0,0 0-2 0,0 0-1 0,0 0 6 16,0 0-3-16,0 0 4 0,2 0 0 0,-2 0-4 0,1 0 2 15,-1 0-7-15,1 1 4 16,0 0 1-16,0 0 0 0,13 14 1 16,-12-9-1-16,0 0-7 0,1 1 4 15,-2 2 5-15,1 0-41 0,-1 1-51 0,0 3-1 16,0 2-159-16,-1 0-166 0</inkml:trace>
  <inkml:trace contextRef="#ctx0" brushRef="#br0" timeOffset="8032.21">13976 13386 271 0,'-15'-6'43'0,"6"3"80"0,-2-1 0 0,3 0 6 0,-3 0-39 0,2 0-16 0,2 1-7 0,1-1 1 16,4 0-24-16,1 2-10 0,1-1-6 0,-3-2 3 15,1 1-4-15,2-1-12 0,0 1 7 0,0-1-9 16,0 1-5-16,2 0 11 0,1 0-17 0,0 0 16 0,-1 1-11 16,2 0-7-16,1 0 6 0,2 2-8 0,-1 0-11 15,3 1 8-15,-3 2-7 0,3 0 8 0,3 2 3 16,0-2-7-16,-2 2 8 0,6 0-11 0,4-1-6 16,3 1 18-16,8 0-10 0,0-1 12 0,1 1-4 0,2 0-1 15,0-1 5-15,5 2-4 0,0 0-5 0,5 2 9 16,2 2-6-16,8-2 7 0,3-1-1 0,9-3-2 15,2 3 4-15,0-4-4 0,2 2 0 0,3-2 5 16,3-2-6-16,5-1 4 0,-2-2 7 0,-3-1-1 16,0-1 17-16,5-2-11 0,4-1 13 0,4-3 9 15,-1 2-7-15,-4 0 9 0,1 0-10 0,7 0-7 16,2-1 0-16,-3 0-3 0,1-1-15 0,2 1 2 0,-3 1-1 16,2 1 2-16,-4 2-5 0,-8 0 3 0,-1 3-6 15,-3-2 4-15,-2 2-13 0,-7 1 11 0,-6 0-6 16,-7 1 8-16,-3 0 3 0,3-1-5 0,0-1 2 0,-1 0-4 15,-3-1-5-15,-3 1 11 0,-7 0 0 0,-4 0 3 16,-2-1-9-16,-3 1 4 0,1-1-2 0,-3 0 4 16,0 1 6-16,-4-4-10 0,-3 2 0 0,-3-1-2 15,-2-2 2-15,3 1 1 0,-3-1 3 0,-1-2-3 16,-3-1-4-16,-1 0 20 0,-2-2-1 0,-3-2 8 16,0 3-12-16,-2-3 6 0,-1 3-6 0,1-1 7 15,-3-1-7-15,2-2-5 0,-4-6 0 0,1 1-1 0,-1 1 3 16,-1-2-1-16,1-2-4 0,-1-1 2 0,-2-2-4 15,0-3 8-15,1-2 6 0,-3 0-2 0,1-2 1 0,0-2-4 16,0-2-1-16,1-3 0 16,-1 2-2-16,0-6 6 0,3 4 0 0,-3-3 3 0,0-4-1 0,1 0-3 15,-1-2-2-15,0-3 3 0,1-1 3 0,0-1-3 16,0-1 4-16,-1-1-3 16,2-1 8-16,1-4-14 0,2 0 3 0,1 0-6 0,1-1 1 15,0-1-1-15,-3-3 3 0,3-2-2 0,0 0-3 0,1-3 2 16,1 3-8-16,-1-4 6 0,3-3-9 0,-1 1 6 15,-1-2 0-15,3 0 5 0,-1 0-2 0,-1 1-6 0,-1-1 1 16,0-1-1-16,-1-1 2 0,-2-2-1 16,-1 1-1-16,0-1 0 0,1-1 0 0,-2-1 0 0,2-1 2 15,3 2-1-15,-2-2 6 0,2 0-15 0,2 1 4 0,-1-1-9 16,1 1-1-16,0 0 4 16,-3-1-2-16,3 2 4 0,3-1 5 0,-7 2-3 0,6 2 6 15,1 2-4-15,-3 0 8 0,1 4-6 0,-1 0 3 0,-4 3-2 16,3 2 8-16,-2 5-7 0,-1 0-4 15,-2 4 0-15,0 4 1 0,3 2 3 0,-4 2 2 0,4 3-1 16,1 3-1-16,-6 1-1 0,3 3-2 0,-1-2 1 16,0 3 6-16,3 2-4 0,-1 0 2 0,4 5-3 15,1 2-1-15,-3 1-1 0,4 2-2 0,-8 1 2 0,4 2-5 16,-3 1 6-16,2 4-3 0,1 3 4 0,-3 1-4 0,4 5 0 16,-3-4-2-16,-1 5 1 0,3 2 5 15,-2 2-3-15,-1 2 2 0,3 1-3 0,-5 0 5 16,2 1-5-16,-3 2 5 0,0 0-7 0,0 0-4 0,0 0 1 15,0 0-3-15,0 0 3 0,0 0 0 0,0 0 2 16,0 0-1-16,0 0 1 0,0 0 3 0,0 0 0 16,0 1 2-16,0 0 0 0,0 0 8 15,0 0-9-15,0 0 5 0,0 0-7 0,0 0 4 0,0 0 2 0,0 0 1 16,0 0 2 0,0 0 4-16,1 0-7 0,1 0 7 0,16 13-6 15,-7-16 3-15,3 1-4 0,4-3-1 0,0 2-1 16,3-1-10-16,4-1 15 0,1 2-3 0,6-1 9 0,4 0-6 0,6 2-1 0,5-3-3 0,5-1 1 15,4 0-4 1,5-2 0-16,2 1-2 0,2-2 2 0,5 0 4 16,12-2 2-16,4-2 5 0,8 1-5 0,6 0-1 0,1-2-7 0,3 0 4 15,3 0-4-15,-5-1 10 0,10 0-7 0,3-1 2 16,5 1-4-16,11 0 9 0,-4-3-10 0,-2 1 7 16,1-2-7-16,-3 0 12 0,4 0-6 0,-2 0 2 0,5 1-1 15,-4-4 10-15,-2 7-14 16,-2-3 4-16,0 1-6 0,-2 3 7 0,-1-3-1 15,1 1-2-15,-3 2 0 0,-5-1-4 0,-1 4 5 0,-5 0-1 16,-11 0 1-16,0 1 5 0,4 0-3 0,-12 0 0 0,0 3-2 0,-7-1 1 16,-6 3-1-16,-1-2 0 0,-7 2 0 15,-8 2-1-15,-9 0-3 0,-8 1-3 0,-6 1-1 16,-3 0-13-16,-3-1-4 0,-1 2-19 16,-4 0 7-16,1 2-41 0,-4 0-18 0,-8 0-10 15,7 2-8-15,-4 0-47 0,-2 3-107 0,1-3-30 16</inkml:trace>
  <inkml:trace contextRef="#ctx0" brushRef="#br0" timeOffset="15379.34">15698 12209 440 0,'-1'-14'464'0,"-5"-1"-171"0,5 1-221 0,-3 0-5 0,1-2-22 0,2 4 8 0,1-1-13 0,0-1 12 0,2-1-20 0,3 0-17 16,-2 0 4-16,7-2-9 15,1 1-3-15,2-4-1 0,5 0-2 0,1-1 2 0,-3-4-6 0,6 4-3 16,2 0-5-16,3 3 4 16,2 3 2-16,-5 6-11 0,0 5 5 0,-7 2-7 15,0 2 7-15,-2 5-5 0,1 2 4 0,0 9-6 0,0 3-13 16,-1 3 10-16,0 3-11 0,1 5 14 0,1 1 6 0,4 0 8 0,-1 2 5 15,3 2-2 1,0-2-1-16,6-3 6 0,0-2-7 0,2-9 8 0,-2-3 5 0,-3-7-4 0,-2-3 5 16,0-2-6-1,2-4 4-15,-3-6-6 0,1-2 6 0,-1-4-5 0,3-3 4 0,0-4-12 0,3 0 2 0,1-6-4 16,6 0 0-16,1-2 5 0,7-3 3 0,0-1 3 16,3-1 6-16,-1-1 2 15,2 1 4-15,-3 3-1 0,0 5 2 0,0 6 8 0,-9 5-5 16,9 7 8-16,-2 2-14 0,1 4-1 0,4 2-6 15,-5 3 4-15,-3 3-7 0,0 1 1 0,0 4-1 0,2-2 2 16,0 1-7-16,3-2-3 16,4-1-7-16,-3-3 2 0,-1-3-24 0,-2-3-35 15,-7-2-13-15,-5-4-5 0,-3-2-19 0,-3-2-26 0,-3-1-3 0,-5-3-14 0,3 0-22 0,-1-2-8 32,0-2-25-32</inkml:trace>
  <inkml:trace contextRef="#ctx0" brushRef="#br0" timeOffset="15831.48">18043 11969 1364 0,'-8'0'123'0,"1"0"-47"0,4-1 1 0,3 1-17 0,0 0-28 0,0 0 15 0,0 0-11 0,0 0 13 0,0 0-28 0,0 0-12 0,4-12-6 0,9 6 1 15,4-2-11-15,3-5-6 0,7 0-5 0,-1-2 0 16,-2-2-12-16,5 1-6 0,1 0-2 0,-1 2-1 16,1 4-1-16,0 6 34 0,3 2-8 0,-5 4 14 15,2 4-3-15,-2 1 0 0,-4 5 3 0,5 3-1 16,-7 1 2-16,1 2-4 0,-2 1 0 0,1 1-1 0,2 1 9 16,1 0-3-16,2 0 7 0,-1-2-6 0,-2-2 10 15,-3-3-12-15,-1-4 6 0,4-5-7 0,2-2 10 0,-4-4-10 16,5-2 1-16,-2-3-2 0,-1-4 7 0,6-1-5 15,1-3-1-15,3-3 0 0,-2-2 1 0,-3-3 0 16,-2-2 5-16,-3 0-5 0,1-2 2 0,-2 1-2 16,2-2-4-16,-3 1 2 0,2 0-2 0,-1 1 3 15,1 3 2-15,-3 4-2 0,-3 5-9 0,2 8 17 16,0 2-13-16,-3 4 14 0,4 2-9 0,0 1 0 16,-1-2 5-16,3 3-4 0,-2 0 5 0,-2 0-7 15,4 2 5-15,-5-5-4 0,5 4 8 0,-4-4-9 16,-2-2 1-16,0 0-4 0,1-4 7 0,5-2-5 0,-1-3-7 15,-2-4 2-15,-4-2 0 0,0-1-14 0,0-1-19 16,-9 2-6-16,8-3-91 0,-7 0-203 0</inkml:trace>
  <inkml:trace contextRef="#ctx0" brushRef="#br0" timeOffset="16148.52">17351 11109 262 0,'24'-23'43'0,"-5"6"-24"0,3 2-12 0,-2 6 8 0,-3 1-19 0,4 4-5 0,-3 1-4 0,0 0-5 0,0 1-48 0,-5 0-1 0,2 2 0 0,-6-2 5 0,3 1 46 0,-5 1 8 0,-7 0 13 0,0 0-6 0,0 0 8 0,0 0 29 0,0-1-20 0,0 0 22 16,-8-7-24-16,-5 7-57 0,-2 1 21 0,4 2-32 15,-12-1 45-15</inkml:trace>
  <inkml:trace contextRef="#ctx0" brushRef="#br0" timeOffset="16559.41">16480 11204 682 0,'-50'-2'300'0,"-5"-5"-126"16,5-3-61-16,1-2 19 0,6 1-33 16,9-4-23-16,5-1 2 0,6-4-11 15,9-4-18-15,-2 0-20 0,2 1-3 0,6 0-3 16,1 0-5-16,5 0-15 0,1 0 0 0,3 0-4 0,2-4-5 0,3 2-12 15,8-1-1-15,0 4-4 0,7 3 3 0,-3 2 0 16,2 5 5-16,9 3-4 0,0 3 8 0,7 6 0 16,7 1-4-16,-7 6 4 0,0 6 6 0,-4 2-4 0,-3 7 9 15,0 1-5-15,3 2 10 16,1 4-11-16,4 0 3 0,2-1-7 0,-4-5 10 0,4-1 6 0,-2-3-2 16,-2-3 2-16,0-3-10 15,-4-5 11-15,-1-3 3 0,-1-5 4 0,0-3-2 0,7-5-6 16,-2-3-3-16,6-6 3 0,-1 0 4 15,5-5-3-15,-1-1-2 0,5-2 2 0,-4-5 7 0,-3-1-5 0,0 1 7 0,-2-1-9 16,3 0-10-16,-6 2 15 16,5 1-17-16,-9 2 15 0,-2 5-11 0,2 6-3 0,-9 2 5 0,-3 7-4 15,-2 4 5-15,-6 5-4 16,1 3 2-16,-5 2-4 0,1 3 8 0,0 1-7 0,0 3 5 0,0 2-5 0,0 3 9 16,3 0-6-16,0 1 7 0,0-3-7 0,3-1 7 15,-1 1-45 1,-1-5-39-16,5-1-2 0,-5-6-117 0,7-4-114 0,2-3-42 15</inkml:trace>
  <inkml:trace contextRef="#ctx0" brushRef="#br0" timeOffset="16923.14">18095 10782 128 0,'-16'5'23'0,"2"4"24"0,-3-2-18 0,3 3 25 0,4-2-2 0,-2-4 12 0,3 0-1 0,3 0 20 16,-1-3 2-16,7-1 6 15,0 0-17-15,-2 0 20 0,1-1-17 0,-11-16 20 0,9 6-17 16,6 4-37-16,1 0 7 0,4-1-17 0,11 0-4 0,-9-3 14 0,2 0-7 0,4 5 11 16,-3-1-13-16,9 3-17 0,1 2 3 0,1 2-6 15,3 5-9-15,2 5 11 0,3 2-14 0,1 4 12 16,0 4-14-16,8 5 3 0,-1 1 1 15,10 3 1-15,0-2-12 0,2 0 15 0,8 0-12 0,-8-2 10 0,0 3-26 16,-2-1-20-16,4-3 9 0,-1-3-11 0,5-3 14 16,-1-8 23-16,-4-2-6 0,-2-5 11 0,-5-1-1 0,-2-1 1 15,1-2 3 1,-1-3-2-16,-1-3 2 0,1 0-2 16,-4-3 3-16,-1 1-3 0,-3-2 1 0,-7 0 1 15,-4 1 0-15,-6 0 1 0,-2 2-4 0,-4 3-1 16,-5 2-27-16,-5 3 9 0,-1 3-93 0,-1 5-142 15,-5 2-52-15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2CD7E7E1-F5E9-0A57-41C5-02587A45064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D6F56D3A-7160-3D28-4C7C-004213E54AF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4580" name="Rectangle 4">
            <a:extLst>
              <a:ext uri="{FF2B5EF4-FFF2-40B4-BE49-F238E27FC236}">
                <a16:creationId xmlns:a16="http://schemas.microsoft.com/office/drawing/2014/main" id="{CFCE97A6-72D4-8F70-F52D-A8DA9FE3767B}"/>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DD86BD0E-9817-35BF-DAFF-31CD1A64BDF7}"/>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E3782F8E-6F4A-BFEB-E115-47AB8A0B4BED}"/>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AF2F52BB-8098-E032-A4D0-FFFAEEAAB5AA}"/>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7B6FF4B-5131-4E74-BCBF-7BB743D9A23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7B6FF4B-5131-4E74-BCBF-7BB743D9A23A}" type="slidenum">
              <a:rPr lang="en-US" altLang="en-US" smtClean="0"/>
              <a:pPr/>
              <a:t>9</a:t>
            </a:fld>
            <a:endParaRPr lang="en-US" altLang="en-US"/>
          </a:p>
        </p:txBody>
      </p:sp>
    </p:spTree>
    <p:extLst>
      <p:ext uri="{BB962C8B-B14F-4D97-AF65-F5344CB8AC3E}">
        <p14:creationId xmlns:p14="http://schemas.microsoft.com/office/powerpoint/2010/main" val="3718774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7B6FF4B-5131-4E74-BCBF-7BB743D9A23A}" type="slidenum">
              <a:rPr lang="en-US" altLang="en-US" smtClean="0"/>
              <a:pPr/>
              <a:t>13</a:t>
            </a:fld>
            <a:endParaRPr lang="en-US" altLang="en-US"/>
          </a:p>
        </p:txBody>
      </p:sp>
    </p:spTree>
    <p:extLst>
      <p:ext uri="{BB962C8B-B14F-4D97-AF65-F5344CB8AC3E}">
        <p14:creationId xmlns:p14="http://schemas.microsoft.com/office/powerpoint/2010/main" val="650023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E3CDC0-7128-4F5F-99ED-D55B83426B40}" type="slidenum">
              <a:rPr lang="en-US" altLang="en-US" smtClean="0"/>
              <a:pPr/>
              <a:t>16</a:t>
            </a:fld>
            <a:endParaRPr lang="en-US" altLang="en-US"/>
          </a:p>
        </p:txBody>
      </p:sp>
    </p:spTree>
    <p:extLst>
      <p:ext uri="{BB962C8B-B14F-4D97-AF65-F5344CB8AC3E}">
        <p14:creationId xmlns:p14="http://schemas.microsoft.com/office/powerpoint/2010/main" val="1898871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E3CDC0-7128-4F5F-99ED-D55B83426B40}" type="slidenum">
              <a:rPr lang="en-US" altLang="en-US" smtClean="0"/>
              <a:pPr/>
              <a:t>17</a:t>
            </a:fld>
            <a:endParaRPr lang="en-US" altLang="en-US"/>
          </a:p>
        </p:txBody>
      </p:sp>
    </p:spTree>
    <p:extLst>
      <p:ext uri="{BB962C8B-B14F-4D97-AF65-F5344CB8AC3E}">
        <p14:creationId xmlns:p14="http://schemas.microsoft.com/office/powerpoint/2010/main" val="3450003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E75415B8-24B1-AA2C-790F-6342FA2745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C16FF4-3F00-CA80-A121-1B550FEEE6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DD51157-E4F1-6740-B0B4-384DC1F9F7B6}"/>
              </a:ext>
            </a:extLst>
          </p:cNvPr>
          <p:cNvSpPr>
            <a:spLocks noGrp="1" noChangeArrowheads="1"/>
          </p:cNvSpPr>
          <p:nvPr>
            <p:ph type="sldNum" sz="quarter" idx="12"/>
          </p:nvPr>
        </p:nvSpPr>
        <p:spPr>
          <a:ln/>
        </p:spPr>
        <p:txBody>
          <a:bodyPr/>
          <a:lstStyle>
            <a:lvl1pPr>
              <a:defRPr/>
            </a:lvl1pPr>
          </a:lstStyle>
          <a:p>
            <a:fld id="{F5E3E5DB-BE2A-4C43-8D11-627E6C4B3669}" type="slidenum">
              <a:rPr lang="en-US" altLang="en-US"/>
              <a:pPr/>
              <a:t>‹#›</a:t>
            </a:fld>
            <a:endParaRPr lang="en-US" altLang="en-US"/>
          </a:p>
        </p:txBody>
      </p:sp>
    </p:spTree>
    <p:extLst>
      <p:ext uri="{BB962C8B-B14F-4D97-AF65-F5344CB8AC3E}">
        <p14:creationId xmlns:p14="http://schemas.microsoft.com/office/powerpoint/2010/main" val="138893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CAE8E5E7-E261-7A48-B80D-3CF576B0EE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9450E51-135A-7453-9A2B-2850369B19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BD721ED-94E3-2BBD-009C-13A3F37BFA51}"/>
              </a:ext>
            </a:extLst>
          </p:cNvPr>
          <p:cNvSpPr>
            <a:spLocks noGrp="1" noChangeArrowheads="1"/>
          </p:cNvSpPr>
          <p:nvPr>
            <p:ph type="sldNum" sz="quarter" idx="12"/>
          </p:nvPr>
        </p:nvSpPr>
        <p:spPr>
          <a:ln/>
        </p:spPr>
        <p:txBody>
          <a:bodyPr/>
          <a:lstStyle>
            <a:lvl1pPr>
              <a:defRPr/>
            </a:lvl1pPr>
          </a:lstStyle>
          <a:p>
            <a:fld id="{2B0E36C2-0C00-454A-9583-30F8C11BB689}" type="slidenum">
              <a:rPr lang="en-US" altLang="en-US"/>
              <a:pPr/>
              <a:t>‹#›</a:t>
            </a:fld>
            <a:endParaRPr lang="en-US" altLang="en-US"/>
          </a:p>
        </p:txBody>
      </p:sp>
    </p:spTree>
    <p:extLst>
      <p:ext uri="{BB962C8B-B14F-4D97-AF65-F5344CB8AC3E}">
        <p14:creationId xmlns:p14="http://schemas.microsoft.com/office/powerpoint/2010/main" val="327818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EDAD41A-B335-042A-B01E-95332CB23B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9C367A-E017-7529-9310-85E14DDB77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43A076-B0BB-2B61-1CD6-A147BA71BDD8}"/>
              </a:ext>
            </a:extLst>
          </p:cNvPr>
          <p:cNvSpPr>
            <a:spLocks noGrp="1" noChangeArrowheads="1"/>
          </p:cNvSpPr>
          <p:nvPr>
            <p:ph type="sldNum" sz="quarter" idx="12"/>
          </p:nvPr>
        </p:nvSpPr>
        <p:spPr>
          <a:ln/>
        </p:spPr>
        <p:txBody>
          <a:bodyPr/>
          <a:lstStyle>
            <a:lvl1pPr>
              <a:defRPr/>
            </a:lvl1pPr>
          </a:lstStyle>
          <a:p>
            <a:fld id="{F2356AED-2AF6-44B9-808E-58D2131C8365}" type="slidenum">
              <a:rPr lang="en-US" altLang="en-US"/>
              <a:pPr/>
              <a:t>‹#›</a:t>
            </a:fld>
            <a:endParaRPr lang="en-US" altLang="en-US"/>
          </a:p>
        </p:txBody>
      </p:sp>
    </p:spTree>
    <p:extLst>
      <p:ext uri="{BB962C8B-B14F-4D97-AF65-F5344CB8AC3E}">
        <p14:creationId xmlns:p14="http://schemas.microsoft.com/office/powerpoint/2010/main" val="18529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CF305075-2D45-63B1-65F4-FC8E6709C9A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BC7FB5-6BD4-A2AE-3FAD-6A7E8B7159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BCD9D7E-7A6D-2453-2EAC-E8FFC097BD4A}"/>
              </a:ext>
            </a:extLst>
          </p:cNvPr>
          <p:cNvSpPr>
            <a:spLocks noGrp="1" noChangeArrowheads="1"/>
          </p:cNvSpPr>
          <p:nvPr>
            <p:ph type="sldNum" sz="quarter" idx="12"/>
          </p:nvPr>
        </p:nvSpPr>
        <p:spPr>
          <a:ln/>
        </p:spPr>
        <p:txBody>
          <a:bodyPr/>
          <a:lstStyle>
            <a:lvl1pPr>
              <a:defRPr/>
            </a:lvl1pPr>
          </a:lstStyle>
          <a:p>
            <a:fld id="{1F47E741-36E9-48C4-A0C4-71F8D9FBAD8D}" type="slidenum">
              <a:rPr lang="en-US" altLang="en-US"/>
              <a:pPr/>
              <a:t>‹#›</a:t>
            </a:fld>
            <a:endParaRPr lang="en-US" altLang="en-US"/>
          </a:p>
        </p:txBody>
      </p:sp>
    </p:spTree>
    <p:extLst>
      <p:ext uri="{BB962C8B-B14F-4D97-AF65-F5344CB8AC3E}">
        <p14:creationId xmlns:p14="http://schemas.microsoft.com/office/powerpoint/2010/main" val="284237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D74B6C4C-4A09-48DF-2DBA-39BE8A86F73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33BBE06-BEA5-EC95-01E7-280A3A76EB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D753EED-9C37-001A-BA40-6C6ACEFA26CB}"/>
              </a:ext>
            </a:extLst>
          </p:cNvPr>
          <p:cNvSpPr>
            <a:spLocks noGrp="1" noChangeArrowheads="1"/>
          </p:cNvSpPr>
          <p:nvPr>
            <p:ph type="sldNum" sz="quarter" idx="12"/>
          </p:nvPr>
        </p:nvSpPr>
        <p:spPr>
          <a:ln/>
        </p:spPr>
        <p:txBody>
          <a:bodyPr/>
          <a:lstStyle>
            <a:lvl1pPr>
              <a:defRPr/>
            </a:lvl1pPr>
          </a:lstStyle>
          <a:p>
            <a:fld id="{AC487B98-FC23-4D02-BFD4-843DA7560DD2}" type="slidenum">
              <a:rPr lang="en-US" altLang="en-US"/>
              <a:pPr/>
              <a:t>‹#›</a:t>
            </a:fld>
            <a:endParaRPr lang="en-US" altLang="en-US"/>
          </a:p>
        </p:txBody>
      </p:sp>
    </p:spTree>
    <p:extLst>
      <p:ext uri="{BB962C8B-B14F-4D97-AF65-F5344CB8AC3E}">
        <p14:creationId xmlns:p14="http://schemas.microsoft.com/office/powerpoint/2010/main" val="208755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9976FCB9-DA46-7C83-3C17-5B5C89F8E36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EDA7BF9-CB3E-5C5E-B55E-AF10802D74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66594F1-1C2C-FC6E-9F36-80E97EF21C71}"/>
              </a:ext>
            </a:extLst>
          </p:cNvPr>
          <p:cNvSpPr>
            <a:spLocks noGrp="1" noChangeArrowheads="1"/>
          </p:cNvSpPr>
          <p:nvPr>
            <p:ph type="sldNum" sz="quarter" idx="12"/>
          </p:nvPr>
        </p:nvSpPr>
        <p:spPr>
          <a:ln/>
        </p:spPr>
        <p:txBody>
          <a:bodyPr/>
          <a:lstStyle>
            <a:lvl1pPr>
              <a:defRPr/>
            </a:lvl1pPr>
          </a:lstStyle>
          <a:p>
            <a:fld id="{5B3247B7-8545-412A-A0F0-63B1E9F834AA}" type="slidenum">
              <a:rPr lang="en-US" altLang="en-US"/>
              <a:pPr/>
              <a:t>‹#›</a:t>
            </a:fld>
            <a:endParaRPr lang="en-US" altLang="en-US"/>
          </a:p>
        </p:txBody>
      </p:sp>
    </p:spTree>
    <p:extLst>
      <p:ext uri="{BB962C8B-B14F-4D97-AF65-F5344CB8AC3E}">
        <p14:creationId xmlns:p14="http://schemas.microsoft.com/office/powerpoint/2010/main" val="152705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EBB6111-93C7-8656-5E75-BA9E8C089EA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8E365A3-5EA2-1897-7A6C-3596FC88F1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8300E9-FF98-6EDF-CB2B-35CCED821BAF}"/>
              </a:ext>
            </a:extLst>
          </p:cNvPr>
          <p:cNvSpPr>
            <a:spLocks noGrp="1" noChangeArrowheads="1"/>
          </p:cNvSpPr>
          <p:nvPr>
            <p:ph type="sldNum" sz="quarter" idx="12"/>
          </p:nvPr>
        </p:nvSpPr>
        <p:spPr>
          <a:ln/>
        </p:spPr>
        <p:txBody>
          <a:bodyPr/>
          <a:lstStyle>
            <a:lvl1pPr>
              <a:defRPr/>
            </a:lvl1pPr>
          </a:lstStyle>
          <a:p>
            <a:fld id="{D9E8A093-DB9A-4224-B9B6-0E14B0D6024A}" type="slidenum">
              <a:rPr lang="en-US" altLang="en-US"/>
              <a:pPr/>
              <a:t>‹#›</a:t>
            </a:fld>
            <a:endParaRPr lang="en-US" altLang="en-US"/>
          </a:p>
        </p:txBody>
      </p:sp>
    </p:spTree>
    <p:extLst>
      <p:ext uri="{BB962C8B-B14F-4D97-AF65-F5344CB8AC3E}">
        <p14:creationId xmlns:p14="http://schemas.microsoft.com/office/powerpoint/2010/main" val="48032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42E0EB7-75AA-9ECE-A6C9-8BF5FE4E03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875DF02-5930-7A49-EF2E-F9ADDF1C9E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4B4F4F-535D-AEE4-80F6-35BE18F9AF68}"/>
              </a:ext>
            </a:extLst>
          </p:cNvPr>
          <p:cNvSpPr>
            <a:spLocks noGrp="1" noChangeArrowheads="1"/>
          </p:cNvSpPr>
          <p:nvPr>
            <p:ph type="sldNum" sz="quarter" idx="12"/>
          </p:nvPr>
        </p:nvSpPr>
        <p:spPr>
          <a:ln/>
        </p:spPr>
        <p:txBody>
          <a:bodyPr/>
          <a:lstStyle>
            <a:lvl1pPr>
              <a:defRPr/>
            </a:lvl1pPr>
          </a:lstStyle>
          <a:p>
            <a:fld id="{C0AD5A98-A9E2-4940-8CD8-1B015910F7C7}" type="slidenum">
              <a:rPr lang="en-US" altLang="en-US"/>
              <a:pPr/>
              <a:t>‹#›</a:t>
            </a:fld>
            <a:endParaRPr lang="en-US" altLang="en-US"/>
          </a:p>
        </p:txBody>
      </p:sp>
    </p:spTree>
    <p:extLst>
      <p:ext uri="{BB962C8B-B14F-4D97-AF65-F5344CB8AC3E}">
        <p14:creationId xmlns:p14="http://schemas.microsoft.com/office/powerpoint/2010/main" val="273726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2DE9385-93D6-72ED-F8A9-89D0414A70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A395E25-780E-FC10-E131-BAB6537ED5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ADE34ED-173B-2435-D4A0-BBA893663E69}"/>
              </a:ext>
            </a:extLst>
          </p:cNvPr>
          <p:cNvSpPr>
            <a:spLocks noGrp="1" noChangeArrowheads="1"/>
          </p:cNvSpPr>
          <p:nvPr>
            <p:ph type="sldNum" sz="quarter" idx="12"/>
          </p:nvPr>
        </p:nvSpPr>
        <p:spPr>
          <a:ln/>
        </p:spPr>
        <p:txBody>
          <a:bodyPr/>
          <a:lstStyle>
            <a:lvl1pPr>
              <a:defRPr/>
            </a:lvl1pPr>
          </a:lstStyle>
          <a:p>
            <a:fld id="{238F3FAA-4B67-4719-83D7-BEE460721293}" type="slidenum">
              <a:rPr lang="en-US" altLang="en-US"/>
              <a:pPr/>
              <a:t>‹#›</a:t>
            </a:fld>
            <a:endParaRPr lang="en-US" altLang="en-US"/>
          </a:p>
        </p:txBody>
      </p:sp>
    </p:spTree>
    <p:extLst>
      <p:ext uri="{BB962C8B-B14F-4D97-AF65-F5344CB8AC3E}">
        <p14:creationId xmlns:p14="http://schemas.microsoft.com/office/powerpoint/2010/main" val="3616116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06BCC3E4-14EF-6532-95BC-FAB3EE1D15B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530CC03-B98E-2797-B8AA-2AED72C909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F6FB8E-14CD-B518-B6F0-AB073EA6B058}"/>
              </a:ext>
            </a:extLst>
          </p:cNvPr>
          <p:cNvSpPr>
            <a:spLocks noGrp="1" noChangeArrowheads="1"/>
          </p:cNvSpPr>
          <p:nvPr>
            <p:ph type="sldNum" sz="quarter" idx="12"/>
          </p:nvPr>
        </p:nvSpPr>
        <p:spPr>
          <a:ln/>
        </p:spPr>
        <p:txBody>
          <a:bodyPr/>
          <a:lstStyle>
            <a:lvl1pPr>
              <a:defRPr/>
            </a:lvl1pPr>
          </a:lstStyle>
          <a:p>
            <a:fld id="{DE195F97-1E08-40CB-A885-6A1C46B3DF87}" type="slidenum">
              <a:rPr lang="en-US" altLang="en-US"/>
              <a:pPr/>
              <a:t>‹#›</a:t>
            </a:fld>
            <a:endParaRPr lang="en-US" altLang="en-US"/>
          </a:p>
        </p:txBody>
      </p:sp>
    </p:spTree>
    <p:extLst>
      <p:ext uri="{BB962C8B-B14F-4D97-AF65-F5344CB8AC3E}">
        <p14:creationId xmlns:p14="http://schemas.microsoft.com/office/powerpoint/2010/main" val="3401251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61DE3356-ED44-B5E9-C686-F2393FCC63A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749F610-F437-CCF7-9AAE-5A890F32AC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32BFF3B-3288-9F86-4A50-F91DB6882384}"/>
              </a:ext>
            </a:extLst>
          </p:cNvPr>
          <p:cNvSpPr>
            <a:spLocks noGrp="1" noChangeArrowheads="1"/>
          </p:cNvSpPr>
          <p:nvPr>
            <p:ph type="sldNum" sz="quarter" idx="12"/>
          </p:nvPr>
        </p:nvSpPr>
        <p:spPr>
          <a:ln/>
        </p:spPr>
        <p:txBody>
          <a:bodyPr/>
          <a:lstStyle>
            <a:lvl1pPr>
              <a:defRPr/>
            </a:lvl1pPr>
          </a:lstStyle>
          <a:p>
            <a:fld id="{590E0A12-48B5-4782-8FCD-FB21E9640499}" type="slidenum">
              <a:rPr lang="en-US" altLang="en-US"/>
              <a:pPr/>
              <a:t>‹#›</a:t>
            </a:fld>
            <a:endParaRPr lang="en-US" altLang="en-US"/>
          </a:p>
        </p:txBody>
      </p:sp>
    </p:spTree>
    <p:extLst>
      <p:ext uri="{BB962C8B-B14F-4D97-AF65-F5344CB8AC3E}">
        <p14:creationId xmlns:p14="http://schemas.microsoft.com/office/powerpoint/2010/main" val="3612807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D585C6F9-34D0-A218-A92A-3BC70C8217E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4C4086E-6D20-93CE-6C0C-AE9CF5AB74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F654A07-F1E2-CED9-8E3B-3C63D0F0A289}"/>
              </a:ext>
            </a:extLst>
          </p:cNvPr>
          <p:cNvSpPr>
            <a:spLocks noGrp="1" noChangeArrowheads="1"/>
          </p:cNvSpPr>
          <p:nvPr>
            <p:ph type="sldNum" sz="quarter" idx="12"/>
          </p:nvPr>
        </p:nvSpPr>
        <p:spPr>
          <a:ln/>
        </p:spPr>
        <p:txBody>
          <a:bodyPr/>
          <a:lstStyle>
            <a:lvl1pPr>
              <a:defRPr/>
            </a:lvl1pPr>
          </a:lstStyle>
          <a:p>
            <a:fld id="{44EC7439-13AA-4229-AFCC-2C236E6824CE}" type="slidenum">
              <a:rPr lang="en-US" altLang="en-US"/>
              <a:pPr/>
              <a:t>‹#›</a:t>
            </a:fld>
            <a:endParaRPr lang="en-US" altLang="en-US"/>
          </a:p>
        </p:txBody>
      </p:sp>
    </p:spTree>
    <p:extLst>
      <p:ext uri="{BB962C8B-B14F-4D97-AF65-F5344CB8AC3E}">
        <p14:creationId xmlns:p14="http://schemas.microsoft.com/office/powerpoint/2010/main" val="79915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052ED508-7AC0-6C27-E63E-E196174D99C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2E271AB-0556-E573-F539-FF156B0AD4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FDD172E-878F-1083-DD35-A2E65E7D47E6}"/>
              </a:ext>
            </a:extLst>
          </p:cNvPr>
          <p:cNvSpPr>
            <a:spLocks noGrp="1" noChangeArrowheads="1"/>
          </p:cNvSpPr>
          <p:nvPr>
            <p:ph type="sldNum" sz="quarter" idx="12"/>
          </p:nvPr>
        </p:nvSpPr>
        <p:spPr>
          <a:ln/>
        </p:spPr>
        <p:txBody>
          <a:bodyPr/>
          <a:lstStyle>
            <a:lvl1pPr>
              <a:defRPr/>
            </a:lvl1pPr>
          </a:lstStyle>
          <a:p>
            <a:fld id="{A2B14273-FD00-46D4-A328-52940C7545EA}" type="slidenum">
              <a:rPr lang="en-US" altLang="en-US"/>
              <a:pPr/>
              <a:t>‹#›</a:t>
            </a:fld>
            <a:endParaRPr lang="en-US" altLang="en-US"/>
          </a:p>
        </p:txBody>
      </p:sp>
    </p:spTree>
    <p:extLst>
      <p:ext uri="{BB962C8B-B14F-4D97-AF65-F5344CB8AC3E}">
        <p14:creationId xmlns:p14="http://schemas.microsoft.com/office/powerpoint/2010/main" val="1462891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697E56AD-998D-B29A-D85D-11DEF018A53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D885FB-9D2F-7E47-03A9-B822C8C8C6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50DCC5-D154-9862-6BF3-5A8D74DC38E2}"/>
              </a:ext>
            </a:extLst>
          </p:cNvPr>
          <p:cNvSpPr>
            <a:spLocks noGrp="1" noChangeArrowheads="1"/>
          </p:cNvSpPr>
          <p:nvPr>
            <p:ph type="sldNum" sz="quarter" idx="12"/>
          </p:nvPr>
        </p:nvSpPr>
        <p:spPr>
          <a:ln/>
        </p:spPr>
        <p:txBody>
          <a:bodyPr/>
          <a:lstStyle>
            <a:lvl1pPr>
              <a:defRPr/>
            </a:lvl1pPr>
          </a:lstStyle>
          <a:p>
            <a:fld id="{5324DD5D-294A-4EC0-A239-99C84BFA7F16}" type="slidenum">
              <a:rPr lang="en-US" altLang="en-US"/>
              <a:pPr/>
              <a:t>‹#›</a:t>
            </a:fld>
            <a:endParaRPr lang="en-US" altLang="en-US"/>
          </a:p>
        </p:txBody>
      </p:sp>
    </p:spTree>
    <p:extLst>
      <p:ext uri="{BB962C8B-B14F-4D97-AF65-F5344CB8AC3E}">
        <p14:creationId xmlns:p14="http://schemas.microsoft.com/office/powerpoint/2010/main" val="305426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04F3045-43F3-4F4F-183A-B975B6D72C7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483" name="Rectangle 3">
            <a:extLst>
              <a:ext uri="{FF2B5EF4-FFF2-40B4-BE49-F238E27FC236}">
                <a16:creationId xmlns:a16="http://schemas.microsoft.com/office/drawing/2014/main" id="{59EE3847-2A64-9D47-14F2-9E832E11179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EAAC380-F744-BC78-0F34-7537E6A2245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E80B107B-A288-DB8D-C5BC-5874708B4D1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E100148F-A419-8CFB-4A39-31E08C5005D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513EE8E-DFFF-44C0-9691-81E1EA4E2D5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3" Type="http://schemas.openxmlformats.org/officeDocument/2006/relationships/image" Target="../media/image5.png"/><Relationship Id="rId3" Type="http://schemas.openxmlformats.org/officeDocument/2006/relationships/image" Target="../media/image15.png"/><Relationship Id="rId12"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customXml" Target="../ink/ink3.xml"/><Relationship Id="rId11" Type="http://schemas.openxmlformats.org/officeDocument/2006/relationships/image" Target="../media/image1610.png"/><Relationship Id="rId5" Type="http://schemas.openxmlformats.org/officeDocument/2006/relationships/image" Target="../media/image17.png"/><Relationship Id="rId15" Type="http://schemas.microsoft.com/office/2007/relationships/hdphoto" Target="../media/hdphoto3.wdp"/><Relationship Id="rId4" Type="http://schemas.openxmlformats.org/officeDocument/2006/relationships/image" Target="../media/image16.png"/><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customXml" Target="../ink/ink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customXml" Target="../ink/ink5.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customXml" Target="../ink/ink8.xml"/><Relationship Id="rId3" Type="http://schemas.openxmlformats.org/officeDocument/2006/relationships/audio" Target="../media/audio1.wav"/><Relationship Id="rId7" Type="http://schemas.openxmlformats.org/officeDocument/2006/relationships/image" Target="../media/image13.png"/><Relationship Id="rId12"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60.png"/><Relationship Id="rId5" Type="http://schemas.openxmlformats.org/officeDocument/2006/relationships/customXml" Target="../ink/ink6.xml"/><Relationship Id="rId10" Type="http://schemas.openxmlformats.org/officeDocument/2006/relationships/customXml" Target="../ink/ink7.xml"/><Relationship Id="rId4" Type="http://schemas.openxmlformats.org/officeDocument/2006/relationships/image" Target="../media/image12.jpeg"/><Relationship Id="rId9" Type="http://schemas.openxmlformats.org/officeDocument/2006/relationships/image" Target="../media/image5.png"/><Relationship Id="rId1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customXml" Target="../ink/ink9.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customXml" Target="../ink/ink10.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customXml" Target="../ink/ink11.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00.png"/><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customXml" Target="../ink/ink12.xml"/></Relationships>
</file>

<file path=ppt/slides/_rels/slide14.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image" Target="../media/image230.png"/><Relationship Id="rId7" Type="http://schemas.openxmlformats.org/officeDocument/2006/relationships/image" Target="../media/image11.jpe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20.png"/><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33.png"/><Relationship Id="rId5" Type="http://schemas.openxmlformats.org/officeDocument/2006/relationships/image" Target="../media/image29.png"/><Relationship Id="rId10" Type="http://schemas.openxmlformats.org/officeDocument/2006/relationships/customXml" Target="../ink/ink14.xml"/><Relationship Id="rId4" Type="http://schemas.openxmlformats.org/officeDocument/2006/relationships/oleObject" Target="../embeddings/oleObject2.bin"/><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71.png"/><Relationship Id="rId7" Type="http://schemas.openxmlformats.org/officeDocument/2006/relationships/image" Target="../media/image4.png"/><Relationship Id="rId2" Type="http://schemas.openxmlformats.org/officeDocument/2006/relationships/image" Target="../media/image261.png"/><Relationship Id="rId1" Type="http://schemas.openxmlformats.org/officeDocument/2006/relationships/slideLayout" Target="../slideLayouts/slideLayout7.xml"/><Relationship Id="rId6" Type="http://schemas.openxmlformats.org/officeDocument/2006/relationships/image" Target="../media/image302.png"/><Relationship Id="rId5" Type="http://schemas.openxmlformats.org/officeDocument/2006/relationships/image" Target="../media/image291.png"/><Relationship Id="rId10" Type="http://schemas.openxmlformats.org/officeDocument/2006/relationships/image" Target="../media/image331.png"/><Relationship Id="rId4" Type="http://schemas.openxmlformats.org/officeDocument/2006/relationships/image" Target="../media/image282.png"/><Relationship Id="rId9" Type="http://schemas.openxmlformats.org/officeDocument/2006/relationships/image" Target="../media/image32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wmf"/><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7.png"/><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a:extLst>
              <a:ext uri="{FF2B5EF4-FFF2-40B4-BE49-F238E27FC236}">
                <a16:creationId xmlns:a16="http://schemas.microsoft.com/office/drawing/2014/main" id="{399C06F9-19D0-2DE1-5622-82F72478C2F9}"/>
              </a:ext>
            </a:extLst>
          </p:cNvPr>
          <p:cNvSpPr>
            <a:spLocks noGrp="1" noChangeArrowheads="1"/>
          </p:cNvSpPr>
          <p:nvPr>
            <p:ph type="ctrTitle"/>
          </p:nvPr>
        </p:nvSpPr>
        <p:spPr>
          <a:xfrm>
            <a:off x="685800" y="457200"/>
            <a:ext cx="7772400" cy="6858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Mach’s View of Highspeed Flows</a:t>
            </a:r>
          </a:p>
        </p:txBody>
      </p:sp>
      <p:sp>
        <p:nvSpPr>
          <p:cNvPr id="1030" name="Rectangle 3">
            <a:extLst>
              <a:ext uri="{FF2B5EF4-FFF2-40B4-BE49-F238E27FC236}">
                <a16:creationId xmlns:a16="http://schemas.microsoft.com/office/drawing/2014/main" id="{4A316BF7-5D34-0336-07F6-3365818FDDBA}"/>
              </a:ext>
            </a:extLst>
          </p:cNvPr>
          <p:cNvSpPr>
            <a:spLocks noGrp="1" noChangeArrowheads="1"/>
          </p:cNvSpPr>
          <p:nvPr>
            <p:ph type="subTitle" idx="1"/>
          </p:nvPr>
        </p:nvSpPr>
        <p:spPr>
          <a:xfrm>
            <a:off x="1295400" y="3429000"/>
            <a:ext cx="6400800" cy="1295400"/>
          </a:xfrm>
        </p:spPr>
        <p:txBody>
          <a:bodyPr/>
          <a:lstStyle/>
          <a:p>
            <a:pPr eaLnBrk="1" hangingPunct="1"/>
            <a:r>
              <a:rPr lang="en-US" altLang="en-US" sz="1800">
                <a:latin typeface="CommercialScript BT" pitchFamily="66" charset="0"/>
              </a:rPr>
              <a:t> P M V Subbarao</a:t>
            </a:r>
          </a:p>
          <a:p>
            <a:pPr eaLnBrk="1" hangingPunct="1"/>
            <a:r>
              <a:rPr lang="en-US" altLang="en-US" sz="1800">
                <a:latin typeface="CommercialScript BT" pitchFamily="66" charset="0"/>
              </a:rPr>
              <a:t>Professor</a:t>
            </a:r>
          </a:p>
          <a:p>
            <a:pPr eaLnBrk="1" hangingPunct="1"/>
            <a:r>
              <a:rPr lang="en-US" altLang="en-US" sz="1800">
                <a:latin typeface="Tempus Sans ITC" panose="04020404030D07020202" pitchFamily="82" charset="0"/>
              </a:rPr>
              <a:t>Mechanical Engineering Department</a:t>
            </a:r>
          </a:p>
        </p:txBody>
      </p:sp>
      <p:sp>
        <p:nvSpPr>
          <p:cNvPr id="1031" name="Text Box 4">
            <a:extLst>
              <a:ext uri="{FF2B5EF4-FFF2-40B4-BE49-F238E27FC236}">
                <a16:creationId xmlns:a16="http://schemas.microsoft.com/office/drawing/2014/main" id="{4D0C6D6F-C063-4BCB-B568-E02B9FB6D77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74757" name="Text Box 5">
            <a:extLst>
              <a:ext uri="{FF2B5EF4-FFF2-40B4-BE49-F238E27FC236}">
                <a16:creationId xmlns:a16="http://schemas.microsoft.com/office/drawing/2014/main" id="{4368D32A-CCC0-2F90-C031-3DD8A089BD83}"/>
              </a:ext>
            </a:extLst>
          </p:cNvPr>
          <p:cNvSpPr txBox="1">
            <a:spLocks noChangeArrowheads="1"/>
          </p:cNvSpPr>
          <p:nvPr/>
        </p:nvSpPr>
        <p:spPr bwMode="auto">
          <a:xfrm>
            <a:off x="304800" y="4753441"/>
            <a:ext cx="8610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4000" dirty="0">
                <a:solidFill>
                  <a:srgbClr val="0070C0"/>
                </a:solidFill>
                <a:latin typeface="Brush Script MT" panose="03060802040406070304" pitchFamily="66" charset="0"/>
              </a:rPr>
              <a:t>True Understanding of Moving Fast! </a:t>
            </a:r>
          </a:p>
          <a:p>
            <a:pPr algn="ctr" eaLnBrk="1" hangingPunct="1"/>
            <a:r>
              <a:rPr lang="en-US" altLang="en-US" sz="4000" dirty="0">
                <a:solidFill>
                  <a:srgbClr val="FF9900"/>
                </a:solidFill>
                <a:latin typeface="Brush Script MT" panose="03060802040406070304" pitchFamily="66" charset="0"/>
              </a:rPr>
              <a:t>Strong Connection between Macroscopic &amp; Microscopic Kinetic Energies!!!</a:t>
            </a:r>
          </a:p>
        </p:txBody>
      </p:sp>
      <p:grpSp>
        <p:nvGrpSpPr>
          <p:cNvPr id="1033" name="Group 8">
            <a:extLst>
              <a:ext uri="{FF2B5EF4-FFF2-40B4-BE49-F238E27FC236}">
                <a16:creationId xmlns:a16="http://schemas.microsoft.com/office/drawing/2014/main" id="{C90FF047-6E8A-5547-2738-72A0FD050AA7}"/>
              </a:ext>
            </a:extLst>
          </p:cNvPr>
          <p:cNvGrpSpPr>
            <a:grpSpLocks/>
          </p:cNvGrpSpPr>
          <p:nvPr/>
        </p:nvGrpSpPr>
        <p:grpSpPr bwMode="auto">
          <a:xfrm>
            <a:off x="0" y="0"/>
            <a:ext cx="9144000" cy="6858000"/>
            <a:chOff x="0" y="0"/>
            <a:chExt cx="5760" cy="4320"/>
          </a:xfrm>
        </p:grpSpPr>
        <p:grpSp>
          <p:nvGrpSpPr>
            <p:cNvPr id="1035" name="Group 9">
              <a:extLst>
                <a:ext uri="{FF2B5EF4-FFF2-40B4-BE49-F238E27FC236}">
                  <a16:creationId xmlns:a16="http://schemas.microsoft.com/office/drawing/2014/main" id="{928AE4F5-9C48-B4FB-927A-92BD7A15B279}"/>
                </a:ext>
              </a:extLst>
            </p:cNvPr>
            <p:cNvGrpSpPr>
              <a:grpSpLocks/>
            </p:cNvGrpSpPr>
            <p:nvPr/>
          </p:nvGrpSpPr>
          <p:grpSpPr bwMode="auto">
            <a:xfrm>
              <a:off x="0" y="0"/>
              <a:ext cx="192" cy="4320"/>
              <a:chOff x="0" y="-48"/>
              <a:chExt cx="144" cy="4368"/>
            </a:xfrm>
          </p:grpSpPr>
          <p:sp>
            <p:nvSpPr>
              <p:cNvPr id="1045" name="Rectangle 10">
                <a:extLst>
                  <a:ext uri="{FF2B5EF4-FFF2-40B4-BE49-F238E27FC236}">
                    <a16:creationId xmlns:a16="http://schemas.microsoft.com/office/drawing/2014/main" id="{9DF13B00-EDC6-E1D6-A09E-F6818998B40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1046" name="Rectangle 11">
                <a:extLst>
                  <a:ext uri="{FF2B5EF4-FFF2-40B4-BE49-F238E27FC236}">
                    <a16:creationId xmlns:a16="http://schemas.microsoft.com/office/drawing/2014/main" id="{D738CBC5-A209-714F-5470-AA40B2A1330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grpSp>
        <p:grpSp>
          <p:nvGrpSpPr>
            <p:cNvPr id="1036" name="Group 12">
              <a:extLst>
                <a:ext uri="{FF2B5EF4-FFF2-40B4-BE49-F238E27FC236}">
                  <a16:creationId xmlns:a16="http://schemas.microsoft.com/office/drawing/2014/main" id="{272B7869-17EE-860F-7572-1A963A9FEFA0}"/>
                </a:ext>
              </a:extLst>
            </p:cNvPr>
            <p:cNvGrpSpPr>
              <a:grpSpLocks/>
            </p:cNvGrpSpPr>
            <p:nvPr/>
          </p:nvGrpSpPr>
          <p:grpSpPr bwMode="auto">
            <a:xfrm>
              <a:off x="5674" y="24"/>
              <a:ext cx="86" cy="4296"/>
              <a:chOff x="5616" y="-48"/>
              <a:chExt cx="144" cy="4368"/>
            </a:xfrm>
          </p:grpSpPr>
          <p:sp>
            <p:nvSpPr>
              <p:cNvPr id="1043" name="Rectangle 13">
                <a:extLst>
                  <a:ext uri="{FF2B5EF4-FFF2-40B4-BE49-F238E27FC236}">
                    <a16:creationId xmlns:a16="http://schemas.microsoft.com/office/drawing/2014/main" id="{767CB923-C9D8-E441-786E-0360FE2B19B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1044" name="Rectangle 14">
                <a:extLst>
                  <a:ext uri="{FF2B5EF4-FFF2-40B4-BE49-F238E27FC236}">
                    <a16:creationId xmlns:a16="http://schemas.microsoft.com/office/drawing/2014/main" id="{81453E84-DAB3-1470-F696-69FA1C1781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grpSp>
        <p:grpSp>
          <p:nvGrpSpPr>
            <p:cNvPr id="1037" name="Group 15">
              <a:extLst>
                <a:ext uri="{FF2B5EF4-FFF2-40B4-BE49-F238E27FC236}">
                  <a16:creationId xmlns:a16="http://schemas.microsoft.com/office/drawing/2014/main" id="{971BDF64-BDC4-D323-A2E4-2924AAB58874}"/>
                </a:ext>
              </a:extLst>
            </p:cNvPr>
            <p:cNvGrpSpPr>
              <a:grpSpLocks/>
            </p:cNvGrpSpPr>
            <p:nvPr/>
          </p:nvGrpSpPr>
          <p:grpSpPr bwMode="auto">
            <a:xfrm>
              <a:off x="144" y="0"/>
              <a:ext cx="5616" cy="144"/>
              <a:chOff x="96" y="-48"/>
              <a:chExt cx="5520" cy="144"/>
            </a:xfrm>
          </p:grpSpPr>
          <p:sp>
            <p:nvSpPr>
              <p:cNvPr id="1041" name="Rectangle 16">
                <a:extLst>
                  <a:ext uri="{FF2B5EF4-FFF2-40B4-BE49-F238E27FC236}">
                    <a16:creationId xmlns:a16="http://schemas.microsoft.com/office/drawing/2014/main" id="{2799A07E-B1AA-C610-E956-95C1A32603B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1042" name="Rectangle 17">
                <a:extLst>
                  <a:ext uri="{FF2B5EF4-FFF2-40B4-BE49-F238E27FC236}">
                    <a16:creationId xmlns:a16="http://schemas.microsoft.com/office/drawing/2014/main" id="{16BB9F6E-4ED1-DFCB-6764-47BFC2A9E1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grpSp>
        <p:grpSp>
          <p:nvGrpSpPr>
            <p:cNvPr id="1038" name="Group 18">
              <a:extLst>
                <a:ext uri="{FF2B5EF4-FFF2-40B4-BE49-F238E27FC236}">
                  <a16:creationId xmlns:a16="http://schemas.microsoft.com/office/drawing/2014/main" id="{A1D71F82-EC6E-C826-DF8A-191AD0035E16}"/>
                </a:ext>
              </a:extLst>
            </p:cNvPr>
            <p:cNvGrpSpPr>
              <a:grpSpLocks/>
            </p:cNvGrpSpPr>
            <p:nvPr/>
          </p:nvGrpSpPr>
          <p:grpSpPr bwMode="auto">
            <a:xfrm>
              <a:off x="144" y="4234"/>
              <a:ext cx="5616" cy="86"/>
              <a:chOff x="96" y="4176"/>
              <a:chExt cx="5520" cy="144"/>
            </a:xfrm>
          </p:grpSpPr>
          <p:sp>
            <p:nvSpPr>
              <p:cNvPr id="1039" name="Rectangle 19">
                <a:extLst>
                  <a:ext uri="{FF2B5EF4-FFF2-40B4-BE49-F238E27FC236}">
                    <a16:creationId xmlns:a16="http://schemas.microsoft.com/office/drawing/2014/main" id="{B2F59B33-927F-4B51-1DEC-85475A12573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sp>
            <p:nvSpPr>
              <p:cNvPr id="1040" name="Rectangle 20">
                <a:extLst>
                  <a:ext uri="{FF2B5EF4-FFF2-40B4-BE49-F238E27FC236}">
                    <a16:creationId xmlns:a16="http://schemas.microsoft.com/office/drawing/2014/main" id="{ADBF2EF7-A0A3-8F98-79C2-7FE29C3523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grpSp>
      </p:grpSp>
      <p:pic>
        <p:nvPicPr>
          <p:cNvPr id="20" name="Rectangle 19458">
            <a:extLst>
              <a:ext uri="{FF2B5EF4-FFF2-40B4-BE49-F238E27FC236}">
                <a16:creationId xmlns:a16="http://schemas.microsoft.com/office/drawing/2014/main" id="{113C3F62-81CE-68F9-FEA4-AA1643C3F466}"/>
              </a:ext>
            </a:extLst>
          </p:cNvPr>
          <p:cNvPicPr>
            <a:picLocks noChangeAspect="1" noChangeArrowheads="1"/>
          </p:cNvPicPr>
          <p:nvPr/>
        </p:nvPicPr>
        <p:blipFill>
          <a:blip r:embed="rId3" cstate="print"/>
          <a:srcRect/>
          <a:stretch>
            <a:fillRect/>
          </a:stretch>
        </p:blipFill>
        <p:spPr bwMode="auto">
          <a:xfrm>
            <a:off x="2438068" y="1627187"/>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mc:AlternateContent xmlns:mc="http://schemas.openxmlformats.org/markup-compatibility/2006" xmlns:p14="http://schemas.microsoft.com/office/powerpoint/2010/main">
        <mc:Choice Requires="p14">
          <p:contentPart p14:bwMode="auto" r:id="rId4">
            <p14:nvContentPartPr>
              <p14:cNvPr id="1026" name="Ink 20">
                <a:extLst>
                  <a:ext uri="{FF2B5EF4-FFF2-40B4-BE49-F238E27FC236}">
                    <a16:creationId xmlns:a16="http://schemas.microsoft.com/office/drawing/2014/main" id="{758A8CCC-4D3E-4F50-A739-54F389C7035B}"/>
                  </a:ext>
                </a:extLst>
              </p14:cNvPr>
              <p14:cNvContentPartPr>
                <a14:cpLocks xmlns:a14="http://schemas.microsoft.com/office/drawing/2010/main" noRot="1" noChangeAspect="1" noEditPoints="1" noChangeArrowheads="1" noChangeShapeType="1"/>
              </p14:cNvContentPartPr>
              <p14:nvPr/>
            </p14:nvContentPartPr>
            <p14:xfrm>
              <a:off x="-1516063" y="5089525"/>
              <a:ext cx="1588" cy="1588"/>
            </p14:xfrm>
          </p:contentPart>
        </mc:Choice>
        <mc:Fallback xmlns="">
          <p:pic>
            <p:nvPicPr>
              <p:cNvPr id="1026" name="Ink 20">
                <a:extLst>
                  <a:ext uri="{FF2B5EF4-FFF2-40B4-BE49-F238E27FC236}">
                    <a16:creationId xmlns:a16="http://schemas.microsoft.com/office/drawing/2014/main" id="{758A8CCC-4D3E-4F50-A739-54F389C7035B}"/>
                  </a:ext>
                </a:extLst>
              </p:cNvPr>
              <p:cNvPicPr>
                <a:picLocks noRot="1" noChangeAspect="1" noEditPoints="1" noChangeArrowheads="1" noChangeShapeType="1"/>
              </p:cNvPicPr>
              <p:nvPr/>
            </p:nvPicPr>
            <p:blipFill>
              <a:blip r:embed="rId5"/>
              <a:stretch>
                <a:fillRect/>
              </a:stretch>
            </p:blipFill>
            <p:spPr>
              <a:xfrm>
                <a:off x="-1557351" y="50482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1">
                <a:extLst>
                  <a:ext uri="{FF2B5EF4-FFF2-40B4-BE49-F238E27FC236}">
                    <a16:creationId xmlns:a16="http://schemas.microsoft.com/office/drawing/2014/main" id="{F4C1FEA8-CFDE-F5A6-F7D0-586BC0692B0A}"/>
                  </a:ext>
                </a:extLst>
              </p14:cNvPr>
              <p14:cNvContentPartPr>
                <a14:cpLocks xmlns:a14="http://schemas.microsoft.com/office/drawing/2010/main" noRot="1" noChangeAspect="1" noEditPoints="1" noChangeArrowheads="1" noChangeShapeType="1"/>
              </p14:cNvContentPartPr>
              <p14:nvPr/>
            </p14:nvContentPartPr>
            <p14:xfrm>
              <a:off x="7729538" y="515938"/>
              <a:ext cx="14287" cy="17462"/>
            </p14:xfrm>
          </p:contentPart>
        </mc:Choice>
        <mc:Fallback xmlns="">
          <p:pic>
            <p:nvPicPr>
              <p:cNvPr id="1027" name="Ink 21">
                <a:extLst>
                  <a:ext uri="{FF2B5EF4-FFF2-40B4-BE49-F238E27FC236}">
                    <a16:creationId xmlns:a16="http://schemas.microsoft.com/office/drawing/2014/main" id="{F4C1FEA8-CFDE-F5A6-F7D0-586BC0692B0A}"/>
                  </a:ext>
                </a:extLst>
              </p:cNvPr>
              <p:cNvPicPr>
                <a:picLocks noRot="1" noChangeAspect="1" noEditPoints="1" noChangeArrowheads="1" noChangeShapeType="1"/>
              </p:cNvPicPr>
              <p:nvPr/>
            </p:nvPicPr>
            <p:blipFill>
              <a:blip r:embed="rId7"/>
              <a:stretch>
                <a:fillRect/>
              </a:stretch>
            </p:blipFill>
            <p:spPr>
              <a:xfrm>
                <a:off x="7720899" y="506858"/>
                <a:ext cx="31564" cy="35622"/>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74757">
                                            <p:txEl>
                                              <p:pRg st="1" end="1"/>
                                            </p:txEl>
                                          </p:spTgt>
                                        </p:tgtEl>
                                        <p:attrNameLst>
                                          <p:attrName>style.visibility</p:attrName>
                                        </p:attrNameLst>
                                      </p:cBhvr>
                                      <p:to>
                                        <p:strVal val="visible"/>
                                      </p:to>
                                    </p:set>
                                    <p:animEffect transition="in" filter="box(out)">
                                      <p:cBhvr>
                                        <p:cTn id="12" dur="500"/>
                                        <p:tgtEl>
                                          <p:spTgt spid="7475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F8880B58-3CB8-E8E0-A2B5-F69E6AD0D61D}"/>
              </a:ext>
            </a:extLst>
          </p:cNvPr>
          <p:cNvSpPr>
            <a:spLocks noGrp="1"/>
          </p:cNvSpPr>
          <p:nvPr>
            <p:ph type="title"/>
          </p:nvPr>
        </p:nvSpPr>
        <p:spPr>
          <a:xfrm>
            <a:off x="970340" y="76200"/>
            <a:ext cx="7030660" cy="1143000"/>
          </a:xfrm>
        </p:spPr>
        <p:txBody>
          <a:bodyPr/>
          <a:lstStyle/>
          <a:p>
            <a:r>
              <a:rPr lang="en-IN" altLang="en-US" sz="2800" dirty="0"/>
              <a:t>Limitless Flow Systems</a:t>
            </a:r>
          </a:p>
        </p:txBody>
      </p:sp>
      <p:sp>
        <p:nvSpPr>
          <p:cNvPr id="9220" name="TextBox 3">
            <a:extLst>
              <a:ext uri="{FF2B5EF4-FFF2-40B4-BE49-F238E27FC236}">
                <a16:creationId xmlns:a16="http://schemas.microsoft.com/office/drawing/2014/main" id="{3FCDB9AF-B425-62A1-1641-56AD77F936BE}"/>
              </a:ext>
            </a:extLst>
          </p:cNvPr>
          <p:cNvSpPr txBox="1">
            <a:spLocks noChangeArrowheads="1"/>
          </p:cNvSpPr>
          <p:nvPr/>
        </p:nvSpPr>
        <p:spPr bwMode="auto">
          <a:xfrm>
            <a:off x="4664738" y="6096605"/>
            <a:ext cx="41072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IN" altLang="en-US" sz="4000" dirty="0">
                <a:solidFill>
                  <a:srgbClr val="FF0000"/>
                </a:solidFill>
                <a:latin typeface="Script MT Bold" panose="03040602040607080904" pitchFamily="66" charset="0"/>
              </a:rPr>
              <a:t>Sky is the Limit ….</a:t>
            </a:r>
          </a:p>
        </p:txBody>
      </p:sp>
      <p:pic>
        <p:nvPicPr>
          <p:cNvPr id="1028" name="Picture 4" descr="AGOS | Ubisoft (EU / UK)">
            <a:extLst>
              <a:ext uri="{FF2B5EF4-FFF2-40B4-BE49-F238E27FC236}">
                <a16:creationId xmlns:a16="http://schemas.microsoft.com/office/drawing/2014/main" id="{796E4DDE-220A-EDA2-F3C4-955E03FC21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200" y="1271070"/>
            <a:ext cx="8726311" cy="4908550"/>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3DEE5F8A-B365-9C98-FA13-436EE5EF7749}"/>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D657D639-C1A0-2CBE-9026-0DD05769AF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2E3F6DBC-C47E-D832-DD7B-F715D0297F6D}"/>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874B4592-220B-35D6-0BAA-BE18ACF963F1}"/>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01F0265A-A097-E16D-4064-15FD9ACCEBCD}"/>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9D6FF6A6-7BDE-6569-D3D5-17FEA187FE3E}"/>
                      </a:ext>
                    </a:extLst>
                  </p:cNvPr>
                  <p:cNvGrpSpPr>
                    <a:grpSpLocks/>
                  </p:cNvGrpSpPr>
                  <p:nvPr/>
                </p:nvGrpSpPr>
                <p:grpSpPr bwMode="auto">
                  <a:xfrm>
                    <a:off x="0" y="0"/>
                    <a:ext cx="192" cy="4320"/>
                    <a:chOff x="0" y="-48"/>
                    <a:chExt cx="144" cy="4368"/>
                  </a:xfrm>
                </p:grpSpPr>
                <p:sp>
                  <p:nvSpPr>
                    <p:cNvPr id="9222" name="Rectangle 10">
                      <a:extLst>
                        <a:ext uri="{FF2B5EF4-FFF2-40B4-BE49-F238E27FC236}">
                          <a16:creationId xmlns:a16="http://schemas.microsoft.com/office/drawing/2014/main" id="{DE52FBED-F20E-8BDC-2515-4BA8CF3B71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23" name="Rectangle 11">
                      <a:extLst>
                        <a:ext uri="{FF2B5EF4-FFF2-40B4-BE49-F238E27FC236}">
                          <a16:creationId xmlns:a16="http://schemas.microsoft.com/office/drawing/2014/main" id="{11507818-2F46-D2C8-1320-F0810E3228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9AD3442B-253D-C739-516A-B46ED289A1E4}"/>
                      </a:ext>
                    </a:extLst>
                  </p:cNvPr>
                  <p:cNvGrpSpPr>
                    <a:grpSpLocks/>
                  </p:cNvGrpSpPr>
                  <p:nvPr/>
                </p:nvGrpSpPr>
                <p:grpSpPr bwMode="auto">
                  <a:xfrm>
                    <a:off x="5674" y="24"/>
                    <a:ext cx="86" cy="4296"/>
                    <a:chOff x="5616" y="-48"/>
                    <a:chExt cx="144" cy="4368"/>
                  </a:xfrm>
                </p:grpSpPr>
                <p:sp>
                  <p:nvSpPr>
                    <p:cNvPr id="9219" name="Rectangle 13">
                      <a:extLst>
                        <a:ext uri="{FF2B5EF4-FFF2-40B4-BE49-F238E27FC236}">
                          <a16:creationId xmlns:a16="http://schemas.microsoft.com/office/drawing/2014/main" id="{CFF4285A-8B40-9A5A-92F2-6FEB3A30AE7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21" name="Rectangle 14">
                      <a:extLst>
                        <a:ext uri="{FF2B5EF4-FFF2-40B4-BE49-F238E27FC236}">
                          <a16:creationId xmlns:a16="http://schemas.microsoft.com/office/drawing/2014/main" id="{EB74CCC3-8A70-0B27-F038-2A362418E0E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11EDA330-F4C8-AFF7-B6CA-28EF0CE03D15}"/>
                      </a:ext>
                    </a:extLst>
                  </p:cNvPr>
                  <p:cNvGrpSpPr>
                    <a:grpSpLocks/>
                  </p:cNvGrpSpPr>
                  <p:nvPr/>
                </p:nvGrpSpPr>
                <p:grpSpPr bwMode="auto">
                  <a:xfrm>
                    <a:off x="144" y="0"/>
                    <a:ext cx="5616" cy="144"/>
                    <a:chOff x="96" y="-48"/>
                    <a:chExt cx="5520" cy="144"/>
                  </a:xfrm>
                </p:grpSpPr>
                <p:sp>
                  <p:nvSpPr>
                    <p:cNvPr id="9216" name="Rectangle 9215">
                      <a:extLst>
                        <a:ext uri="{FF2B5EF4-FFF2-40B4-BE49-F238E27FC236}">
                          <a16:creationId xmlns:a16="http://schemas.microsoft.com/office/drawing/2014/main" id="{9C3313B9-0CC2-D507-C9B2-04C7BE9D229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17" name="Rectangle 9216">
                      <a:extLst>
                        <a:ext uri="{FF2B5EF4-FFF2-40B4-BE49-F238E27FC236}">
                          <a16:creationId xmlns:a16="http://schemas.microsoft.com/office/drawing/2014/main" id="{76F21F80-616C-79AC-63FC-B4E4628BE69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6C7E78A0-9E51-F856-A5F2-5BBEA9731093}"/>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106EA7AD-0E75-D867-27CA-6E80A5CB430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57EC5869-E49A-9384-37F7-B71C75539D6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E9F2C6C5-8175-A5D4-92D5-A3BD41948C8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2CF3321C-2951-6188-5935-972370E200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39796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447800" y="133140"/>
            <a:ext cx="6477000" cy="1143000"/>
          </a:xfrm>
        </p:spPr>
        <p:txBody>
          <a:bodyPr/>
          <a:lstStyle/>
          <a:p>
            <a:r>
              <a:rPr lang="en-IN" sz="2800" dirty="0"/>
              <a:t>Two Dubious Extreme Speed Flyers</a:t>
            </a:r>
          </a:p>
        </p:txBody>
      </p:sp>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bright="-19000" contrast="72000"/>
                    </a14:imgEffect>
                  </a14:imgLayer>
                </a14:imgProps>
              </a:ext>
            </a:extLst>
          </a:blip>
          <a:stretch>
            <a:fillRect/>
          </a:stretch>
        </p:blipFill>
        <p:spPr>
          <a:xfrm>
            <a:off x="4988037" y="1218577"/>
            <a:ext cx="3920544" cy="3429623"/>
          </a:xfrm>
          <a:prstGeom prst="rect">
            <a:avLst/>
          </a:prstGeom>
        </p:spPr>
      </p:pic>
      <p:sp>
        <p:nvSpPr>
          <p:cNvPr id="33" name="Content Placeholder 2"/>
          <p:cNvSpPr txBox="1">
            <a:spLocks/>
          </p:cNvSpPr>
          <p:nvPr/>
        </p:nvSpPr>
        <p:spPr bwMode="auto">
          <a:xfrm>
            <a:off x="3769451" y="4832517"/>
            <a:ext cx="5271362" cy="126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IN" sz="2400" b="0" kern="0" dirty="0"/>
              <a:t>Flying of Large/bluff object at high speeds : Motion of  Space Vehicles &amp; Asteroids.</a:t>
            </a:r>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5000"/>
                    </a14:imgEffect>
                  </a14:imgLayer>
                </a14:imgProps>
              </a:ext>
            </a:extLst>
          </a:blip>
          <a:stretch>
            <a:fillRect/>
          </a:stretch>
        </p:blipFill>
        <p:spPr>
          <a:xfrm>
            <a:off x="457200" y="2861688"/>
            <a:ext cx="3505200" cy="27927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 3">
            <a:extLst>
              <a:ext uri="{FF2B5EF4-FFF2-40B4-BE49-F238E27FC236}">
                <a16:creationId xmlns:a16="http://schemas.microsoft.com/office/drawing/2014/main" id="{07D2C8BC-8CC5-A4A6-03B3-9CB30B3F404A}"/>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CDD20D0E-EDF4-6ACD-B573-D990510F72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190858B8-2CDE-F191-2716-CEA48145307F}"/>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B15AA543-41ED-BF3C-1524-27F0BC81869E}"/>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E23AC6C7-00CD-87DB-96BF-4A2DE97CC255}"/>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D91F03C-2AE1-6CA8-0443-4F57C930D4CE}"/>
                      </a:ext>
                    </a:extLst>
                  </p:cNvPr>
                  <p:cNvGrpSpPr>
                    <a:grpSpLocks/>
                  </p:cNvGrpSpPr>
                  <p:nvPr/>
                </p:nvGrpSpPr>
                <p:grpSpPr bwMode="auto">
                  <a:xfrm>
                    <a:off x="0" y="0"/>
                    <a:ext cx="192" cy="4320"/>
                    <a:chOff x="0" y="-48"/>
                    <a:chExt cx="144" cy="4368"/>
                  </a:xfrm>
                </p:grpSpPr>
                <p:sp>
                  <p:nvSpPr>
                    <p:cNvPr id="39" name="Rectangle 10">
                      <a:extLst>
                        <a:ext uri="{FF2B5EF4-FFF2-40B4-BE49-F238E27FC236}">
                          <a16:creationId xmlns:a16="http://schemas.microsoft.com/office/drawing/2014/main" id="{773B36AD-FCCF-0484-A3DD-FA4FB02A98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11">
                      <a:extLst>
                        <a:ext uri="{FF2B5EF4-FFF2-40B4-BE49-F238E27FC236}">
                          <a16:creationId xmlns:a16="http://schemas.microsoft.com/office/drawing/2014/main" id="{C869FA4B-606A-CFB2-646B-9B176EB0001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BF2060F7-1130-B8CC-5198-D6BE6DD74E45}"/>
                      </a:ext>
                    </a:extLst>
                  </p:cNvPr>
                  <p:cNvGrpSpPr>
                    <a:grpSpLocks/>
                  </p:cNvGrpSpPr>
                  <p:nvPr/>
                </p:nvGrpSpPr>
                <p:grpSpPr bwMode="auto">
                  <a:xfrm>
                    <a:off x="5674" y="24"/>
                    <a:ext cx="86" cy="4296"/>
                    <a:chOff x="5616" y="-48"/>
                    <a:chExt cx="144" cy="4368"/>
                  </a:xfrm>
                </p:grpSpPr>
                <p:sp>
                  <p:nvSpPr>
                    <p:cNvPr id="37" name="Rectangle 13">
                      <a:extLst>
                        <a:ext uri="{FF2B5EF4-FFF2-40B4-BE49-F238E27FC236}">
                          <a16:creationId xmlns:a16="http://schemas.microsoft.com/office/drawing/2014/main" id="{5855655B-6EBB-B8C0-2F34-701AB18552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4">
                      <a:extLst>
                        <a:ext uri="{FF2B5EF4-FFF2-40B4-BE49-F238E27FC236}">
                          <a16:creationId xmlns:a16="http://schemas.microsoft.com/office/drawing/2014/main" id="{E8F13317-9CA9-C730-2C85-686934DD50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927272CA-237B-58C5-655B-1B38E5AAC67A}"/>
                      </a:ext>
                    </a:extLst>
                  </p:cNvPr>
                  <p:cNvGrpSpPr>
                    <a:grpSpLocks/>
                  </p:cNvGrpSpPr>
                  <p:nvPr/>
                </p:nvGrpSpPr>
                <p:grpSpPr bwMode="auto">
                  <a:xfrm>
                    <a:off x="144" y="0"/>
                    <a:ext cx="5616" cy="144"/>
                    <a:chOff x="96" y="-48"/>
                    <a:chExt cx="5520" cy="144"/>
                  </a:xfrm>
                </p:grpSpPr>
                <p:sp>
                  <p:nvSpPr>
                    <p:cNvPr id="35" name="Rectangle 34">
                      <a:extLst>
                        <a:ext uri="{FF2B5EF4-FFF2-40B4-BE49-F238E27FC236}">
                          <a16:creationId xmlns:a16="http://schemas.microsoft.com/office/drawing/2014/main" id="{9B7E258E-C823-F6FC-A64C-B869405CC69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35">
                      <a:extLst>
                        <a:ext uri="{FF2B5EF4-FFF2-40B4-BE49-F238E27FC236}">
                          <a16:creationId xmlns:a16="http://schemas.microsoft.com/office/drawing/2014/main" id="{B2208391-3252-3005-1DD9-D4BB13F1DC8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0FCD2CE4-3753-585C-211F-E8CF6E2D6F33}"/>
                      </a:ext>
                    </a:extLst>
                  </p:cNvPr>
                  <p:cNvGrpSpPr>
                    <a:grpSpLocks/>
                  </p:cNvGrpSpPr>
                  <p:nvPr/>
                </p:nvGrpSpPr>
                <p:grpSpPr bwMode="auto">
                  <a:xfrm>
                    <a:off x="144" y="4234"/>
                    <a:ext cx="5616" cy="86"/>
                    <a:chOff x="96" y="4176"/>
                    <a:chExt cx="5520" cy="144"/>
                  </a:xfrm>
                </p:grpSpPr>
                <p:sp>
                  <p:nvSpPr>
                    <p:cNvPr id="16" name="Rectangle 15">
                      <a:extLst>
                        <a:ext uri="{FF2B5EF4-FFF2-40B4-BE49-F238E27FC236}">
                          <a16:creationId xmlns:a16="http://schemas.microsoft.com/office/drawing/2014/main" id="{AD792DB6-9665-885F-0D4B-ECBB5459C3D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33">
                      <a:extLst>
                        <a:ext uri="{FF2B5EF4-FFF2-40B4-BE49-F238E27FC236}">
                          <a16:creationId xmlns:a16="http://schemas.microsoft.com/office/drawing/2014/main" id="{407006FE-52AE-1F61-11AF-05F3A200FB5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2204BD36-E988-34A5-EC10-BE2038C4AAA7}"/>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D792D247-DED4-7B18-4CF2-36BD623369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 name="Content Placeholder 2"/>
          <p:cNvSpPr>
            <a:spLocks noGrp="1"/>
          </p:cNvSpPr>
          <p:nvPr>
            <p:ph idx="1"/>
          </p:nvPr>
        </p:nvSpPr>
        <p:spPr>
          <a:xfrm>
            <a:off x="304672" y="1373854"/>
            <a:ext cx="5006793" cy="1242249"/>
          </a:xfrm>
        </p:spPr>
        <p:txBody>
          <a:bodyPr/>
          <a:lstStyle/>
          <a:p>
            <a:pPr marL="0" indent="0">
              <a:buNone/>
            </a:pPr>
            <a:r>
              <a:rPr lang="en-IN" sz="2400" dirty="0"/>
              <a:t>Flying of near zero thickness object at high speeds : Ufology: The Science of UFOs.</a:t>
            </a:r>
          </a:p>
        </p:txBody>
      </p:sp>
    </p:spTree>
    <p:extLst>
      <p:ext uri="{BB962C8B-B14F-4D97-AF65-F5344CB8AC3E}">
        <p14:creationId xmlns:p14="http://schemas.microsoft.com/office/powerpoint/2010/main" val="19527939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xEl>
                                              <p:pRg st="0" end="0"/>
                                            </p:txEl>
                                          </p:spTgt>
                                        </p:tgtEl>
                                        <p:attrNameLst>
                                          <p:attrName>style.visibility</p:attrName>
                                        </p:attrNameLst>
                                      </p:cBhvr>
                                      <p:to>
                                        <p:strVal val="visible"/>
                                      </p:to>
                                    </p:set>
                                    <p:animEffect transition="in" filter="dissolve">
                                      <p:cBhvr>
                                        <p:cTn id="17" dur="500"/>
                                        <p:tgtEl>
                                          <p:spTgt spid="3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uild="p"/>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Title 3">
            <a:extLst>
              <a:ext uri="{FF2B5EF4-FFF2-40B4-BE49-F238E27FC236}">
                <a16:creationId xmlns:a16="http://schemas.microsoft.com/office/drawing/2014/main" id="{796150FE-0C3F-1A8D-6489-3B2F6EB71941}"/>
              </a:ext>
            </a:extLst>
          </p:cNvPr>
          <p:cNvSpPr>
            <a:spLocks noGrp="1"/>
          </p:cNvSpPr>
          <p:nvPr>
            <p:ph type="title"/>
          </p:nvPr>
        </p:nvSpPr>
        <p:spPr>
          <a:xfrm>
            <a:off x="2362200" y="152400"/>
            <a:ext cx="5334000" cy="1143000"/>
          </a:xfrm>
        </p:spPr>
        <p:txBody>
          <a:bodyPr/>
          <a:lstStyle/>
          <a:p>
            <a:r>
              <a:rPr lang="en-US" altLang="en-US" sz="2800" dirty="0"/>
              <a:t>Mach Number : A True Measure of High-speed Flow Systems</a:t>
            </a:r>
          </a:p>
        </p:txBody>
      </p:sp>
      <mc:AlternateContent xmlns:mc="http://schemas.openxmlformats.org/markup-compatibility/2006" xmlns:a14="http://schemas.microsoft.com/office/drawing/2010/main">
        <mc:Choice Requires="a14">
          <p:sp>
            <p:nvSpPr>
              <p:cNvPr id="5" name="Object 5">
                <a:extLst>
                  <a:ext uri="{FF2B5EF4-FFF2-40B4-BE49-F238E27FC236}">
                    <a16:creationId xmlns:a16="http://schemas.microsoft.com/office/drawing/2014/main" id="{369B8D75-4C93-EBC5-35F5-0A8CC072B6D0}"/>
                  </a:ext>
                </a:extLst>
              </p:cNvPr>
              <p:cNvSpPr txBox="1"/>
              <p:nvPr/>
            </p:nvSpPr>
            <p:spPr bwMode="auto">
              <a:xfrm>
                <a:off x="1219200" y="1981200"/>
                <a:ext cx="4630738" cy="914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nor/>
                        </m:rPr>
                        <a:rPr lang="en-IN" i="0">
                          <a:solidFill>
                            <a:srgbClr val="000000"/>
                          </a:solidFill>
                          <a:latin typeface="Cambria Math" panose="02040503050406030204" pitchFamily="18" charset="0"/>
                        </a:rPr>
                        <m:t>Mach</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Number</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nor/>
                            </m:rPr>
                            <a:rPr lang="en-IN" i="0">
                              <a:solidFill>
                                <a:srgbClr val="000000"/>
                              </a:solidFill>
                              <a:latin typeface="Cambria Math" panose="02040503050406030204" pitchFamily="18" charset="0"/>
                            </a:rPr>
                            <m:t>Velocity</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of</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flow</m:t>
                          </m:r>
                        </m:num>
                        <m:den>
                          <m:r>
                            <m:rPr>
                              <m:nor/>
                            </m:rPr>
                            <a:rPr lang="en-IN" i="0">
                              <a:solidFill>
                                <a:srgbClr val="000000"/>
                              </a:solidFill>
                              <a:latin typeface="Cambria Math" panose="02040503050406030204" pitchFamily="18" charset="0"/>
                            </a:rPr>
                            <m:t>Sonic</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Velocity</m:t>
                          </m:r>
                        </m:den>
                      </m:f>
                    </m:oMath>
                  </m:oMathPara>
                </a14:m>
                <a:endParaRPr lang="en-IN"/>
              </a:p>
            </p:txBody>
          </p:sp>
        </mc:Choice>
        <mc:Fallback xmlns="">
          <p:sp>
            <p:nvSpPr>
              <p:cNvPr id="5" name="Object 5">
                <a:extLst>
                  <a:ext uri="{FF2B5EF4-FFF2-40B4-BE49-F238E27FC236}">
                    <a16:creationId xmlns:a16="http://schemas.microsoft.com/office/drawing/2014/main" id="{369B8D75-4C93-EBC5-35F5-0A8CC072B6D0}"/>
                  </a:ext>
                </a:extLst>
              </p:cNvPr>
              <p:cNvSpPr txBox="1">
                <a:spLocks noRot="1" noChangeAspect="1" noMove="1" noResize="1" noEditPoints="1" noAdjustHandles="1" noChangeArrowheads="1" noChangeShapeType="1" noTextEdit="1"/>
              </p:cNvSpPr>
              <p:nvPr/>
            </p:nvSpPr>
            <p:spPr bwMode="auto">
              <a:xfrm>
                <a:off x="1219200" y="1981200"/>
                <a:ext cx="4630738" cy="914400"/>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Object 3">
                <a:extLst>
                  <a:ext uri="{FF2B5EF4-FFF2-40B4-BE49-F238E27FC236}">
                    <a16:creationId xmlns:a16="http://schemas.microsoft.com/office/drawing/2014/main" id="{96068332-C70A-0633-777B-E81C07BCAEF5}"/>
                  </a:ext>
                </a:extLst>
              </p:cNvPr>
              <p:cNvSpPr txBox="1"/>
              <p:nvPr/>
            </p:nvSpPr>
            <p:spPr bwMode="auto">
              <a:xfrm>
                <a:off x="6096000" y="1981200"/>
                <a:ext cx="1054100" cy="8588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𝑀</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𝑉</m:t>
                          </m:r>
                        </m:num>
                        <m:den>
                          <m:r>
                            <a:rPr lang="en-IN" i="1">
                              <a:solidFill>
                                <a:srgbClr val="000000"/>
                              </a:solidFill>
                              <a:latin typeface="Cambria Math" panose="02040503050406030204" pitchFamily="18" charset="0"/>
                            </a:rPr>
                            <m:t>𝑐</m:t>
                          </m:r>
                        </m:den>
                      </m:f>
                    </m:oMath>
                  </m:oMathPara>
                </a14:m>
                <a:endParaRPr lang="en-IN"/>
              </a:p>
            </p:txBody>
          </p:sp>
        </mc:Choice>
        <mc:Fallback xmlns="">
          <p:sp>
            <p:nvSpPr>
              <p:cNvPr id="6" name="Object 3">
                <a:extLst>
                  <a:ext uri="{FF2B5EF4-FFF2-40B4-BE49-F238E27FC236}">
                    <a16:creationId xmlns:a16="http://schemas.microsoft.com/office/drawing/2014/main" id="{96068332-C70A-0633-777B-E81C07BCAEF5}"/>
                  </a:ext>
                </a:extLst>
              </p:cNvPr>
              <p:cNvSpPr txBox="1">
                <a:spLocks noRot="1" noChangeAspect="1" noMove="1" noResize="1" noEditPoints="1" noAdjustHandles="1" noChangeArrowheads="1" noChangeShapeType="1" noTextEdit="1"/>
              </p:cNvSpPr>
              <p:nvPr/>
            </p:nvSpPr>
            <p:spPr bwMode="auto">
              <a:xfrm>
                <a:off x="6096000" y="1981200"/>
                <a:ext cx="1054100" cy="858838"/>
              </a:xfrm>
              <a:prstGeom prst="rect">
                <a:avLst/>
              </a:prstGeom>
              <a:blipFill>
                <a:blip r:embed="rId3"/>
                <a:stretch>
                  <a:fillRect/>
                </a:stretch>
              </a:blipFill>
              <a:ln>
                <a:noFill/>
              </a:ln>
              <a:effectLst/>
            </p:spPr>
            <p:txBody>
              <a:bodyPr/>
              <a:lstStyle/>
              <a:p>
                <a:r>
                  <a:rPr lang="en-IN">
                    <a:noFill/>
                  </a:rPr>
                  <a:t> </a:t>
                </a:r>
              </a:p>
            </p:txBody>
          </p:sp>
        </mc:Fallback>
      </mc:AlternateContent>
      <p:sp>
        <p:nvSpPr>
          <p:cNvPr id="7" name="Text Box 19">
            <a:extLst>
              <a:ext uri="{FF2B5EF4-FFF2-40B4-BE49-F238E27FC236}">
                <a16:creationId xmlns:a16="http://schemas.microsoft.com/office/drawing/2014/main" id="{2EFEA2BF-2268-D344-EC17-36783E5EE01C}"/>
              </a:ext>
            </a:extLst>
          </p:cNvPr>
          <p:cNvSpPr txBox="1">
            <a:spLocks noChangeArrowheads="1"/>
          </p:cNvSpPr>
          <p:nvPr/>
        </p:nvSpPr>
        <p:spPr bwMode="auto">
          <a:xfrm>
            <a:off x="1279525" y="5292725"/>
            <a:ext cx="3160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Mach number of a flight</a:t>
            </a:r>
          </a:p>
        </p:txBody>
      </p:sp>
      <mc:AlternateContent xmlns:mc="http://schemas.openxmlformats.org/markup-compatibility/2006" xmlns:a14="http://schemas.microsoft.com/office/drawing/2010/main">
        <mc:Choice Requires="a14">
          <p:sp>
            <p:nvSpPr>
              <p:cNvPr id="8" name="Object 4">
                <a:extLst>
                  <a:ext uri="{FF2B5EF4-FFF2-40B4-BE49-F238E27FC236}">
                    <a16:creationId xmlns:a16="http://schemas.microsoft.com/office/drawing/2014/main" id="{BE025C35-E906-E0A8-61DF-61FB16F905A7}"/>
                  </a:ext>
                </a:extLst>
              </p:cNvPr>
              <p:cNvSpPr txBox="1"/>
              <p:nvPr/>
            </p:nvSpPr>
            <p:spPr bwMode="auto">
              <a:xfrm>
                <a:off x="4797425" y="5099050"/>
                <a:ext cx="2746375" cy="99695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𝑀</m:t>
                          </m:r>
                        </m:e>
                        <m:sub>
                          <m:r>
                            <a:rPr lang="en-IN" i="1">
                              <a:solidFill>
                                <a:srgbClr val="000000"/>
                              </a:solidFill>
                              <a:latin typeface="Cambria Math" panose="02040503050406030204" pitchFamily="18" charset="0"/>
                            </a:rPr>
                            <m:t>𝑎𝑐</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𝑎𝑐</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m:t>
                              </m:r>
                            </m:sub>
                          </m:sSub>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𝑎𝑐</m:t>
                              </m:r>
                            </m:sub>
                          </m:sSub>
                        </m:num>
                        <m:den>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𝑅</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rad>
                        </m:den>
                      </m:f>
                    </m:oMath>
                  </m:oMathPara>
                </a14:m>
                <a:endParaRPr lang="en-IN" dirty="0"/>
              </a:p>
            </p:txBody>
          </p:sp>
        </mc:Choice>
        <mc:Fallback xmlns="">
          <p:sp>
            <p:nvSpPr>
              <p:cNvPr id="8" name="Object 4">
                <a:extLst>
                  <a:ext uri="{FF2B5EF4-FFF2-40B4-BE49-F238E27FC236}">
                    <a16:creationId xmlns:a16="http://schemas.microsoft.com/office/drawing/2014/main" id="{BE025C35-E906-E0A8-61DF-61FB16F905A7}"/>
                  </a:ext>
                </a:extLst>
              </p:cNvPr>
              <p:cNvSpPr txBox="1">
                <a:spLocks noRot="1" noChangeAspect="1" noMove="1" noResize="1" noEditPoints="1" noAdjustHandles="1" noChangeArrowheads="1" noChangeShapeType="1" noTextEdit="1"/>
              </p:cNvSpPr>
              <p:nvPr/>
            </p:nvSpPr>
            <p:spPr bwMode="auto">
              <a:xfrm>
                <a:off x="4797425" y="5099050"/>
                <a:ext cx="2746375" cy="996950"/>
              </a:xfrm>
              <a:prstGeom prst="rect">
                <a:avLst/>
              </a:prstGeom>
              <a:blipFill>
                <a:blip r:embed="rId4"/>
                <a:stretch>
                  <a:fillRect/>
                </a:stretch>
              </a:blipFill>
              <a:ln>
                <a:noFill/>
              </a:ln>
              <a:effectLst/>
            </p:spPr>
            <p:txBody>
              <a:bodyPr/>
              <a:lstStyle/>
              <a:p>
                <a:r>
                  <a:rPr lang="en-IN">
                    <a:noFill/>
                  </a:rPr>
                  <a:t> </a:t>
                </a:r>
              </a:p>
            </p:txBody>
          </p:sp>
        </mc:Fallback>
      </mc:AlternateContent>
      <p:sp>
        <p:nvSpPr>
          <p:cNvPr id="9" name="Text Box 11">
            <a:extLst>
              <a:ext uri="{FF2B5EF4-FFF2-40B4-BE49-F238E27FC236}">
                <a16:creationId xmlns:a16="http://schemas.microsoft.com/office/drawing/2014/main" id="{7D18E9F1-E7B6-FF3D-858F-AE959D6EBE96}"/>
              </a:ext>
            </a:extLst>
          </p:cNvPr>
          <p:cNvSpPr txBox="1">
            <a:spLocks noChangeArrowheads="1"/>
          </p:cNvSpPr>
          <p:nvPr/>
        </p:nvSpPr>
        <p:spPr bwMode="auto">
          <a:xfrm>
            <a:off x="381000" y="3200400"/>
            <a:ext cx="5048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For an ideal and calorically perfect gas:</a:t>
            </a:r>
          </a:p>
        </p:txBody>
      </p:sp>
      <mc:AlternateContent xmlns:mc="http://schemas.openxmlformats.org/markup-compatibility/2006" xmlns:a14="http://schemas.microsoft.com/office/drawing/2010/main">
        <mc:Choice Requires="a14">
          <p:sp>
            <p:nvSpPr>
              <p:cNvPr id="10" name="Object 5">
                <a:extLst>
                  <a:ext uri="{FF2B5EF4-FFF2-40B4-BE49-F238E27FC236}">
                    <a16:creationId xmlns:a16="http://schemas.microsoft.com/office/drawing/2014/main" id="{A6EB0FFA-C9DE-5212-296F-A14B03EEEB82}"/>
                  </a:ext>
                </a:extLst>
              </p:cNvPr>
              <p:cNvSpPr txBox="1"/>
              <p:nvPr/>
            </p:nvSpPr>
            <p:spPr bwMode="auto">
              <a:xfrm>
                <a:off x="5715000" y="3581400"/>
                <a:ext cx="2413000" cy="102552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𝑐</m:t>
                      </m:r>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𝑑𝑝</m:t>
                              </m:r>
                            </m:num>
                            <m:den>
                              <m:r>
                                <a:rPr lang="en-IN"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𝜌</m:t>
                              </m:r>
                            </m:den>
                          </m:f>
                        </m:e>
                      </m:rad>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𝑅𝑇</m:t>
                          </m:r>
                        </m:e>
                      </m:rad>
                    </m:oMath>
                  </m:oMathPara>
                </a14:m>
                <a:endParaRPr lang="en-IN" dirty="0"/>
              </a:p>
            </p:txBody>
          </p:sp>
        </mc:Choice>
        <mc:Fallback xmlns="">
          <p:sp>
            <p:nvSpPr>
              <p:cNvPr id="10" name="Object 5">
                <a:extLst>
                  <a:ext uri="{FF2B5EF4-FFF2-40B4-BE49-F238E27FC236}">
                    <a16:creationId xmlns:a16="http://schemas.microsoft.com/office/drawing/2014/main" id="{A6EB0FFA-C9DE-5212-296F-A14B03EEEB82}"/>
                  </a:ext>
                </a:extLst>
              </p:cNvPr>
              <p:cNvSpPr txBox="1">
                <a:spLocks noRot="1" noChangeAspect="1" noMove="1" noResize="1" noEditPoints="1" noAdjustHandles="1" noChangeArrowheads="1" noChangeShapeType="1" noTextEdit="1"/>
              </p:cNvSpPr>
              <p:nvPr/>
            </p:nvSpPr>
            <p:spPr bwMode="auto">
              <a:xfrm>
                <a:off x="5715000" y="3581400"/>
                <a:ext cx="2413000" cy="1025525"/>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6150" name="Ink 18">
                <a:extLst>
                  <a:ext uri="{FF2B5EF4-FFF2-40B4-BE49-F238E27FC236}">
                    <a16:creationId xmlns:a16="http://schemas.microsoft.com/office/drawing/2014/main" id="{CC74AE59-BC36-2442-692A-77C4A4426EFD}"/>
                  </a:ext>
                </a:extLst>
              </p14:cNvPr>
              <p14:cNvContentPartPr>
                <a14:cpLocks xmlns:a14="http://schemas.microsoft.com/office/drawing/2010/main" noRot="1" noChangeAspect="1" noEditPoints="1" noChangeArrowheads="1" noChangeShapeType="1"/>
              </p14:cNvContentPartPr>
              <p14:nvPr/>
            </p14:nvContentPartPr>
            <p14:xfrm>
              <a:off x="8077200" y="3186113"/>
              <a:ext cx="17463" cy="17462"/>
            </p14:xfrm>
          </p:contentPart>
        </mc:Choice>
        <mc:Fallback xmlns="">
          <p:pic>
            <p:nvPicPr>
              <p:cNvPr id="6150" name="Ink 18">
                <a:extLst>
                  <a:ext uri="{FF2B5EF4-FFF2-40B4-BE49-F238E27FC236}">
                    <a16:creationId xmlns:a16="http://schemas.microsoft.com/office/drawing/2014/main" id="{CC74AE59-BC36-2442-692A-77C4A4426EFD}"/>
                  </a:ext>
                </a:extLst>
              </p:cNvPr>
              <p:cNvPicPr>
                <a:picLocks noRot="1" noChangeAspect="1" noEditPoints="1" noChangeArrowheads="1" noChangeShapeType="1"/>
              </p:cNvPicPr>
              <p:nvPr/>
            </p:nvPicPr>
            <p:blipFill>
              <a:blip r:embed="rId11"/>
              <a:stretch>
                <a:fillRect/>
              </a:stretch>
            </p:blipFill>
            <p:spPr>
              <a:xfrm>
                <a:off x="8068119" y="3176847"/>
                <a:ext cx="35625" cy="35993"/>
              </a:xfrm>
              <a:prstGeom prst="rect">
                <a:avLst/>
              </a:prstGeom>
            </p:spPr>
          </p:pic>
        </mc:Fallback>
      </mc:AlternateContent>
      <p:grpSp>
        <p:nvGrpSpPr>
          <p:cNvPr id="2" name="Group 1">
            <a:extLst>
              <a:ext uri="{FF2B5EF4-FFF2-40B4-BE49-F238E27FC236}">
                <a16:creationId xmlns:a16="http://schemas.microsoft.com/office/drawing/2014/main" id="{B63DB481-0C0F-C479-3D78-F67E8A04BBEB}"/>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CC2669B6-5BA4-DAAA-5B13-AC309E19C8F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B8C4966-73A1-C05C-EFBC-5B0259BD4F7F}"/>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CBF8B804-AF65-84B0-7B3C-150C37762B54}"/>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B1B324B9-35F3-D378-34A3-A316DBC5DA10}"/>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0F28DF5C-DBED-17E4-1CCC-90F45B0ABC36}"/>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84892AAB-6959-C3B8-D703-FD69B473393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35651ECC-10EA-DEE8-2B1E-5153C610059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7BB65D3F-32BF-2C2E-0A2A-D836A12B7C04}"/>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A3F8E06A-BD4B-B6F8-3C69-71DC7E85E24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DA01AE89-9116-3AB0-9052-C82B840149B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7C30174F-79CA-410E-7B13-BE7CE345D8B6}"/>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729B5CAD-6ED8-9366-DC8E-928F5E723B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B8FCEC06-76F7-B783-FED6-2252716BD7D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7E762791-80BD-8BB9-4CD7-BDB2E38E6C8E}"/>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F7F89FD5-1EE7-211E-651F-5C2CC34090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98B1F5C5-38E1-B337-1904-F555C297BB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11E7069E-68E6-FC49-04BE-E5E9ED8764A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148F1A61-DCB4-3D23-09D1-3D1ED217A3A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7170" name="Picture 2">
            <a:extLst>
              <a:ext uri="{FF2B5EF4-FFF2-40B4-BE49-F238E27FC236}">
                <a16:creationId xmlns:a16="http://schemas.microsoft.com/office/drawing/2014/main" id="{96DC3430-EFD8-9CC1-0248-BF0B01018248}"/>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sharpenSoften amount="56000"/>
                    </a14:imgEffect>
                    <a14:imgEffect>
                      <a14:brightnessContrast bright="-19000" contrast="51000"/>
                    </a14:imgEffect>
                  </a14:imgLayer>
                </a14:imgProps>
              </a:ext>
              <a:ext uri="{28A0092B-C50C-407E-A947-70E740481C1C}">
                <a14:useLocalDpi xmlns:a14="http://schemas.microsoft.com/office/drawing/2010/main" val="0"/>
              </a:ext>
            </a:extLst>
          </a:blip>
          <a:srcRect/>
          <a:stretch>
            <a:fillRect/>
          </a:stretch>
        </p:blipFill>
        <p:spPr bwMode="auto">
          <a:xfrm>
            <a:off x="438319" y="1589988"/>
            <a:ext cx="8626227" cy="2998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61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7170"/>
                                        </p:tgtEl>
                                        <p:attrNameLst>
                                          <p:attrName>style.visibility</p:attrName>
                                        </p:attrNameLst>
                                      </p:cBhvr>
                                      <p:to>
                                        <p:strVal val="visible"/>
                                      </p:to>
                                    </p:set>
                                    <p:animEffect transition="in" filter="circle(in)">
                                      <p:cBhvr>
                                        <p:cTn id="29" dur="75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p:bldP spid="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57086B77-FD84-B8CD-4591-5443F98888B5}"/>
              </a:ext>
            </a:extLst>
          </p:cNvPr>
          <p:cNvSpPr>
            <a:spLocks noGrp="1"/>
          </p:cNvSpPr>
          <p:nvPr>
            <p:ph type="title"/>
          </p:nvPr>
        </p:nvSpPr>
        <p:spPr>
          <a:xfrm>
            <a:off x="1828800" y="76200"/>
            <a:ext cx="5654675" cy="1143000"/>
          </a:xfrm>
        </p:spPr>
        <p:txBody>
          <a:bodyPr/>
          <a:lstStyle/>
          <a:p>
            <a:r>
              <a:rPr lang="en-IN" altLang="en-US" sz="2800" dirty="0"/>
              <a:t>Mach Number : A Parameter to Select Suitable Applications</a:t>
            </a:r>
          </a:p>
        </p:txBody>
      </p:sp>
      <p:sp>
        <p:nvSpPr>
          <p:cNvPr id="3" name="Content Placeholder 2">
            <a:extLst>
              <a:ext uri="{FF2B5EF4-FFF2-40B4-BE49-F238E27FC236}">
                <a16:creationId xmlns:a16="http://schemas.microsoft.com/office/drawing/2014/main" id="{D3AEF98E-1D92-06F4-7416-6ED3B5E072E9}"/>
              </a:ext>
            </a:extLst>
          </p:cNvPr>
          <p:cNvSpPr>
            <a:spLocks noGrp="1"/>
          </p:cNvSpPr>
          <p:nvPr>
            <p:ph idx="1"/>
          </p:nvPr>
        </p:nvSpPr>
        <p:spPr>
          <a:xfrm>
            <a:off x="304800" y="1524000"/>
            <a:ext cx="8686800" cy="4114800"/>
          </a:xfrm>
        </p:spPr>
        <p:txBody>
          <a:bodyPr/>
          <a:lstStyle/>
          <a:p>
            <a:r>
              <a:rPr lang="en-IN" altLang="en-US" sz="2400" i="1" dirty="0"/>
              <a:t>Ma</a:t>
            </a:r>
            <a:r>
              <a:rPr lang="en-IN" altLang="en-US" sz="2400" dirty="0"/>
              <a:t> &lt;0.2 : Incompressible Flow Systems : Strong importance of Laminar &amp; Turbulent Flows :</a:t>
            </a:r>
          </a:p>
          <a:p>
            <a:r>
              <a:rPr lang="en-IN" altLang="en-US" sz="2400" dirty="0"/>
              <a:t>0.2 &lt; </a:t>
            </a:r>
            <a:r>
              <a:rPr lang="en-IN" altLang="en-US" sz="2400" i="1" dirty="0"/>
              <a:t>Ma</a:t>
            </a:r>
            <a:r>
              <a:rPr lang="en-IN" altLang="en-US" sz="2400" dirty="0"/>
              <a:t> &lt;0.9 : Compressible Subsonic Systems : Medium to mild attention to Laminar &amp; Turbulent Flows.</a:t>
            </a:r>
          </a:p>
          <a:p>
            <a:r>
              <a:rPr lang="en-IN" altLang="en-US" sz="2400" dirty="0"/>
              <a:t>0.9 &lt; </a:t>
            </a:r>
            <a:r>
              <a:rPr lang="en-IN" altLang="en-US" sz="2400" i="1" dirty="0"/>
              <a:t>Ma</a:t>
            </a:r>
            <a:r>
              <a:rPr lang="en-IN" altLang="en-US" sz="2400" dirty="0"/>
              <a:t> &lt;1.05 : Transonic Systems : Better to avoid…</a:t>
            </a:r>
          </a:p>
          <a:p>
            <a:r>
              <a:rPr lang="en-IN" altLang="en-US" sz="2400" dirty="0"/>
              <a:t>1.05 &lt; </a:t>
            </a:r>
            <a:r>
              <a:rPr lang="en-IN" altLang="en-US" sz="2400" i="1" dirty="0"/>
              <a:t>Ma</a:t>
            </a:r>
            <a:r>
              <a:rPr lang="en-IN" altLang="en-US" sz="2400" dirty="0"/>
              <a:t> &lt; 2.0 : Supersonic Systems :  Essential for National Security</a:t>
            </a:r>
          </a:p>
          <a:p>
            <a:r>
              <a:rPr lang="en-IN" altLang="en-US" sz="2400" i="1" dirty="0"/>
              <a:t>Ma</a:t>
            </a:r>
            <a:r>
              <a:rPr lang="en-IN" altLang="en-US" sz="2400" dirty="0"/>
              <a:t> &gt; 2.0 : Hypersonic Systems : Means for Space Exploration </a:t>
            </a:r>
          </a:p>
          <a:p>
            <a:r>
              <a:rPr lang="en-IN" altLang="en-US" sz="2400" dirty="0"/>
              <a:t>Development of An Engineering Science called Gas Dynamics.</a:t>
            </a:r>
          </a:p>
        </p:txBody>
      </p:sp>
      <p:grpSp>
        <p:nvGrpSpPr>
          <p:cNvPr id="20" name="Group 19">
            <a:extLst>
              <a:ext uri="{FF2B5EF4-FFF2-40B4-BE49-F238E27FC236}">
                <a16:creationId xmlns:a16="http://schemas.microsoft.com/office/drawing/2014/main" id="{A0B6FF14-DF6D-6D12-222E-8510A3E0B106}"/>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F09A5CA4-DDF3-0DD6-39C2-5A37AFD34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B6B13649-B0AD-762A-72CC-D8713FF36782}"/>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3A2E4C7F-04BA-B17B-6988-45D6A0A268C6}"/>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D6BA4A9D-1C9D-7FF7-4AE7-3A2FAD2E9778}"/>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38BE6CA9-6C93-8133-041E-CA9EFE2E3036}"/>
                      </a:ext>
                    </a:extLst>
                  </p:cNvPr>
                  <p:cNvGrpSpPr>
                    <a:grpSpLocks/>
                  </p:cNvGrpSpPr>
                  <p:nvPr/>
                </p:nvGrpSpPr>
                <p:grpSpPr bwMode="auto">
                  <a:xfrm>
                    <a:off x="0" y="0"/>
                    <a:ext cx="192" cy="4320"/>
                    <a:chOff x="0" y="-48"/>
                    <a:chExt cx="144" cy="4368"/>
                  </a:xfrm>
                </p:grpSpPr>
                <p:sp>
                  <p:nvSpPr>
                    <p:cNvPr id="15366" name="Rectangle 10">
                      <a:extLst>
                        <a:ext uri="{FF2B5EF4-FFF2-40B4-BE49-F238E27FC236}">
                          <a16:creationId xmlns:a16="http://schemas.microsoft.com/office/drawing/2014/main" id="{495D9A21-4349-1F21-2CF3-F53B56B9A82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67" name="Rectangle 11">
                      <a:extLst>
                        <a:ext uri="{FF2B5EF4-FFF2-40B4-BE49-F238E27FC236}">
                          <a16:creationId xmlns:a16="http://schemas.microsoft.com/office/drawing/2014/main" id="{A4B0B0B1-8422-48F2-2D7A-9A7BA37102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3EB35E85-12C8-3C13-4754-4C00725CD8F4}"/>
                      </a:ext>
                    </a:extLst>
                  </p:cNvPr>
                  <p:cNvGrpSpPr>
                    <a:grpSpLocks/>
                  </p:cNvGrpSpPr>
                  <p:nvPr/>
                </p:nvGrpSpPr>
                <p:grpSpPr bwMode="auto">
                  <a:xfrm>
                    <a:off x="5674" y="24"/>
                    <a:ext cx="86" cy="4296"/>
                    <a:chOff x="5616" y="-48"/>
                    <a:chExt cx="144" cy="4368"/>
                  </a:xfrm>
                </p:grpSpPr>
                <p:sp>
                  <p:nvSpPr>
                    <p:cNvPr id="15364" name="Rectangle 13">
                      <a:extLst>
                        <a:ext uri="{FF2B5EF4-FFF2-40B4-BE49-F238E27FC236}">
                          <a16:creationId xmlns:a16="http://schemas.microsoft.com/office/drawing/2014/main" id="{13C44693-FB92-790F-95DF-C0AFEC7ADE1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65" name="Rectangle 14">
                      <a:extLst>
                        <a:ext uri="{FF2B5EF4-FFF2-40B4-BE49-F238E27FC236}">
                          <a16:creationId xmlns:a16="http://schemas.microsoft.com/office/drawing/2014/main" id="{C80AFC72-D712-5B52-45C3-79830FA98B2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FB87C9AE-AD0E-0E0D-E876-0106C6222A11}"/>
                      </a:ext>
                    </a:extLst>
                  </p:cNvPr>
                  <p:cNvGrpSpPr>
                    <a:grpSpLocks/>
                  </p:cNvGrpSpPr>
                  <p:nvPr/>
                </p:nvGrpSpPr>
                <p:grpSpPr bwMode="auto">
                  <a:xfrm>
                    <a:off x="144" y="0"/>
                    <a:ext cx="5616" cy="144"/>
                    <a:chOff x="96" y="-48"/>
                    <a:chExt cx="5520" cy="144"/>
                  </a:xfrm>
                </p:grpSpPr>
                <p:sp>
                  <p:nvSpPr>
                    <p:cNvPr id="15361" name="Rectangle 15360">
                      <a:extLst>
                        <a:ext uri="{FF2B5EF4-FFF2-40B4-BE49-F238E27FC236}">
                          <a16:creationId xmlns:a16="http://schemas.microsoft.com/office/drawing/2014/main" id="{6BD0192D-9E4C-03E3-8297-87325DBEE9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63" name="Rectangle 15362">
                      <a:extLst>
                        <a:ext uri="{FF2B5EF4-FFF2-40B4-BE49-F238E27FC236}">
                          <a16:creationId xmlns:a16="http://schemas.microsoft.com/office/drawing/2014/main" id="{A5D1FB91-BC11-6481-2A1E-08B40F8EB02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5F081563-68A3-6BA6-1898-389A88217BAF}"/>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EEE7CCA2-AE93-DFDB-757B-6CF0E89E046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60" name="Rectangle 15359">
                      <a:extLst>
                        <a:ext uri="{FF2B5EF4-FFF2-40B4-BE49-F238E27FC236}">
                          <a16:creationId xmlns:a16="http://schemas.microsoft.com/office/drawing/2014/main" id="{28499FD6-65F5-B7FB-5837-D90A5C804BD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CA1AE8C4-895F-6795-DFC2-DB41FE06CF2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E1296122-FE99-9C04-1624-C96A01E6F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C95E9C1D-70ED-7ECD-05DB-E8A086153E41}"/>
                  </a:ext>
                </a:extLst>
              </p14:cNvPr>
              <p14:cNvContentPartPr/>
              <p14:nvPr/>
            </p14:nvContentPartPr>
            <p14:xfrm>
              <a:off x="5805360" y="5197320"/>
              <a:ext cx="2928240" cy="1185840"/>
            </p14:xfrm>
          </p:contentPart>
        </mc:Choice>
        <mc:Fallback xmlns="">
          <p:pic>
            <p:nvPicPr>
              <p:cNvPr id="2" name="Ink 1">
                <a:extLst>
                  <a:ext uri="{FF2B5EF4-FFF2-40B4-BE49-F238E27FC236}">
                    <a16:creationId xmlns:a16="http://schemas.microsoft.com/office/drawing/2014/main" id="{C95E9C1D-70ED-7ECD-05DB-E8A086153E41}"/>
                  </a:ext>
                </a:extLst>
              </p:cNvPr>
              <p:cNvPicPr/>
              <p:nvPr/>
            </p:nvPicPr>
            <p:blipFill>
              <a:blip r:embed="rId5"/>
              <a:stretch>
                <a:fillRect/>
              </a:stretch>
            </p:blipFill>
            <p:spPr>
              <a:xfrm>
                <a:off x="5796000" y="5187960"/>
                <a:ext cx="2946960" cy="1204560"/>
              </a:xfrm>
              <a:prstGeom prst="rect">
                <a:avLst/>
              </a:prstGeom>
            </p:spPr>
          </p:pic>
        </mc:Fallback>
      </mc:AlternateContent>
    </p:spTree>
    <p:extLst>
      <p:ext uri="{BB962C8B-B14F-4D97-AF65-F5344CB8AC3E}">
        <p14:creationId xmlns:p14="http://schemas.microsoft.com/office/powerpoint/2010/main" val="4587438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59AB1-CF0F-146D-0DF6-6B2B3642222D}"/>
            </a:ext>
          </a:extLst>
        </p:cNvPr>
        <p:cNvGrpSpPr/>
        <p:nvPr/>
      </p:nvGrpSpPr>
      <p:grpSpPr>
        <a:xfrm>
          <a:off x="0" y="0"/>
          <a:ext cx="0" cy="0"/>
          <a:chOff x="0" y="0"/>
          <a:chExt cx="0" cy="0"/>
        </a:xfrm>
      </p:grpSpPr>
      <p:sp>
        <p:nvSpPr>
          <p:cNvPr id="19458" name="Title 3">
            <a:extLst>
              <a:ext uri="{FF2B5EF4-FFF2-40B4-BE49-F238E27FC236}">
                <a16:creationId xmlns:a16="http://schemas.microsoft.com/office/drawing/2014/main" id="{FB02469E-0F70-C5BC-01C1-B738FBFB4C01}"/>
              </a:ext>
            </a:extLst>
          </p:cNvPr>
          <p:cNvSpPr>
            <a:spLocks noGrp="1"/>
          </p:cNvSpPr>
          <p:nvPr>
            <p:ph type="title"/>
          </p:nvPr>
        </p:nvSpPr>
        <p:spPr>
          <a:xfrm>
            <a:off x="1318735" y="194437"/>
            <a:ext cx="6810499" cy="914400"/>
          </a:xfrm>
        </p:spPr>
        <p:txBody>
          <a:bodyPr/>
          <a:lstStyle/>
          <a:p>
            <a:r>
              <a:rPr lang="en-IN" altLang="en-US" sz="2800" dirty="0"/>
              <a:t>Hypersonic Flyers: Internal &amp; External Compressible Flows</a:t>
            </a:r>
          </a:p>
        </p:txBody>
      </p:sp>
      <p:pic>
        <p:nvPicPr>
          <p:cNvPr id="36867" name="Picture 3">
            <a:extLst>
              <a:ext uri="{FF2B5EF4-FFF2-40B4-BE49-F238E27FC236}">
                <a16:creationId xmlns:a16="http://schemas.microsoft.com/office/drawing/2014/main" id="{365F38B3-D65C-9B8F-13A3-95633058BA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008" y="1858063"/>
            <a:ext cx="8809038" cy="33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AB7EBF40-AD81-7FF0-C20C-36FB21809592}"/>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BA108CC9-3020-F369-8C15-191B23262B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785F983-DAD4-4D31-7A4D-2ADFED3F43A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AAE887A-F22A-58C7-C819-99F64679B25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AFB2277-36D5-2FE4-3088-713ADF9855FC}"/>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426BE8CA-7899-E78F-9B03-84C1203A788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CE619CB-CFAD-8A02-0A8F-0E605E113F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F9BB5C3-EFA1-52AA-DFF1-BED3E6DAFA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7BC05749-12C1-FF36-B6FB-09B69FF3259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83592C4-08A4-F9FB-785E-1BDA5A7108D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9A0AB67-A3B7-ADCF-D497-D4E227FC4AF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7B00D008-B74A-4012-9CA8-D4FD07A7932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31AF1E3-47D5-0169-27DC-9BD46539E21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C654A00-A844-E8A1-3311-4F62B2B7EA2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8A7C317B-9DEA-5BF9-B0EC-18CE60EB9A24}"/>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A8A192DC-4A68-DC31-B6B0-54FA0CA50C9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07C3BD77-FAC9-72A3-6406-C8660454EAB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E026D95-5081-E1B0-D8CA-A980B1E773C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64EEA29-200C-6E5B-9298-9701718840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1939718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dissolve">
                                      <p:cBhvr>
                                        <p:cTn id="7"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19F4784-6A30-5EED-C064-E1A36D2F77F7}"/>
              </a:ext>
            </a:extLst>
          </p:cNvPr>
          <p:cNvSpPr>
            <a:spLocks noGrp="1" noChangeArrowheads="1"/>
          </p:cNvSpPr>
          <p:nvPr>
            <p:ph type="title" idx="4294967295"/>
          </p:nvPr>
        </p:nvSpPr>
        <p:spPr>
          <a:xfrm>
            <a:off x="762000" y="228600"/>
            <a:ext cx="7772400" cy="533400"/>
          </a:xfrm>
        </p:spPr>
        <p:txBody>
          <a:bodyPr/>
          <a:lstStyle/>
          <a:p>
            <a:r>
              <a:rPr lang="en-US" altLang="en-US" sz="2800"/>
              <a:t>Mach’s experiments</a:t>
            </a:r>
          </a:p>
        </p:txBody>
      </p:sp>
      <p:grpSp>
        <p:nvGrpSpPr>
          <p:cNvPr id="2" name="Group 13">
            <a:extLst>
              <a:ext uri="{FF2B5EF4-FFF2-40B4-BE49-F238E27FC236}">
                <a16:creationId xmlns:a16="http://schemas.microsoft.com/office/drawing/2014/main" id="{9548615E-90F4-2295-0EFE-84F6F055C23D}"/>
              </a:ext>
            </a:extLst>
          </p:cNvPr>
          <p:cNvGrpSpPr>
            <a:grpSpLocks/>
          </p:cNvGrpSpPr>
          <p:nvPr/>
        </p:nvGrpSpPr>
        <p:grpSpPr bwMode="auto">
          <a:xfrm>
            <a:off x="1219200" y="2743200"/>
            <a:ext cx="6780213" cy="2819400"/>
            <a:chOff x="1440" y="2448"/>
            <a:chExt cx="4271" cy="1776"/>
          </a:xfrm>
        </p:grpSpPr>
        <p:pic>
          <p:nvPicPr>
            <p:cNvPr id="12294" name="Picture 8" descr="Ernst Mach's photo of a bullet in supersonic flight">
              <a:extLst>
                <a:ext uri="{FF2B5EF4-FFF2-40B4-BE49-F238E27FC236}">
                  <a16:creationId xmlns:a16="http://schemas.microsoft.com/office/drawing/2014/main" id="{70FB0A9B-529F-463B-97F3-71520CF47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2" y="2448"/>
              <a:ext cx="2304"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Rectangle 10">
              <a:extLst>
                <a:ext uri="{FF2B5EF4-FFF2-40B4-BE49-F238E27FC236}">
                  <a16:creationId xmlns:a16="http://schemas.microsoft.com/office/drawing/2014/main" id="{932949D8-A1D8-B912-E693-602349D0A7DD}"/>
                </a:ext>
              </a:extLst>
            </p:cNvPr>
            <p:cNvSpPr>
              <a:spLocks noChangeArrowheads="1"/>
            </p:cNvSpPr>
            <p:nvPr/>
          </p:nvSpPr>
          <p:spPr bwMode="auto">
            <a:xfrm>
              <a:off x="1440" y="3936"/>
              <a:ext cx="427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b="1"/>
                <a:t>Ernst Mach's photo of a bullet in supersonic flight</a:t>
              </a:r>
              <a:r>
                <a:rPr lang="en-US" altLang="en-US"/>
                <a:t> </a:t>
              </a:r>
            </a:p>
          </p:txBody>
        </p:sp>
      </p:grpSp>
      <p:sp>
        <p:nvSpPr>
          <p:cNvPr id="270347" name="Rectangle 11">
            <a:extLst>
              <a:ext uri="{FF2B5EF4-FFF2-40B4-BE49-F238E27FC236}">
                <a16:creationId xmlns:a16="http://schemas.microsoft.com/office/drawing/2014/main" id="{D2466367-A0B3-E058-5961-3C314E7EFCEF}"/>
              </a:ext>
            </a:extLst>
          </p:cNvPr>
          <p:cNvSpPr>
            <a:spLocks noChangeArrowheads="1"/>
          </p:cNvSpPr>
          <p:nvPr/>
        </p:nvSpPr>
        <p:spPr bwMode="auto">
          <a:xfrm>
            <a:off x="381000" y="1249362"/>
            <a:ext cx="8763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Mach was actually the first person in history to develop a method for visualizing the flow passing over an object at very high speeds. </a:t>
            </a:r>
          </a:p>
          <a:p>
            <a:pPr eaLnBrk="1" hangingPunct="1"/>
            <a:r>
              <a:rPr lang="en-US" altLang="en-US"/>
              <a:t>He was also the first to understand the fundamental principles that govern high speed flow and their impact on aerodynamics. </a:t>
            </a:r>
          </a:p>
        </p:txBody>
      </p:sp>
      <p:sp>
        <p:nvSpPr>
          <p:cNvPr id="270348" name="Rectangle 12">
            <a:extLst>
              <a:ext uri="{FF2B5EF4-FFF2-40B4-BE49-F238E27FC236}">
                <a16:creationId xmlns:a16="http://schemas.microsoft.com/office/drawing/2014/main" id="{2DF74AB0-1594-E487-6F11-3D3FBA1B51AF}"/>
              </a:ext>
            </a:extLst>
          </p:cNvPr>
          <p:cNvSpPr>
            <a:spLocks noChangeArrowheads="1"/>
          </p:cNvSpPr>
          <p:nvPr/>
        </p:nvSpPr>
        <p:spPr bwMode="auto">
          <a:xfrm>
            <a:off x="381000" y="5581650"/>
            <a:ext cx="876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i="1" dirty="0"/>
              <a:t>"</a:t>
            </a:r>
            <a:r>
              <a:rPr lang="en-US" altLang="en-US" i="1" dirty="0" err="1"/>
              <a:t>Photographische</a:t>
            </a:r>
            <a:r>
              <a:rPr lang="en-US" altLang="en-US" i="1" dirty="0"/>
              <a:t> </a:t>
            </a:r>
            <a:r>
              <a:rPr lang="en-US" altLang="en-US" i="1" dirty="0" err="1"/>
              <a:t>Fixierung</a:t>
            </a:r>
            <a:r>
              <a:rPr lang="en-US" altLang="en-US" i="1" dirty="0"/>
              <a:t> der </a:t>
            </a:r>
            <a:r>
              <a:rPr lang="en-US" altLang="en-US" i="1" dirty="0" err="1"/>
              <a:t>durch</a:t>
            </a:r>
            <a:r>
              <a:rPr lang="en-US" altLang="en-US" i="1" dirty="0"/>
              <a:t> </a:t>
            </a:r>
            <a:r>
              <a:rPr lang="en-US" altLang="en-US" i="1" dirty="0" err="1"/>
              <a:t>Projektile</a:t>
            </a:r>
            <a:r>
              <a:rPr lang="en-US" altLang="en-US" i="1" dirty="0"/>
              <a:t> in der Luft </a:t>
            </a:r>
            <a:r>
              <a:rPr lang="en-US" altLang="en-US" i="1" dirty="0" err="1"/>
              <a:t>eingeleiten</a:t>
            </a:r>
            <a:r>
              <a:rPr lang="en-US" altLang="en-US" i="1" dirty="0"/>
              <a:t> </a:t>
            </a:r>
            <a:r>
              <a:rPr lang="en-US" altLang="en-US" i="1" dirty="0" err="1"/>
              <a:t>Vorgange</a:t>
            </a:r>
            <a:r>
              <a:rPr lang="en-US" altLang="en-US" i="1" dirty="0"/>
              <a:t>" that he presented to the Academy of Sciences in Vienna in 1887. </a:t>
            </a:r>
          </a:p>
        </p:txBody>
      </p:sp>
      <p:grpSp>
        <p:nvGrpSpPr>
          <p:cNvPr id="20" name="Group 19">
            <a:extLst>
              <a:ext uri="{FF2B5EF4-FFF2-40B4-BE49-F238E27FC236}">
                <a16:creationId xmlns:a16="http://schemas.microsoft.com/office/drawing/2014/main" id="{20FB3D2E-32FF-4523-989E-E2041B863204}"/>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C5F98831-F14C-1010-3A43-EEB459FE4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AB800283-B457-4347-A5A1-7BF44ABE467C}"/>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3641A38C-EBF6-3632-2649-D10026A71DEB}"/>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098D2995-C592-A4AD-D09B-1A2A814BEBCB}"/>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56411241-9025-C751-F027-82516B86B2E4}"/>
                      </a:ext>
                    </a:extLst>
                  </p:cNvPr>
                  <p:cNvGrpSpPr>
                    <a:grpSpLocks/>
                  </p:cNvGrpSpPr>
                  <p:nvPr/>
                </p:nvGrpSpPr>
                <p:grpSpPr bwMode="auto">
                  <a:xfrm>
                    <a:off x="0" y="0"/>
                    <a:ext cx="192" cy="4320"/>
                    <a:chOff x="0" y="-48"/>
                    <a:chExt cx="144" cy="4368"/>
                  </a:xfrm>
                </p:grpSpPr>
                <p:sp>
                  <p:nvSpPr>
                    <p:cNvPr id="12296" name="Rectangle 10">
                      <a:extLst>
                        <a:ext uri="{FF2B5EF4-FFF2-40B4-BE49-F238E27FC236}">
                          <a16:creationId xmlns:a16="http://schemas.microsoft.com/office/drawing/2014/main" id="{538E8FE0-8C47-9332-E6D5-571325913F1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297" name="Rectangle 11">
                      <a:extLst>
                        <a:ext uri="{FF2B5EF4-FFF2-40B4-BE49-F238E27FC236}">
                          <a16:creationId xmlns:a16="http://schemas.microsoft.com/office/drawing/2014/main" id="{5AA8A4DA-BEB1-526F-8494-9EB68F7748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5A33797E-CD65-BB33-E496-A07760ECD3FE}"/>
                      </a:ext>
                    </a:extLst>
                  </p:cNvPr>
                  <p:cNvGrpSpPr>
                    <a:grpSpLocks/>
                  </p:cNvGrpSpPr>
                  <p:nvPr/>
                </p:nvGrpSpPr>
                <p:grpSpPr bwMode="auto">
                  <a:xfrm>
                    <a:off x="5674" y="24"/>
                    <a:ext cx="86" cy="4296"/>
                    <a:chOff x="5616" y="-48"/>
                    <a:chExt cx="144" cy="4368"/>
                  </a:xfrm>
                </p:grpSpPr>
                <p:sp>
                  <p:nvSpPr>
                    <p:cNvPr id="12292" name="Rectangle 13">
                      <a:extLst>
                        <a:ext uri="{FF2B5EF4-FFF2-40B4-BE49-F238E27FC236}">
                          <a16:creationId xmlns:a16="http://schemas.microsoft.com/office/drawing/2014/main" id="{6ACEC2A6-C992-E5A5-7600-DC931983FD7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293" name="Rectangle 14">
                      <a:extLst>
                        <a:ext uri="{FF2B5EF4-FFF2-40B4-BE49-F238E27FC236}">
                          <a16:creationId xmlns:a16="http://schemas.microsoft.com/office/drawing/2014/main" id="{5DF41FE5-E0CE-2EB4-8FFE-3B8CCA859C5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47CC4BAF-DF63-1D38-C30B-3C9A95628DA5}"/>
                      </a:ext>
                    </a:extLst>
                  </p:cNvPr>
                  <p:cNvGrpSpPr>
                    <a:grpSpLocks/>
                  </p:cNvGrpSpPr>
                  <p:nvPr/>
                </p:nvGrpSpPr>
                <p:grpSpPr bwMode="auto">
                  <a:xfrm>
                    <a:off x="144" y="0"/>
                    <a:ext cx="5616" cy="144"/>
                    <a:chOff x="96" y="-48"/>
                    <a:chExt cx="5520" cy="144"/>
                  </a:xfrm>
                </p:grpSpPr>
                <p:sp>
                  <p:nvSpPr>
                    <p:cNvPr id="12289" name="Rectangle 12288">
                      <a:extLst>
                        <a:ext uri="{FF2B5EF4-FFF2-40B4-BE49-F238E27FC236}">
                          <a16:creationId xmlns:a16="http://schemas.microsoft.com/office/drawing/2014/main" id="{281DF4F9-8816-5084-89E2-1BFB102D29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291" name="Rectangle 12290">
                      <a:extLst>
                        <a:ext uri="{FF2B5EF4-FFF2-40B4-BE49-F238E27FC236}">
                          <a16:creationId xmlns:a16="http://schemas.microsoft.com/office/drawing/2014/main" id="{89EEAC1B-44B9-BE23-F26F-5525626CEF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8A9C2C44-0031-ACB1-1D69-22B53E9A7935}"/>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788F3FF3-58DA-B6AB-ED08-EC047091D0D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288" name="Rectangle 12287">
                      <a:extLst>
                        <a:ext uri="{FF2B5EF4-FFF2-40B4-BE49-F238E27FC236}">
                          <a16:creationId xmlns:a16="http://schemas.microsoft.com/office/drawing/2014/main" id="{09F9B6D6-C84D-59B0-0856-4B1B9B71A91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BCEC3A7D-56AE-E56F-86B4-87654EFA255B}"/>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2F315372-B388-5D28-6399-07F18D7AF7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E5864EE6-29B3-3A24-F85E-1C319C482376}"/>
                  </a:ext>
                </a:extLst>
              </p14:cNvPr>
              <p14:cNvContentPartPr/>
              <p14:nvPr/>
            </p14:nvContentPartPr>
            <p14:xfrm>
              <a:off x="4542120" y="3494160"/>
              <a:ext cx="218520" cy="605160"/>
            </p14:xfrm>
          </p:contentPart>
        </mc:Choice>
        <mc:Fallback xmlns="">
          <p:pic>
            <p:nvPicPr>
              <p:cNvPr id="3" name="Ink 2">
                <a:extLst>
                  <a:ext uri="{FF2B5EF4-FFF2-40B4-BE49-F238E27FC236}">
                    <a16:creationId xmlns:a16="http://schemas.microsoft.com/office/drawing/2014/main" id="{E5864EE6-29B3-3A24-F85E-1C319C482376}"/>
                  </a:ext>
                </a:extLst>
              </p:cNvPr>
              <p:cNvPicPr/>
              <p:nvPr/>
            </p:nvPicPr>
            <p:blipFill>
              <a:blip r:embed="rId6"/>
              <a:stretch>
                <a:fillRect/>
              </a:stretch>
            </p:blipFill>
            <p:spPr>
              <a:xfrm>
                <a:off x="4532760" y="3484800"/>
                <a:ext cx="237240" cy="6238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0347">
                                            <p:txEl>
                                              <p:pRg st="0" end="0"/>
                                            </p:txEl>
                                          </p:spTgt>
                                        </p:tgtEl>
                                        <p:attrNameLst>
                                          <p:attrName>style.visibility</p:attrName>
                                        </p:attrNameLst>
                                      </p:cBhvr>
                                      <p:to>
                                        <p:strVal val="visible"/>
                                      </p:to>
                                    </p:set>
                                    <p:animEffect transition="in" filter="dissolve">
                                      <p:cBhvr>
                                        <p:cTn id="7" dur="500"/>
                                        <p:tgtEl>
                                          <p:spTgt spid="2703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0347">
                                            <p:txEl>
                                              <p:pRg st="1" end="1"/>
                                            </p:txEl>
                                          </p:spTgt>
                                        </p:tgtEl>
                                        <p:attrNameLst>
                                          <p:attrName>style.visibility</p:attrName>
                                        </p:attrNameLst>
                                      </p:cBhvr>
                                      <p:to>
                                        <p:strVal val="visible"/>
                                      </p:to>
                                    </p:set>
                                    <p:animEffect transition="in" filter="dissolve">
                                      <p:cBhvr>
                                        <p:cTn id="12" dur="500"/>
                                        <p:tgtEl>
                                          <p:spTgt spid="2703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70348"/>
                                        </p:tgtEl>
                                        <p:attrNameLst>
                                          <p:attrName>style.visibility</p:attrName>
                                        </p:attrNameLst>
                                      </p:cBhvr>
                                      <p:to>
                                        <p:strVal val="visible"/>
                                      </p:to>
                                    </p:set>
                                    <p:animEffect transition="in" filter="dissolve">
                                      <p:cBhvr>
                                        <p:cTn id="17" dur="500"/>
                                        <p:tgtEl>
                                          <p:spTgt spid="2703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7" grpId="0" build="p"/>
      <p:bldP spid="2703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15301F14-608C-4EA2-B3F7-2B24828F36A9}"/>
              </a:ext>
            </a:extLst>
          </p:cNvPr>
          <p:cNvSpPr>
            <a:spLocks noGrp="1"/>
          </p:cNvSpPr>
          <p:nvPr>
            <p:ph type="title"/>
          </p:nvPr>
        </p:nvSpPr>
        <p:spPr>
          <a:xfrm>
            <a:off x="685800" y="76200"/>
            <a:ext cx="7772400" cy="1143000"/>
          </a:xfrm>
        </p:spPr>
        <p:txBody>
          <a:bodyPr/>
          <a:lstStyle/>
          <a:p>
            <a:r>
              <a:rPr lang="en-IN" altLang="en-US" sz="2800" dirty="0"/>
              <a:t>Mach’s Two Extreme Flyers</a:t>
            </a:r>
          </a:p>
        </p:txBody>
      </p:sp>
      <p:sp>
        <p:nvSpPr>
          <p:cNvPr id="3" name="Content Placeholder 2">
            <a:extLst>
              <a:ext uri="{FF2B5EF4-FFF2-40B4-BE49-F238E27FC236}">
                <a16:creationId xmlns:a16="http://schemas.microsoft.com/office/drawing/2014/main" id="{63BDF38E-CEAB-E270-3F20-420D65D56175}"/>
              </a:ext>
            </a:extLst>
          </p:cNvPr>
          <p:cNvSpPr>
            <a:spLocks noGrp="1"/>
          </p:cNvSpPr>
          <p:nvPr>
            <p:ph idx="1"/>
          </p:nvPr>
        </p:nvSpPr>
        <p:spPr>
          <a:xfrm>
            <a:off x="772240" y="1652954"/>
            <a:ext cx="7990760" cy="4114800"/>
          </a:xfrm>
        </p:spPr>
        <p:txBody>
          <a:bodyPr/>
          <a:lstStyle/>
          <a:p>
            <a:r>
              <a:rPr lang="en-IN" altLang="en-US" sz="2400" dirty="0"/>
              <a:t>Cruising of point  or zero degree conical object at high speeds : Concept of Mach Cone.</a:t>
            </a:r>
          </a:p>
          <a:p>
            <a:r>
              <a:rPr lang="en-IN" altLang="en-US" sz="2400" dirty="0"/>
              <a:t>Flying of Large/180 degree conical object at high speeds : generation of A discontinuity.</a:t>
            </a:r>
          </a:p>
        </p:txBody>
      </p:sp>
      <p:grpSp>
        <p:nvGrpSpPr>
          <p:cNvPr id="2" name="Group 1">
            <a:extLst>
              <a:ext uri="{FF2B5EF4-FFF2-40B4-BE49-F238E27FC236}">
                <a16:creationId xmlns:a16="http://schemas.microsoft.com/office/drawing/2014/main" id="{BD51967D-7B1D-FDB1-830B-BB67964D00B4}"/>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DB0F9874-7E0F-5F01-7589-3C0181A47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02FA2D3-F806-96C1-5A6C-0864E31FA16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D29FE68-2371-FEC5-A2B6-D10C85CDAEB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0A748D2E-4A35-2AA5-BC4F-F6ED9F0AA3D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C5000E2-79F2-B956-0501-B62E3FB9480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8663B51-1313-E510-02BB-8656F325C2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BA38996-2925-B4E3-2CD7-89655B87238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4A58ADC4-EB18-2C8E-F164-06C031E6899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4145E6D-18E6-44DF-CE7C-3946A8D95FA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027C711-167C-142F-A318-0E4F7E97E12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3C29D87E-1C93-3329-F071-9A12612FABE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01EE4B8-961B-6EFF-DC4E-185312D85C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61F03AE8-1CE0-0036-4BDB-2FC5887980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9AC783A2-A351-E53F-94E8-8AFA34CE1679}"/>
                      </a:ext>
                    </a:extLst>
                  </p:cNvPr>
                  <p:cNvGrpSpPr>
                    <a:grpSpLocks/>
                  </p:cNvGrpSpPr>
                  <p:nvPr/>
                </p:nvGrpSpPr>
                <p:grpSpPr bwMode="auto">
                  <a:xfrm>
                    <a:off x="144" y="4234"/>
                    <a:ext cx="5616" cy="86"/>
                    <a:chOff x="96" y="4176"/>
                    <a:chExt cx="5520" cy="144"/>
                  </a:xfrm>
                </p:grpSpPr>
                <p:sp>
                  <p:nvSpPr>
                    <p:cNvPr id="14" name="Rectangle 13">
                      <a:extLst>
                        <a:ext uri="{FF2B5EF4-FFF2-40B4-BE49-F238E27FC236}">
                          <a16:creationId xmlns:a16="http://schemas.microsoft.com/office/drawing/2014/main" id="{37E52523-E467-2EE6-AD1E-CB42E4C89B6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40CA1568-7211-D355-106D-5392B9FC42F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E37CF71-0158-C538-A916-88B871895A2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7598FFE-1CA6-B42A-00AF-120335B6DC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a:extLst>
              <a:ext uri="{FF2B5EF4-FFF2-40B4-BE49-F238E27FC236}">
                <a16:creationId xmlns:a16="http://schemas.microsoft.com/office/drawing/2014/main" id="{01E8236B-669E-48D2-3711-57C6C93F2D9F}"/>
              </a:ext>
            </a:extLst>
          </p:cNvPr>
          <p:cNvSpPr>
            <a:spLocks noChangeArrowheads="1"/>
          </p:cNvSpPr>
          <p:nvPr/>
        </p:nvSpPr>
        <p:spPr bwMode="auto">
          <a:xfrm>
            <a:off x="1975317" y="304800"/>
            <a:ext cx="6024095" cy="8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dirty="0">
                <a:solidFill>
                  <a:schemeClr val="tx2"/>
                </a:solidFill>
              </a:rPr>
              <a:t>Travel of An Infinitesimal Object in A Fluid :: A Thought Experiment</a:t>
            </a:r>
          </a:p>
        </p:txBody>
      </p:sp>
      <p:sp>
        <p:nvSpPr>
          <p:cNvPr id="475139" name="Text Box 3">
            <a:extLst>
              <a:ext uri="{FF2B5EF4-FFF2-40B4-BE49-F238E27FC236}">
                <a16:creationId xmlns:a16="http://schemas.microsoft.com/office/drawing/2014/main" id="{81CF2A9B-4AEC-B456-F916-CC39B4C17100}"/>
              </a:ext>
            </a:extLst>
          </p:cNvPr>
          <p:cNvSpPr txBox="1">
            <a:spLocks noChangeArrowheads="1"/>
          </p:cNvSpPr>
          <p:nvPr/>
        </p:nvSpPr>
        <p:spPr bwMode="auto">
          <a:xfrm>
            <a:off x="331788" y="1238250"/>
            <a:ext cx="88122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latin typeface="Times" panose="02020603050405020304" pitchFamily="18" charset="0"/>
              </a:rPr>
              <a:t>•    </a:t>
            </a:r>
            <a:r>
              <a:rPr lang="en-US" altLang="en-US" dirty="0">
                <a:latin typeface="Times" panose="02020603050405020304" pitchFamily="18" charset="0"/>
              </a:rPr>
              <a:t>An object moves through a fluid medium generates pressure waves. </a:t>
            </a:r>
          </a:p>
          <a:p>
            <a:r>
              <a:rPr lang="en-US" altLang="en-US" dirty="0">
                <a:latin typeface="Times" panose="02020603050405020304" pitchFamily="18" charset="0"/>
              </a:rPr>
              <a:t>•   Pressure waves travel out at the speed of sound.</a:t>
            </a:r>
          </a:p>
          <a:p>
            <a:pPr marL="342900" indent="-342900">
              <a:buFont typeface="Arial" panose="020B0604020202020204" pitchFamily="34" charset="0"/>
              <a:buChar char="•"/>
            </a:pPr>
            <a:r>
              <a:rPr lang="en-US" altLang="en-US" dirty="0">
                <a:latin typeface="Times" panose="02020603050405020304" pitchFamily="18" charset="0"/>
              </a:rPr>
              <a:t>The value of sonic speed depends on  fluid properties. </a:t>
            </a:r>
          </a:p>
        </p:txBody>
      </p:sp>
      <p:pic>
        <p:nvPicPr>
          <p:cNvPr id="475141" name="Picture 5" descr="ripples">
            <a:extLst>
              <a:ext uri="{FF2B5EF4-FFF2-40B4-BE49-F238E27FC236}">
                <a16:creationId xmlns:a16="http://schemas.microsoft.com/office/drawing/2014/main" id="{D1569375-4E05-0C6B-859A-39CB01C2BF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590800"/>
            <a:ext cx="3959225" cy="26481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B7F49CBA-61A7-686C-68FD-C54A2D9E5B90}"/>
              </a:ext>
            </a:extLst>
          </p:cNvPr>
          <p:cNvSpPr>
            <a:spLocks noChangeArrowheads="1"/>
          </p:cNvSpPr>
          <p:nvPr/>
        </p:nvSpPr>
        <p:spPr bwMode="auto">
          <a:xfrm>
            <a:off x="380999" y="5562600"/>
            <a:ext cx="83978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latin typeface="Times" panose="02020603050405020304" pitchFamily="18" charset="0"/>
              </a:rPr>
              <a:t>•   If the object is traveling significantly slower than sonic velocity, then pressure  waves travel out uniformly similar to waves on the surface of a pond.</a:t>
            </a:r>
          </a:p>
        </p:txBody>
      </p:sp>
      <mc:AlternateContent xmlns:mc="http://schemas.openxmlformats.org/markup-compatibility/2006" xmlns:p14="http://schemas.microsoft.com/office/powerpoint/2010/main">
        <mc:Choice Requires="p14">
          <p:contentPart p14:bwMode="auto" r:id="rId5">
            <p14:nvContentPartPr>
              <p14:cNvPr id="3074" name="Ink 13">
                <a:extLst>
                  <a:ext uri="{FF2B5EF4-FFF2-40B4-BE49-F238E27FC236}">
                    <a16:creationId xmlns:a16="http://schemas.microsoft.com/office/drawing/2014/main" id="{CA7DA5B2-A077-BF3E-3E02-4259C692C087}"/>
                  </a:ext>
                </a:extLst>
              </p14:cNvPr>
              <p14:cNvContentPartPr>
                <a14:cpLocks xmlns:a14="http://schemas.microsoft.com/office/drawing/2010/main" noRot="1" noChangeAspect="1" noEditPoints="1" noChangeArrowheads="1" noChangeShapeType="1"/>
              </p14:cNvContentPartPr>
              <p14:nvPr/>
            </p14:nvContentPartPr>
            <p14:xfrm>
              <a:off x="2408238" y="823913"/>
              <a:ext cx="8262937" cy="1863725"/>
            </p14:xfrm>
          </p:contentPart>
        </mc:Choice>
        <mc:Fallback xmlns="">
          <p:pic>
            <p:nvPicPr>
              <p:cNvPr id="3074" name="Ink 13">
                <a:extLst>
                  <a:ext uri="{FF2B5EF4-FFF2-40B4-BE49-F238E27FC236}">
                    <a16:creationId xmlns:a16="http://schemas.microsoft.com/office/drawing/2014/main" id="{CA7DA5B2-A077-BF3E-3E02-4259C692C087}"/>
                  </a:ext>
                </a:extLst>
              </p:cNvPr>
              <p:cNvPicPr>
                <a:picLocks noRot="1" noChangeAspect="1" noEditPoints="1" noChangeArrowheads="1" noChangeShapeType="1"/>
              </p:cNvPicPr>
              <p:nvPr/>
            </p:nvPicPr>
            <p:blipFill>
              <a:blip r:embed="rId6"/>
              <a:stretch>
                <a:fillRect/>
              </a:stretch>
            </p:blipFill>
            <p:spPr>
              <a:xfrm>
                <a:off x="2398878" y="814558"/>
                <a:ext cx="8281657" cy="1882434"/>
              </a:xfrm>
              <a:prstGeom prst="rect">
                <a:avLst/>
              </a:prstGeom>
            </p:spPr>
          </p:pic>
        </mc:Fallback>
      </mc:AlternateContent>
      <p:sp>
        <p:nvSpPr>
          <p:cNvPr id="27" name="Oval 26">
            <a:extLst>
              <a:ext uri="{FF2B5EF4-FFF2-40B4-BE49-F238E27FC236}">
                <a16:creationId xmlns:a16="http://schemas.microsoft.com/office/drawing/2014/main" id="{0A9571D3-1924-8F9B-A40D-E45A3F9185F9}"/>
              </a:ext>
            </a:extLst>
          </p:cNvPr>
          <p:cNvSpPr/>
          <p:nvPr/>
        </p:nvSpPr>
        <p:spPr>
          <a:xfrm>
            <a:off x="6324600" y="3505200"/>
            <a:ext cx="990600" cy="9144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8" name="Oval 27">
            <a:extLst>
              <a:ext uri="{FF2B5EF4-FFF2-40B4-BE49-F238E27FC236}">
                <a16:creationId xmlns:a16="http://schemas.microsoft.com/office/drawing/2014/main" id="{DFE7E5A1-9FA3-5225-6DB1-3D5C91A088BE}"/>
              </a:ext>
            </a:extLst>
          </p:cNvPr>
          <p:cNvSpPr/>
          <p:nvPr/>
        </p:nvSpPr>
        <p:spPr>
          <a:xfrm>
            <a:off x="5867400" y="3124200"/>
            <a:ext cx="1828800" cy="16764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9" name="Oval 28">
            <a:extLst>
              <a:ext uri="{FF2B5EF4-FFF2-40B4-BE49-F238E27FC236}">
                <a16:creationId xmlns:a16="http://schemas.microsoft.com/office/drawing/2014/main" id="{E6DF8D40-A9D7-A3C7-699D-98E9E368D7E9}"/>
              </a:ext>
            </a:extLst>
          </p:cNvPr>
          <p:cNvSpPr/>
          <p:nvPr/>
        </p:nvSpPr>
        <p:spPr>
          <a:xfrm>
            <a:off x="5562600" y="2819400"/>
            <a:ext cx="2514600" cy="23622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0" name="Oval 29">
            <a:extLst>
              <a:ext uri="{FF2B5EF4-FFF2-40B4-BE49-F238E27FC236}">
                <a16:creationId xmlns:a16="http://schemas.microsoft.com/office/drawing/2014/main" id="{41AC928D-DEDB-B497-6827-03584D1A2164}"/>
              </a:ext>
            </a:extLst>
          </p:cNvPr>
          <p:cNvSpPr/>
          <p:nvPr/>
        </p:nvSpPr>
        <p:spPr>
          <a:xfrm>
            <a:off x="5105400" y="2438400"/>
            <a:ext cx="3352800" cy="31242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1" name="Oval 30">
            <a:extLst>
              <a:ext uri="{FF2B5EF4-FFF2-40B4-BE49-F238E27FC236}">
                <a16:creationId xmlns:a16="http://schemas.microsoft.com/office/drawing/2014/main" id="{EB1B4A6B-2794-C53C-878B-8EBE446E511F}"/>
              </a:ext>
            </a:extLst>
          </p:cNvPr>
          <p:cNvSpPr/>
          <p:nvPr/>
        </p:nvSpPr>
        <p:spPr>
          <a:xfrm>
            <a:off x="6705600" y="38862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cxnSp>
        <p:nvCxnSpPr>
          <p:cNvPr id="475136" name="Straight Connector 475135">
            <a:extLst>
              <a:ext uri="{FF2B5EF4-FFF2-40B4-BE49-F238E27FC236}">
                <a16:creationId xmlns:a16="http://schemas.microsoft.com/office/drawing/2014/main" id="{E60557A8-0C94-F768-A9A1-CA1AE0D55638}"/>
              </a:ext>
            </a:extLst>
          </p:cNvPr>
          <p:cNvCxnSpPr/>
          <p:nvPr/>
        </p:nvCxnSpPr>
        <p:spPr>
          <a:xfrm>
            <a:off x="6781800" y="2286000"/>
            <a:ext cx="76200" cy="350520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475137" name="Group 475136">
            <a:extLst>
              <a:ext uri="{FF2B5EF4-FFF2-40B4-BE49-F238E27FC236}">
                <a16:creationId xmlns:a16="http://schemas.microsoft.com/office/drawing/2014/main" id="{B5B49D38-A7BF-8558-AE02-648F8270A385}"/>
              </a:ext>
            </a:extLst>
          </p:cNvPr>
          <p:cNvGrpSpPr/>
          <p:nvPr/>
        </p:nvGrpSpPr>
        <p:grpSpPr>
          <a:xfrm>
            <a:off x="3962400" y="3581400"/>
            <a:ext cx="4876800" cy="543001"/>
            <a:chOff x="1371600" y="3514801"/>
            <a:chExt cx="4876800" cy="543001"/>
          </a:xfrm>
        </p:grpSpPr>
        <p:cxnSp>
          <p:nvCxnSpPr>
            <p:cNvPr id="475138" name="Straight Connector 475137">
              <a:extLst>
                <a:ext uri="{FF2B5EF4-FFF2-40B4-BE49-F238E27FC236}">
                  <a16:creationId xmlns:a16="http://schemas.microsoft.com/office/drawing/2014/main" id="{82E271D8-6853-CB4A-4CD2-F5A9E91D0E6E}"/>
                </a:ext>
              </a:extLst>
            </p:cNvPr>
            <p:cNvCxnSpPr>
              <a:cxnSpLocks/>
            </p:cNvCxnSpPr>
            <p:nvPr/>
          </p:nvCxnSpPr>
          <p:spPr>
            <a:xfrm>
              <a:off x="1371600" y="3886200"/>
              <a:ext cx="4876800" cy="0"/>
            </a:xfrm>
            <a:prstGeom prst="line">
              <a:avLst/>
            </a:prstGeom>
            <a:ln w="31750">
              <a:solidFill>
                <a:srgbClr val="0070C0"/>
              </a:solidFill>
            </a:ln>
          </p:spPr>
          <p:style>
            <a:lnRef idx="1">
              <a:schemeClr val="accent1"/>
            </a:lnRef>
            <a:fillRef idx="0">
              <a:schemeClr val="accent1"/>
            </a:fillRef>
            <a:effectRef idx="0">
              <a:schemeClr val="accent1"/>
            </a:effectRef>
            <a:fontRef idx="minor">
              <a:schemeClr val="tx1"/>
            </a:fontRef>
          </p:style>
        </p:cxnSp>
        <p:pic>
          <p:nvPicPr>
            <p:cNvPr id="475140" name="Picture 475139">
              <a:extLst>
                <a:ext uri="{FF2B5EF4-FFF2-40B4-BE49-F238E27FC236}">
                  <a16:creationId xmlns:a16="http://schemas.microsoft.com/office/drawing/2014/main" id="{D4C5C85A-2C38-13A6-98E4-6BDD4A05424C}"/>
                </a:ext>
              </a:extLst>
            </p:cNvPr>
            <p:cNvPicPr>
              <a:picLocks noChangeAspect="1"/>
            </p:cNvPicPr>
            <p:nvPr/>
          </p:nvPicPr>
          <p:blipFill>
            <a:blip r:embed="rId7"/>
            <a:stretch>
              <a:fillRect/>
            </a:stretch>
          </p:blipFill>
          <p:spPr>
            <a:xfrm>
              <a:off x="2971800" y="3514801"/>
              <a:ext cx="1381318" cy="543001"/>
            </a:xfrm>
            <a:prstGeom prst="rect">
              <a:avLst/>
            </a:prstGeom>
            <a:effectLst>
              <a:softEdge rad="88900"/>
            </a:effectLst>
          </p:spPr>
        </p:pic>
      </p:grpSp>
      <p:grpSp>
        <p:nvGrpSpPr>
          <p:cNvPr id="9" name="Group 8">
            <a:extLst>
              <a:ext uri="{FF2B5EF4-FFF2-40B4-BE49-F238E27FC236}">
                <a16:creationId xmlns:a16="http://schemas.microsoft.com/office/drawing/2014/main" id="{3F9F4554-52A2-5F24-D311-C49855355DE8}"/>
              </a:ext>
            </a:extLst>
          </p:cNvPr>
          <p:cNvGrpSpPr/>
          <p:nvPr/>
        </p:nvGrpSpPr>
        <p:grpSpPr>
          <a:xfrm>
            <a:off x="0" y="0"/>
            <a:ext cx="9144000" cy="6858000"/>
            <a:chOff x="0" y="0"/>
            <a:chExt cx="9144000" cy="6858000"/>
          </a:xfrm>
        </p:grpSpPr>
        <p:pic>
          <p:nvPicPr>
            <p:cNvPr id="10" name="Picture 9" descr="Logo usage Guidelines">
              <a:extLst>
                <a:ext uri="{FF2B5EF4-FFF2-40B4-BE49-F238E27FC236}">
                  <a16:creationId xmlns:a16="http://schemas.microsoft.com/office/drawing/2014/main" id="{C2240E5B-D28E-CD8E-72FE-F414B16CAE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8EE2BE4C-C225-3A33-F43B-D90B58E41196}"/>
                </a:ext>
              </a:extLst>
            </p:cNvPr>
            <p:cNvGrpSpPr>
              <a:grpSpLocks/>
            </p:cNvGrpSpPr>
            <p:nvPr/>
          </p:nvGrpSpPr>
          <p:grpSpPr bwMode="auto">
            <a:xfrm>
              <a:off x="0" y="0"/>
              <a:ext cx="9144000" cy="6858000"/>
              <a:chOff x="0" y="0"/>
              <a:chExt cx="9144000" cy="6858000"/>
            </a:xfrm>
          </p:grpSpPr>
          <p:grpSp>
            <p:nvGrpSpPr>
              <p:cNvPr id="12" name="Group 19">
                <a:extLst>
                  <a:ext uri="{FF2B5EF4-FFF2-40B4-BE49-F238E27FC236}">
                    <a16:creationId xmlns:a16="http://schemas.microsoft.com/office/drawing/2014/main" id="{880D44C2-0C32-B2B0-1844-FBE106F00D4E}"/>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A5EA9844-936D-A1BB-D4A2-2FED1C115DDB}"/>
                    </a:ext>
                  </a:extLst>
                </p:cNvPr>
                <p:cNvGrpSpPr>
                  <a:grpSpLocks/>
                </p:cNvGrpSpPr>
                <p:nvPr/>
              </p:nvGrpSpPr>
              <p:grpSpPr bwMode="auto">
                <a:xfrm>
                  <a:off x="0" y="0"/>
                  <a:ext cx="9144000" cy="6858000"/>
                  <a:chOff x="0" y="0"/>
                  <a:chExt cx="5760" cy="4320"/>
                </a:xfrm>
              </p:grpSpPr>
              <p:grpSp>
                <p:nvGrpSpPr>
                  <p:cNvPr id="475143" name="Group 475142">
                    <a:extLst>
                      <a:ext uri="{FF2B5EF4-FFF2-40B4-BE49-F238E27FC236}">
                        <a16:creationId xmlns:a16="http://schemas.microsoft.com/office/drawing/2014/main" id="{FF70AE63-FBD3-262E-91CB-57C7B6B3E3E2}"/>
                      </a:ext>
                    </a:extLst>
                  </p:cNvPr>
                  <p:cNvGrpSpPr>
                    <a:grpSpLocks/>
                  </p:cNvGrpSpPr>
                  <p:nvPr/>
                </p:nvGrpSpPr>
                <p:grpSpPr bwMode="auto">
                  <a:xfrm>
                    <a:off x="0" y="0"/>
                    <a:ext cx="192" cy="4320"/>
                    <a:chOff x="0" y="-48"/>
                    <a:chExt cx="144" cy="4368"/>
                  </a:xfrm>
                </p:grpSpPr>
                <p:sp>
                  <p:nvSpPr>
                    <p:cNvPr id="475153" name="Rectangle 10">
                      <a:extLst>
                        <a:ext uri="{FF2B5EF4-FFF2-40B4-BE49-F238E27FC236}">
                          <a16:creationId xmlns:a16="http://schemas.microsoft.com/office/drawing/2014/main" id="{B380ADCE-E1E1-610C-AFAB-941E748E150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5154" name="Rectangle 11">
                      <a:extLst>
                        <a:ext uri="{FF2B5EF4-FFF2-40B4-BE49-F238E27FC236}">
                          <a16:creationId xmlns:a16="http://schemas.microsoft.com/office/drawing/2014/main" id="{2A155D07-2898-6E1D-D87E-9894F2C415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5144" name="Group 475143">
                    <a:extLst>
                      <a:ext uri="{FF2B5EF4-FFF2-40B4-BE49-F238E27FC236}">
                        <a16:creationId xmlns:a16="http://schemas.microsoft.com/office/drawing/2014/main" id="{EA05B85F-D7F2-3C82-5435-59E66BFCB0F2}"/>
                      </a:ext>
                    </a:extLst>
                  </p:cNvPr>
                  <p:cNvGrpSpPr>
                    <a:grpSpLocks/>
                  </p:cNvGrpSpPr>
                  <p:nvPr/>
                </p:nvGrpSpPr>
                <p:grpSpPr bwMode="auto">
                  <a:xfrm>
                    <a:off x="5674" y="24"/>
                    <a:ext cx="86" cy="4296"/>
                    <a:chOff x="5616" y="-48"/>
                    <a:chExt cx="144" cy="4368"/>
                  </a:xfrm>
                </p:grpSpPr>
                <p:sp>
                  <p:nvSpPr>
                    <p:cNvPr id="475151" name="Rectangle 13">
                      <a:extLst>
                        <a:ext uri="{FF2B5EF4-FFF2-40B4-BE49-F238E27FC236}">
                          <a16:creationId xmlns:a16="http://schemas.microsoft.com/office/drawing/2014/main" id="{C0DBF971-3821-055C-CF95-4ACB0E14D9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5152" name="Rectangle 14">
                      <a:extLst>
                        <a:ext uri="{FF2B5EF4-FFF2-40B4-BE49-F238E27FC236}">
                          <a16:creationId xmlns:a16="http://schemas.microsoft.com/office/drawing/2014/main" id="{6D52B425-5874-9816-9543-69485C3086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5145" name="Group 475144">
                    <a:extLst>
                      <a:ext uri="{FF2B5EF4-FFF2-40B4-BE49-F238E27FC236}">
                        <a16:creationId xmlns:a16="http://schemas.microsoft.com/office/drawing/2014/main" id="{6386DD1E-9599-57EF-9B0B-17631333310C}"/>
                      </a:ext>
                    </a:extLst>
                  </p:cNvPr>
                  <p:cNvGrpSpPr>
                    <a:grpSpLocks/>
                  </p:cNvGrpSpPr>
                  <p:nvPr/>
                </p:nvGrpSpPr>
                <p:grpSpPr bwMode="auto">
                  <a:xfrm>
                    <a:off x="144" y="0"/>
                    <a:ext cx="5616" cy="144"/>
                    <a:chOff x="96" y="-48"/>
                    <a:chExt cx="5520" cy="144"/>
                  </a:xfrm>
                </p:grpSpPr>
                <p:sp>
                  <p:nvSpPr>
                    <p:cNvPr id="475149" name="Rectangle 475148">
                      <a:extLst>
                        <a:ext uri="{FF2B5EF4-FFF2-40B4-BE49-F238E27FC236}">
                          <a16:creationId xmlns:a16="http://schemas.microsoft.com/office/drawing/2014/main" id="{54F45CAE-5D8F-79A1-02AF-17493AC5740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5150" name="Rectangle 475149">
                      <a:extLst>
                        <a:ext uri="{FF2B5EF4-FFF2-40B4-BE49-F238E27FC236}">
                          <a16:creationId xmlns:a16="http://schemas.microsoft.com/office/drawing/2014/main" id="{A2DB8C4C-1E25-6939-B509-FDA70004069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5146" name="Group 475145">
                    <a:extLst>
                      <a:ext uri="{FF2B5EF4-FFF2-40B4-BE49-F238E27FC236}">
                        <a16:creationId xmlns:a16="http://schemas.microsoft.com/office/drawing/2014/main" id="{41E3E060-A94A-DC33-B9ED-DF751FC4A742}"/>
                      </a:ext>
                    </a:extLst>
                  </p:cNvPr>
                  <p:cNvGrpSpPr>
                    <a:grpSpLocks/>
                  </p:cNvGrpSpPr>
                  <p:nvPr/>
                </p:nvGrpSpPr>
                <p:grpSpPr bwMode="auto">
                  <a:xfrm>
                    <a:off x="144" y="4234"/>
                    <a:ext cx="5616" cy="86"/>
                    <a:chOff x="96" y="4176"/>
                    <a:chExt cx="5520" cy="144"/>
                  </a:xfrm>
                </p:grpSpPr>
                <p:sp>
                  <p:nvSpPr>
                    <p:cNvPr id="475147" name="Rectangle 475146">
                      <a:extLst>
                        <a:ext uri="{FF2B5EF4-FFF2-40B4-BE49-F238E27FC236}">
                          <a16:creationId xmlns:a16="http://schemas.microsoft.com/office/drawing/2014/main" id="{C1FA0391-DC4F-E181-F39A-F47EEE793D6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5148" name="Rectangle 475147">
                      <a:extLst>
                        <a:ext uri="{FF2B5EF4-FFF2-40B4-BE49-F238E27FC236}">
                          <a16:creationId xmlns:a16="http://schemas.microsoft.com/office/drawing/2014/main" id="{C61C4376-B486-6666-051E-BF81EA0B80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75142" name="Rectangle 21">
                  <a:extLst>
                    <a:ext uri="{FF2B5EF4-FFF2-40B4-BE49-F238E27FC236}">
                      <a16:creationId xmlns:a16="http://schemas.microsoft.com/office/drawing/2014/main" id="{25E87A8B-E49B-836F-C401-832FE1FF75B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34FAAD5F-FC9A-B41B-273B-1472939FA14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D792B09B-F969-FE7D-F110-BF3CB241F658}"/>
                  </a:ext>
                </a:extLst>
              </p14:cNvPr>
              <p14:cNvContentPartPr/>
              <p14:nvPr/>
            </p14:nvContentPartPr>
            <p14:xfrm>
              <a:off x="6774120" y="3906720"/>
              <a:ext cx="20520" cy="47160"/>
            </p14:xfrm>
          </p:contentPart>
        </mc:Choice>
        <mc:Fallback xmlns="">
          <p:pic>
            <p:nvPicPr>
              <p:cNvPr id="5" name="Ink 4">
                <a:extLst>
                  <a:ext uri="{FF2B5EF4-FFF2-40B4-BE49-F238E27FC236}">
                    <a16:creationId xmlns:a16="http://schemas.microsoft.com/office/drawing/2014/main" id="{D792B09B-F969-FE7D-F110-BF3CB241F658}"/>
                  </a:ext>
                </a:extLst>
              </p:cNvPr>
              <p:cNvPicPr/>
              <p:nvPr/>
            </p:nvPicPr>
            <p:blipFill>
              <a:blip r:embed="rId12"/>
              <a:stretch>
                <a:fillRect/>
              </a:stretch>
            </p:blipFill>
            <p:spPr>
              <a:xfrm>
                <a:off x="6764760" y="3897360"/>
                <a:ext cx="3924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 name="Ink 1">
                <a:extLst>
                  <a:ext uri="{FF2B5EF4-FFF2-40B4-BE49-F238E27FC236}">
                    <a16:creationId xmlns:a16="http://schemas.microsoft.com/office/drawing/2014/main" id="{01D7BF9C-295B-C8D9-9C37-9004F1868A0A}"/>
                  </a:ext>
                </a:extLst>
              </p14:cNvPr>
              <p14:cNvContentPartPr/>
              <p14:nvPr/>
            </p14:nvContentPartPr>
            <p14:xfrm>
              <a:off x="5762160" y="2986560"/>
              <a:ext cx="2354760" cy="1983960"/>
            </p14:xfrm>
          </p:contentPart>
        </mc:Choice>
        <mc:Fallback xmlns="">
          <p:pic>
            <p:nvPicPr>
              <p:cNvPr id="2" name="Ink 1">
                <a:extLst>
                  <a:ext uri="{FF2B5EF4-FFF2-40B4-BE49-F238E27FC236}">
                    <a16:creationId xmlns:a16="http://schemas.microsoft.com/office/drawing/2014/main" id="{01D7BF9C-295B-C8D9-9C37-9004F1868A0A}"/>
                  </a:ext>
                </a:extLst>
              </p:cNvPr>
              <p:cNvPicPr/>
              <p:nvPr/>
            </p:nvPicPr>
            <p:blipFill>
              <a:blip r:embed="rId14"/>
              <a:stretch>
                <a:fillRect/>
              </a:stretch>
            </p:blipFill>
            <p:spPr>
              <a:xfrm>
                <a:off x="5752800" y="2977200"/>
                <a:ext cx="2373480" cy="2002680"/>
              </a:xfrm>
              <a:prstGeom prst="rect">
                <a:avLst/>
              </a:prstGeom>
            </p:spPr>
          </p:pic>
        </mc:Fallback>
      </mc:AlternateContent>
    </p:spTree>
    <p:extLst>
      <p:ext uri="{BB962C8B-B14F-4D97-AF65-F5344CB8AC3E}">
        <p14:creationId xmlns:p14="http://schemas.microsoft.com/office/powerpoint/2010/main" val="354756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75139">
                                            <p:txEl>
                                              <p:pRg st="0" end="0"/>
                                            </p:txEl>
                                          </p:spTgt>
                                        </p:tgtEl>
                                        <p:attrNameLst>
                                          <p:attrName>style.visibility</p:attrName>
                                        </p:attrNameLst>
                                      </p:cBhvr>
                                      <p:to>
                                        <p:strVal val="visible"/>
                                      </p:to>
                                    </p:set>
                                    <p:animEffect transition="in" filter="box(out)">
                                      <p:cBhvr>
                                        <p:cTn id="7" dur="500"/>
                                        <p:tgtEl>
                                          <p:spTgt spid="47513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75139">
                                            <p:txEl>
                                              <p:pRg st="1" end="1"/>
                                            </p:txEl>
                                          </p:spTgt>
                                        </p:tgtEl>
                                        <p:attrNameLst>
                                          <p:attrName>style.visibility</p:attrName>
                                        </p:attrNameLst>
                                      </p:cBhvr>
                                      <p:to>
                                        <p:strVal val="visible"/>
                                      </p:to>
                                    </p:set>
                                    <p:animEffect transition="in" filter="box(out)">
                                      <p:cBhvr>
                                        <p:cTn id="12" dur="500"/>
                                        <p:tgtEl>
                                          <p:spTgt spid="47513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475139">
                                            <p:txEl>
                                              <p:pRg st="2" end="2"/>
                                            </p:txEl>
                                          </p:spTgt>
                                        </p:tgtEl>
                                        <p:attrNameLst>
                                          <p:attrName>style.visibility</p:attrName>
                                        </p:attrNameLst>
                                      </p:cBhvr>
                                      <p:to>
                                        <p:strVal val="visible"/>
                                      </p:to>
                                    </p:set>
                                    <p:animEffect transition="in" filter="box(out)">
                                      <p:cBhvr>
                                        <p:cTn id="17" dur="500"/>
                                        <p:tgtEl>
                                          <p:spTgt spid="47513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75141"/>
                                        </p:tgtEl>
                                        <p:attrNameLst>
                                          <p:attrName>style.visibility</p:attrName>
                                        </p:attrNameLst>
                                      </p:cBhvr>
                                      <p:to>
                                        <p:strVal val="visible"/>
                                      </p:to>
                                    </p:set>
                                    <p:animEffect transition="in" filter="dissolve">
                                      <p:cBhvr>
                                        <p:cTn id="22" dur="500"/>
                                        <p:tgtEl>
                                          <p:spTgt spid="47514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499"/>
                                          </p:stCondLst>
                                        </p:cTn>
                                        <p:tgtEl>
                                          <p:spTgt spid="47513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475136"/>
                                        </p:tgtEl>
                                        <p:attrNameLst>
                                          <p:attrName>style.visibility</p:attrName>
                                        </p:attrNameLst>
                                      </p:cBhvr>
                                      <p:to>
                                        <p:strVal val="visible"/>
                                      </p:to>
                                    </p:set>
                                    <p:animEffect transition="in" filter="dissolve">
                                      <p:cBhvr>
                                        <p:cTn id="36" dur="500"/>
                                        <p:tgtEl>
                                          <p:spTgt spid="475136"/>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dissolve">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dissolv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dissolve">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dissolve">
                                      <p:cBhvr>
                                        <p:cTn id="56" dur="500"/>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dissolve">
                                      <p:cBhvr>
                                        <p:cTn id="6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9" grpId="0" build="p" autoUpdateAnimBg="0"/>
      <p:bldP spid="15" grpId="0"/>
      <p:bldP spid="27" grpId="0" animBg="1"/>
      <p:bldP spid="28" grpId="0" animBg="1"/>
      <p:bldP spid="29" grpId="0" animBg="1"/>
      <p:bldP spid="30"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a:extLst>
              <a:ext uri="{FF2B5EF4-FFF2-40B4-BE49-F238E27FC236}">
                <a16:creationId xmlns:a16="http://schemas.microsoft.com/office/drawing/2014/main" id="{73F1C60E-C176-50C4-3FB4-51198FA265BA}"/>
              </a:ext>
            </a:extLst>
          </p:cNvPr>
          <p:cNvSpPr>
            <a:spLocks noChangeArrowheads="1"/>
          </p:cNvSpPr>
          <p:nvPr/>
        </p:nvSpPr>
        <p:spPr bwMode="auto">
          <a:xfrm>
            <a:off x="1968128" y="457200"/>
            <a:ext cx="626147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dirty="0">
                <a:solidFill>
                  <a:schemeClr val="tx2"/>
                </a:solidFill>
              </a:rPr>
              <a:t>Moving Object in A Fluid : </a:t>
            </a:r>
            <a:r>
              <a:rPr lang="en-US" altLang="en-US" sz="2800" i="1" dirty="0" err="1">
                <a:solidFill>
                  <a:schemeClr val="tx2"/>
                </a:solidFill>
              </a:rPr>
              <a:t>V</a:t>
            </a:r>
            <a:r>
              <a:rPr lang="en-US" altLang="en-US" sz="2800" i="1" baseline="-25000" dirty="0" err="1">
                <a:solidFill>
                  <a:schemeClr val="tx2"/>
                </a:solidFill>
              </a:rPr>
              <a:t>obj</a:t>
            </a:r>
            <a:r>
              <a:rPr lang="en-US" altLang="en-US" sz="2800" i="1" dirty="0">
                <a:solidFill>
                  <a:schemeClr val="tx2"/>
                </a:solidFill>
              </a:rPr>
              <a:t> &lt; C</a:t>
            </a:r>
            <a:r>
              <a:rPr lang="en-US" altLang="en-US" sz="2800" i="1" baseline="-25000" dirty="0">
                <a:solidFill>
                  <a:schemeClr val="tx2"/>
                </a:solidFill>
                <a:sym typeface="Symbol" panose="05050102010706020507" pitchFamily="18" charset="2"/>
              </a:rPr>
              <a:t></a:t>
            </a:r>
            <a:endParaRPr lang="en-US" altLang="en-US" sz="2800" i="1" baseline="-25000" dirty="0">
              <a:solidFill>
                <a:schemeClr val="tx2"/>
              </a:solidFill>
            </a:endParaRPr>
          </a:p>
        </p:txBody>
      </p:sp>
      <p:sp>
        <p:nvSpPr>
          <p:cNvPr id="476163" name="Text Box 3">
            <a:extLst>
              <a:ext uri="{FF2B5EF4-FFF2-40B4-BE49-F238E27FC236}">
                <a16:creationId xmlns:a16="http://schemas.microsoft.com/office/drawing/2014/main" id="{4BC37978-09C9-BC79-5A2E-D7BBDF226641}"/>
              </a:ext>
            </a:extLst>
          </p:cNvPr>
          <p:cNvSpPr txBox="1">
            <a:spLocks noChangeArrowheads="1"/>
          </p:cNvSpPr>
          <p:nvPr/>
        </p:nvSpPr>
        <p:spPr bwMode="auto">
          <a:xfrm>
            <a:off x="304800" y="1314271"/>
            <a:ext cx="8610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latin typeface="Times" panose="02020603050405020304" pitchFamily="18" charset="0"/>
              </a:rPr>
              <a:t>• When the speed of the </a:t>
            </a:r>
            <a:r>
              <a:rPr lang="en-US" altLang="en-US" dirty="0">
                <a:latin typeface="Times" panose="02020603050405020304" pitchFamily="18" charset="0"/>
              </a:rPr>
              <a:t> object is less than the sonic speed, the relative speed of pressure waves </a:t>
            </a:r>
            <a:r>
              <a:rPr lang="en-US" altLang="en-US" dirty="0" err="1">
                <a:latin typeface="Times" panose="02020603050405020304" pitchFamily="18" charset="0"/>
              </a:rPr>
              <a:t>w.r.t.</a:t>
            </a:r>
            <a:r>
              <a:rPr lang="en-US" altLang="en-US" dirty="0">
                <a:latin typeface="Times" panose="02020603050405020304" pitchFamily="18" charset="0"/>
              </a:rPr>
              <a:t> to the object are slower in the direction of object travel. .</a:t>
            </a:r>
          </a:p>
        </p:txBody>
      </p:sp>
      <p:sp>
        <p:nvSpPr>
          <p:cNvPr id="20" name="Oval 19">
            <a:extLst>
              <a:ext uri="{FF2B5EF4-FFF2-40B4-BE49-F238E27FC236}">
                <a16:creationId xmlns:a16="http://schemas.microsoft.com/office/drawing/2014/main" id="{DD3996A5-3ECA-C03A-D0C0-47F5A8BC0F6C}"/>
              </a:ext>
            </a:extLst>
          </p:cNvPr>
          <p:cNvSpPr/>
          <p:nvPr/>
        </p:nvSpPr>
        <p:spPr>
          <a:xfrm>
            <a:off x="4038600" y="3657600"/>
            <a:ext cx="990600" cy="9144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1" name="Oval 20">
            <a:extLst>
              <a:ext uri="{FF2B5EF4-FFF2-40B4-BE49-F238E27FC236}">
                <a16:creationId xmlns:a16="http://schemas.microsoft.com/office/drawing/2014/main" id="{DB81AB80-8EDF-3FF6-052F-7A4FBD4CF4D4}"/>
              </a:ext>
            </a:extLst>
          </p:cNvPr>
          <p:cNvSpPr/>
          <p:nvPr/>
        </p:nvSpPr>
        <p:spPr>
          <a:xfrm>
            <a:off x="3352800" y="3276600"/>
            <a:ext cx="1828800" cy="16764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2" name="Oval 21">
            <a:extLst>
              <a:ext uri="{FF2B5EF4-FFF2-40B4-BE49-F238E27FC236}">
                <a16:creationId xmlns:a16="http://schemas.microsoft.com/office/drawing/2014/main" id="{24343DEF-ECBC-9A6A-25A5-1620D529DBF5}"/>
              </a:ext>
            </a:extLst>
          </p:cNvPr>
          <p:cNvSpPr/>
          <p:nvPr/>
        </p:nvSpPr>
        <p:spPr>
          <a:xfrm>
            <a:off x="2819400" y="2971800"/>
            <a:ext cx="2514600" cy="23622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3" name="Oval 22">
            <a:extLst>
              <a:ext uri="{FF2B5EF4-FFF2-40B4-BE49-F238E27FC236}">
                <a16:creationId xmlns:a16="http://schemas.microsoft.com/office/drawing/2014/main" id="{58926AE0-9DE4-9A73-0D22-660AF4CF52B5}"/>
              </a:ext>
            </a:extLst>
          </p:cNvPr>
          <p:cNvSpPr/>
          <p:nvPr/>
        </p:nvSpPr>
        <p:spPr>
          <a:xfrm>
            <a:off x="2209800" y="2590800"/>
            <a:ext cx="3352800" cy="3124200"/>
          </a:xfrm>
          <a:prstGeom prst="ellipse">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4" name="Oval 23">
            <a:extLst>
              <a:ext uri="{FF2B5EF4-FFF2-40B4-BE49-F238E27FC236}">
                <a16:creationId xmlns:a16="http://schemas.microsoft.com/office/drawing/2014/main" id="{646673F6-1DFA-ADC9-62FA-4E7BF47967EC}"/>
              </a:ext>
            </a:extLst>
          </p:cNvPr>
          <p:cNvSpPr/>
          <p:nvPr/>
        </p:nvSpPr>
        <p:spPr>
          <a:xfrm>
            <a:off x="4419600" y="40386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cxnSp>
        <p:nvCxnSpPr>
          <p:cNvPr id="26" name="Straight Connector 25">
            <a:extLst>
              <a:ext uri="{FF2B5EF4-FFF2-40B4-BE49-F238E27FC236}">
                <a16:creationId xmlns:a16="http://schemas.microsoft.com/office/drawing/2014/main" id="{BD7C8F4E-5492-7DE7-4C6F-11F72FDE3AF3}"/>
              </a:ext>
            </a:extLst>
          </p:cNvPr>
          <p:cNvCxnSpPr/>
          <p:nvPr/>
        </p:nvCxnSpPr>
        <p:spPr>
          <a:xfrm>
            <a:off x="4495800" y="2438400"/>
            <a:ext cx="76200" cy="350520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4494E07F-10AA-D1BE-8457-0D069D27F798}"/>
              </a:ext>
            </a:extLst>
          </p:cNvPr>
          <p:cNvGrpSpPr/>
          <p:nvPr/>
        </p:nvGrpSpPr>
        <p:grpSpPr>
          <a:xfrm>
            <a:off x="1981200" y="3657600"/>
            <a:ext cx="4876800" cy="543001"/>
            <a:chOff x="1981200" y="3657600"/>
            <a:chExt cx="4876800" cy="543001"/>
          </a:xfrm>
        </p:grpSpPr>
        <p:cxnSp>
          <p:nvCxnSpPr>
            <p:cNvPr id="19" name="Straight Connector 18">
              <a:extLst>
                <a:ext uri="{FF2B5EF4-FFF2-40B4-BE49-F238E27FC236}">
                  <a16:creationId xmlns:a16="http://schemas.microsoft.com/office/drawing/2014/main" id="{EC0092C8-D0F6-C706-1BFA-260370A20388}"/>
                </a:ext>
              </a:extLst>
            </p:cNvPr>
            <p:cNvCxnSpPr>
              <a:cxnSpLocks/>
            </p:cNvCxnSpPr>
            <p:nvPr/>
          </p:nvCxnSpPr>
          <p:spPr>
            <a:xfrm>
              <a:off x="1981200" y="4114800"/>
              <a:ext cx="4876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ED5D73A2-7824-028D-512D-64647D16B330}"/>
                </a:ext>
              </a:extLst>
            </p:cNvPr>
            <p:cNvPicPr>
              <a:picLocks noChangeAspect="1"/>
            </p:cNvPicPr>
            <p:nvPr/>
          </p:nvPicPr>
          <p:blipFill>
            <a:blip r:embed="rId2"/>
            <a:stretch>
              <a:fillRect/>
            </a:stretch>
          </p:blipFill>
          <p:spPr>
            <a:xfrm>
              <a:off x="3038282" y="3657600"/>
              <a:ext cx="1381318" cy="543001"/>
            </a:xfrm>
            <a:prstGeom prst="rect">
              <a:avLst/>
            </a:prstGeom>
            <a:effectLst>
              <a:softEdge rad="88900"/>
            </a:effectLst>
          </p:spPr>
        </p:pic>
      </p:grpSp>
      <p:grpSp>
        <p:nvGrpSpPr>
          <p:cNvPr id="25" name="Group 24">
            <a:extLst>
              <a:ext uri="{FF2B5EF4-FFF2-40B4-BE49-F238E27FC236}">
                <a16:creationId xmlns:a16="http://schemas.microsoft.com/office/drawing/2014/main" id="{2F353FF9-1A72-73E8-4146-AEBDC10F7677}"/>
              </a:ext>
            </a:extLst>
          </p:cNvPr>
          <p:cNvGrpSpPr/>
          <p:nvPr/>
        </p:nvGrpSpPr>
        <p:grpSpPr>
          <a:xfrm>
            <a:off x="0" y="0"/>
            <a:ext cx="9144000" cy="6858000"/>
            <a:chOff x="0" y="0"/>
            <a:chExt cx="9144000" cy="6858000"/>
          </a:xfrm>
        </p:grpSpPr>
        <p:pic>
          <p:nvPicPr>
            <p:cNvPr id="27" name="Picture 26" descr="Logo usage Guidelines">
              <a:extLst>
                <a:ext uri="{FF2B5EF4-FFF2-40B4-BE49-F238E27FC236}">
                  <a16:creationId xmlns:a16="http://schemas.microsoft.com/office/drawing/2014/main" id="{358307F7-043C-0277-BCC2-E0E9F8EFEA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38">
              <a:extLst>
                <a:ext uri="{FF2B5EF4-FFF2-40B4-BE49-F238E27FC236}">
                  <a16:creationId xmlns:a16="http://schemas.microsoft.com/office/drawing/2014/main" id="{8EBFFB9A-5114-63CB-E575-0874079962E5}"/>
                </a:ext>
              </a:extLst>
            </p:cNvPr>
            <p:cNvGrpSpPr>
              <a:grpSpLocks/>
            </p:cNvGrpSpPr>
            <p:nvPr/>
          </p:nvGrpSpPr>
          <p:grpSpPr bwMode="auto">
            <a:xfrm>
              <a:off x="0" y="0"/>
              <a:ext cx="9144000" cy="6858000"/>
              <a:chOff x="0" y="0"/>
              <a:chExt cx="9144000" cy="6858000"/>
            </a:xfrm>
          </p:grpSpPr>
          <p:grpSp>
            <p:nvGrpSpPr>
              <p:cNvPr id="31" name="Group 19">
                <a:extLst>
                  <a:ext uri="{FF2B5EF4-FFF2-40B4-BE49-F238E27FC236}">
                    <a16:creationId xmlns:a16="http://schemas.microsoft.com/office/drawing/2014/main" id="{9FDE81B5-4D29-0794-05DF-305F077EE68B}"/>
                  </a:ext>
                </a:extLst>
              </p:cNvPr>
              <p:cNvGrpSpPr>
                <a:grpSpLocks/>
              </p:cNvGrpSpPr>
              <p:nvPr/>
            </p:nvGrpSpPr>
            <p:grpSpPr bwMode="auto">
              <a:xfrm>
                <a:off x="0" y="0"/>
                <a:ext cx="9144000" cy="6858000"/>
                <a:chOff x="0" y="0"/>
                <a:chExt cx="9144000" cy="6858000"/>
              </a:xfrm>
            </p:grpSpPr>
            <p:grpSp>
              <p:nvGrpSpPr>
                <p:cNvPr id="4097" name="Group 4096">
                  <a:extLst>
                    <a:ext uri="{FF2B5EF4-FFF2-40B4-BE49-F238E27FC236}">
                      <a16:creationId xmlns:a16="http://schemas.microsoft.com/office/drawing/2014/main" id="{F3E3A835-4FDD-BC95-D817-139F84C03949}"/>
                    </a:ext>
                  </a:extLst>
                </p:cNvPr>
                <p:cNvGrpSpPr>
                  <a:grpSpLocks/>
                </p:cNvGrpSpPr>
                <p:nvPr/>
              </p:nvGrpSpPr>
              <p:grpSpPr bwMode="auto">
                <a:xfrm>
                  <a:off x="0" y="0"/>
                  <a:ext cx="9144000" cy="6858000"/>
                  <a:chOff x="0" y="0"/>
                  <a:chExt cx="5760" cy="4320"/>
                </a:xfrm>
              </p:grpSpPr>
              <p:grpSp>
                <p:nvGrpSpPr>
                  <p:cNvPr id="4099" name="Group 4098">
                    <a:extLst>
                      <a:ext uri="{FF2B5EF4-FFF2-40B4-BE49-F238E27FC236}">
                        <a16:creationId xmlns:a16="http://schemas.microsoft.com/office/drawing/2014/main" id="{D0A787AD-5AC0-55D7-93C2-1A39401B99A8}"/>
                      </a:ext>
                    </a:extLst>
                  </p:cNvPr>
                  <p:cNvGrpSpPr>
                    <a:grpSpLocks/>
                  </p:cNvGrpSpPr>
                  <p:nvPr/>
                </p:nvGrpSpPr>
                <p:grpSpPr bwMode="auto">
                  <a:xfrm>
                    <a:off x="0" y="0"/>
                    <a:ext cx="192" cy="4320"/>
                    <a:chOff x="0" y="-48"/>
                    <a:chExt cx="144" cy="4368"/>
                  </a:xfrm>
                </p:grpSpPr>
                <p:sp>
                  <p:nvSpPr>
                    <p:cNvPr id="4110" name="Rectangle 10">
                      <a:extLst>
                        <a:ext uri="{FF2B5EF4-FFF2-40B4-BE49-F238E27FC236}">
                          <a16:creationId xmlns:a16="http://schemas.microsoft.com/office/drawing/2014/main" id="{DF90E511-F237-367A-35F8-ABCACC3666C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1" name="Rectangle 11">
                      <a:extLst>
                        <a:ext uri="{FF2B5EF4-FFF2-40B4-BE49-F238E27FC236}">
                          <a16:creationId xmlns:a16="http://schemas.microsoft.com/office/drawing/2014/main" id="{2C7EB58D-9605-345B-9BB1-A30678DCE3B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1" name="Group 4100">
                    <a:extLst>
                      <a:ext uri="{FF2B5EF4-FFF2-40B4-BE49-F238E27FC236}">
                        <a16:creationId xmlns:a16="http://schemas.microsoft.com/office/drawing/2014/main" id="{11A3E0BD-1CBC-FD59-26F2-71E74EB192D6}"/>
                      </a:ext>
                    </a:extLst>
                  </p:cNvPr>
                  <p:cNvGrpSpPr>
                    <a:grpSpLocks/>
                  </p:cNvGrpSpPr>
                  <p:nvPr/>
                </p:nvGrpSpPr>
                <p:grpSpPr bwMode="auto">
                  <a:xfrm>
                    <a:off x="5674" y="24"/>
                    <a:ext cx="86" cy="4296"/>
                    <a:chOff x="5616" y="-48"/>
                    <a:chExt cx="144" cy="4368"/>
                  </a:xfrm>
                </p:grpSpPr>
                <p:sp>
                  <p:nvSpPr>
                    <p:cNvPr id="4108" name="Rectangle 13">
                      <a:extLst>
                        <a:ext uri="{FF2B5EF4-FFF2-40B4-BE49-F238E27FC236}">
                          <a16:creationId xmlns:a16="http://schemas.microsoft.com/office/drawing/2014/main" id="{2A7B7BF6-6420-F591-C0A0-7FA86DB568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9" name="Rectangle 14">
                      <a:extLst>
                        <a:ext uri="{FF2B5EF4-FFF2-40B4-BE49-F238E27FC236}">
                          <a16:creationId xmlns:a16="http://schemas.microsoft.com/office/drawing/2014/main" id="{7C8F312C-F1C9-EE85-788E-190C7CE744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2" name="Group 4101">
                    <a:extLst>
                      <a:ext uri="{FF2B5EF4-FFF2-40B4-BE49-F238E27FC236}">
                        <a16:creationId xmlns:a16="http://schemas.microsoft.com/office/drawing/2014/main" id="{264DF7CA-78F7-EA32-C490-C2009A697A95}"/>
                      </a:ext>
                    </a:extLst>
                  </p:cNvPr>
                  <p:cNvGrpSpPr>
                    <a:grpSpLocks/>
                  </p:cNvGrpSpPr>
                  <p:nvPr/>
                </p:nvGrpSpPr>
                <p:grpSpPr bwMode="auto">
                  <a:xfrm>
                    <a:off x="144" y="0"/>
                    <a:ext cx="5616" cy="144"/>
                    <a:chOff x="96" y="-48"/>
                    <a:chExt cx="5520" cy="144"/>
                  </a:xfrm>
                </p:grpSpPr>
                <p:sp>
                  <p:nvSpPr>
                    <p:cNvPr id="4106" name="Rectangle 4105">
                      <a:extLst>
                        <a:ext uri="{FF2B5EF4-FFF2-40B4-BE49-F238E27FC236}">
                          <a16:creationId xmlns:a16="http://schemas.microsoft.com/office/drawing/2014/main" id="{3DCB4BDD-450D-CECE-0DF4-51047E824F8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7" name="Rectangle 4106">
                      <a:extLst>
                        <a:ext uri="{FF2B5EF4-FFF2-40B4-BE49-F238E27FC236}">
                          <a16:creationId xmlns:a16="http://schemas.microsoft.com/office/drawing/2014/main" id="{21078B41-EA9C-45F9-96FD-97B52B8000C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3" name="Group 4102">
                    <a:extLst>
                      <a:ext uri="{FF2B5EF4-FFF2-40B4-BE49-F238E27FC236}">
                        <a16:creationId xmlns:a16="http://schemas.microsoft.com/office/drawing/2014/main" id="{A48FB3FC-2E39-94CD-13CE-FA19A0FE3DCE}"/>
                      </a:ext>
                    </a:extLst>
                  </p:cNvPr>
                  <p:cNvGrpSpPr>
                    <a:grpSpLocks/>
                  </p:cNvGrpSpPr>
                  <p:nvPr/>
                </p:nvGrpSpPr>
                <p:grpSpPr bwMode="auto">
                  <a:xfrm>
                    <a:off x="144" y="4234"/>
                    <a:ext cx="5616" cy="86"/>
                    <a:chOff x="96" y="4176"/>
                    <a:chExt cx="5520" cy="144"/>
                  </a:xfrm>
                </p:grpSpPr>
                <p:sp>
                  <p:nvSpPr>
                    <p:cNvPr id="4104" name="Rectangle 4103">
                      <a:extLst>
                        <a:ext uri="{FF2B5EF4-FFF2-40B4-BE49-F238E27FC236}">
                          <a16:creationId xmlns:a16="http://schemas.microsoft.com/office/drawing/2014/main" id="{1C51DB12-8091-59BF-56E9-10CA189D6C8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5" name="Rectangle 4104">
                      <a:extLst>
                        <a:ext uri="{FF2B5EF4-FFF2-40B4-BE49-F238E27FC236}">
                          <a16:creationId xmlns:a16="http://schemas.microsoft.com/office/drawing/2014/main" id="{DEE10CD6-30CA-3563-9808-761593CE4F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098" name="Rectangle 21">
                  <a:extLst>
                    <a:ext uri="{FF2B5EF4-FFF2-40B4-BE49-F238E27FC236}">
                      <a16:creationId xmlns:a16="http://schemas.microsoft.com/office/drawing/2014/main" id="{3F27C790-2786-00A4-E729-3C8A28E1690E}"/>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4096" name="Picture 42" descr="A picture containing shape&#10;&#10;Description automatically generated">
                <a:extLst>
                  <a:ext uri="{FF2B5EF4-FFF2-40B4-BE49-F238E27FC236}">
                    <a16:creationId xmlns:a16="http://schemas.microsoft.com/office/drawing/2014/main" id="{66DC7803-6363-9988-9DD1-956352047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AE9F3CA8-E5A9-C6F6-AB58-20F1047065FF}"/>
                  </a:ext>
                </a:extLst>
              </p14:cNvPr>
              <p14:cNvContentPartPr/>
              <p14:nvPr/>
            </p14:nvContentPartPr>
            <p14:xfrm>
              <a:off x="3054240" y="3110760"/>
              <a:ext cx="3051000" cy="2433960"/>
            </p14:xfrm>
          </p:contentPart>
        </mc:Choice>
        <mc:Fallback xmlns="">
          <p:pic>
            <p:nvPicPr>
              <p:cNvPr id="2" name="Ink 1">
                <a:extLst>
                  <a:ext uri="{FF2B5EF4-FFF2-40B4-BE49-F238E27FC236}">
                    <a16:creationId xmlns:a16="http://schemas.microsoft.com/office/drawing/2014/main" id="{AE9F3CA8-E5A9-C6F6-AB58-20F1047065FF}"/>
                  </a:ext>
                </a:extLst>
              </p:cNvPr>
              <p:cNvPicPr/>
              <p:nvPr/>
            </p:nvPicPr>
            <p:blipFill>
              <a:blip r:embed="rId6"/>
              <a:stretch>
                <a:fillRect/>
              </a:stretch>
            </p:blipFill>
            <p:spPr>
              <a:xfrm>
                <a:off x="3044880" y="3101400"/>
                <a:ext cx="3069720" cy="2452680"/>
              </a:xfrm>
              <a:prstGeom prst="rect">
                <a:avLst/>
              </a:prstGeom>
            </p:spPr>
          </p:pic>
        </mc:Fallback>
      </mc:AlternateContent>
    </p:spTree>
    <p:extLst>
      <p:ext uri="{BB962C8B-B14F-4D97-AF65-F5344CB8AC3E}">
        <p14:creationId xmlns:p14="http://schemas.microsoft.com/office/powerpoint/2010/main" val="33291913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dissolv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dissolv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dissolv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dissolv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dissolv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dissolv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476163">
                                            <p:txEl>
                                              <p:pRg st="0" end="0"/>
                                            </p:txEl>
                                          </p:spTgt>
                                        </p:tgtEl>
                                        <p:attrNameLst>
                                          <p:attrName>style.visibility</p:attrName>
                                        </p:attrNameLst>
                                      </p:cBhvr>
                                      <p:to>
                                        <p:strVal val="visible"/>
                                      </p:to>
                                    </p:set>
                                    <p:animEffect transition="in" filter="dissolve">
                                      <p:cBhvr>
                                        <p:cTn id="41" dur="500"/>
                                        <p:tgtEl>
                                          <p:spTgt spid="4761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build="p" autoUpdateAnimBg="0"/>
      <p:bldP spid="20"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a:extLst>
              <a:ext uri="{FF2B5EF4-FFF2-40B4-BE49-F238E27FC236}">
                <a16:creationId xmlns:a16="http://schemas.microsoft.com/office/drawing/2014/main" id="{73F1C60E-C176-50C4-3FB4-51198FA265BA}"/>
              </a:ext>
            </a:extLst>
          </p:cNvPr>
          <p:cNvSpPr>
            <a:spLocks noChangeArrowheads="1"/>
          </p:cNvSpPr>
          <p:nvPr/>
        </p:nvSpPr>
        <p:spPr bwMode="auto">
          <a:xfrm>
            <a:off x="990600" y="372235"/>
            <a:ext cx="7772400" cy="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dirty="0">
                <a:solidFill>
                  <a:schemeClr val="tx2"/>
                </a:solidFill>
              </a:rPr>
              <a:t>Moving Object in A Fluid : : </a:t>
            </a:r>
            <a:r>
              <a:rPr lang="en-US" altLang="en-US" sz="2800" i="1" dirty="0" err="1">
                <a:solidFill>
                  <a:schemeClr val="tx2"/>
                </a:solidFill>
              </a:rPr>
              <a:t>V</a:t>
            </a:r>
            <a:r>
              <a:rPr lang="en-US" altLang="en-US" sz="2800" i="1" baseline="-25000" dirty="0" err="1">
                <a:solidFill>
                  <a:schemeClr val="tx2"/>
                </a:solidFill>
              </a:rPr>
              <a:t>obj</a:t>
            </a:r>
            <a:r>
              <a:rPr lang="en-US" altLang="en-US" sz="2800" i="1" dirty="0">
                <a:solidFill>
                  <a:schemeClr val="tx2"/>
                </a:solidFill>
              </a:rPr>
              <a:t> = C</a:t>
            </a:r>
            <a:r>
              <a:rPr lang="en-US" altLang="en-US" sz="2800" i="1" baseline="-25000" dirty="0">
                <a:solidFill>
                  <a:schemeClr val="tx2"/>
                </a:solidFill>
                <a:sym typeface="Symbol" panose="05050102010706020507" pitchFamily="18" charset="2"/>
              </a:rPr>
              <a:t></a:t>
            </a:r>
            <a:endParaRPr lang="en-US" altLang="en-US" sz="2800" i="1" baseline="-25000" dirty="0">
              <a:solidFill>
                <a:schemeClr val="tx2"/>
              </a:solidFill>
            </a:endParaRPr>
          </a:p>
        </p:txBody>
      </p:sp>
      <p:sp>
        <p:nvSpPr>
          <p:cNvPr id="476163" name="Text Box 3">
            <a:extLst>
              <a:ext uri="{FF2B5EF4-FFF2-40B4-BE49-F238E27FC236}">
                <a16:creationId xmlns:a16="http://schemas.microsoft.com/office/drawing/2014/main" id="{4BC37978-09C9-BC79-5A2E-D7BBDF226641}"/>
              </a:ext>
            </a:extLst>
          </p:cNvPr>
          <p:cNvSpPr txBox="1">
            <a:spLocks noChangeArrowheads="1"/>
          </p:cNvSpPr>
          <p:nvPr/>
        </p:nvSpPr>
        <p:spPr bwMode="auto">
          <a:xfrm>
            <a:off x="304800" y="1403350"/>
            <a:ext cx="8610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a:latin typeface="Times" panose="02020603050405020304" pitchFamily="18" charset="0"/>
              </a:rPr>
              <a:t>• </a:t>
            </a:r>
            <a:r>
              <a:rPr lang="en-US" altLang="en-US">
                <a:latin typeface="Times" panose="02020603050405020304" pitchFamily="18" charset="0"/>
              </a:rPr>
              <a:t>As the object approaches the speed of sound, it begins to catch up with the pressure waves and creates an infinitesimally weak flow discontinuity just ahead of the aircraft</a:t>
            </a:r>
          </a:p>
        </p:txBody>
      </p:sp>
      <p:pic>
        <p:nvPicPr>
          <p:cNvPr id="4102" name="Picture 4">
            <a:extLst>
              <a:ext uri="{FF2B5EF4-FFF2-40B4-BE49-F238E27FC236}">
                <a16:creationId xmlns:a16="http://schemas.microsoft.com/office/drawing/2014/main" id="{7CE5DE5A-C15D-8E41-DBAD-B3960B0B51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895600"/>
            <a:ext cx="4471988" cy="3492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D0306EEC-4648-A716-A713-5D7A567DA5AF}"/>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2A81B471-0EBC-51CF-B42F-2A93577863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88937C14-7413-1118-FD63-46B25504BF08}"/>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54ACA78C-D0E8-8BB6-1EBD-FA5F0B6E4954}"/>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FD97F14C-C8F0-FB9C-AEEB-15B7B8326119}"/>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7769FB8E-C070-5F41-BCE0-50B4A5A8FC55}"/>
                      </a:ext>
                    </a:extLst>
                  </p:cNvPr>
                  <p:cNvGrpSpPr>
                    <a:grpSpLocks/>
                  </p:cNvGrpSpPr>
                  <p:nvPr/>
                </p:nvGrpSpPr>
                <p:grpSpPr bwMode="auto">
                  <a:xfrm>
                    <a:off x="0" y="0"/>
                    <a:ext cx="192" cy="4320"/>
                    <a:chOff x="0" y="-48"/>
                    <a:chExt cx="144" cy="4368"/>
                  </a:xfrm>
                </p:grpSpPr>
                <p:sp>
                  <p:nvSpPr>
                    <p:cNvPr id="4103" name="Rectangle 10">
                      <a:extLst>
                        <a:ext uri="{FF2B5EF4-FFF2-40B4-BE49-F238E27FC236}">
                          <a16:creationId xmlns:a16="http://schemas.microsoft.com/office/drawing/2014/main" id="{93D78961-0DD8-BA48-AA0B-49AEDDAEB65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4" name="Rectangle 11">
                      <a:extLst>
                        <a:ext uri="{FF2B5EF4-FFF2-40B4-BE49-F238E27FC236}">
                          <a16:creationId xmlns:a16="http://schemas.microsoft.com/office/drawing/2014/main" id="{5F0210F5-CD79-7DA6-A54B-A76FE0CBF43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DB11596D-E688-B1F0-3CEE-A385BF2E0095}"/>
                      </a:ext>
                    </a:extLst>
                  </p:cNvPr>
                  <p:cNvGrpSpPr>
                    <a:grpSpLocks/>
                  </p:cNvGrpSpPr>
                  <p:nvPr/>
                </p:nvGrpSpPr>
                <p:grpSpPr bwMode="auto">
                  <a:xfrm>
                    <a:off x="5674" y="24"/>
                    <a:ext cx="86" cy="4296"/>
                    <a:chOff x="5616" y="-48"/>
                    <a:chExt cx="144" cy="4368"/>
                  </a:xfrm>
                </p:grpSpPr>
                <p:sp>
                  <p:nvSpPr>
                    <p:cNvPr id="4099" name="Rectangle 13">
                      <a:extLst>
                        <a:ext uri="{FF2B5EF4-FFF2-40B4-BE49-F238E27FC236}">
                          <a16:creationId xmlns:a16="http://schemas.microsoft.com/office/drawing/2014/main" id="{25FCAB2C-B0A6-409C-FE5A-94E47727EB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1" name="Rectangle 14">
                      <a:extLst>
                        <a:ext uri="{FF2B5EF4-FFF2-40B4-BE49-F238E27FC236}">
                          <a16:creationId xmlns:a16="http://schemas.microsoft.com/office/drawing/2014/main" id="{E25146F0-3A50-701F-CC19-79B4B89B57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14901C70-4706-84BF-E939-7F9DF8DF92C8}"/>
                      </a:ext>
                    </a:extLst>
                  </p:cNvPr>
                  <p:cNvGrpSpPr>
                    <a:grpSpLocks/>
                  </p:cNvGrpSpPr>
                  <p:nvPr/>
                </p:nvGrpSpPr>
                <p:grpSpPr bwMode="auto">
                  <a:xfrm>
                    <a:off x="144" y="0"/>
                    <a:ext cx="5616" cy="144"/>
                    <a:chOff x="96" y="-48"/>
                    <a:chExt cx="5520" cy="144"/>
                  </a:xfrm>
                </p:grpSpPr>
                <p:sp>
                  <p:nvSpPr>
                    <p:cNvPr id="4097" name="Rectangle 4096">
                      <a:extLst>
                        <a:ext uri="{FF2B5EF4-FFF2-40B4-BE49-F238E27FC236}">
                          <a16:creationId xmlns:a16="http://schemas.microsoft.com/office/drawing/2014/main" id="{AF69CC15-6862-D9C7-F57F-EADE403D2D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98" name="Rectangle 4097">
                      <a:extLst>
                        <a:ext uri="{FF2B5EF4-FFF2-40B4-BE49-F238E27FC236}">
                          <a16:creationId xmlns:a16="http://schemas.microsoft.com/office/drawing/2014/main" id="{8BCC49B2-A634-9419-A783-FF864900E78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A8900D7D-DE6D-B74C-D1EE-42C7103CEAE3}"/>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A54BF087-A294-D66B-BC0D-BDF22F73844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96" name="Rectangle 4095">
                      <a:extLst>
                        <a:ext uri="{FF2B5EF4-FFF2-40B4-BE49-F238E27FC236}">
                          <a16:creationId xmlns:a16="http://schemas.microsoft.com/office/drawing/2014/main" id="{ECA8AE05-BF75-9BD7-EDD0-15E2FEBEAB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07174F27-2FA8-B043-84A5-1A6A902CFA23}"/>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962F63B4-2709-4094-CA3C-E03D035D90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91062007-6195-2956-50B5-0E4E6510D9E2}"/>
                  </a:ext>
                </a:extLst>
              </p14:cNvPr>
              <p14:cNvContentPartPr/>
              <p14:nvPr/>
            </p14:nvContentPartPr>
            <p14:xfrm>
              <a:off x="3683520" y="3855960"/>
              <a:ext cx="2266920" cy="1477080"/>
            </p14:xfrm>
          </p:contentPart>
        </mc:Choice>
        <mc:Fallback xmlns="">
          <p:pic>
            <p:nvPicPr>
              <p:cNvPr id="2" name="Ink 1">
                <a:extLst>
                  <a:ext uri="{FF2B5EF4-FFF2-40B4-BE49-F238E27FC236}">
                    <a16:creationId xmlns:a16="http://schemas.microsoft.com/office/drawing/2014/main" id="{91062007-6195-2956-50B5-0E4E6510D9E2}"/>
                  </a:ext>
                </a:extLst>
              </p:cNvPr>
              <p:cNvPicPr/>
              <p:nvPr/>
            </p:nvPicPr>
            <p:blipFill>
              <a:blip r:embed="rId6"/>
              <a:stretch>
                <a:fillRect/>
              </a:stretch>
            </p:blipFill>
            <p:spPr>
              <a:xfrm>
                <a:off x="3674160" y="3846600"/>
                <a:ext cx="2285640" cy="1495800"/>
              </a:xfrm>
              <a:prstGeom prst="rect">
                <a:avLst/>
              </a:prstGeom>
            </p:spPr>
          </p:pic>
        </mc:Fallback>
      </mc:AlternateContent>
    </p:spTree>
    <p:extLst>
      <p:ext uri="{BB962C8B-B14F-4D97-AF65-F5344CB8AC3E}">
        <p14:creationId xmlns:p14="http://schemas.microsoft.com/office/powerpoint/2010/main" val="25371334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circle(in)">
                                      <p:cBhvr>
                                        <p:cTn id="7" dur="750"/>
                                        <p:tgtEl>
                                          <p:spTgt spid="41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76163">
                                            <p:txEl>
                                              <p:pRg st="0" end="0"/>
                                            </p:txEl>
                                          </p:spTgt>
                                        </p:tgtEl>
                                        <p:attrNameLst>
                                          <p:attrName>style.visibility</p:attrName>
                                        </p:attrNameLst>
                                      </p:cBhvr>
                                      <p:to>
                                        <p:strVal val="visible"/>
                                      </p:to>
                                    </p:set>
                                    <p:animEffect transition="in" filter="dissolve">
                                      <p:cBhvr>
                                        <p:cTn id="12" dur="500"/>
                                        <p:tgtEl>
                                          <p:spTgt spid="4761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883808E0-E86D-5D15-0DF6-DB7F7D9EAC5E}"/>
              </a:ext>
            </a:extLst>
          </p:cNvPr>
          <p:cNvSpPr>
            <a:spLocks noChangeArrowheads="1"/>
          </p:cNvSpPr>
          <p:nvPr/>
        </p:nvSpPr>
        <p:spPr bwMode="auto">
          <a:xfrm>
            <a:off x="990600" y="2286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dirty="0">
                <a:solidFill>
                  <a:schemeClr val="tx2"/>
                </a:solidFill>
              </a:rPr>
              <a:t>Moving Object in A Fluid :  </a:t>
            </a:r>
            <a:r>
              <a:rPr lang="en-US" altLang="en-US" sz="2800" i="1" dirty="0" err="1">
                <a:solidFill>
                  <a:schemeClr val="tx2"/>
                </a:solidFill>
              </a:rPr>
              <a:t>V</a:t>
            </a:r>
            <a:r>
              <a:rPr lang="en-US" altLang="en-US" sz="2800" i="1" baseline="-25000" dirty="0" err="1">
                <a:solidFill>
                  <a:schemeClr val="tx2"/>
                </a:solidFill>
              </a:rPr>
              <a:t>obj</a:t>
            </a:r>
            <a:r>
              <a:rPr lang="en-US" altLang="en-US" sz="2800" i="1" dirty="0">
                <a:solidFill>
                  <a:schemeClr val="tx2"/>
                </a:solidFill>
              </a:rPr>
              <a:t> &gt; C</a:t>
            </a:r>
            <a:r>
              <a:rPr lang="en-US" altLang="en-US" sz="2800" i="1" baseline="-25000" dirty="0">
                <a:solidFill>
                  <a:schemeClr val="tx2"/>
                </a:solidFill>
                <a:sym typeface="Symbol" panose="05050102010706020507" pitchFamily="18" charset="2"/>
              </a:rPr>
              <a:t></a:t>
            </a:r>
            <a:endParaRPr lang="en-US" altLang="en-US" sz="2800" i="1" baseline="-25000" dirty="0">
              <a:solidFill>
                <a:schemeClr val="tx2"/>
              </a:solidFill>
            </a:endParaRPr>
          </a:p>
        </p:txBody>
      </p:sp>
      <p:sp>
        <p:nvSpPr>
          <p:cNvPr id="477187" name="Text Box 3">
            <a:extLst>
              <a:ext uri="{FF2B5EF4-FFF2-40B4-BE49-F238E27FC236}">
                <a16:creationId xmlns:a16="http://schemas.microsoft.com/office/drawing/2014/main" id="{890DF44A-74FD-3709-0913-8A3857C817D3}"/>
              </a:ext>
            </a:extLst>
          </p:cNvPr>
          <p:cNvSpPr txBox="1">
            <a:spLocks noChangeArrowheads="1"/>
          </p:cNvSpPr>
          <p:nvPr/>
        </p:nvSpPr>
        <p:spPr bwMode="auto">
          <a:xfrm>
            <a:off x="228600" y="1314450"/>
            <a:ext cx="8686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latin typeface="Times" panose="02020603050405020304" pitchFamily="18" charset="0"/>
              </a:rPr>
              <a:t>• </a:t>
            </a:r>
            <a:r>
              <a:rPr lang="en-US" altLang="en-US" dirty="0">
                <a:latin typeface="Times" panose="02020603050405020304" pitchFamily="18" charset="0"/>
              </a:rPr>
              <a:t>As the vehicle breaks the speed of sound, the infinitesimally weak Shock waves begin to add up along a “Mach Line” and form a strong pressure wave with  highly compressed air, called a shockwave.</a:t>
            </a:r>
            <a:endParaRPr lang="en-US" altLang="en-US" dirty="0">
              <a:latin typeface="ArialMT"/>
            </a:endParaRPr>
          </a:p>
        </p:txBody>
      </p:sp>
      <p:pic>
        <p:nvPicPr>
          <p:cNvPr id="10244" name="Picture 4">
            <a:extLst>
              <a:ext uri="{FF2B5EF4-FFF2-40B4-BE49-F238E27FC236}">
                <a16:creationId xmlns:a16="http://schemas.microsoft.com/office/drawing/2014/main" id="{4EA65CA4-CBB6-7F61-484C-27BDFFAA0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514600"/>
            <a:ext cx="5281613" cy="3946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B7E92B05-D11D-7C95-1FD9-8768603D2F6D}"/>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04CF6ED8-470C-4BCF-3D11-A05C5D1143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8F9B9710-FE87-C6F8-70ED-1FE3FA57565F}"/>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F8A74E97-70C3-E539-F548-B15D0544FA41}"/>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A341C1A1-3CBF-17D8-6785-A9694B67B1EB}"/>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F6E2AEB4-F525-D522-280C-550AA3F6E3C5}"/>
                      </a:ext>
                    </a:extLst>
                  </p:cNvPr>
                  <p:cNvGrpSpPr>
                    <a:grpSpLocks/>
                  </p:cNvGrpSpPr>
                  <p:nvPr/>
                </p:nvGrpSpPr>
                <p:grpSpPr bwMode="auto">
                  <a:xfrm>
                    <a:off x="0" y="0"/>
                    <a:ext cx="192" cy="4320"/>
                    <a:chOff x="0" y="-48"/>
                    <a:chExt cx="144" cy="4368"/>
                  </a:xfrm>
                </p:grpSpPr>
                <p:sp>
                  <p:nvSpPr>
                    <p:cNvPr id="477189" name="Rectangle 10">
                      <a:extLst>
                        <a:ext uri="{FF2B5EF4-FFF2-40B4-BE49-F238E27FC236}">
                          <a16:creationId xmlns:a16="http://schemas.microsoft.com/office/drawing/2014/main" id="{5680B252-0BE0-3FE2-4F45-00DE8A4BDC5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7190" name="Rectangle 11">
                      <a:extLst>
                        <a:ext uri="{FF2B5EF4-FFF2-40B4-BE49-F238E27FC236}">
                          <a16:creationId xmlns:a16="http://schemas.microsoft.com/office/drawing/2014/main" id="{A74134E2-F8AE-50A7-F312-78D6C28F5D2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EFB01EDF-AF96-CFF4-43D4-1A7D0B9DF08F}"/>
                      </a:ext>
                    </a:extLst>
                  </p:cNvPr>
                  <p:cNvGrpSpPr>
                    <a:grpSpLocks/>
                  </p:cNvGrpSpPr>
                  <p:nvPr/>
                </p:nvGrpSpPr>
                <p:grpSpPr bwMode="auto">
                  <a:xfrm>
                    <a:off x="5674" y="24"/>
                    <a:ext cx="86" cy="4296"/>
                    <a:chOff x="5616" y="-48"/>
                    <a:chExt cx="144" cy="4368"/>
                  </a:xfrm>
                </p:grpSpPr>
                <p:sp>
                  <p:nvSpPr>
                    <p:cNvPr id="477186" name="Rectangle 13">
                      <a:extLst>
                        <a:ext uri="{FF2B5EF4-FFF2-40B4-BE49-F238E27FC236}">
                          <a16:creationId xmlns:a16="http://schemas.microsoft.com/office/drawing/2014/main" id="{77F6843F-9123-971E-F491-91E694644F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7188" name="Rectangle 14">
                      <a:extLst>
                        <a:ext uri="{FF2B5EF4-FFF2-40B4-BE49-F238E27FC236}">
                          <a16:creationId xmlns:a16="http://schemas.microsoft.com/office/drawing/2014/main" id="{A789B3B0-8C41-AC88-FBD5-371F9E49042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030AD6E5-3463-DD1E-7B21-5729A326FE70}"/>
                      </a:ext>
                    </a:extLst>
                  </p:cNvPr>
                  <p:cNvGrpSpPr>
                    <a:grpSpLocks/>
                  </p:cNvGrpSpPr>
                  <p:nvPr/>
                </p:nvGrpSpPr>
                <p:grpSpPr bwMode="auto">
                  <a:xfrm>
                    <a:off x="144" y="0"/>
                    <a:ext cx="5616" cy="144"/>
                    <a:chOff x="96" y="-48"/>
                    <a:chExt cx="5520" cy="144"/>
                  </a:xfrm>
                </p:grpSpPr>
                <p:sp>
                  <p:nvSpPr>
                    <p:cNvPr id="477184" name="Rectangle 477183">
                      <a:extLst>
                        <a:ext uri="{FF2B5EF4-FFF2-40B4-BE49-F238E27FC236}">
                          <a16:creationId xmlns:a16="http://schemas.microsoft.com/office/drawing/2014/main" id="{C35BA420-529F-2816-6650-92AF29A489C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7185" name="Rectangle 477184">
                      <a:extLst>
                        <a:ext uri="{FF2B5EF4-FFF2-40B4-BE49-F238E27FC236}">
                          <a16:creationId xmlns:a16="http://schemas.microsoft.com/office/drawing/2014/main" id="{7A6E44FB-09CC-919F-7AAD-52EA6A58E19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9127806D-9821-E769-9D14-E38DACEA6A79}"/>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A795A59F-F0DE-DDBD-FB0D-397D1D2FF47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108829A3-D5FC-EF12-E919-426A756BE4E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21AEDA33-0848-A822-9E2C-D7EE0A41071E}"/>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0C5A4DBB-EB8A-8855-57F4-9B27744FE0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F170FF52-B036-A1D4-EF42-ADBD321FDF8A}"/>
                  </a:ext>
                </a:extLst>
              </p14:cNvPr>
              <p14:cNvContentPartPr/>
              <p14:nvPr/>
            </p14:nvContentPartPr>
            <p14:xfrm>
              <a:off x="4559400" y="3534120"/>
              <a:ext cx="3447000" cy="2437560"/>
            </p14:xfrm>
          </p:contentPart>
        </mc:Choice>
        <mc:Fallback xmlns="">
          <p:pic>
            <p:nvPicPr>
              <p:cNvPr id="2" name="Ink 1">
                <a:extLst>
                  <a:ext uri="{FF2B5EF4-FFF2-40B4-BE49-F238E27FC236}">
                    <a16:creationId xmlns:a16="http://schemas.microsoft.com/office/drawing/2014/main" id="{F170FF52-B036-A1D4-EF42-ADBD321FDF8A}"/>
                  </a:ext>
                </a:extLst>
              </p:cNvPr>
              <p:cNvPicPr/>
              <p:nvPr/>
            </p:nvPicPr>
            <p:blipFill>
              <a:blip r:embed="rId7"/>
              <a:stretch>
                <a:fillRect/>
              </a:stretch>
            </p:blipFill>
            <p:spPr>
              <a:xfrm>
                <a:off x="4550040" y="3524760"/>
                <a:ext cx="3465720" cy="2456280"/>
              </a:xfrm>
              <a:prstGeom prst="rect">
                <a:avLst/>
              </a:prstGeom>
            </p:spPr>
          </p:pic>
        </mc:Fallback>
      </mc:AlternateContent>
    </p:spTree>
    <p:extLst>
      <p:ext uri="{BB962C8B-B14F-4D97-AF65-F5344CB8AC3E}">
        <p14:creationId xmlns:p14="http://schemas.microsoft.com/office/powerpoint/2010/main" val="25725780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circle(in)">
                                      <p:cBhvr>
                                        <p:cTn id="7" dur="10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77187">
                                            <p:txEl>
                                              <p:pRg st="0" end="0"/>
                                            </p:txEl>
                                          </p:spTgt>
                                        </p:tgtEl>
                                        <p:attrNameLst>
                                          <p:attrName>style.visibility</p:attrName>
                                        </p:attrNameLst>
                                      </p:cBhvr>
                                      <p:to>
                                        <p:strVal val="visible"/>
                                      </p:to>
                                    </p:set>
                                    <p:animEffect transition="in" filter="box(out)">
                                      <p:cBhvr>
                                        <p:cTn id="12" dur="500"/>
                                        <p:tgtEl>
                                          <p:spTgt spid="477187">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6" name="Rectangle 2">
            <a:extLst>
              <a:ext uri="{FF2B5EF4-FFF2-40B4-BE49-F238E27FC236}">
                <a16:creationId xmlns:a16="http://schemas.microsoft.com/office/drawing/2014/main" id="{5903ABC0-8311-D770-F2F0-16211164C543}"/>
              </a:ext>
            </a:extLst>
          </p:cNvPr>
          <p:cNvSpPr>
            <a:spLocks noChangeArrowheads="1"/>
          </p:cNvSpPr>
          <p:nvPr/>
        </p:nvSpPr>
        <p:spPr bwMode="auto">
          <a:xfrm>
            <a:off x="2044576" y="228600"/>
            <a:ext cx="5651623"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800" dirty="0">
                <a:solidFill>
                  <a:schemeClr val="tx2"/>
                </a:solidFill>
              </a:rPr>
              <a:t>Travel of a Highspeed Object &amp; Mach’s Cone</a:t>
            </a:r>
          </a:p>
        </p:txBody>
      </p:sp>
      <p:sp>
        <p:nvSpPr>
          <p:cNvPr id="478211" name="Text Box 3">
            <a:extLst>
              <a:ext uri="{FF2B5EF4-FFF2-40B4-BE49-F238E27FC236}">
                <a16:creationId xmlns:a16="http://schemas.microsoft.com/office/drawing/2014/main" id="{9D1FFBE2-F112-F1AC-01FC-6FA9BEC57C9F}"/>
              </a:ext>
            </a:extLst>
          </p:cNvPr>
          <p:cNvSpPr txBox="1">
            <a:spLocks noChangeArrowheads="1"/>
          </p:cNvSpPr>
          <p:nvPr/>
        </p:nvSpPr>
        <p:spPr bwMode="auto">
          <a:xfrm>
            <a:off x="304800" y="1227137"/>
            <a:ext cx="82375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latin typeface="Times" panose="02020603050405020304" pitchFamily="18" charset="0"/>
              </a:rPr>
              <a:t>• </a:t>
            </a:r>
            <a:r>
              <a:rPr lang="en-US" altLang="en-US" dirty="0">
                <a:latin typeface="Times" panose="02020603050405020304" pitchFamily="18" charset="0"/>
              </a:rPr>
              <a:t>As Mach number increases, the strength of the Cone increases and the Angle of the shockwave becomes increasingly severe</a:t>
            </a:r>
            <a:endParaRPr lang="en-US" altLang="en-US" dirty="0">
              <a:latin typeface="ArialMT"/>
            </a:endParaRPr>
          </a:p>
        </p:txBody>
      </p:sp>
      <p:grpSp>
        <p:nvGrpSpPr>
          <p:cNvPr id="21" name="Group 20">
            <a:extLst>
              <a:ext uri="{FF2B5EF4-FFF2-40B4-BE49-F238E27FC236}">
                <a16:creationId xmlns:a16="http://schemas.microsoft.com/office/drawing/2014/main" id="{00FC3A44-03A5-8420-D4C1-B62AD8201CE8}"/>
              </a:ext>
            </a:extLst>
          </p:cNvPr>
          <p:cNvGrpSpPr/>
          <p:nvPr/>
        </p:nvGrpSpPr>
        <p:grpSpPr>
          <a:xfrm>
            <a:off x="1892300" y="2209800"/>
            <a:ext cx="5118100" cy="4191000"/>
            <a:chOff x="381000" y="2362200"/>
            <a:chExt cx="5118100" cy="4191000"/>
          </a:xfrm>
        </p:grpSpPr>
        <p:pic>
          <p:nvPicPr>
            <p:cNvPr id="5126" name="Picture 4">
              <a:extLst>
                <a:ext uri="{FF2B5EF4-FFF2-40B4-BE49-F238E27FC236}">
                  <a16:creationId xmlns:a16="http://schemas.microsoft.com/office/drawing/2014/main" id="{A2D10BC2-86DA-EFF3-BF97-A26260371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362200"/>
              <a:ext cx="5118100" cy="419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B6DDA80-2983-7420-FDFA-E9EEF4A8C0B7}"/>
                </a:ext>
              </a:extLst>
            </p:cNvPr>
            <p:cNvSpPr txBox="1"/>
            <p:nvPr/>
          </p:nvSpPr>
          <p:spPr>
            <a:xfrm>
              <a:off x="1524000" y="3352800"/>
              <a:ext cx="535724" cy="461665"/>
            </a:xfrm>
            <a:prstGeom prst="rect">
              <a:avLst/>
            </a:prstGeom>
            <a:solidFill>
              <a:srgbClr val="FFCCCC"/>
            </a:solidFill>
          </p:spPr>
          <p:txBody>
            <a:bodyPr wrap="none" rtlCol="0">
              <a:spAutoFit/>
            </a:bodyPr>
            <a:lstStyle/>
            <a:p>
              <a:r>
                <a:rPr lang="en-US" dirty="0"/>
                <a:t>C</a:t>
              </a:r>
              <a:r>
                <a:rPr lang="en-US" baseline="-25000" dirty="0">
                  <a:sym typeface="Symbol" panose="05050102010706020507" pitchFamily="18" charset="2"/>
                </a:rPr>
                <a:t></a:t>
              </a:r>
              <a:endParaRPr lang="en-IN" baseline="-25000" dirty="0"/>
            </a:p>
          </p:txBody>
        </p:sp>
        <p:sp>
          <p:nvSpPr>
            <p:cNvPr id="20" name="TextBox 19">
              <a:extLst>
                <a:ext uri="{FF2B5EF4-FFF2-40B4-BE49-F238E27FC236}">
                  <a16:creationId xmlns:a16="http://schemas.microsoft.com/office/drawing/2014/main" id="{A9AE3D61-74C0-43C5-345D-9D890DE21114}"/>
                </a:ext>
              </a:extLst>
            </p:cNvPr>
            <p:cNvSpPr txBox="1"/>
            <p:nvPr/>
          </p:nvSpPr>
          <p:spPr>
            <a:xfrm>
              <a:off x="2207476" y="4419600"/>
              <a:ext cx="2992999" cy="461665"/>
            </a:xfrm>
            <a:prstGeom prst="rect">
              <a:avLst/>
            </a:prstGeom>
            <a:solidFill>
              <a:srgbClr val="FFCCCC"/>
            </a:solidFill>
          </p:spPr>
          <p:txBody>
            <a:bodyPr wrap="none" rtlCol="0">
              <a:spAutoFit/>
            </a:bodyPr>
            <a:lstStyle/>
            <a:p>
              <a:r>
                <a:rPr lang="en-US" dirty="0"/>
                <a:t>Speed of Aircraft = V</a:t>
              </a:r>
              <a:r>
                <a:rPr lang="en-US" baseline="-25000" dirty="0">
                  <a:sym typeface="Symbol" panose="05050102010706020507" pitchFamily="18" charset="2"/>
                </a:rPr>
                <a:t>ac</a:t>
              </a:r>
              <a:endParaRPr lang="en-IN" baseline="-25000" dirty="0"/>
            </a:p>
          </p:txBody>
        </p:sp>
      </p:grpSp>
      <mc:AlternateContent xmlns:mc="http://schemas.openxmlformats.org/markup-compatibility/2006" xmlns:a14="http://schemas.microsoft.com/office/drawing/2010/main">
        <mc:Choice Requires="a14">
          <p:sp>
            <p:nvSpPr>
              <p:cNvPr id="5122" name="Object 7">
                <a:extLst>
                  <a:ext uri="{FF2B5EF4-FFF2-40B4-BE49-F238E27FC236}">
                    <a16:creationId xmlns:a16="http://schemas.microsoft.com/office/drawing/2014/main" id="{0756E3E2-2AAC-6518-FF2A-40BC6798749C}"/>
                  </a:ext>
                </a:extLst>
              </p:cNvPr>
              <p:cNvSpPr txBox="1"/>
              <p:nvPr/>
            </p:nvSpPr>
            <p:spPr bwMode="auto">
              <a:xfrm>
                <a:off x="5703888" y="3727450"/>
                <a:ext cx="392112" cy="4635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𝜇</m:t>
                      </m:r>
                    </m:oMath>
                  </m:oMathPara>
                </a14:m>
                <a:endParaRPr lang="en-IN" dirty="0"/>
              </a:p>
            </p:txBody>
          </p:sp>
        </mc:Choice>
        <mc:Fallback xmlns="">
          <p:sp>
            <p:nvSpPr>
              <p:cNvPr id="5122" name="Object 7">
                <a:extLst>
                  <a:ext uri="{FF2B5EF4-FFF2-40B4-BE49-F238E27FC236}">
                    <a16:creationId xmlns:a16="http://schemas.microsoft.com/office/drawing/2014/main" id="{0756E3E2-2AAC-6518-FF2A-40BC6798749C}"/>
                  </a:ext>
                </a:extLst>
              </p:cNvPr>
              <p:cNvSpPr txBox="1">
                <a:spLocks noRot="1" noChangeAspect="1" noMove="1" noResize="1" noEditPoints="1" noAdjustHandles="1" noChangeArrowheads="1" noChangeShapeType="1" noTextEdit="1"/>
              </p:cNvSpPr>
              <p:nvPr/>
            </p:nvSpPr>
            <p:spPr bwMode="auto">
              <a:xfrm>
                <a:off x="5703888" y="3727450"/>
                <a:ext cx="392112" cy="463550"/>
              </a:xfrm>
              <a:prstGeom prst="rect">
                <a:avLst/>
              </a:prstGeom>
              <a:blipFill>
                <a:blip r:embed="rId6"/>
                <a:stretch>
                  <a:fillRect l="-4688" b="-7792"/>
                </a:stretch>
              </a:blipFill>
              <a:ln>
                <a:noFill/>
              </a:ln>
              <a:effectLst/>
            </p:spPr>
            <p:txBody>
              <a:bodyPr/>
              <a:lstStyle/>
              <a:p>
                <a:r>
                  <a:rPr lang="en-IN">
                    <a:noFill/>
                  </a:rPr>
                  <a:t> </a:t>
                </a:r>
              </a:p>
            </p:txBody>
          </p:sp>
        </mc:Fallback>
      </mc:AlternateContent>
      <p:grpSp>
        <p:nvGrpSpPr>
          <p:cNvPr id="22" name="Group 21">
            <a:extLst>
              <a:ext uri="{FF2B5EF4-FFF2-40B4-BE49-F238E27FC236}">
                <a16:creationId xmlns:a16="http://schemas.microsoft.com/office/drawing/2014/main" id="{93F96AB1-DCFD-5475-D171-67A9F090527A}"/>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80E2EDB7-2B23-96B7-5C1F-D58503492A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B5A8E131-8025-0184-7887-B76E3B06E49A}"/>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27920BF1-09D5-85F7-BFE9-9641E533278A}"/>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858396EC-284F-96BE-5DAD-ABD80A7AE17E}"/>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53935916-B3FD-34EE-A544-317010BE557E}"/>
                      </a:ext>
                    </a:extLst>
                  </p:cNvPr>
                  <p:cNvGrpSpPr>
                    <a:grpSpLocks/>
                  </p:cNvGrpSpPr>
                  <p:nvPr/>
                </p:nvGrpSpPr>
                <p:grpSpPr bwMode="auto">
                  <a:xfrm>
                    <a:off x="0" y="0"/>
                    <a:ext cx="192" cy="4320"/>
                    <a:chOff x="0" y="-48"/>
                    <a:chExt cx="144" cy="4368"/>
                  </a:xfrm>
                </p:grpSpPr>
                <p:sp>
                  <p:nvSpPr>
                    <p:cNvPr id="5129" name="Rectangle 10">
                      <a:extLst>
                        <a:ext uri="{FF2B5EF4-FFF2-40B4-BE49-F238E27FC236}">
                          <a16:creationId xmlns:a16="http://schemas.microsoft.com/office/drawing/2014/main" id="{0746520C-1B71-5036-25CE-E4AA53664D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0" name="Rectangle 11">
                      <a:extLst>
                        <a:ext uri="{FF2B5EF4-FFF2-40B4-BE49-F238E27FC236}">
                          <a16:creationId xmlns:a16="http://schemas.microsoft.com/office/drawing/2014/main" id="{673D6FD2-C98D-3592-161C-1DE461D1289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88C9B962-B6E6-73A3-A4B3-5283A6FB061B}"/>
                      </a:ext>
                    </a:extLst>
                  </p:cNvPr>
                  <p:cNvGrpSpPr>
                    <a:grpSpLocks/>
                  </p:cNvGrpSpPr>
                  <p:nvPr/>
                </p:nvGrpSpPr>
                <p:grpSpPr bwMode="auto">
                  <a:xfrm>
                    <a:off x="5674" y="24"/>
                    <a:ext cx="86" cy="4296"/>
                    <a:chOff x="5616" y="-48"/>
                    <a:chExt cx="144" cy="4368"/>
                  </a:xfrm>
                </p:grpSpPr>
                <p:sp>
                  <p:nvSpPr>
                    <p:cNvPr id="5127" name="Rectangle 13">
                      <a:extLst>
                        <a:ext uri="{FF2B5EF4-FFF2-40B4-BE49-F238E27FC236}">
                          <a16:creationId xmlns:a16="http://schemas.microsoft.com/office/drawing/2014/main" id="{4262C482-1C5E-8966-FA91-C7C27F4AFAC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8" name="Rectangle 14">
                      <a:extLst>
                        <a:ext uri="{FF2B5EF4-FFF2-40B4-BE49-F238E27FC236}">
                          <a16:creationId xmlns:a16="http://schemas.microsoft.com/office/drawing/2014/main" id="{C638434F-86BD-886D-F5E5-D8B6F7B6D1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C89DD590-BB51-6607-5A2F-B686AD1E43B6}"/>
                      </a:ext>
                    </a:extLst>
                  </p:cNvPr>
                  <p:cNvGrpSpPr>
                    <a:grpSpLocks/>
                  </p:cNvGrpSpPr>
                  <p:nvPr/>
                </p:nvGrpSpPr>
                <p:grpSpPr bwMode="auto">
                  <a:xfrm>
                    <a:off x="144" y="0"/>
                    <a:ext cx="5616" cy="144"/>
                    <a:chOff x="96" y="-48"/>
                    <a:chExt cx="5520" cy="144"/>
                  </a:xfrm>
                </p:grpSpPr>
                <p:sp>
                  <p:nvSpPr>
                    <p:cNvPr id="5124" name="Rectangle 5123">
                      <a:extLst>
                        <a:ext uri="{FF2B5EF4-FFF2-40B4-BE49-F238E27FC236}">
                          <a16:creationId xmlns:a16="http://schemas.microsoft.com/office/drawing/2014/main" id="{44E57D5C-4D1C-A652-7D9C-9901340EB3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5" name="Rectangle 5124">
                      <a:extLst>
                        <a:ext uri="{FF2B5EF4-FFF2-40B4-BE49-F238E27FC236}">
                          <a16:creationId xmlns:a16="http://schemas.microsoft.com/office/drawing/2014/main" id="{97BE54E7-A32E-DBF9-A876-62B0C5E2E1C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20" name="Group 5119">
                    <a:extLst>
                      <a:ext uri="{FF2B5EF4-FFF2-40B4-BE49-F238E27FC236}">
                        <a16:creationId xmlns:a16="http://schemas.microsoft.com/office/drawing/2014/main" id="{E6A1289E-4688-E42E-CAF9-7BCC6493EE2F}"/>
                      </a:ext>
                    </a:extLst>
                  </p:cNvPr>
                  <p:cNvGrpSpPr>
                    <a:grpSpLocks/>
                  </p:cNvGrpSpPr>
                  <p:nvPr/>
                </p:nvGrpSpPr>
                <p:grpSpPr bwMode="auto">
                  <a:xfrm>
                    <a:off x="144" y="4234"/>
                    <a:ext cx="5616" cy="86"/>
                    <a:chOff x="96" y="4176"/>
                    <a:chExt cx="5520" cy="144"/>
                  </a:xfrm>
                </p:grpSpPr>
                <p:sp>
                  <p:nvSpPr>
                    <p:cNvPr id="5121" name="Rectangle 5120">
                      <a:extLst>
                        <a:ext uri="{FF2B5EF4-FFF2-40B4-BE49-F238E27FC236}">
                          <a16:creationId xmlns:a16="http://schemas.microsoft.com/office/drawing/2014/main" id="{722B2ACD-5AC9-3B68-FF13-9D2E9FF5719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3" name="Rectangle 5122">
                      <a:extLst>
                        <a:ext uri="{FF2B5EF4-FFF2-40B4-BE49-F238E27FC236}">
                          <a16:creationId xmlns:a16="http://schemas.microsoft.com/office/drawing/2014/main" id="{930C8222-6A1D-22E0-892C-4783805A13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446BE6E1-8779-6BCA-40D8-A75386CFDD7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6BD3A00D-E062-E644-EE05-9FB5FF37A1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9">
            <p14:nvContentPartPr>
              <p14:cNvPr id="3" name="Ink 2">
                <a:extLst>
                  <a:ext uri="{FF2B5EF4-FFF2-40B4-BE49-F238E27FC236}">
                    <a16:creationId xmlns:a16="http://schemas.microsoft.com/office/drawing/2014/main" id="{75BEC733-554F-1345-CB3A-A599FC2CE472}"/>
                  </a:ext>
                </a:extLst>
              </p14:cNvPr>
              <p14:cNvContentPartPr/>
              <p14:nvPr/>
            </p14:nvContentPartPr>
            <p14:xfrm>
              <a:off x="4428000" y="3812040"/>
              <a:ext cx="1324080" cy="337680"/>
            </p14:xfrm>
          </p:contentPart>
        </mc:Choice>
        <mc:Fallback xmlns="">
          <p:pic>
            <p:nvPicPr>
              <p:cNvPr id="3" name="Ink 2">
                <a:extLst>
                  <a:ext uri="{FF2B5EF4-FFF2-40B4-BE49-F238E27FC236}">
                    <a16:creationId xmlns:a16="http://schemas.microsoft.com/office/drawing/2014/main" id="{75BEC733-554F-1345-CB3A-A599FC2CE472}"/>
                  </a:ext>
                </a:extLst>
              </p:cNvPr>
              <p:cNvPicPr/>
              <p:nvPr/>
            </p:nvPicPr>
            <p:blipFill>
              <a:blip r:embed="rId10"/>
              <a:stretch>
                <a:fillRect/>
              </a:stretch>
            </p:blipFill>
            <p:spPr>
              <a:xfrm>
                <a:off x="4418640" y="3802680"/>
                <a:ext cx="1342800" cy="356400"/>
              </a:xfrm>
              <a:prstGeom prst="rect">
                <a:avLst/>
              </a:prstGeom>
            </p:spPr>
          </p:pic>
        </mc:Fallback>
      </mc:AlternateContent>
    </p:spTree>
    <p:extLst>
      <p:ext uri="{BB962C8B-B14F-4D97-AF65-F5344CB8AC3E}">
        <p14:creationId xmlns:p14="http://schemas.microsoft.com/office/powerpoint/2010/main" val="30781394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75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78211">
                                            <p:txEl>
                                              <p:pRg st="0" end="0"/>
                                            </p:txEl>
                                          </p:spTgt>
                                        </p:tgtEl>
                                        <p:attrNameLst>
                                          <p:attrName>style.visibility</p:attrName>
                                        </p:attrNameLst>
                                      </p:cBhvr>
                                      <p:to>
                                        <p:strVal val="visible"/>
                                      </p:to>
                                    </p:set>
                                    <p:animEffect transition="in" filter="box(out)">
                                      <p:cBhvr>
                                        <p:cTn id="12" dur="500"/>
                                        <p:tgtEl>
                                          <p:spTgt spid="478211">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122"/>
                                        </p:tgtEl>
                                        <p:attrNameLst>
                                          <p:attrName>style.visibility</p:attrName>
                                        </p:attrNameLst>
                                      </p:cBhvr>
                                      <p:to>
                                        <p:strVal val="visible"/>
                                      </p:to>
                                    </p:set>
                                    <p:anim calcmode="lin" valueType="num">
                                      <p:cBhvr additive="base">
                                        <p:cTn id="17" dur="500" fill="hold"/>
                                        <p:tgtEl>
                                          <p:spTgt spid="5122"/>
                                        </p:tgtEl>
                                        <p:attrNameLst>
                                          <p:attrName>ppt_x</p:attrName>
                                        </p:attrNameLst>
                                      </p:cBhvr>
                                      <p:tavLst>
                                        <p:tav tm="0">
                                          <p:val>
                                            <p:strVal val="#ppt_x"/>
                                          </p:val>
                                        </p:tav>
                                        <p:tav tm="100000">
                                          <p:val>
                                            <p:strVal val="#ppt_x"/>
                                          </p:val>
                                        </p:tav>
                                      </p:tavLst>
                                    </p:anim>
                                    <p:anim calcmode="lin" valueType="num">
                                      <p:cBhvr additive="base">
                                        <p:cTn id="1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1" grpId="0" build="p" autoUpdateAnimBg="0"/>
      <p:bldP spid="51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a:extLst>
              <a:ext uri="{FF2B5EF4-FFF2-40B4-BE49-F238E27FC236}">
                <a16:creationId xmlns:a16="http://schemas.microsoft.com/office/drawing/2014/main" id="{4E939CB8-4895-645B-C6D9-834984A5AF56}"/>
              </a:ext>
            </a:extLst>
          </p:cNvPr>
          <p:cNvSpPr>
            <a:spLocks noGrp="1" noChangeArrowheads="1"/>
          </p:cNvSpPr>
          <p:nvPr>
            <p:ph type="title" idx="4294967295"/>
          </p:nvPr>
        </p:nvSpPr>
        <p:spPr>
          <a:xfrm>
            <a:off x="990600" y="457200"/>
            <a:ext cx="7772400" cy="533400"/>
          </a:xfrm>
        </p:spPr>
        <p:txBody>
          <a:bodyPr/>
          <a:lstStyle/>
          <a:p>
            <a:pPr eaLnBrk="1" hangingPunct="1"/>
            <a:r>
              <a:rPr lang="en-US" altLang="en-US" sz="2800" dirty="0">
                <a:solidFill>
                  <a:schemeClr val="tx1"/>
                </a:solidFill>
                <a:cs typeface="Arial" panose="020B0604020202020204" pitchFamily="34" charset="0"/>
              </a:rPr>
              <a:t>Mach’s Waves to Oblique Shock Wave</a:t>
            </a:r>
          </a:p>
        </p:txBody>
      </p:sp>
      <p:sp>
        <p:nvSpPr>
          <p:cNvPr id="732163" name="Text Box 3">
            <a:extLst>
              <a:ext uri="{FF2B5EF4-FFF2-40B4-BE49-F238E27FC236}">
                <a16:creationId xmlns:a16="http://schemas.microsoft.com/office/drawing/2014/main" id="{8ED33174-8DC0-12D0-1643-A88A9027618D}"/>
              </a:ext>
            </a:extLst>
          </p:cNvPr>
          <p:cNvSpPr txBox="1">
            <a:spLocks noChangeArrowheads="1"/>
          </p:cNvSpPr>
          <p:nvPr/>
        </p:nvSpPr>
        <p:spPr bwMode="auto">
          <a:xfrm>
            <a:off x="381000" y="1227137"/>
            <a:ext cx="8229600" cy="830263"/>
          </a:xfrm>
          <a:prstGeom prst="rect">
            <a:avLst/>
          </a:prstGeom>
          <a:noFill/>
          <a:ln w="9525">
            <a:noFill/>
            <a:miter lim="800000"/>
            <a:headEnd/>
            <a:tailEnd/>
          </a:ln>
        </p:spPr>
        <p:txBody>
          <a:bodyPr>
            <a:spAutoFit/>
          </a:bodyPr>
          <a:lstStyle/>
          <a:p>
            <a:pPr eaLnBrk="0" hangingPunct="0">
              <a:defRPr/>
            </a:pPr>
            <a:r>
              <a:rPr lang="en-US" dirty="0">
                <a:latin typeface="+mj-lt"/>
                <a:cs typeface="Arial" pitchFamily="34" charset="0"/>
              </a:rPr>
              <a:t>• When generating object is larger than a “point”, shockwave is stronger than   mach wave …. </a:t>
            </a:r>
            <a:r>
              <a:rPr lang="en-US" i="1" dirty="0">
                <a:latin typeface="+mj-lt"/>
                <a:cs typeface="Arial" pitchFamily="34" charset="0"/>
              </a:rPr>
              <a:t>Oblique shock wave</a:t>
            </a:r>
          </a:p>
        </p:txBody>
      </p:sp>
      <p:grpSp>
        <p:nvGrpSpPr>
          <p:cNvPr id="2" name="Group 26">
            <a:extLst>
              <a:ext uri="{FF2B5EF4-FFF2-40B4-BE49-F238E27FC236}">
                <a16:creationId xmlns:a16="http://schemas.microsoft.com/office/drawing/2014/main" id="{F1EA2038-1C57-96A7-7630-302229A1AA0A}"/>
              </a:ext>
            </a:extLst>
          </p:cNvPr>
          <p:cNvGrpSpPr>
            <a:grpSpLocks/>
          </p:cNvGrpSpPr>
          <p:nvPr/>
        </p:nvGrpSpPr>
        <p:grpSpPr bwMode="auto">
          <a:xfrm>
            <a:off x="533400" y="2266950"/>
            <a:ext cx="4619625" cy="2762250"/>
            <a:chOff x="762000" y="2190750"/>
            <a:chExt cx="4619625" cy="2762250"/>
          </a:xfrm>
        </p:grpSpPr>
        <p:pic>
          <p:nvPicPr>
            <p:cNvPr id="4117" name="Picture 11">
              <a:extLst>
                <a:ext uri="{FF2B5EF4-FFF2-40B4-BE49-F238E27FC236}">
                  <a16:creationId xmlns:a16="http://schemas.microsoft.com/office/drawing/2014/main" id="{296F4F1A-6885-ACF9-1C09-F43B7ADFFD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190750"/>
              <a:ext cx="461962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32169" name="Object 9">
                  <a:extLst>
                    <a:ext uri="{FF2B5EF4-FFF2-40B4-BE49-F238E27FC236}">
                      <a16:creationId xmlns:a16="http://schemas.microsoft.com/office/drawing/2014/main" id="{536ED15E-8EA5-118B-683E-B6E09FE8FE4D}"/>
                    </a:ext>
                  </a:extLst>
                </p:cNvPr>
                <p:cNvSpPr txBox="1"/>
                <p:nvPr/>
              </p:nvSpPr>
              <p:spPr bwMode="auto">
                <a:xfrm>
                  <a:off x="3581400" y="3187700"/>
                  <a:ext cx="334963" cy="4699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𝜃</m:t>
                        </m:r>
                      </m:oMath>
                    </m:oMathPara>
                  </a14:m>
                  <a:endParaRPr lang="en-IN"/>
                </a:p>
              </p:txBody>
            </p:sp>
          </mc:Choice>
          <mc:Fallback xmlns="">
            <p:sp>
              <p:nvSpPr>
                <p:cNvPr id="732169" name="Object 9">
                  <a:extLst>
                    <a:ext uri="{FF2B5EF4-FFF2-40B4-BE49-F238E27FC236}">
                      <a16:creationId xmlns:a16="http://schemas.microsoft.com/office/drawing/2014/main" id="{536ED15E-8EA5-118B-683E-B6E09FE8FE4D}"/>
                    </a:ext>
                  </a:extLst>
                </p:cNvPr>
                <p:cNvSpPr txBox="1">
                  <a:spLocks noRot="1" noChangeAspect="1" noMove="1" noResize="1" noEditPoints="1" noAdjustHandles="1" noChangeArrowheads="1" noChangeShapeType="1" noTextEdit="1"/>
                </p:cNvSpPr>
                <p:nvPr/>
              </p:nvSpPr>
              <p:spPr bwMode="auto">
                <a:xfrm>
                  <a:off x="3581400" y="3187700"/>
                  <a:ext cx="334963" cy="469900"/>
                </a:xfrm>
                <a:prstGeom prst="rect">
                  <a:avLst/>
                </a:prstGeom>
                <a:blipFill>
                  <a:blip r:embed="rId3"/>
                  <a:stretch>
                    <a:fillRect l="-5556" r="-11111"/>
                  </a:stretch>
                </a:blipFill>
                <a:ln>
                  <a:noFill/>
                </a:ln>
                <a:effectLst/>
              </p:spPr>
              <p:txBody>
                <a:bodyPr/>
                <a:lstStyle/>
                <a:p>
                  <a:r>
                    <a:rPr lang="en-IN">
                      <a:noFill/>
                    </a:rPr>
                    <a:t> </a:t>
                  </a:r>
                </a:p>
              </p:txBody>
            </p:sp>
          </mc:Fallback>
        </mc:AlternateContent>
      </p:grpSp>
      <p:sp>
        <p:nvSpPr>
          <p:cNvPr id="12" name="Text Box 5">
            <a:extLst>
              <a:ext uri="{FF2B5EF4-FFF2-40B4-BE49-F238E27FC236}">
                <a16:creationId xmlns:a16="http://schemas.microsoft.com/office/drawing/2014/main" id="{2FDCA35D-E291-C4F2-6CD9-95BDBD4A5BE6}"/>
              </a:ext>
            </a:extLst>
          </p:cNvPr>
          <p:cNvSpPr txBox="1">
            <a:spLocks noChangeArrowheads="1"/>
          </p:cNvSpPr>
          <p:nvPr/>
        </p:nvSpPr>
        <p:spPr bwMode="auto">
          <a:xfrm>
            <a:off x="2819400" y="5181600"/>
            <a:ext cx="5257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latin typeface="Times" panose="02020603050405020304" pitchFamily="18" charset="0"/>
              </a:rPr>
              <a:t>• </a:t>
            </a:r>
            <a:r>
              <a:rPr lang="en-US" altLang="en-US" dirty="0">
                <a:latin typeface="Symbol" panose="05050102010706020507" pitchFamily="18" charset="2"/>
              </a:rPr>
              <a:t></a:t>
            </a:r>
            <a:r>
              <a:rPr lang="en-US" altLang="en-US" i="1" dirty="0">
                <a:latin typeface="Symbol" panose="05050102010706020507" pitchFamily="18" charset="2"/>
                <a:sym typeface="Symbol" panose="05050102010706020507" pitchFamily="18" charset="2"/>
              </a:rPr>
              <a:t></a:t>
            </a:r>
            <a:r>
              <a:rPr lang="en-US" altLang="en-US" dirty="0">
                <a:latin typeface="Symbol" panose="05050102010706020507" pitchFamily="18" charset="2"/>
              </a:rPr>
              <a:t></a:t>
            </a:r>
            <a:r>
              <a:rPr lang="en-US" altLang="en-US" dirty="0">
                <a:latin typeface="Times" panose="02020603050405020304" pitchFamily="18" charset="0"/>
              </a:rPr>
              <a:t>-- shock angle</a:t>
            </a:r>
          </a:p>
          <a:p>
            <a:r>
              <a:rPr lang="en-US" altLang="en-US" dirty="0">
                <a:latin typeface="Times" panose="02020603050405020304" pitchFamily="18" charset="0"/>
              </a:rPr>
              <a:t>• </a:t>
            </a:r>
            <a:r>
              <a:rPr lang="en-US" altLang="en-US" dirty="0">
                <a:latin typeface="Symbol" panose="05050102010706020507" pitchFamily="18" charset="2"/>
              </a:rPr>
              <a:t></a:t>
            </a:r>
            <a:r>
              <a:rPr lang="en-US" altLang="en-US" i="1" dirty="0">
                <a:latin typeface="Symbol" panose="05050102010706020507" pitchFamily="18" charset="2"/>
                <a:sym typeface="Symbol" panose="05050102010706020507" pitchFamily="18" charset="2"/>
              </a:rPr>
              <a:t></a:t>
            </a:r>
            <a:r>
              <a:rPr lang="en-US" altLang="en-US" dirty="0">
                <a:latin typeface="Symbol" panose="05050102010706020507" pitchFamily="18" charset="2"/>
              </a:rPr>
              <a:t></a:t>
            </a:r>
            <a:r>
              <a:rPr lang="en-US" altLang="en-US" dirty="0">
                <a:latin typeface="Times" panose="02020603050405020304" pitchFamily="18" charset="0"/>
              </a:rPr>
              <a:t>-- turning or   “wedge (cone) angle”</a:t>
            </a:r>
          </a:p>
        </p:txBody>
      </p:sp>
      <mc:AlternateContent xmlns:mc="http://schemas.openxmlformats.org/markup-compatibility/2006" xmlns:a14="http://schemas.microsoft.com/office/drawing/2010/main">
        <mc:Choice Requires="a14">
          <p:sp>
            <p:nvSpPr>
              <p:cNvPr id="13" name="Object 6">
                <a:extLst>
                  <a:ext uri="{FF2B5EF4-FFF2-40B4-BE49-F238E27FC236}">
                    <a16:creationId xmlns:a16="http://schemas.microsoft.com/office/drawing/2014/main" id="{A6EE5B10-7C45-F846-14C6-8DE0A6DDB928}"/>
                  </a:ext>
                </a:extLst>
              </p:cNvPr>
              <p:cNvSpPr txBox="1"/>
              <p:nvPr/>
            </p:nvSpPr>
            <p:spPr bwMode="auto">
              <a:xfrm>
                <a:off x="5943600" y="3802062"/>
                <a:ext cx="1492250" cy="7699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𝛽</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𝜇</m:t>
                      </m:r>
                    </m:oMath>
                  </m:oMathPara>
                </a14:m>
                <a:endParaRPr lang="en-IN" dirty="0"/>
              </a:p>
            </p:txBody>
          </p:sp>
        </mc:Choice>
        <mc:Fallback xmlns="">
          <p:sp>
            <p:nvSpPr>
              <p:cNvPr id="13" name="Object 6">
                <a:extLst>
                  <a:ext uri="{FF2B5EF4-FFF2-40B4-BE49-F238E27FC236}">
                    <a16:creationId xmlns:a16="http://schemas.microsoft.com/office/drawing/2014/main" id="{A6EE5B10-7C45-F846-14C6-8DE0A6DDB928}"/>
                  </a:ext>
                </a:extLst>
              </p:cNvPr>
              <p:cNvSpPr txBox="1">
                <a:spLocks noRot="1" noChangeAspect="1" noMove="1" noResize="1" noEditPoints="1" noAdjustHandles="1" noChangeArrowheads="1" noChangeShapeType="1" noTextEdit="1"/>
              </p:cNvSpPr>
              <p:nvPr/>
            </p:nvSpPr>
            <p:spPr bwMode="auto">
              <a:xfrm>
                <a:off x="5943600" y="3802062"/>
                <a:ext cx="1492250" cy="769938"/>
              </a:xfrm>
              <a:prstGeom prst="rect">
                <a:avLst/>
              </a:prstGeom>
              <a:blipFill>
                <a:blip r:embed="rId4"/>
                <a:stretch>
                  <a:fillRect l="-3265"/>
                </a:stretch>
              </a:blipFill>
              <a:ln>
                <a:noFill/>
              </a:ln>
              <a:effectLst/>
            </p:spPr>
            <p:txBody>
              <a:bodyPr/>
              <a:lstStyle/>
              <a:p>
                <a:r>
                  <a:rPr lang="en-IN">
                    <a:noFill/>
                  </a:rPr>
                  <a:t> </a:t>
                </a:r>
              </a:p>
            </p:txBody>
          </p:sp>
        </mc:Fallback>
      </mc:AlternateContent>
      <p:sp>
        <p:nvSpPr>
          <p:cNvPr id="22" name="TextBox 21">
            <a:extLst>
              <a:ext uri="{FF2B5EF4-FFF2-40B4-BE49-F238E27FC236}">
                <a16:creationId xmlns:a16="http://schemas.microsoft.com/office/drawing/2014/main" id="{2D199646-F1A8-E880-9CE8-DC9526DFB6DB}"/>
              </a:ext>
            </a:extLst>
          </p:cNvPr>
          <p:cNvSpPr txBox="1"/>
          <p:nvPr/>
        </p:nvSpPr>
        <p:spPr>
          <a:xfrm>
            <a:off x="5022519" y="2192247"/>
            <a:ext cx="3832556" cy="1200329"/>
          </a:xfrm>
          <a:prstGeom prst="rect">
            <a:avLst/>
          </a:prstGeom>
          <a:noFill/>
        </p:spPr>
        <p:txBody>
          <a:bodyPr wrap="square" rtlCol="0">
            <a:spAutoFit/>
          </a:bodyPr>
          <a:lstStyle/>
          <a:p>
            <a:r>
              <a:rPr lang="en-US" dirty="0"/>
              <a:t>For same velocity of the object, Shock angle is larger than Mach Angle.</a:t>
            </a:r>
            <a:endParaRPr lang="en-IN" dirty="0"/>
          </a:p>
        </p:txBody>
      </p:sp>
      <p:grpSp>
        <p:nvGrpSpPr>
          <p:cNvPr id="23" name="Group 22">
            <a:extLst>
              <a:ext uri="{FF2B5EF4-FFF2-40B4-BE49-F238E27FC236}">
                <a16:creationId xmlns:a16="http://schemas.microsoft.com/office/drawing/2014/main" id="{61D7F897-3813-B6AC-BE79-077F088FB766}"/>
              </a:ext>
            </a:extLst>
          </p:cNvPr>
          <p:cNvGrpSpPr/>
          <p:nvPr/>
        </p:nvGrpSpPr>
        <p:grpSpPr>
          <a:xfrm>
            <a:off x="0" y="0"/>
            <a:ext cx="9144000" cy="6858000"/>
            <a:chOff x="0" y="0"/>
            <a:chExt cx="9144000" cy="6858000"/>
          </a:xfrm>
        </p:grpSpPr>
        <p:pic>
          <p:nvPicPr>
            <p:cNvPr id="24" name="Picture 23" descr="Logo usage Guidelines">
              <a:extLst>
                <a:ext uri="{FF2B5EF4-FFF2-40B4-BE49-F238E27FC236}">
                  <a16:creationId xmlns:a16="http://schemas.microsoft.com/office/drawing/2014/main" id="{BC5ACD21-E669-50EB-BFC9-D26F56F802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38">
              <a:extLst>
                <a:ext uri="{FF2B5EF4-FFF2-40B4-BE49-F238E27FC236}">
                  <a16:creationId xmlns:a16="http://schemas.microsoft.com/office/drawing/2014/main" id="{A01272B4-A920-E0F8-482B-1E9680252C5C}"/>
                </a:ext>
              </a:extLst>
            </p:cNvPr>
            <p:cNvGrpSpPr>
              <a:grpSpLocks/>
            </p:cNvGrpSpPr>
            <p:nvPr/>
          </p:nvGrpSpPr>
          <p:grpSpPr bwMode="auto">
            <a:xfrm>
              <a:off x="0" y="0"/>
              <a:ext cx="9144000" cy="6858000"/>
              <a:chOff x="0" y="0"/>
              <a:chExt cx="9144000" cy="6858000"/>
            </a:xfrm>
          </p:grpSpPr>
          <p:grpSp>
            <p:nvGrpSpPr>
              <p:cNvPr id="26" name="Group 19">
                <a:extLst>
                  <a:ext uri="{FF2B5EF4-FFF2-40B4-BE49-F238E27FC236}">
                    <a16:creationId xmlns:a16="http://schemas.microsoft.com/office/drawing/2014/main" id="{2CD13901-7460-7E20-A03A-9409DF6912FA}"/>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288F3C1B-91EA-6B21-6BF6-0FA4AB7A4D16}"/>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134C3D1F-9602-9846-3163-6BE1F6DD2BCC}"/>
                      </a:ext>
                    </a:extLst>
                  </p:cNvPr>
                  <p:cNvGrpSpPr>
                    <a:grpSpLocks/>
                  </p:cNvGrpSpPr>
                  <p:nvPr/>
                </p:nvGrpSpPr>
                <p:grpSpPr bwMode="auto">
                  <a:xfrm>
                    <a:off x="0" y="0"/>
                    <a:ext cx="192" cy="4320"/>
                    <a:chOff x="0" y="-48"/>
                    <a:chExt cx="144" cy="4368"/>
                  </a:xfrm>
                </p:grpSpPr>
                <p:sp>
                  <p:nvSpPr>
                    <p:cNvPr id="4105" name="Rectangle 10">
                      <a:extLst>
                        <a:ext uri="{FF2B5EF4-FFF2-40B4-BE49-F238E27FC236}">
                          <a16:creationId xmlns:a16="http://schemas.microsoft.com/office/drawing/2014/main" id="{6C7C7F84-5970-F7A3-4DD1-9DEEF301A7D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6" name="Rectangle 11">
                      <a:extLst>
                        <a:ext uri="{FF2B5EF4-FFF2-40B4-BE49-F238E27FC236}">
                          <a16:creationId xmlns:a16="http://schemas.microsoft.com/office/drawing/2014/main" id="{04C10394-492E-F56B-D838-E6B29E2A381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D04D977B-3F83-D37B-31C8-AE7912C479C2}"/>
                      </a:ext>
                    </a:extLst>
                  </p:cNvPr>
                  <p:cNvGrpSpPr>
                    <a:grpSpLocks/>
                  </p:cNvGrpSpPr>
                  <p:nvPr/>
                </p:nvGrpSpPr>
                <p:grpSpPr bwMode="auto">
                  <a:xfrm>
                    <a:off x="5674" y="24"/>
                    <a:ext cx="86" cy="4296"/>
                    <a:chOff x="5616" y="-48"/>
                    <a:chExt cx="144" cy="4368"/>
                  </a:xfrm>
                </p:grpSpPr>
                <p:sp>
                  <p:nvSpPr>
                    <p:cNvPr id="4103" name="Rectangle 13">
                      <a:extLst>
                        <a:ext uri="{FF2B5EF4-FFF2-40B4-BE49-F238E27FC236}">
                          <a16:creationId xmlns:a16="http://schemas.microsoft.com/office/drawing/2014/main" id="{B4989728-D94D-FA3E-427F-4BC09625C3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4" name="Rectangle 14">
                      <a:extLst>
                        <a:ext uri="{FF2B5EF4-FFF2-40B4-BE49-F238E27FC236}">
                          <a16:creationId xmlns:a16="http://schemas.microsoft.com/office/drawing/2014/main" id="{66CA255B-0CA4-6E64-E348-F142BEFA376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096" name="Group 4095">
                    <a:extLst>
                      <a:ext uri="{FF2B5EF4-FFF2-40B4-BE49-F238E27FC236}">
                        <a16:creationId xmlns:a16="http://schemas.microsoft.com/office/drawing/2014/main" id="{A7DAAF9A-AD11-F21D-C82E-FD757E39DFF7}"/>
                      </a:ext>
                    </a:extLst>
                  </p:cNvPr>
                  <p:cNvGrpSpPr>
                    <a:grpSpLocks/>
                  </p:cNvGrpSpPr>
                  <p:nvPr/>
                </p:nvGrpSpPr>
                <p:grpSpPr bwMode="auto">
                  <a:xfrm>
                    <a:off x="144" y="0"/>
                    <a:ext cx="5616" cy="144"/>
                    <a:chOff x="96" y="-48"/>
                    <a:chExt cx="5520" cy="144"/>
                  </a:xfrm>
                </p:grpSpPr>
                <p:sp>
                  <p:nvSpPr>
                    <p:cNvPr id="4101" name="Rectangle 4100">
                      <a:extLst>
                        <a:ext uri="{FF2B5EF4-FFF2-40B4-BE49-F238E27FC236}">
                          <a16:creationId xmlns:a16="http://schemas.microsoft.com/office/drawing/2014/main" id="{D441EBE4-F64F-A09D-3BD0-C70F72E7235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2" name="Rectangle 4101">
                      <a:extLst>
                        <a:ext uri="{FF2B5EF4-FFF2-40B4-BE49-F238E27FC236}">
                          <a16:creationId xmlns:a16="http://schemas.microsoft.com/office/drawing/2014/main" id="{CB55F7ED-520F-6C24-6B31-5BB419797F4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097" name="Group 4096">
                    <a:extLst>
                      <a:ext uri="{FF2B5EF4-FFF2-40B4-BE49-F238E27FC236}">
                        <a16:creationId xmlns:a16="http://schemas.microsoft.com/office/drawing/2014/main" id="{DCE2FF3A-2A15-C70E-399C-62BBF87C5C3C}"/>
                      </a:ext>
                    </a:extLst>
                  </p:cNvPr>
                  <p:cNvGrpSpPr>
                    <a:grpSpLocks/>
                  </p:cNvGrpSpPr>
                  <p:nvPr/>
                </p:nvGrpSpPr>
                <p:grpSpPr bwMode="auto">
                  <a:xfrm>
                    <a:off x="144" y="4234"/>
                    <a:ext cx="5616" cy="86"/>
                    <a:chOff x="96" y="4176"/>
                    <a:chExt cx="5520" cy="144"/>
                  </a:xfrm>
                </p:grpSpPr>
                <p:sp>
                  <p:nvSpPr>
                    <p:cNvPr id="4098" name="Rectangle 4097">
                      <a:extLst>
                        <a:ext uri="{FF2B5EF4-FFF2-40B4-BE49-F238E27FC236}">
                          <a16:creationId xmlns:a16="http://schemas.microsoft.com/office/drawing/2014/main" id="{9A40E75F-3E1A-0213-1865-6BF4B8DE57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99" name="Rectangle 4098">
                      <a:extLst>
                        <a:ext uri="{FF2B5EF4-FFF2-40B4-BE49-F238E27FC236}">
                          <a16:creationId xmlns:a16="http://schemas.microsoft.com/office/drawing/2014/main" id="{EA1AA981-B4AF-A527-C50B-7443C373CDE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C71E0F27-3C6A-8E5D-F449-3B95DCCC82A4}"/>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1C5203A0-B224-DBFD-9681-37967D3AB7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 name="Picture 8" descr="Ernst Mach's photo of a bullet in supersonic flight">
            <a:extLst>
              <a:ext uri="{FF2B5EF4-FFF2-40B4-BE49-F238E27FC236}">
                <a16:creationId xmlns:a16="http://schemas.microsoft.com/office/drawing/2014/main" id="{BCF4DA87-0673-6B07-EC57-EF977CC789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577" y="5034992"/>
            <a:ext cx="2486025" cy="1686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3C7020FE-DB41-88EB-28D0-F2CFDAC8BB6C}"/>
                  </a:ext>
                </a:extLst>
              </p14:cNvPr>
              <p14:cNvContentPartPr/>
              <p14:nvPr/>
            </p14:nvContentPartPr>
            <p14:xfrm>
              <a:off x="1909440" y="1980720"/>
              <a:ext cx="4279320" cy="4735800"/>
            </p14:xfrm>
          </p:contentPart>
        </mc:Choice>
        <mc:Fallback xmlns="">
          <p:pic>
            <p:nvPicPr>
              <p:cNvPr id="4" name="Ink 3">
                <a:extLst>
                  <a:ext uri="{FF2B5EF4-FFF2-40B4-BE49-F238E27FC236}">
                    <a16:creationId xmlns:a16="http://schemas.microsoft.com/office/drawing/2014/main" id="{3C7020FE-DB41-88EB-28D0-F2CFDAC8BB6C}"/>
                  </a:ext>
                </a:extLst>
              </p:cNvPr>
              <p:cNvPicPr/>
              <p:nvPr/>
            </p:nvPicPr>
            <p:blipFill>
              <a:blip r:embed="rId9"/>
              <a:stretch>
                <a:fillRect/>
              </a:stretch>
            </p:blipFill>
            <p:spPr>
              <a:xfrm>
                <a:off x="1900080" y="1971360"/>
                <a:ext cx="4298040" cy="4754520"/>
              </a:xfrm>
              <a:prstGeom prst="rect">
                <a:avLst/>
              </a:prstGeom>
            </p:spPr>
          </p:pic>
        </mc:Fallback>
      </mc:AlternateContent>
    </p:spTree>
    <p:extLst>
      <p:ext uri="{BB962C8B-B14F-4D97-AF65-F5344CB8AC3E}">
        <p14:creationId xmlns:p14="http://schemas.microsoft.com/office/powerpoint/2010/main" val="4229862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32163"/>
                                        </p:tgtEl>
                                        <p:attrNameLst>
                                          <p:attrName>style.visibility</p:attrName>
                                        </p:attrNameLst>
                                      </p:cBhvr>
                                      <p:to>
                                        <p:strVal val="visible"/>
                                      </p:to>
                                    </p:set>
                                    <p:anim calcmode="lin" valueType="num">
                                      <p:cBhvr additive="base">
                                        <p:cTn id="7" dur="500" fill="hold"/>
                                        <p:tgtEl>
                                          <p:spTgt spid="732163"/>
                                        </p:tgtEl>
                                        <p:attrNameLst>
                                          <p:attrName>ppt_x</p:attrName>
                                        </p:attrNameLst>
                                      </p:cBhvr>
                                      <p:tavLst>
                                        <p:tav tm="0">
                                          <p:val>
                                            <p:strVal val="0-#ppt_w/2"/>
                                          </p:val>
                                        </p:tav>
                                        <p:tav tm="100000">
                                          <p:val>
                                            <p:strVal val="#ppt_x"/>
                                          </p:val>
                                        </p:tav>
                                      </p:tavLst>
                                    </p:anim>
                                    <p:anim calcmode="lin" valueType="num">
                                      <p:cBhvr additive="base">
                                        <p:cTn id="8" dur="500" fill="hold"/>
                                        <p:tgtEl>
                                          <p:spTgt spid="73216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ppt_x"/>
                                          </p:val>
                                        </p:tav>
                                        <p:tav tm="100000">
                                          <p:val>
                                            <p:strVal val="#ppt_x"/>
                                          </p:val>
                                        </p:tav>
                                      </p:tavLst>
                                    </p:anim>
                                    <p:anim calcmode="lin" valueType="num">
                                      <p:cBhvr additive="base">
                                        <p:cTn id="1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163" grpId="0" autoUpdateAnimBg="0"/>
      <p:bldP spid="12" grpId="0" autoUpdateAnimBg="0"/>
      <p:bldP spid="13"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a:extLst>
              <a:ext uri="{FF2B5EF4-FFF2-40B4-BE49-F238E27FC236}">
                <a16:creationId xmlns:a16="http://schemas.microsoft.com/office/drawing/2014/main" id="{7E6AD0E7-9CB8-E5B7-AB10-441C86882BD1}"/>
              </a:ext>
            </a:extLst>
          </p:cNvPr>
          <p:cNvSpPr>
            <a:spLocks noGrp="1" noChangeArrowheads="1"/>
          </p:cNvSpPr>
          <p:nvPr>
            <p:ph type="title" idx="4294967295"/>
          </p:nvPr>
        </p:nvSpPr>
        <p:spPr>
          <a:xfrm>
            <a:off x="609600" y="304800"/>
            <a:ext cx="7772400" cy="685800"/>
          </a:xfrm>
        </p:spPr>
        <p:txBody>
          <a:bodyPr/>
          <a:lstStyle/>
          <a:p>
            <a:pPr eaLnBrk="1" hangingPunct="1"/>
            <a:r>
              <a:rPr lang="en-US" altLang="en-US" sz="3200" dirty="0">
                <a:solidFill>
                  <a:schemeClr val="tx1"/>
                </a:solidFill>
                <a:latin typeface="Arial" panose="020B0604020202020204" pitchFamily="34" charset="0"/>
                <a:cs typeface="Arial" panose="020B0604020202020204" pitchFamily="34" charset="0"/>
              </a:rPr>
              <a:t>High Angle Objects</a:t>
            </a:r>
          </a:p>
        </p:txBody>
      </p:sp>
      <p:graphicFrame>
        <p:nvGraphicFramePr>
          <p:cNvPr id="755718" name="Object 2">
            <a:extLst>
              <a:ext uri="{FF2B5EF4-FFF2-40B4-BE49-F238E27FC236}">
                <a16:creationId xmlns:a16="http://schemas.microsoft.com/office/drawing/2014/main" id="{4741A70E-8742-E1C9-4571-561F2DA5E0D1}"/>
              </a:ext>
            </a:extLst>
          </p:cNvPr>
          <p:cNvGraphicFramePr>
            <a:graphicFrameLocks noChangeAspect="1"/>
          </p:cNvGraphicFramePr>
          <p:nvPr/>
        </p:nvGraphicFramePr>
        <p:xfrm>
          <a:off x="685800" y="1455737"/>
          <a:ext cx="3962400" cy="3713163"/>
        </p:xfrm>
        <a:graphic>
          <a:graphicData uri="http://schemas.openxmlformats.org/presentationml/2006/ole">
            <mc:AlternateContent xmlns:mc="http://schemas.openxmlformats.org/markup-compatibility/2006">
              <mc:Choice xmlns:v="urn:schemas-microsoft-com:vml" Requires="v">
                <p:oleObj name="Bitmap Image" r:id="rId2" imgW="2676899" imgH="2657846" progId="Paint.Picture">
                  <p:embed/>
                </p:oleObj>
              </mc:Choice>
              <mc:Fallback>
                <p:oleObj name="Bitmap Image" r:id="rId2" imgW="2676899" imgH="2657846" progId="Paint.Picture">
                  <p:embed/>
                  <p:pic>
                    <p:nvPicPr>
                      <p:cNvPr id="755718" name="Object 2">
                        <a:extLst>
                          <a:ext uri="{FF2B5EF4-FFF2-40B4-BE49-F238E27FC236}">
                            <a16:creationId xmlns:a16="http://schemas.microsoft.com/office/drawing/2014/main" id="{4741A70E-8742-E1C9-4571-561F2DA5E0D1}"/>
                          </a:ext>
                        </a:extLst>
                      </p:cNvPr>
                      <p:cNvPicPr>
                        <a:picLocks noChangeAspect="1" noChangeArrowheads="1"/>
                      </p:cNvPicPr>
                      <p:nvPr/>
                    </p:nvPicPr>
                    <p:blipFill>
                      <a:blip r:embed="rId3">
                        <a:lum bright="-46000" contrast="62000"/>
                        <a:extLst>
                          <a:ext uri="{28A0092B-C50C-407E-A947-70E740481C1C}">
                            <a14:useLocalDpi xmlns:a14="http://schemas.microsoft.com/office/drawing/2010/main" val="0"/>
                          </a:ext>
                        </a:extLst>
                      </a:blip>
                      <a:srcRect/>
                      <a:stretch>
                        <a:fillRect/>
                      </a:stretch>
                    </p:blipFill>
                    <p:spPr bwMode="auto">
                      <a:xfrm>
                        <a:off x="685800" y="1455737"/>
                        <a:ext cx="3962400" cy="371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a:extLst>
              <a:ext uri="{FF2B5EF4-FFF2-40B4-BE49-F238E27FC236}">
                <a16:creationId xmlns:a16="http://schemas.microsoft.com/office/drawing/2014/main" id="{D47CD610-3BE4-804D-45D8-899E2C845E5C}"/>
              </a:ext>
            </a:extLst>
          </p:cNvPr>
          <p:cNvSpPr txBox="1">
            <a:spLocks noChangeArrowheads="1"/>
          </p:cNvSpPr>
          <p:nvPr/>
        </p:nvSpPr>
        <p:spPr bwMode="auto">
          <a:xfrm>
            <a:off x="5105400" y="5341937"/>
            <a:ext cx="3192463" cy="830263"/>
          </a:xfrm>
          <a:prstGeom prst="rect">
            <a:avLst/>
          </a:prstGeom>
          <a:noFill/>
          <a:ln w="9525">
            <a:noFill/>
            <a:miter lim="800000"/>
            <a:headEnd/>
            <a:tailEnd/>
          </a:ln>
        </p:spPr>
        <p:txBody>
          <a:bodyPr>
            <a:spAutoFit/>
          </a:bodyPr>
          <a:lstStyle/>
          <a:p>
            <a:pPr algn="ctr">
              <a:defRPr/>
            </a:pPr>
            <a:r>
              <a:rPr lang="en-US" dirty="0">
                <a:latin typeface="+mn-lt"/>
                <a:cs typeface="Arial" pitchFamily="34" charset="0"/>
              </a:rPr>
              <a:t>Bluff Bodies at supersonic Speeds</a:t>
            </a:r>
          </a:p>
        </p:txBody>
      </p:sp>
      <p:sp>
        <p:nvSpPr>
          <p:cNvPr id="8" name="TextBox 7">
            <a:extLst>
              <a:ext uri="{FF2B5EF4-FFF2-40B4-BE49-F238E27FC236}">
                <a16:creationId xmlns:a16="http://schemas.microsoft.com/office/drawing/2014/main" id="{F685CA2D-9AB9-76A1-D32F-C729D5FBC297}"/>
              </a:ext>
            </a:extLst>
          </p:cNvPr>
          <p:cNvSpPr txBox="1">
            <a:spLocks noChangeArrowheads="1"/>
          </p:cNvSpPr>
          <p:nvPr/>
        </p:nvSpPr>
        <p:spPr bwMode="auto">
          <a:xfrm>
            <a:off x="762000" y="5265737"/>
            <a:ext cx="3200400" cy="830263"/>
          </a:xfrm>
          <a:prstGeom prst="rect">
            <a:avLst/>
          </a:prstGeom>
          <a:noFill/>
          <a:ln w="9525">
            <a:noFill/>
            <a:miter lim="800000"/>
            <a:headEnd/>
            <a:tailEnd/>
          </a:ln>
        </p:spPr>
        <p:txBody>
          <a:bodyPr>
            <a:spAutoFit/>
          </a:bodyPr>
          <a:lstStyle/>
          <a:p>
            <a:pPr algn="ctr">
              <a:defRPr/>
            </a:pPr>
            <a:r>
              <a:rPr lang="en-US" dirty="0">
                <a:latin typeface="+mn-lt"/>
                <a:cs typeface="Arial" pitchFamily="34" charset="0"/>
              </a:rPr>
              <a:t>Fine-size Sleek Bodies at supersonic Speeds</a:t>
            </a:r>
          </a:p>
        </p:txBody>
      </p:sp>
      <p:graphicFrame>
        <p:nvGraphicFramePr>
          <p:cNvPr id="755719" name="Object 3">
            <a:extLst>
              <a:ext uri="{FF2B5EF4-FFF2-40B4-BE49-F238E27FC236}">
                <a16:creationId xmlns:a16="http://schemas.microsoft.com/office/drawing/2014/main" id="{B232EF6D-C340-2D1E-F4B3-C34A7CEC8C94}"/>
              </a:ext>
            </a:extLst>
          </p:cNvPr>
          <p:cNvGraphicFramePr>
            <a:graphicFrameLocks noChangeAspect="1"/>
          </p:cNvGraphicFramePr>
          <p:nvPr/>
        </p:nvGraphicFramePr>
        <p:xfrm>
          <a:off x="4502150" y="1436687"/>
          <a:ext cx="3727450" cy="3905250"/>
        </p:xfrm>
        <a:graphic>
          <a:graphicData uri="http://schemas.openxmlformats.org/presentationml/2006/ole">
            <mc:AlternateContent xmlns:mc="http://schemas.openxmlformats.org/markup-compatibility/2006">
              <mc:Choice xmlns:v="urn:schemas-microsoft-com:vml" Requires="v">
                <p:oleObj name="Bitmap Image" r:id="rId4" imgW="3877216" imgH="4629796" progId="Paint.Picture">
                  <p:embed/>
                </p:oleObj>
              </mc:Choice>
              <mc:Fallback>
                <p:oleObj name="Bitmap Image" r:id="rId4" imgW="3877216" imgH="4629796" progId="Paint.Picture">
                  <p:embed/>
                  <p:pic>
                    <p:nvPicPr>
                      <p:cNvPr id="755719" name="Object 3">
                        <a:extLst>
                          <a:ext uri="{FF2B5EF4-FFF2-40B4-BE49-F238E27FC236}">
                            <a16:creationId xmlns:a16="http://schemas.microsoft.com/office/drawing/2014/main" id="{B232EF6D-C340-2D1E-F4B3-C34A7CEC8C94}"/>
                          </a:ext>
                        </a:extLst>
                      </p:cNvPr>
                      <p:cNvPicPr>
                        <a:picLocks noChangeAspect="1" noChangeArrowheads="1"/>
                      </p:cNvPicPr>
                      <p:nvPr/>
                    </p:nvPicPr>
                    <p:blipFill>
                      <a:blip r:embed="rId5">
                        <a:lum bright="-54000" contrast="72000"/>
                        <a:extLst>
                          <a:ext uri="{28A0092B-C50C-407E-A947-70E740481C1C}">
                            <a14:useLocalDpi xmlns:a14="http://schemas.microsoft.com/office/drawing/2010/main" val="0"/>
                          </a:ext>
                        </a:extLst>
                      </a:blip>
                      <a:srcRect/>
                      <a:stretch>
                        <a:fillRect/>
                      </a:stretch>
                    </p:blipFill>
                    <p:spPr bwMode="auto">
                      <a:xfrm>
                        <a:off x="4502150" y="1436687"/>
                        <a:ext cx="3727450"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1" name="Group 20">
            <a:extLst>
              <a:ext uri="{FF2B5EF4-FFF2-40B4-BE49-F238E27FC236}">
                <a16:creationId xmlns:a16="http://schemas.microsoft.com/office/drawing/2014/main" id="{E5211754-351B-257F-A4B6-946A3E8B8926}"/>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A0BF7AA6-9ED3-671B-719D-EE76900B2C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67C59D7D-769D-6D9C-EB7D-357F7568EEF5}"/>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F2DAC392-0FEB-E246-ADC8-EBCBBB708F5D}"/>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5B0EFBD3-1FC5-B7D1-B29C-4A7179AD1438}"/>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CEA8D9A8-7D3C-993A-8CA3-199096BDE2EB}"/>
                      </a:ext>
                    </a:extLst>
                  </p:cNvPr>
                  <p:cNvGrpSpPr>
                    <a:grpSpLocks/>
                  </p:cNvGrpSpPr>
                  <p:nvPr/>
                </p:nvGrpSpPr>
                <p:grpSpPr bwMode="auto">
                  <a:xfrm>
                    <a:off x="0" y="0"/>
                    <a:ext cx="192" cy="4320"/>
                    <a:chOff x="0" y="-48"/>
                    <a:chExt cx="144" cy="4368"/>
                  </a:xfrm>
                </p:grpSpPr>
                <p:sp>
                  <p:nvSpPr>
                    <p:cNvPr id="755720" name="Rectangle 10">
                      <a:extLst>
                        <a:ext uri="{FF2B5EF4-FFF2-40B4-BE49-F238E27FC236}">
                          <a16:creationId xmlns:a16="http://schemas.microsoft.com/office/drawing/2014/main" id="{E528F6C3-3474-4702-0F6D-4DDD22E035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55721" name="Rectangle 11">
                      <a:extLst>
                        <a:ext uri="{FF2B5EF4-FFF2-40B4-BE49-F238E27FC236}">
                          <a16:creationId xmlns:a16="http://schemas.microsoft.com/office/drawing/2014/main" id="{30E61F73-E36B-FA91-D922-4E062727D5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81627D18-E0EF-1700-B6E9-658E76049EF6}"/>
                      </a:ext>
                    </a:extLst>
                  </p:cNvPr>
                  <p:cNvGrpSpPr>
                    <a:grpSpLocks/>
                  </p:cNvGrpSpPr>
                  <p:nvPr/>
                </p:nvGrpSpPr>
                <p:grpSpPr bwMode="auto">
                  <a:xfrm>
                    <a:off x="5674" y="24"/>
                    <a:ext cx="86" cy="4296"/>
                    <a:chOff x="5616" y="-48"/>
                    <a:chExt cx="144" cy="4368"/>
                  </a:xfrm>
                </p:grpSpPr>
                <p:sp>
                  <p:nvSpPr>
                    <p:cNvPr id="755716" name="Rectangle 13">
                      <a:extLst>
                        <a:ext uri="{FF2B5EF4-FFF2-40B4-BE49-F238E27FC236}">
                          <a16:creationId xmlns:a16="http://schemas.microsoft.com/office/drawing/2014/main" id="{356E2255-BDD2-89D2-D519-CB89FAED3CF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55717" name="Rectangle 14">
                      <a:extLst>
                        <a:ext uri="{FF2B5EF4-FFF2-40B4-BE49-F238E27FC236}">
                          <a16:creationId xmlns:a16="http://schemas.microsoft.com/office/drawing/2014/main" id="{3A44CA85-6E7E-9235-2264-09A4811837D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D5BE0EB0-6304-AD10-97EE-3096B632117B}"/>
                      </a:ext>
                    </a:extLst>
                  </p:cNvPr>
                  <p:cNvGrpSpPr>
                    <a:grpSpLocks/>
                  </p:cNvGrpSpPr>
                  <p:nvPr/>
                </p:nvGrpSpPr>
                <p:grpSpPr bwMode="auto">
                  <a:xfrm>
                    <a:off x="144" y="0"/>
                    <a:ext cx="5616" cy="144"/>
                    <a:chOff x="96" y="-48"/>
                    <a:chExt cx="5520" cy="144"/>
                  </a:xfrm>
                </p:grpSpPr>
                <p:sp>
                  <p:nvSpPr>
                    <p:cNvPr id="755714" name="Rectangle 755713">
                      <a:extLst>
                        <a:ext uri="{FF2B5EF4-FFF2-40B4-BE49-F238E27FC236}">
                          <a16:creationId xmlns:a16="http://schemas.microsoft.com/office/drawing/2014/main" id="{0EB27DDF-8872-C498-2231-4391476C9DC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55715" name="Rectangle 755714">
                      <a:extLst>
                        <a:ext uri="{FF2B5EF4-FFF2-40B4-BE49-F238E27FC236}">
                          <a16:creationId xmlns:a16="http://schemas.microsoft.com/office/drawing/2014/main" id="{FA05B89E-CDD8-A35A-C9C3-12B843949B3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96A31084-CFF2-461B-BD39-8545D9BEECB2}"/>
                      </a:ext>
                    </a:extLst>
                  </p:cNvPr>
                  <p:cNvGrpSpPr>
                    <a:grpSpLocks/>
                  </p:cNvGrpSpPr>
                  <p:nvPr/>
                </p:nvGrpSpPr>
                <p:grpSpPr bwMode="auto">
                  <a:xfrm>
                    <a:off x="144" y="4234"/>
                    <a:ext cx="5616" cy="86"/>
                    <a:chOff x="96" y="4176"/>
                    <a:chExt cx="5520" cy="144"/>
                  </a:xfrm>
                </p:grpSpPr>
                <p:sp>
                  <p:nvSpPr>
                    <p:cNvPr id="755712" name="Rectangle 755711">
                      <a:extLst>
                        <a:ext uri="{FF2B5EF4-FFF2-40B4-BE49-F238E27FC236}">
                          <a16:creationId xmlns:a16="http://schemas.microsoft.com/office/drawing/2014/main" id="{83472ED1-DC23-E274-94D8-F45AC492A3F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55713" name="Rectangle 755712">
                      <a:extLst>
                        <a:ext uri="{FF2B5EF4-FFF2-40B4-BE49-F238E27FC236}">
                          <a16:creationId xmlns:a16="http://schemas.microsoft.com/office/drawing/2014/main" id="{89080E72-1BDF-46A7-285A-7A45B3F20D2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F8C5B9FB-8EDE-743C-C8AC-9C37593AEE1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641890E1-1D78-5E69-BE9B-F040A84892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Numerical investigation of vented plume into a supersonic flow in the early  stage of rocket hot separation - ScienceDirect">
            <a:extLst>
              <a:ext uri="{FF2B5EF4-FFF2-40B4-BE49-F238E27FC236}">
                <a16:creationId xmlns:a16="http://schemas.microsoft.com/office/drawing/2014/main" id="{9D4835F9-358A-C458-3D27-53E82422EBC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432" y="1377329"/>
            <a:ext cx="4799136" cy="29159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D2EBFC2-225C-089B-0A5C-83182EEB1E05}"/>
              </a:ext>
            </a:extLst>
          </p:cNvPr>
          <p:cNvPicPr>
            <a:picLocks noChangeAspect="1"/>
          </p:cNvPicPr>
          <p:nvPr/>
        </p:nvPicPr>
        <p:blipFill>
          <a:blip r:embed="rId9"/>
          <a:stretch>
            <a:fillRect/>
          </a:stretch>
        </p:blipFill>
        <p:spPr>
          <a:xfrm>
            <a:off x="4266541" y="3476164"/>
            <a:ext cx="4725059" cy="3305636"/>
          </a:xfrm>
          <a:prstGeom prst="ellipse">
            <a:avLst/>
          </a:prstGeom>
          <a:ln>
            <a:noFill/>
          </a:ln>
          <a:effectLst>
            <a:softEdge rad="112500"/>
          </a:effectLst>
        </p:spPr>
      </p:pic>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9F9D4348-F929-1949-BC44-817D243D2FE4}"/>
                  </a:ext>
                </a:extLst>
              </p14:cNvPr>
              <p14:cNvContentPartPr/>
              <p14:nvPr/>
            </p14:nvContentPartPr>
            <p14:xfrm>
              <a:off x="5001120" y="1868400"/>
              <a:ext cx="3411720" cy="2953800"/>
            </p14:xfrm>
          </p:contentPart>
        </mc:Choice>
        <mc:Fallback xmlns="">
          <p:pic>
            <p:nvPicPr>
              <p:cNvPr id="2" name="Ink 1">
                <a:extLst>
                  <a:ext uri="{FF2B5EF4-FFF2-40B4-BE49-F238E27FC236}">
                    <a16:creationId xmlns:a16="http://schemas.microsoft.com/office/drawing/2014/main" id="{9F9D4348-F929-1949-BC44-817D243D2FE4}"/>
                  </a:ext>
                </a:extLst>
              </p:cNvPr>
              <p:cNvPicPr/>
              <p:nvPr/>
            </p:nvPicPr>
            <p:blipFill>
              <a:blip r:embed="rId11"/>
              <a:stretch>
                <a:fillRect/>
              </a:stretch>
            </p:blipFill>
            <p:spPr>
              <a:xfrm>
                <a:off x="4991760" y="1859040"/>
                <a:ext cx="3430440" cy="2972520"/>
              </a:xfrm>
              <a:prstGeom prst="rect">
                <a:avLst/>
              </a:prstGeom>
            </p:spPr>
          </p:pic>
        </mc:Fallback>
      </mc:AlternateContent>
    </p:spTree>
    <p:extLst>
      <p:ext uri="{BB962C8B-B14F-4D97-AF65-F5344CB8AC3E}">
        <p14:creationId xmlns:p14="http://schemas.microsoft.com/office/powerpoint/2010/main" val="1657460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55718"/>
                                        </p:tgtEl>
                                        <p:attrNameLst>
                                          <p:attrName>style.visibility</p:attrName>
                                        </p:attrNameLst>
                                      </p:cBhvr>
                                      <p:to>
                                        <p:strVal val="visible"/>
                                      </p:to>
                                    </p:set>
                                    <p:anim calcmode="lin" valueType="num">
                                      <p:cBhvr additive="base">
                                        <p:cTn id="7" dur="500" fill="hold"/>
                                        <p:tgtEl>
                                          <p:spTgt spid="755718"/>
                                        </p:tgtEl>
                                        <p:attrNameLst>
                                          <p:attrName>ppt_x</p:attrName>
                                        </p:attrNameLst>
                                      </p:cBhvr>
                                      <p:tavLst>
                                        <p:tav tm="0">
                                          <p:val>
                                            <p:strVal val="0-#ppt_w/2"/>
                                          </p:val>
                                        </p:tav>
                                        <p:tav tm="100000">
                                          <p:val>
                                            <p:strVal val="#ppt_x"/>
                                          </p:val>
                                        </p:tav>
                                      </p:tavLst>
                                    </p:anim>
                                    <p:anim calcmode="lin" valueType="num">
                                      <p:cBhvr additive="base">
                                        <p:cTn id="8" dur="500" fill="hold"/>
                                        <p:tgtEl>
                                          <p:spTgt spid="7557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755719"/>
                                        </p:tgtEl>
                                        <p:attrNameLst>
                                          <p:attrName>style.visibility</p:attrName>
                                        </p:attrNameLst>
                                      </p:cBhvr>
                                      <p:to>
                                        <p:strVal val="visible"/>
                                      </p:to>
                                    </p:set>
                                    <p:anim calcmode="lin" valueType="num">
                                      <p:cBhvr additive="base">
                                        <p:cTn id="18" dur="500" fill="hold"/>
                                        <p:tgtEl>
                                          <p:spTgt spid="755719"/>
                                        </p:tgtEl>
                                        <p:attrNameLst>
                                          <p:attrName>ppt_x</p:attrName>
                                        </p:attrNameLst>
                                      </p:cBhvr>
                                      <p:tavLst>
                                        <p:tav tm="0">
                                          <p:val>
                                            <p:strVal val="0-#ppt_w/2"/>
                                          </p:val>
                                        </p:tav>
                                        <p:tav tm="100000">
                                          <p:val>
                                            <p:strVal val="#ppt_x"/>
                                          </p:val>
                                        </p:tav>
                                      </p:tavLst>
                                    </p:anim>
                                    <p:anim calcmode="lin" valueType="num">
                                      <p:cBhvr additive="base">
                                        <p:cTn id="19" dur="500" fill="hold"/>
                                        <p:tgtEl>
                                          <p:spTgt spid="755719"/>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ssolv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 calcmode="lin" valueType="num">
                                      <p:cBhvr additive="base">
                                        <p:cTn id="29" dur="500" fill="hold"/>
                                        <p:tgtEl>
                                          <p:spTgt spid="1026"/>
                                        </p:tgtEl>
                                        <p:attrNameLst>
                                          <p:attrName>ppt_x</p:attrName>
                                        </p:attrNameLst>
                                      </p:cBhvr>
                                      <p:tavLst>
                                        <p:tav tm="0">
                                          <p:val>
                                            <p:strVal val="#ppt_x"/>
                                          </p:val>
                                        </p:tav>
                                        <p:tav tm="100000">
                                          <p:val>
                                            <p:strVal val="#ppt_x"/>
                                          </p:val>
                                        </p:tav>
                                      </p:tavLst>
                                    </p:anim>
                                    <p:anim calcmode="lin" valueType="num">
                                      <p:cBhvr additive="base">
                                        <p:cTn id="30"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itle 1">
            <a:extLst>
              <a:ext uri="{FF2B5EF4-FFF2-40B4-BE49-F238E27FC236}">
                <a16:creationId xmlns:a16="http://schemas.microsoft.com/office/drawing/2014/main" id="{36AD1D09-6888-EC81-9E04-30BAC12B1F4C}"/>
              </a:ext>
            </a:extLst>
          </p:cNvPr>
          <p:cNvSpPr>
            <a:spLocks noGrp="1"/>
          </p:cNvSpPr>
          <p:nvPr>
            <p:ph type="title"/>
          </p:nvPr>
        </p:nvSpPr>
        <p:spPr>
          <a:xfrm>
            <a:off x="1524000" y="304800"/>
            <a:ext cx="6705600" cy="685800"/>
          </a:xfrm>
        </p:spPr>
        <p:txBody>
          <a:bodyPr/>
          <a:lstStyle/>
          <a:p>
            <a:r>
              <a:rPr lang="en-IN" altLang="en-US" sz="2800" dirty="0"/>
              <a:t>High Speed Gas Parcels Coming to Rest</a:t>
            </a:r>
          </a:p>
        </p:txBody>
      </p:sp>
      <p:sp>
        <p:nvSpPr>
          <p:cNvPr id="3" name="Content Placeholder 2">
            <a:extLst>
              <a:ext uri="{FF2B5EF4-FFF2-40B4-BE49-F238E27FC236}">
                <a16:creationId xmlns:a16="http://schemas.microsoft.com/office/drawing/2014/main" id="{C68F9537-8A08-130C-DBB7-8152790D33DF}"/>
              </a:ext>
            </a:extLst>
          </p:cNvPr>
          <p:cNvSpPr>
            <a:spLocks noGrp="1"/>
          </p:cNvSpPr>
          <p:nvPr>
            <p:ph idx="1"/>
          </p:nvPr>
        </p:nvSpPr>
        <p:spPr>
          <a:xfrm>
            <a:off x="376630" y="1446886"/>
            <a:ext cx="4884733" cy="1276106"/>
          </a:xfrm>
        </p:spPr>
        <p:txBody>
          <a:bodyPr/>
          <a:lstStyle/>
          <a:p>
            <a:r>
              <a:rPr lang="en-IN" altLang="en-US" sz="2400" dirty="0"/>
              <a:t>Consider a case  of a high velocity fluid system is approaching a finite size moving object. </a:t>
            </a:r>
          </a:p>
        </p:txBody>
      </p:sp>
      <p:grpSp>
        <p:nvGrpSpPr>
          <p:cNvPr id="2" name="Group 1">
            <a:extLst>
              <a:ext uri="{FF2B5EF4-FFF2-40B4-BE49-F238E27FC236}">
                <a16:creationId xmlns:a16="http://schemas.microsoft.com/office/drawing/2014/main" id="{CE9AFE52-AA37-0C45-366D-4379F9E29265}"/>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F490D993-8A5E-C454-0CEC-EEB757678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7F02074F-5B77-E62D-E0DA-4D40803452A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549660A-4E1B-3AD0-261F-D7245E3B0AF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F7B914B-61AF-6F5F-E70D-C562977BCC9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E87F282-57AD-0E67-CFF7-B8B2E227E5E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C304E1F-16BF-654B-1D99-087DE17EF2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3C68123-1037-1569-D86C-A67B147041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CE137A0-D100-5A5B-EA34-AF646787FBF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6266F33-84AC-67EB-427E-FD51063AAA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6FFA1BB-6498-6EC2-43CA-BD08C9E8749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C8F1B08-C482-84FD-96F0-42BC3920F678}"/>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70CECEF-DE6D-3A4F-FC66-2B59E6A915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4C4C783-A0FC-76A4-038B-F464EFB7A4B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F761EA0-870D-6113-E53E-B05833BCFA9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0B75737-6991-E585-6924-5D41C5D4873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76AB033-CEF2-DB08-B5AC-F0766D605DC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7BE6D94-85A6-1FE1-2CCC-9BF9E9012AF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2B19116-D017-7DA9-52F9-882C0EEFDA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1B0F086D-35B3-1A5D-F7DE-0604CDFE57B4}"/>
              </a:ext>
            </a:extLst>
          </p:cNvPr>
          <p:cNvPicPr>
            <a:picLocks noChangeAspect="1"/>
          </p:cNvPicPr>
          <p:nvPr/>
        </p:nvPicPr>
        <p:blipFill>
          <a:blip r:embed="rId5"/>
          <a:stretch>
            <a:fillRect/>
          </a:stretch>
        </p:blipFill>
        <p:spPr>
          <a:xfrm>
            <a:off x="5205408" y="1905000"/>
            <a:ext cx="3786192" cy="3874536"/>
          </a:xfrm>
          <a:prstGeom prst="rect">
            <a:avLst/>
          </a:prstGeom>
        </p:spPr>
      </p:pic>
      <p:sp>
        <p:nvSpPr>
          <p:cNvPr id="23" name="Content Placeholder 2">
            <a:extLst>
              <a:ext uri="{FF2B5EF4-FFF2-40B4-BE49-F238E27FC236}">
                <a16:creationId xmlns:a16="http://schemas.microsoft.com/office/drawing/2014/main" id="{0495E791-A18B-3B2B-3FBB-3A297D3AB9FC}"/>
              </a:ext>
            </a:extLst>
          </p:cNvPr>
          <p:cNvSpPr txBox="1">
            <a:spLocks/>
          </p:cNvSpPr>
          <p:nvPr/>
        </p:nvSpPr>
        <p:spPr bwMode="auto">
          <a:xfrm>
            <a:off x="376630" y="2973617"/>
            <a:ext cx="4884733" cy="2848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IN" altLang="en-US" sz="2400" kern="0" dirty="0"/>
              <a:t>Relative to the object, the far field fluid particles are moving at a relative velocity of the object.</a:t>
            </a:r>
          </a:p>
          <a:p>
            <a:r>
              <a:rPr lang="en-IN" altLang="en-US" sz="2400" kern="0" dirty="0"/>
              <a:t>The fluid particles attain a state of relative stagnation at solid surface.</a:t>
            </a:r>
          </a:p>
          <a:p>
            <a:r>
              <a:rPr lang="en-IN" altLang="en-US" sz="2400" kern="0" dirty="0"/>
              <a:t>This is known as no-slip condition in all viscous (real) flows. </a:t>
            </a:r>
          </a:p>
          <a:p>
            <a:endParaRPr lang="en-IN" altLang="en-US" sz="2400" kern="0" dirty="0"/>
          </a:p>
        </p:txBody>
      </p:sp>
      <p:sp>
        <p:nvSpPr>
          <p:cNvPr id="25" name="TextBox 24">
            <a:extLst>
              <a:ext uri="{FF2B5EF4-FFF2-40B4-BE49-F238E27FC236}">
                <a16:creationId xmlns:a16="http://schemas.microsoft.com/office/drawing/2014/main" id="{27128E11-38A4-D4F8-B93D-E44B7F61D410}"/>
              </a:ext>
            </a:extLst>
          </p:cNvPr>
          <p:cNvSpPr txBox="1"/>
          <p:nvPr/>
        </p:nvSpPr>
        <p:spPr>
          <a:xfrm>
            <a:off x="6248400" y="5867400"/>
            <a:ext cx="1907895" cy="523220"/>
          </a:xfrm>
          <a:prstGeom prst="rect">
            <a:avLst/>
          </a:prstGeom>
          <a:noFill/>
        </p:spPr>
        <p:txBody>
          <a:bodyPr wrap="none" rtlCol="0">
            <a:spAutoFit/>
          </a:bodyPr>
          <a:lstStyle/>
          <a:p>
            <a:r>
              <a:rPr lang="en-US" dirty="0"/>
              <a:t>Solid object</a:t>
            </a:r>
            <a:endParaRPr lang="en-IN" dirty="0"/>
          </a:p>
        </p:txBody>
      </p:sp>
      <p:sp>
        <p:nvSpPr>
          <p:cNvPr id="26" name="TextBox 25">
            <a:extLst>
              <a:ext uri="{FF2B5EF4-FFF2-40B4-BE49-F238E27FC236}">
                <a16:creationId xmlns:a16="http://schemas.microsoft.com/office/drawing/2014/main" id="{FC10E8C4-26E2-B2DD-FAF3-1528792CE688}"/>
              </a:ext>
            </a:extLst>
          </p:cNvPr>
          <p:cNvSpPr txBox="1"/>
          <p:nvPr/>
        </p:nvSpPr>
        <p:spPr>
          <a:xfrm>
            <a:off x="6400800" y="1828800"/>
            <a:ext cx="2266967" cy="523220"/>
          </a:xfrm>
          <a:prstGeom prst="rect">
            <a:avLst/>
          </a:prstGeom>
          <a:noFill/>
        </p:spPr>
        <p:txBody>
          <a:bodyPr wrap="none" rtlCol="0">
            <a:spAutoFit/>
          </a:bodyPr>
          <a:lstStyle/>
          <a:p>
            <a:r>
              <a:rPr lang="en-US" dirty="0">
                <a:solidFill>
                  <a:srgbClr val="FF0000"/>
                </a:solidFill>
              </a:rPr>
              <a:t>Fluid Particles</a:t>
            </a:r>
            <a:endParaRPr lang="en-IN" dirty="0">
              <a:solidFill>
                <a:srgbClr val="FF0000"/>
              </a:solidFill>
            </a:endParaRPr>
          </a:p>
        </p:txBody>
      </p:sp>
    </p:spTree>
    <p:extLst>
      <p:ext uri="{BB962C8B-B14F-4D97-AF65-F5344CB8AC3E}">
        <p14:creationId xmlns:p14="http://schemas.microsoft.com/office/powerpoint/2010/main" val="2197783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7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80">
                                          <p:stCondLst>
                                            <p:cond delay="0"/>
                                          </p:stCondLst>
                                        </p:cTn>
                                        <p:tgtEl>
                                          <p:spTgt spid="26"/>
                                        </p:tgtEl>
                                      </p:cBhvr>
                                    </p:animEffect>
                                    <p:anim calcmode="lin" valueType="num">
                                      <p:cBhvr>
                                        <p:cTn id="24"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9" dur="26">
                                          <p:stCondLst>
                                            <p:cond delay="650"/>
                                          </p:stCondLst>
                                        </p:cTn>
                                        <p:tgtEl>
                                          <p:spTgt spid="26"/>
                                        </p:tgtEl>
                                      </p:cBhvr>
                                      <p:to x="100000" y="60000"/>
                                    </p:animScale>
                                    <p:animScale>
                                      <p:cBhvr>
                                        <p:cTn id="30" dur="166" decel="50000">
                                          <p:stCondLst>
                                            <p:cond delay="676"/>
                                          </p:stCondLst>
                                        </p:cTn>
                                        <p:tgtEl>
                                          <p:spTgt spid="26"/>
                                        </p:tgtEl>
                                      </p:cBhvr>
                                      <p:to x="100000" y="100000"/>
                                    </p:animScale>
                                    <p:animScale>
                                      <p:cBhvr>
                                        <p:cTn id="31" dur="26">
                                          <p:stCondLst>
                                            <p:cond delay="1312"/>
                                          </p:stCondLst>
                                        </p:cTn>
                                        <p:tgtEl>
                                          <p:spTgt spid="26"/>
                                        </p:tgtEl>
                                      </p:cBhvr>
                                      <p:to x="100000" y="80000"/>
                                    </p:animScale>
                                    <p:animScale>
                                      <p:cBhvr>
                                        <p:cTn id="32" dur="166" decel="50000">
                                          <p:stCondLst>
                                            <p:cond delay="1338"/>
                                          </p:stCondLst>
                                        </p:cTn>
                                        <p:tgtEl>
                                          <p:spTgt spid="26"/>
                                        </p:tgtEl>
                                      </p:cBhvr>
                                      <p:to x="100000" y="100000"/>
                                    </p:animScale>
                                    <p:animScale>
                                      <p:cBhvr>
                                        <p:cTn id="33" dur="26">
                                          <p:stCondLst>
                                            <p:cond delay="1642"/>
                                          </p:stCondLst>
                                        </p:cTn>
                                        <p:tgtEl>
                                          <p:spTgt spid="26"/>
                                        </p:tgtEl>
                                      </p:cBhvr>
                                      <p:to x="100000" y="90000"/>
                                    </p:animScale>
                                    <p:animScale>
                                      <p:cBhvr>
                                        <p:cTn id="34" dur="166" decel="50000">
                                          <p:stCondLst>
                                            <p:cond delay="1668"/>
                                          </p:stCondLst>
                                        </p:cTn>
                                        <p:tgtEl>
                                          <p:spTgt spid="26"/>
                                        </p:tgtEl>
                                      </p:cBhvr>
                                      <p:to x="100000" y="100000"/>
                                    </p:animScale>
                                    <p:animScale>
                                      <p:cBhvr>
                                        <p:cTn id="35" dur="26">
                                          <p:stCondLst>
                                            <p:cond delay="1808"/>
                                          </p:stCondLst>
                                        </p:cTn>
                                        <p:tgtEl>
                                          <p:spTgt spid="26"/>
                                        </p:tgtEl>
                                      </p:cBhvr>
                                      <p:to x="100000" y="95000"/>
                                    </p:animScale>
                                    <p:animScale>
                                      <p:cBhvr>
                                        <p:cTn id="36" dur="166" decel="50000">
                                          <p:stCondLst>
                                            <p:cond delay="1834"/>
                                          </p:stCondLst>
                                        </p:cTn>
                                        <p:tgtEl>
                                          <p:spTgt spid="2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3">
                                            <p:txEl>
                                              <p:pRg st="0" end="0"/>
                                            </p:txEl>
                                          </p:spTgt>
                                        </p:tgtEl>
                                        <p:attrNameLst>
                                          <p:attrName>style.visibility</p:attrName>
                                        </p:attrNameLst>
                                      </p:cBhvr>
                                      <p:to>
                                        <p:strVal val="visible"/>
                                      </p:to>
                                    </p:set>
                                    <p:animEffect transition="in" filter="dissolve">
                                      <p:cBhvr>
                                        <p:cTn id="41" dur="500"/>
                                        <p:tgtEl>
                                          <p:spTgt spid="23">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3">
                                            <p:txEl>
                                              <p:pRg st="1" end="1"/>
                                            </p:txEl>
                                          </p:spTgt>
                                        </p:tgtEl>
                                        <p:attrNameLst>
                                          <p:attrName>style.visibility</p:attrName>
                                        </p:attrNameLst>
                                      </p:cBhvr>
                                      <p:to>
                                        <p:strVal val="visible"/>
                                      </p:to>
                                    </p:set>
                                    <p:animEffect transition="in" filter="dissolve">
                                      <p:cBhvr>
                                        <p:cTn id="46" dur="500"/>
                                        <p:tgtEl>
                                          <p:spTgt spid="23">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3">
                                            <p:txEl>
                                              <p:pRg st="2" end="2"/>
                                            </p:txEl>
                                          </p:spTgt>
                                        </p:tgtEl>
                                        <p:attrNameLst>
                                          <p:attrName>style.visibility</p:attrName>
                                        </p:attrNameLst>
                                      </p:cBhvr>
                                      <p:to>
                                        <p:strVal val="visible"/>
                                      </p:to>
                                    </p:set>
                                    <p:animEffect transition="in" filter="dissolve">
                                      <p:cBhvr>
                                        <p:cTn id="51"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build="p"/>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1B0F086D-35B3-1A5D-F7DE-0604CDFE57B4}"/>
              </a:ext>
            </a:extLst>
          </p:cNvPr>
          <p:cNvPicPr>
            <a:picLocks noChangeAspect="1"/>
          </p:cNvPicPr>
          <p:nvPr/>
        </p:nvPicPr>
        <p:blipFill>
          <a:blip r:embed="rId3"/>
          <a:stretch>
            <a:fillRect/>
          </a:stretch>
        </p:blipFill>
        <p:spPr>
          <a:xfrm>
            <a:off x="5053008" y="2226297"/>
            <a:ext cx="3786192" cy="3874536"/>
          </a:xfrm>
          <a:prstGeom prst="rect">
            <a:avLst/>
          </a:prstGeom>
        </p:spPr>
      </p:pic>
      <p:sp>
        <p:nvSpPr>
          <p:cNvPr id="2056" name="Title 1">
            <a:extLst>
              <a:ext uri="{FF2B5EF4-FFF2-40B4-BE49-F238E27FC236}">
                <a16:creationId xmlns:a16="http://schemas.microsoft.com/office/drawing/2014/main" id="{36AD1D09-6888-EC81-9E04-30BAC12B1F4C}"/>
              </a:ext>
            </a:extLst>
          </p:cNvPr>
          <p:cNvSpPr>
            <a:spLocks noGrp="1"/>
          </p:cNvSpPr>
          <p:nvPr>
            <p:ph type="title"/>
          </p:nvPr>
        </p:nvSpPr>
        <p:spPr>
          <a:xfrm>
            <a:off x="1524000" y="304800"/>
            <a:ext cx="6705600" cy="685800"/>
          </a:xfrm>
        </p:spPr>
        <p:txBody>
          <a:bodyPr/>
          <a:lstStyle/>
          <a:p>
            <a:r>
              <a:rPr lang="en-IN" altLang="en-US" sz="2800" dirty="0"/>
              <a:t>High Speed Gas Parcels Coming to Rest</a:t>
            </a:r>
          </a:p>
        </p:txBody>
      </p:sp>
      <p:sp>
        <p:nvSpPr>
          <p:cNvPr id="3" name="Content Placeholder 2">
            <a:extLst>
              <a:ext uri="{FF2B5EF4-FFF2-40B4-BE49-F238E27FC236}">
                <a16:creationId xmlns:a16="http://schemas.microsoft.com/office/drawing/2014/main" id="{C68F9537-8A08-130C-DBB7-8152790D33DF}"/>
              </a:ext>
            </a:extLst>
          </p:cNvPr>
          <p:cNvSpPr>
            <a:spLocks noGrp="1"/>
          </p:cNvSpPr>
          <p:nvPr>
            <p:ph idx="1"/>
          </p:nvPr>
        </p:nvSpPr>
        <p:spPr>
          <a:xfrm>
            <a:off x="311989" y="1594110"/>
            <a:ext cx="4876800" cy="4401312"/>
          </a:xfrm>
        </p:spPr>
        <p:txBody>
          <a:bodyPr/>
          <a:lstStyle/>
          <a:p>
            <a:r>
              <a:rPr lang="en-IN" altLang="en-US" sz="2400" dirty="0"/>
              <a:t>Due to no-slip condition the fluid particle reaches zero relative velocity (stagnation) condition at the wall of the object.</a:t>
            </a:r>
          </a:p>
          <a:p>
            <a:r>
              <a:rPr lang="en-IN" altLang="en-US" sz="2400" dirty="0"/>
              <a:t>Stagnation property is defined as property of a highspeed fluid, when it  </a:t>
            </a:r>
            <a:r>
              <a:rPr lang="en-IN" altLang="en-US" sz="2400" dirty="0" err="1"/>
              <a:t>isentropically</a:t>
            </a:r>
            <a:r>
              <a:rPr lang="en-IN" altLang="en-US" sz="2400" dirty="0"/>
              <a:t> come to rest (relative to surface).</a:t>
            </a:r>
          </a:p>
          <a:p>
            <a:r>
              <a:rPr lang="en-IN" altLang="en-US" sz="2400" dirty="0"/>
              <a:t>Stagnation enthalpy, it is defined as the maximum available microscopic  energy of a fluid.</a:t>
            </a:r>
          </a:p>
        </p:txBody>
      </p:sp>
      <p:grpSp>
        <p:nvGrpSpPr>
          <p:cNvPr id="2" name="Group 1">
            <a:extLst>
              <a:ext uri="{FF2B5EF4-FFF2-40B4-BE49-F238E27FC236}">
                <a16:creationId xmlns:a16="http://schemas.microsoft.com/office/drawing/2014/main" id="{CE9AFE52-AA37-0C45-366D-4379F9E29265}"/>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F490D993-8A5E-C454-0CEC-EEB7576787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7F02074F-5B77-E62D-E0DA-4D40803452A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549660A-4E1B-3AD0-261F-D7245E3B0AF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F7B914B-61AF-6F5F-E70D-C562977BCC9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E87F282-57AD-0E67-CFF7-B8B2E227E5E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C304E1F-16BF-654B-1D99-087DE17EF2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3C68123-1037-1569-D86C-A67B147041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CE137A0-D100-5A5B-EA34-AF646787FBF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6266F33-84AC-67EB-427E-FD51063AAA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6FFA1BB-6498-6EC2-43CA-BD08C9E8749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C8F1B08-C482-84FD-96F0-42BC3920F678}"/>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70CECEF-DE6D-3A4F-FC66-2B59E6A915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4C4C783-A0FC-76A4-038B-F464EFB7A4B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F761EA0-870D-6113-E53E-B05833BCFA9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0B75737-6991-E585-6924-5D41C5D4873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76AB033-CEF2-DB08-B5AC-F0766D605DC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7BE6D94-85A6-1FE1-2CCC-9BF9E9012AF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2B19116-D017-7DA9-52F9-882C0EEFDA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845986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6" name="Rectangle 6">
            <a:extLst>
              <a:ext uri="{FF2B5EF4-FFF2-40B4-BE49-F238E27FC236}">
                <a16:creationId xmlns:a16="http://schemas.microsoft.com/office/drawing/2014/main" id="{987E4529-7D13-9466-758E-DF6751711FED}"/>
              </a:ext>
            </a:extLst>
          </p:cNvPr>
          <p:cNvSpPr>
            <a:spLocks noGrp="1" noChangeArrowheads="1"/>
          </p:cNvSpPr>
          <p:nvPr>
            <p:ph type="title" idx="4294967295"/>
          </p:nvPr>
        </p:nvSpPr>
        <p:spPr>
          <a:xfrm>
            <a:off x="762000" y="304800"/>
            <a:ext cx="7772400" cy="609600"/>
          </a:xfrm>
        </p:spPr>
        <p:txBody>
          <a:bodyPr/>
          <a:lstStyle/>
          <a:p>
            <a:r>
              <a:rPr lang="en-US" altLang="en-US" sz="2800"/>
              <a:t>Stagnation Properties (Perfect Gas)</a:t>
            </a:r>
          </a:p>
        </p:txBody>
      </p:sp>
      <mc:AlternateContent xmlns:mc="http://schemas.openxmlformats.org/markup-compatibility/2006" xmlns:a14="http://schemas.microsoft.com/office/drawing/2010/main">
        <mc:Choice Requires="a14">
          <p:sp>
            <p:nvSpPr>
              <p:cNvPr id="10242" name="Object 2">
                <a:extLst>
                  <a:ext uri="{FF2B5EF4-FFF2-40B4-BE49-F238E27FC236}">
                    <a16:creationId xmlns:a16="http://schemas.microsoft.com/office/drawing/2014/main" id="{7B08F26A-692D-53F1-73FF-66D8C44E0E87}"/>
                  </a:ext>
                </a:extLst>
              </p:cNvPr>
              <p:cNvSpPr txBox="1">
                <a:spLocks noGrp="1"/>
              </p:cNvSpPr>
              <p:nvPr>
                <p:ph sz="half" idx="4294967295"/>
              </p:nvPr>
            </p:nvSpPr>
            <p:spPr bwMode="auto">
              <a:xfrm>
                <a:off x="4001056" y="2471737"/>
                <a:ext cx="3816949" cy="949491"/>
              </a:xfrm>
              <a:prstGeom prst="rect">
                <a:avLst/>
              </a:prstGeom>
              <a:noFill/>
              <a:ln>
                <a:noFill/>
              </a:ln>
              <a:effectLst/>
            </p:spPr>
            <p:txBody>
              <a:bodyPr>
                <a:normAutofit fontScale="55000" lnSpcReduction="20000"/>
              </a:bodyPr>
              <a:lstStyle/>
              <a:p>
                <a:pPr>
                  <a:buNone/>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𝑝</m:t>
                          </m:r>
                        </m:sub>
                      </m:sSub>
                      <m:sSub>
                        <m:sSubPr>
                          <m:ctrlPr>
                            <a:rPr lang="en-IN" i="1" smtClean="0">
                              <a:solidFill>
                                <a:srgbClr val="000000"/>
                              </a:solidFill>
                              <a:latin typeface="Cambria Math" panose="02040503050406030204" pitchFamily="18" charset="0"/>
                            </a:rPr>
                          </m:ctrlPr>
                        </m:sSubPr>
                        <m:e>
                          <m:nary>
                            <m:naryPr>
                              <m:ctrlPr>
                                <a:rPr lang="en-IN" i="1" smtClean="0">
                                  <a:solidFill>
                                    <a:srgbClr val="000000"/>
                                  </a:solidFill>
                                  <a:latin typeface="Cambria Math" panose="02040503050406030204" pitchFamily="18" charset="0"/>
                                </a:rPr>
                              </m:ctrlPr>
                            </m:naryPr>
                            <m:sub>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𝑟𝑒𝑓</m:t>
                                  </m:r>
                                </m:sub>
                              </m:sSub>
                            </m:sub>
                            <m:sup>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0</m:t>
                                  </m:r>
                                </m:sub>
                              </m:sSub>
                            </m:sup>
                            <m:e>
                              <m:r>
                                <a:rPr lang="en-US" b="0" i="1" smtClean="0">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0</m:t>
                                  </m:r>
                                </m:sub>
                              </m:sSub>
                            </m:e>
                          </m:nary>
                        </m:e>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𝑝</m:t>
                          </m:r>
                        </m:sub>
                      </m:sSub>
                      <m:sSub>
                        <m:sSubPr>
                          <m:ctrlPr>
                            <a:rPr lang="en-IN" i="1">
                              <a:solidFill>
                                <a:srgbClr val="000000"/>
                              </a:solidFill>
                              <a:latin typeface="Cambria Math" panose="02040503050406030204" pitchFamily="18" charset="0"/>
                            </a:rPr>
                          </m:ctrlPr>
                        </m:sSubPr>
                        <m:e>
                          <m:nary>
                            <m:naryPr>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𝑟𝑒𝑓</m:t>
                                  </m:r>
                                </m:sub>
                              </m:sSub>
                            </m:sub>
                            <m:sup>
                              <m:sSub>
                                <m:sSubPr>
                                  <m:ctrlPr>
                                    <a:rPr lang="en-IN"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0</m:t>
                                  </m:r>
                                </m:sub>
                              </m:sSub>
                            </m:sup>
                            <m:e>
                              <m:r>
                                <a:rPr lang="en-US" i="1">
                                  <a:solidFill>
                                    <a:srgbClr val="000000"/>
                                  </a:solidFill>
                                  <a:latin typeface="Cambria Math" panose="02040503050406030204" pitchFamily="18" charset="0"/>
                                </a:rPr>
                                <m:t>𝑑</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𝑝</m:t>
                                          </m:r>
                                        </m:sub>
                                      </m:sSub>
                                    </m:den>
                                  </m:f>
                                </m:e>
                              </m:d>
                            </m:e>
                          </m:nary>
                        </m:e>
                        <m:sub/>
                      </m:sSub>
                    </m:oMath>
                  </m:oMathPara>
                </a14:m>
                <a:endParaRPr lang="en-IN" dirty="0"/>
              </a:p>
            </p:txBody>
          </p:sp>
        </mc:Choice>
        <mc:Fallback xmlns="">
          <p:sp>
            <p:nvSpPr>
              <p:cNvPr id="10242" name="Object 2">
                <a:extLst>
                  <a:ext uri="{FF2B5EF4-FFF2-40B4-BE49-F238E27FC236}">
                    <a16:creationId xmlns:a16="http://schemas.microsoft.com/office/drawing/2014/main" id="{7B08F26A-692D-53F1-73FF-66D8C44E0E87}"/>
                  </a:ext>
                </a:extLst>
              </p:cNvPr>
              <p:cNvSpPr txBox="1">
                <a:spLocks noGrp="1" noRot="1" noChangeAspect="1" noMove="1" noResize="1" noEditPoints="1" noAdjustHandles="1" noChangeArrowheads="1" noChangeShapeType="1" noTextEdit="1"/>
              </p:cNvSpPr>
              <p:nvPr>
                <p:ph sz="half" idx="4294967295"/>
              </p:nvPr>
            </p:nvSpPr>
            <p:spPr bwMode="auto">
              <a:xfrm>
                <a:off x="4001056" y="2471737"/>
                <a:ext cx="3816949" cy="949491"/>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43" name="Object 3">
                <a:extLst>
                  <a:ext uri="{FF2B5EF4-FFF2-40B4-BE49-F238E27FC236}">
                    <a16:creationId xmlns:a16="http://schemas.microsoft.com/office/drawing/2014/main" id="{C4768AAD-9B74-A8D7-0F8C-CE502D9ED5FF}"/>
                  </a:ext>
                </a:extLst>
              </p:cNvPr>
              <p:cNvSpPr txBox="1">
                <a:spLocks noGrp="1"/>
              </p:cNvSpPr>
              <p:nvPr>
                <p:ph sz="half" idx="4294967295"/>
              </p:nvPr>
            </p:nvSpPr>
            <p:spPr bwMode="auto">
              <a:xfrm>
                <a:off x="1425920" y="2452242"/>
                <a:ext cx="1628775" cy="954088"/>
              </a:xfrm>
              <a:prstGeom prst="rect">
                <a:avLst/>
              </a:prstGeom>
              <a:noFill/>
              <a:ln>
                <a:noFill/>
              </a:ln>
              <a:effectLst/>
            </p:spPr>
            <p:txBody>
              <a:bodyPr>
                <a:normAutofit fontScale="62500" lnSpcReduction="20000"/>
              </a:bodyPr>
              <a:lstStyle/>
              <a:p>
                <a:pPr>
                  <a:buNone/>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oMath>
                  </m:oMathPara>
                </a14:m>
                <a:endParaRPr lang="en-IN" dirty="0"/>
              </a:p>
            </p:txBody>
          </p:sp>
        </mc:Choice>
        <mc:Fallback xmlns="">
          <p:sp>
            <p:nvSpPr>
              <p:cNvPr id="10243" name="Object 3">
                <a:extLst>
                  <a:ext uri="{FF2B5EF4-FFF2-40B4-BE49-F238E27FC236}">
                    <a16:creationId xmlns:a16="http://schemas.microsoft.com/office/drawing/2014/main" id="{C4768AAD-9B74-A8D7-0F8C-CE502D9ED5FF}"/>
                  </a:ext>
                </a:extLst>
              </p:cNvPr>
              <p:cNvSpPr txBox="1">
                <a:spLocks noGrp="1" noRot="1" noChangeAspect="1" noMove="1" noResize="1" noEditPoints="1" noAdjustHandles="1" noChangeArrowheads="1" noChangeShapeType="1" noTextEdit="1"/>
              </p:cNvSpPr>
              <p:nvPr>
                <p:ph sz="half" idx="4294967295"/>
              </p:nvPr>
            </p:nvSpPr>
            <p:spPr bwMode="auto">
              <a:xfrm>
                <a:off x="1425920" y="2452242"/>
                <a:ext cx="1628775" cy="954088"/>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44" name="Object 4">
                <a:extLst>
                  <a:ext uri="{FF2B5EF4-FFF2-40B4-BE49-F238E27FC236}">
                    <a16:creationId xmlns:a16="http://schemas.microsoft.com/office/drawing/2014/main" id="{A7231364-33F1-973D-1497-EB08ECB88BBD}"/>
                  </a:ext>
                </a:extLst>
              </p:cNvPr>
              <p:cNvSpPr txBox="1"/>
              <p:nvPr/>
            </p:nvSpPr>
            <p:spPr bwMode="auto">
              <a:xfrm>
                <a:off x="456905" y="4038527"/>
                <a:ext cx="1905000" cy="10160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𝑝</m:t>
                                  </m:r>
                                </m:sub>
                              </m:sSub>
                            </m:den>
                          </m:f>
                        </m:e>
                      </m:d>
                    </m:oMath>
                  </m:oMathPara>
                </a14:m>
                <a:endParaRPr lang="en-IN" dirty="0"/>
              </a:p>
            </p:txBody>
          </p:sp>
        </mc:Choice>
        <mc:Fallback xmlns="">
          <p:sp>
            <p:nvSpPr>
              <p:cNvPr id="10244" name="Object 4">
                <a:extLst>
                  <a:ext uri="{FF2B5EF4-FFF2-40B4-BE49-F238E27FC236}">
                    <a16:creationId xmlns:a16="http://schemas.microsoft.com/office/drawing/2014/main" id="{A7231364-33F1-973D-1497-EB08ECB88BBD}"/>
                  </a:ext>
                </a:extLst>
              </p:cNvPr>
              <p:cNvSpPr txBox="1">
                <a:spLocks noRot="1" noChangeAspect="1" noMove="1" noResize="1" noEditPoints="1" noAdjustHandles="1" noChangeArrowheads="1" noChangeShapeType="1" noTextEdit="1"/>
              </p:cNvSpPr>
              <p:nvPr/>
            </p:nvSpPr>
            <p:spPr bwMode="auto">
              <a:xfrm>
                <a:off x="456905" y="4038527"/>
                <a:ext cx="1905000" cy="101600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45" name="Object 5">
                <a:extLst>
                  <a:ext uri="{FF2B5EF4-FFF2-40B4-BE49-F238E27FC236}">
                    <a16:creationId xmlns:a16="http://schemas.microsoft.com/office/drawing/2014/main" id="{605A086C-A49A-645E-A387-BA57A5F9DBD1}"/>
                  </a:ext>
                </a:extLst>
              </p:cNvPr>
              <p:cNvSpPr txBox="1"/>
              <p:nvPr/>
            </p:nvSpPr>
            <p:spPr bwMode="auto">
              <a:xfrm>
                <a:off x="2664092" y="4014969"/>
                <a:ext cx="2692400" cy="10160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e>
                          </m:d>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𝑅</m:t>
                              </m:r>
                            </m:den>
                          </m:f>
                        </m:e>
                      </m:d>
                    </m:oMath>
                  </m:oMathPara>
                </a14:m>
                <a:endParaRPr lang="en-IN" dirty="0"/>
              </a:p>
            </p:txBody>
          </p:sp>
        </mc:Choice>
        <mc:Fallback xmlns="">
          <p:sp>
            <p:nvSpPr>
              <p:cNvPr id="10245" name="Object 5">
                <a:extLst>
                  <a:ext uri="{FF2B5EF4-FFF2-40B4-BE49-F238E27FC236}">
                    <a16:creationId xmlns:a16="http://schemas.microsoft.com/office/drawing/2014/main" id="{605A086C-A49A-645E-A387-BA57A5F9DBD1}"/>
                  </a:ext>
                </a:extLst>
              </p:cNvPr>
              <p:cNvSpPr txBox="1">
                <a:spLocks noRot="1" noChangeAspect="1" noMove="1" noResize="1" noEditPoints="1" noAdjustHandles="1" noChangeArrowheads="1" noChangeShapeType="1" noTextEdit="1"/>
              </p:cNvSpPr>
              <p:nvPr/>
            </p:nvSpPr>
            <p:spPr bwMode="auto">
              <a:xfrm>
                <a:off x="2664092" y="4014969"/>
                <a:ext cx="2692400" cy="1016000"/>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46" name="Object 6">
                <a:extLst>
                  <a:ext uri="{FF2B5EF4-FFF2-40B4-BE49-F238E27FC236}">
                    <a16:creationId xmlns:a16="http://schemas.microsoft.com/office/drawing/2014/main" id="{896DC236-898C-E19C-1B44-D9DE41F54576}"/>
                  </a:ext>
                </a:extLst>
              </p:cNvPr>
              <p:cNvSpPr txBox="1"/>
              <p:nvPr/>
            </p:nvSpPr>
            <p:spPr bwMode="auto">
              <a:xfrm>
                <a:off x="5826131" y="3967064"/>
                <a:ext cx="2870200" cy="10160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e>
                              </m:d>
                            </m:num>
                            <m:den>
                              <m:r>
                                <a:rPr lang="en-IN" i="1">
                                  <a:solidFill>
                                    <a:srgbClr val="000000"/>
                                  </a:solidFill>
                                  <a:latin typeface="Cambria Math" panose="02040503050406030204" pitchFamily="18" charset="0"/>
                                </a:rPr>
                                <m:t>2</m:t>
                              </m:r>
                            </m:den>
                          </m:f>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𝑅𝑇</m:t>
                              </m:r>
                            </m:den>
                          </m:f>
                        </m:e>
                      </m:d>
                    </m:oMath>
                  </m:oMathPara>
                </a14:m>
                <a:endParaRPr lang="en-IN" dirty="0"/>
              </a:p>
            </p:txBody>
          </p:sp>
        </mc:Choice>
        <mc:Fallback xmlns="">
          <p:sp>
            <p:nvSpPr>
              <p:cNvPr id="10246" name="Object 6">
                <a:extLst>
                  <a:ext uri="{FF2B5EF4-FFF2-40B4-BE49-F238E27FC236}">
                    <a16:creationId xmlns:a16="http://schemas.microsoft.com/office/drawing/2014/main" id="{896DC236-898C-E19C-1B44-D9DE41F54576}"/>
                  </a:ext>
                </a:extLst>
              </p:cNvPr>
              <p:cNvSpPr txBox="1">
                <a:spLocks noRot="1" noChangeAspect="1" noMove="1" noResize="1" noEditPoints="1" noAdjustHandles="1" noChangeArrowheads="1" noChangeShapeType="1" noTextEdit="1"/>
              </p:cNvSpPr>
              <p:nvPr/>
            </p:nvSpPr>
            <p:spPr bwMode="auto">
              <a:xfrm>
                <a:off x="5826131" y="3967064"/>
                <a:ext cx="2870200" cy="1016000"/>
              </a:xfrm>
              <a:prstGeom prst="rect">
                <a:avLst/>
              </a:prstGeom>
              <a:blipFill>
                <a:blip r:embed="rId6"/>
                <a:stretch>
                  <a:fillRect/>
                </a:stretch>
              </a:blipFill>
              <a:ln>
                <a:noFill/>
              </a:ln>
              <a:effectLst/>
            </p:spPr>
            <p:txBody>
              <a:bodyPr/>
              <a:lstStyle/>
              <a:p>
                <a:r>
                  <a:rPr lang="en-US">
                    <a:noFill/>
                  </a:rPr>
                  <a:t> </a:t>
                </a:r>
              </a:p>
            </p:txBody>
          </p:sp>
        </mc:Fallback>
      </mc:AlternateContent>
      <p:grpSp>
        <p:nvGrpSpPr>
          <p:cNvPr id="4" name="Group 3">
            <a:extLst>
              <a:ext uri="{FF2B5EF4-FFF2-40B4-BE49-F238E27FC236}">
                <a16:creationId xmlns:a16="http://schemas.microsoft.com/office/drawing/2014/main" id="{BB28DDD1-CD55-D3A9-A448-7156F51786AE}"/>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F59DAE13-A6D1-8C79-F644-3BB3E4D409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BC5DC34D-91D3-F41C-16B3-680B2EB69B02}"/>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E9D7CF45-ED21-BB7D-B881-4A8F5EF25BF8}"/>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249FAC65-C4C5-9532-2566-C53D9F468B86}"/>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988B6F42-2684-2993-35F1-4EB9DD23918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BFB02383-0401-C167-00DB-E92C99927B3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230F2A8C-9564-5FCE-D88B-48D43C1125A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B34CE0A-A54D-F11F-FEFE-839F2975BCD6}"/>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2C2DA576-5996-FC39-E9C7-44EE91B9098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B36BE8E5-E695-C750-A085-5D29FCBDB6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F0421C0F-36DD-E187-4B9B-57B720C00341}"/>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7EE51EC-2305-2E00-109B-36F14AD3D0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5922FD99-F360-A8B1-C546-24F5AC0A97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41F42570-C134-1E26-E09C-8AED92B65AF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3C788BD-5151-2A4F-B4F6-AF83E8379A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FA720B4-FBB8-7706-0451-AF39C0439A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305F2952-7769-8370-9C5E-2EFB4207204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9F470EF3-D38B-F48A-5B1D-20A4F84A97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4" name="TextBox 23">
            <a:extLst>
              <a:ext uri="{FF2B5EF4-FFF2-40B4-BE49-F238E27FC236}">
                <a16:creationId xmlns:a16="http://schemas.microsoft.com/office/drawing/2014/main" id="{E2B29E5C-9FF6-7728-76A3-5573A43DCDB8}"/>
              </a:ext>
            </a:extLst>
          </p:cNvPr>
          <p:cNvSpPr txBox="1"/>
          <p:nvPr/>
        </p:nvSpPr>
        <p:spPr>
          <a:xfrm>
            <a:off x="304800" y="1152031"/>
            <a:ext cx="8562898" cy="1200329"/>
          </a:xfrm>
          <a:prstGeom prst="rect">
            <a:avLst/>
          </a:prstGeom>
          <a:noFill/>
        </p:spPr>
        <p:txBody>
          <a:bodyPr wrap="square" rtlCol="0">
            <a:spAutoFit/>
          </a:bodyPr>
          <a:lstStyle/>
          <a:p>
            <a:r>
              <a:rPr lang="en-US" sz="2400" dirty="0"/>
              <a:t>Define Stagnation Enthalpy is due to conversion of entire macroscopic kinetic energy into microscopic kinetic energy.</a:t>
            </a:r>
          </a:p>
          <a:p>
            <a:r>
              <a:rPr lang="en-US" dirty="0"/>
              <a:t>Assume this as an isentropic process.</a:t>
            </a:r>
            <a:endParaRPr lang="en-IN" sz="2400" dirty="0"/>
          </a:p>
        </p:txBody>
      </p:sp>
      <mc:AlternateContent xmlns:mc="http://schemas.openxmlformats.org/markup-compatibility/2006" xmlns:a14="http://schemas.microsoft.com/office/drawing/2010/main">
        <mc:Choice Requires="a14">
          <p:sp>
            <p:nvSpPr>
              <p:cNvPr id="26" name="Object 3">
                <a:extLst>
                  <a:ext uri="{FF2B5EF4-FFF2-40B4-BE49-F238E27FC236}">
                    <a16:creationId xmlns:a16="http://schemas.microsoft.com/office/drawing/2014/main" id="{DE2C16EA-0A97-9571-CB51-5794A89E751A}"/>
                  </a:ext>
                </a:extLst>
              </p:cNvPr>
              <p:cNvSpPr txBox="1"/>
              <p:nvPr/>
            </p:nvSpPr>
            <p:spPr bwMode="auto">
              <a:xfrm>
                <a:off x="3832570" y="5832656"/>
                <a:ext cx="1054100" cy="8588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𝑀</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𝑉</m:t>
                          </m:r>
                        </m:num>
                        <m:den>
                          <m:r>
                            <a:rPr lang="en-IN" i="1">
                              <a:solidFill>
                                <a:srgbClr val="000000"/>
                              </a:solidFill>
                              <a:latin typeface="Cambria Math" panose="02040503050406030204" pitchFamily="18" charset="0"/>
                            </a:rPr>
                            <m:t>𝑐</m:t>
                          </m:r>
                        </m:den>
                      </m:f>
                    </m:oMath>
                  </m:oMathPara>
                </a14:m>
                <a:endParaRPr lang="en-IN" dirty="0"/>
              </a:p>
            </p:txBody>
          </p:sp>
        </mc:Choice>
        <mc:Fallback xmlns="">
          <p:sp>
            <p:nvSpPr>
              <p:cNvPr id="26" name="Object 3">
                <a:extLst>
                  <a:ext uri="{FF2B5EF4-FFF2-40B4-BE49-F238E27FC236}">
                    <a16:creationId xmlns:a16="http://schemas.microsoft.com/office/drawing/2014/main" id="{DE2C16EA-0A97-9571-CB51-5794A89E751A}"/>
                  </a:ext>
                </a:extLst>
              </p:cNvPr>
              <p:cNvSpPr txBox="1">
                <a:spLocks noRot="1" noChangeAspect="1" noMove="1" noResize="1" noEditPoints="1" noAdjustHandles="1" noChangeArrowheads="1" noChangeShapeType="1" noTextEdit="1"/>
              </p:cNvSpPr>
              <p:nvPr/>
            </p:nvSpPr>
            <p:spPr bwMode="auto">
              <a:xfrm>
                <a:off x="3832570" y="5832656"/>
                <a:ext cx="1054100" cy="858838"/>
              </a:xfrm>
              <a:prstGeom prst="rect">
                <a:avLst/>
              </a:prstGeom>
              <a:blipFill>
                <a:blip r:embed="rId9"/>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Object 6">
                <a:extLst>
                  <a:ext uri="{FF2B5EF4-FFF2-40B4-BE49-F238E27FC236}">
                    <a16:creationId xmlns:a16="http://schemas.microsoft.com/office/drawing/2014/main" id="{E81581A1-3B51-2D05-3C3B-8D7E7CD6AA23}"/>
                  </a:ext>
                </a:extLst>
              </p:cNvPr>
              <p:cNvSpPr txBox="1"/>
              <p:nvPr/>
            </p:nvSpPr>
            <p:spPr bwMode="auto">
              <a:xfrm>
                <a:off x="5658680" y="5030969"/>
                <a:ext cx="1676400" cy="6699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𝑐</m:t>
                      </m:r>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𝑅𝑇</m:t>
                          </m:r>
                        </m:e>
                      </m:rad>
                    </m:oMath>
                  </m:oMathPara>
                </a14:m>
                <a:endParaRPr lang="en-IN" dirty="0"/>
              </a:p>
            </p:txBody>
          </p:sp>
        </mc:Choice>
        <mc:Fallback xmlns="">
          <p:sp>
            <p:nvSpPr>
              <p:cNvPr id="28" name="Object 6">
                <a:extLst>
                  <a:ext uri="{FF2B5EF4-FFF2-40B4-BE49-F238E27FC236}">
                    <a16:creationId xmlns:a16="http://schemas.microsoft.com/office/drawing/2014/main" id="{E81581A1-3B51-2D05-3C3B-8D7E7CD6AA23}"/>
                  </a:ext>
                </a:extLst>
              </p:cNvPr>
              <p:cNvSpPr txBox="1">
                <a:spLocks noRot="1" noChangeAspect="1" noMove="1" noResize="1" noEditPoints="1" noAdjustHandles="1" noChangeArrowheads="1" noChangeShapeType="1" noTextEdit="1"/>
              </p:cNvSpPr>
              <p:nvPr/>
            </p:nvSpPr>
            <p:spPr bwMode="auto">
              <a:xfrm>
                <a:off x="5658680" y="5030969"/>
                <a:ext cx="1676400" cy="669925"/>
              </a:xfrm>
              <a:prstGeom prst="rect">
                <a:avLst/>
              </a:prstGeom>
              <a:blipFill>
                <a:blip r:embed="rId10"/>
                <a:stretch>
                  <a:fillRect/>
                </a:stretch>
              </a:blipFill>
              <a:ln>
                <a:noFill/>
              </a:ln>
              <a:effectLst/>
            </p:spPr>
            <p:txBody>
              <a:bodyPr/>
              <a:lstStyle/>
              <a:p>
                <a:r>
                  <a:rPr lang="en-US">
                    <a:noFill/>
                  </a:rPr>
                  <a:t> </a:t>
                </a:r>
              </a:p>
            </p:txBody>
          </p:sp>
        </mc:Fallback>
      </mc:AlternateContent>
      <p:sp>
        <p:nvSpPr>
          <p:cNvPr id="31" name="TextBox 30">
            <a:extLst>
              <a:ext uri="{FF2B5EF4-FFF2-40B4-BE49-F238E27FC236}">
                <a16:creationId xmlns:a16="http://schemas.microsoft.com/office/drawing/2014/main" id="{E249B08A-4628-FC4B-3ACE-5322183392FA}"/>
              </a:ext>
            </a:extLst>
          </p:cNvPr>
          <p:cNvSpPr txBox="1"/>
          <p:nvPr/>
        </p:nvSpPr>
        <p:spPr>
          <a:xfrm>
            <a:off x="300847" y="5126648"/>
            <a:ext cx="5139548" cy="461665"/>
          </a:xfrm>
          <a:prstGeom prst="rect">
            <a:avLst/>
          </a:prstGeom>
          <a:noFill/>
        </p:spPr>
        <p:txBody>
          <a:bodyPr wrap="none" rtlCol="0">
            <a:spAutoFit/>
          </a:bodyPr>
          <a:lstStyle/>
          <a:p>
            <a:r>
              <a:rPr lang="en-US" sz="2400" dirty="0"/>
              <a:t>For a perfect gas, the speed of sound is :</a:t>
            </a:r>
            <a:endParaRPr lang="en-IN" sz="2400" dirty="0"/>
          </a:p>
        </p:txBody>
      </p:sp>
    </p:spTree>
    <p:extLst>
      <p:ext uri="{BB962C8B-B14F-4D97-AF65-F5344CB8AC3E}">
        <p14:creationId xmlns:p14="http://schemas.microsoft.com/office/powerpoint/2010/main" val="264741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1000"/>
                                        <p:tgtEl>
                                          <p:spTgt spid="24">
                                            <p:txEl>
                                              <p:pRg st="0" end="0"/>
                                            </p:txEl>
                                          </p:spTgt>
                                        </p:tgtEl>
                                      </p:cBhvr>
                                    </p:animEffect>
                                    <p:anim calcmode="lin" valueType="num">
                                      <p:cBhvr>
                                        <p:cTn id="8"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xEl>
                                              <p:pRg st="1" end="1"/>
                                            </p:txEl>
                                          </p:spTgt>
                                        </p:tgtEl>
                                        <p:attrNameLst>
                                          <p:attrName>style.visibility</p:attrName>
                                        </p:attrNameLst>
                                      </p:cBhvr>
                                      <p:to>
                                        <p:strVal val="visible"/>
                                      </p:to>
                                    </p:set>
                                    <p:animEffect transition="in" filter="fade">
                                      <p:cBhvr>
                                        <p:cTn id="14" dur="1000"/>
                                        <p:tgtEl>
                                          <p:spTgt spid="24">
                                            <p:txEl>
                                              <p:pRg st="1" end="1"/>
                                            </p:txEl>
                                          </p:spTgt>
                                        </p:tgtEl>
                                      </p:cBhvr>
                                    </p:animEffect>
                                    <p:anim calcmode="lin" valueType="num">
                                      <p:cBhvr>
                                        <p:cTn id="15"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243">
                                            <p:txEl>
                                              <p:pRg st="0" end="0"/>
                                            </p:txEl>
                                          </p:spTgt>
                                        </p:tgtEl>
                                        <p:attrNameLst>
                                          <p:attrName>style.visibility</p:attrName>
                                        </p:attrNameLst>
                                      </p:cBhvr>
                                      <p:to>
                                        <p:strVal val="visible"/>
                                      </p:to>
                                    </p:set>
                                    <p:anim calcmode="lin" valueType="num">
                                      <p:cBhvr additive="base">
                                        <p:cTn id="21"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242">
                                            <p:txEl>
                                              <p:pRg st="0" end="0"/>
                                            </p:txEl>
                                          </p:spTgt>
                                        </p:tgtEl>
                                        <p:attrNameLst>
                                          <p:attrName>style.visibility</p:attrName>
                                        </p:attrNameLst>
                                      </p:cBhvr>
                                      <p:to>
                                        <p:strVal val="visible"/>
                                      </p:to>
                                    </p:set>
                                    <p:anim calcmode="lin" valueType="num">
                                      <p:cBhvr additive="base">
                                        <p:cTn id="27" dur="500" fill="hold"/>
                                        <p:tgtEl>
                                          <p:spTgt spid="1024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2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244"/>
                                        </p:tgtEl>
                                        <p:attrNameLst>
                                          <p:attrName>style.visibility</p:attrName>
                                        </p:attrNameLst>
                                      </p:cBhvr>
                                      <p:to>
                                        <p:strVal val="visible"/>
                                      </p:to>
                                    </p:set>
                                    <p:anim calcmode="lin" valueType="num">
                                      <p:cBhvr additive="base">
                                        <p:cTn id="33" dur="500" fill="hold"/>
                                        <p:tgtEl>
                                          <p:spTgt spid="10244"/>
                                        </p:tgtEl>
                                        <p:attrNameLst>
                                          <p:attrName>ppt_x</p:attrName>
                                        </p:attrNameLst>
                                      </p:cBhvr>
                                      <p:tavLst>
                                        <p:tav tm="0">
                                          <p:val>
                                            <p:strVal val="#ppt_x"/>
                                          </p:val>
                                        </p:tav>
                                        <p:tav tm="100000">
                                          <p:val>
                                            <p:strVal val="#ppt_x"/>
                                          </p:val>
                                        </p:tav>
                                      </p:tavLst>
                                    </p:anim>
                                    <p:anim calcmode="lin" valueType="num">
                                      <p:cBhvr additive="base">
                                        <p:cTn id="34"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0245"/>
                                        </p:tgtEl>
                                        <p:attrNameLst>
                                          <p:attrName>style.visibility</p:attrName>
                                        </p:attrNameLst>
                                      </p:cBhvr>
                                      <p:to>
                                        <p:strVal val="visible"/>
                                      </p:to>
                                    </p:set>
                                    <p:anim calcmode="lin" valueType="num">
                                      <p:cBhvr additive="base">
                                        <p:cTn id="39" dur="500" fill="hold"/>
                                        <p:tgtEl>
                                          <p:spTgt spid="10245"/>
                                        </p:tgtEl>
                                        <p:attrNameLst>
                                          <p:attrName>ppt_x</p:attrName>
                                        </p:attrNameLst>
                                      </p:cBhvr>
                                      <p:tavLst>
                                        <p:tav tm="0">
                                          <p:val>
                                            <p:strVal val="#ppt_x"/>
                                          </p:val>
                                        </p:tav>
                                        <p:tav tm="100000">
                                          <p:val>
                                            <p:strVal val="#ppt_x"/>
                                          </p:val>
                                        </p:tav>
                                      </p:tavLst>
                                    </p:anim>
                                    <p:anim calcmode="lin" valueType="num">
                                      <p:cBhvr additive="base">
                                        <p:cTn id="40"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0246"/>
                                        </p:tgtEl>
                                        <p:attrNameLst>
                                          <p:attrName>style.visibility</p:attrName>
                                        </p:attrNameLst>
                                      </p:cBhvr>
                                      <p:to>
                                        <p:strVal val="visible"/>
                                      </p:to>
                                    </p:set>
                                    <p:anim calcmode="lin" valueType="num">
                                      <p:cBhvr additive="base">
                                        <p:cTn id="45" dur="500" fill="hold"/>
                                        <p:tgtEl>
                                          <p:spTgt spid="10246"/>
                                        </p:tgtEl>
                                        <p:attrNameLst>
                                          <p:attrName>ppt_x</p:attrName>
                                        </p:attrNameLst>
                                      </p:cBhvr>
                                      <p:tavLst>
                                        <p:tav tm="0">
                                          <p:val>
                                            <p:strVal val="#ppt_x"/>
                                          </p:val>
                                        </p:tav>
                                        <p:tav tm="100000">
                                          <p:val>
                                            <p:strVal val="#ppt_x"/>
                                          </p:val>
                                        </p:tav>
                                      </p:tavLst>
                                    </p:anim>
                                    <p:anim calcmode="lin" valueType="num">
                                      <p:cBhvr additive="base">
                                        <p:cTn id="46" dur="500" fill="hold"/>
                                        <p:tgtEl>
                                          <p:spTgt spid="1024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ppt_x"/>
                                          </p:val>
                                        </p:tav>
                                        <p:tav tm="100000">
                                          <p:val>
                                            <p:strVal val="#ppt_x"/>
                                          </p:val>
                                        </p:tav>
                                      </p:tavLst>
                                    </p:anim>
                                    <p:anim calcmode="lin" valueType="num">
                                      <p:cBhvr additive="base">
                                        <p:cTn id="6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p:bldP spid="10243" grpId="0" build="p"/>
      <p:bldP spid="10244" grpId="0"/>
      <p:bldP spid="10245" grpId="0"/>
      <p:bldP spid="10246" grpId="0"/>
      <p:bldP spid="24" grpId="0" build="p"/>
      <p:bldP spid="26" grpId="0"/>
      <p:bldP spid="28"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a:extLst>
              <a:ext uri="{FF2B5EF4-FFF2-40B4-BE49-F238E27FC236}">
                <a16:creationId xmlns:a16="http://schemas.microsoft.com/office/drawing/2014/main" id="{7634E0C7-E7BA-2B3E-B772-08997E1D33EE}"/>
              </a:ext>
            </a:extLst>
          </p:cNvPr>
          <p:cNvSpPr>
            <a:spLocks noChangeArrowheads="1"/>
          </p:cNvSpPr>
          <p:nvPr/>
        </p:nvSpPr>
        <p:spPr bwMode="auto">
          <a:xfrm>
            <a:off x="381000" y="2293938"/>
            <a:ext cx="8458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latin typeface="Times" panose="02020603050405020304" pitchFamily="18" charset="0"/>
              </a:rPr>
              <a:t>In general, for an adiabatic Flow Field at </a:t>
            </a:r>
            <a:r>
              <a:rPr lang="en-US" altLang="en-US" i="1" dirty="0">
                <a:latin typeface="Times" panose="02020603050405020304" pitchFamily="18" charset="0"/>
              </a:rPr>
              <a:t>M,</a:t>
            </a:r>
            <a:r>
              <a:rPr lang="en-US" altLang="en-US" dirty="0">
                <a:latin typeface="Times" panose="02020603050405020304" pitchFamily="18" charset="0"/>
              </a:rPr>
              <a:t> the </a:t>
            </a:r>
            <a:r>
              <a:rPr lang="en-US" altLang="en-US" i="1" dirty="0">
                <a:latin typeface="Times" panose="02020603050405020304" pitchFamily="18" charset="0"/>
              </a:rPr>
              <a:t>Stagnation Temperature</a:t>
            </a:r>
            <a:r>
              <a:rPr lang="en-US" altLang="en-US" dirty="0">
                <a:latin typeface="Times" panose="02020603050405020304" pitchFamily="18" charset="0"/>
              </a:rPr>
              <a:t> is defined by the relationship</a:t>
            </a:r>
          </a:p>
        </p:txBody>
      </p:sp>
      <p:pic>
        <p:nvPicPr>
          <p:cNvPr id="506883" name="Picture 3">
            <a:extLst>
              <a:ext uri="{FF2B5EF4-FFF2-40B4-BE49-F238E27FC236}">
                <a16:creationId xmlns:a16="http://schemas.microsoft.com/office/drawing/2014/main" id="{F4FDEBC9-FCE3-A119-CFCD-856BADD7A9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211513"/>
            <a:ext cx="281940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6884" name="Rectangle 4">
            <a:extLst>
              <a:ext uri="{FF2B5EF4-FFF2-40B4-BE49-F238E27FC236}">
                <a16:creationId xmlns:a16="http://schemas.microsoft.com/office/drawing/2014/main" id="{0834A7D0-CDF4-D229-F7FC-4A02DCD87420}"/>
              </a:ext>
            </a:extLst>
          </p:cNvPr>
          <p:cNvSpPr>
            <a:spLocks noChangeArrowheads="1"/>
          </p:cNvSpPr>
          <p:nvPr/>
        </p:nvSpPr>
        <p:spPr bwMode="auto">
          <a:xfrm>
            <a:off x="381000" y="4136410"/>
            <a:ext cx="84582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buFont typeface="Arial" panose="020B0604020202020204" pitchFamily="34" charset="0"/>
              <a:buChar char="•"/>
            </a:pPr>
            <a:r>
              <a:rPr lang="en-US" altLang="en-US" i="1" dirty="0">
                <a:latin typeface="Times" panose="02020603050405020304" pitchFamily="18" charset="0"/>
              </a:rPr>
              <a:t>Stagnation Temperature</a:t>
            </a:r>
            <a:r>
              <a:rPr lang="en-US" altLang="en-US" dirty="0">
                <a:latin typeface="Times" panose="02020603050405020304" pitchFamily="18" charset="0"/>
              </a:rPr>
              <a:t> is constant throughout an adiabatic flow field.</a:t>
            </a:r>
          </a:p>
          <a:p>
            <a:pPr>
              <a:spcBef>
                <a:spcPct val="50000"/>
              </a:spcBef>
              <a:buFont typeface="Arial" panose="020B0604020202020204" pitchFamily="34" charset="0"/>
              <a:buChar char="•"/>
            </a:pPr>
            <a:r>
              <a:rPr lang="en-US" altLang="en-US" dirty="0">
                <a:latin typeface="Times" panose="02020603050405020304" pitchFamily="18" charset="0"/>
              </a:rPr>
              <a:t> This is the maximum possible temperature.</a:t>
            </a:r>
          </a:p>
          <a:p>
            <a:pPr>
              <a:spcBef>
                <a:spcPct val="50000"/>
              </a:spcBef>
              <a:buFont typeface="Arial" panose="020B0604020202020204" pitchFamily="34" charset="0"/>
              <a:buChar char="•"/>
            </a:pPr>
            <a:r>
              <a:rPr lang="en-US" altLang="en-US" dirty="0">
                <a:latin typeface="Times" panose="02020603050405020304" pitchFamily="18" charset="0"/>
              </a:rPr>
              <a:t> </a:t>
            </a:r>
            <a:r>
              <a:rPr lang="en-US" altLang="en-US" i="1" dirty="0">
                <a:latin typeface="Times" panose="02020603050405020304" pitchFamily="18" charset="0"/>
              </a:rPr>
              <a:t>T</a:t>
            </a:r>
            <a:r>
              <a:rPr lang="en-US" altLang="en-US" i="1" baseline="-25000" dirty="0">
                <a:latin typeface="Times" panose="02020603050405020304" pitchFamily="18" charset="0"/>
              </a:rPr>
              <a:t>0</a:t>
            </a:r>
            <a:r>
              <a:rPr lang="en-US" altLang="en-US" dirty="0">
                <a:latin typeface="Times" panose="02020603050405020304" pitchFamily="18" charset="0"/>
              </a:rPr>
              <a:t> is also sometimes referred to as </a:t>
            </a:r>
            <a:r>
              <a:rPr lang="en-US" altLang="en-US" i="1" dirty="0">
                <a:latin typeface="Times" panose="02020603050405020304" pitchFamily="18" charset="0"/>
              </a:rPr>
              <a:t>Total Temperature</a:t>
            </a:r>
            <a:endParaRPr lang="en-US" altLang="en-US" dirty="0">
              <a:latin typeface="Times" panose="02020603050405020304" pitchFamily="18" charset="0"/>
            </a:endParaRPr>
          </a:p>
          <a:p>
            <a:pPr>
              <a:spcBef>
                <a:spcPct val="50000"/>
              </a:spcBef>
              <a:buFont typeface="Arial" panose="020B0604020202020204" pitchFamily="34" charset="0"/>
              <a:buChar char="•"/>
            </a:pPr>
            <a:r>
              <a:rPr lang="en-US" altLang="en-US" dirty="0">
                <a:latin typeface="Times" panose="02020603050405020304" pitchFamily="18" charset="0"/>
              </a:rPr>
              <a:t> </a:t>
            </a:r>
            <a:r>
              <a:rPr lang="en-US" altLang="en-US" i="1" dirty="0">
                <a:latin typeface="Times" panose="02020603050405020304" pitchFamily="18" charset="0"/>
              </a:rPr>
              <a:t>T</a:t>
            </a:r>
            <a:r>
              <a:rPr lang="en-US" altLang="en-US" dirty="0">
                <a:latin typeface="Times" panose="02020603050405020304" pitchFamily="18" charset="0"/>
              </a:rPr>
              <a:t> is sometimes referred to as </a:t>
            </a:r>
            <a:r>
              <a:rPr lang="en-US" altLang="en-US" i="1" dirty="0">
                <a:latin typeface="Times" panose="02020603050405020304" pitchFamily="18" charset="0"/>
              </a:rPr>
              <a:t>Static Temperature</a:t>
            </a:r>
          </a:p>
        </p:txBody>
      </p:sp>
      <p:sp>
        <p:nvSpPr>
          <p:cNvPr id="8198" name="Title 17">
            <a:extLst>
              <a:ext uri="{FF2B5EF4-FFF2-40B4-BE49-F238E27FC236}">
                <a16:creationId xmlns:a16="http://schemas.microsoft.com/office/drawing/2014/main" id="{9A5885E0-0363-204C-33DA-7C5361530E49}"/>
              </a:ext>
            </a:extLst>
          </p:cNvPr>
          <p:cNvSpPr>
            <a:spLocks noGrp="1"/>
          </p:cNvSpPr>
          <p:nvPr>
            <p:ph type="title"/>
          </p:nvPr>
        </p:nvSpPr>
        <p:spPr>
          <a:xfrm>
            <a:off x="1968129" y="274323"/>
            <a:ext cx="6172200" cy="685800"/>
          </a:xfrm>
        </p:spPr>
        <p:txBody>
          <a:bodyPr/>
          <a:lstStyle/>
          <a:p>
            <a:r>
              <a:rPr lang="en-IN" altLang="en-US" sz="2800" dirty="0"/>
              <a:t>Stagnation Temperature of A Gas Flow</a:t>
            </a:r>
          </a:p>
        </p:txBody>
      </p:sp>
      <p:grpSp>
        <p:nvGrpSpPr>
          <p:cNvPr id="2" name="Group 1">
            <a:extLst>
              <a:ext uri="{FF2B5EF4-FFF2-40B4-BE49-F238E27FC236}">
                <a16:creationId xmlns:a16="http://schemas.microsoft.com/office/drawing/2014/main" id="{AF528A62-9B57-AB53-9ACB-003CE39EECD8}"/>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D5EC1A7-9D27-FB05-EE8E-A96D0CAA5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5B2A17F-D2B6-819C-B5CB-C47AFA03A6D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95505AC-97C2-F46C-5B19-7B7C84B8B3D3}"/>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81F923E-7DA1-EAAF-2C3B-F8817219EC8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8460AD4-ACB1-42A6-18F6-02357550CD6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2BD8C9A-3543-777E-8FCB-CCB02A3D3D4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078DE31-7D54-BA9B-BF97-142A5017905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4A709DB-A1DF-4AB7-9FDD-BD575F53DA4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DFD4E4A-A330-937C-BDC5-8E7B0CDC741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06537D5-E451-AE73-C73F-56A43A01AE0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F50F515-AAF9-F511-0EA0-7E855F4FBD4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4D34FBA-58DA-CB05-E462-3D02BA84F2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95DD298-4891-CAB1-553E-30F7230C7D8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FDC8A64-9724-ADE0-29A6-426769FC429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4DBF2E0-52EC-51C5-39F2-C5759DC209C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C991CDC-D10D-CE94-D32B-25398B0EAD4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3169E32-D8F9-F539-667D-6752D73535C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E1FB6ED-7E03-7A71-51C3-66C5FC28F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1" name="Object 6">
                <a:extLst>
                  <a:ext uri="{FF2B5EF4-FFF2-40B4-BE49-F238E27FC236}">
                    <a16:creationId xmlns:a16="http://schemas.microsoft.com/office/drawing/2014/main" id="{BDAFF671-CD95-24B8-C120-D1A77F32F156}"/>
                  </a:ext>
                </a:extLst>
              </p:cNvPr>
              <p:cNvSpPr txBox="1"/>
              <p:nvPr/>
            </p:nvSpPr>
            <p:spPr bwMode="auto">
              <a:xfrm>
                <a:off x="1092200" y="1295400"/>
                <a:ext cx="2870200" cy="10160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e>
                              </m:d>
                            </m:num>
                            <m:den>
                              <m:r>
                                <a:rPr lang="en-IN" i="1">
                                  <a:solidFill>
                                    <a:srgbClr val="000000"/>
                                  </a:solidFill>
                                  <a:latin typeface="Cambria Math" panose="02040503050406030204" pitchFamily="18" charset="0"/>
                                </a:rPr>
                                <m:t>2</m:t>
                              </m:r>
                            </m:den>
                          </m:f>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𝑅𝑇</m:t>
                              </m:r>
                            </m:den>
                          </m:f>
                        </m:e>
                      </m:d>
                    </m:oMath>
                  </m:oMathPara>
                </a14:m>
                <a:endParaRPr lang="en-IN" dirty="0"/>
              </a:p>
            </p:txBody>
          </p:sp>
        </mc:Choice>
        <mc:Fallback xmlns="">
          <p:sp>
            <p:nvSpPr>
              <p:cNvPr id="21" name="Object 6">
                <a:extLst>
                  <a:ext uri="{FF2B5EF4-FFF2-40B4-BE49-F238E27FC236}">
                    <a16:creationId xmlns:a16="http://schemas.microsoft.com/office/drawing/2014/main" id="{BDAFF671-CD95-24B8-C120-D1A77F32F156}"/>
                  </a:ext>
                </a:extLst>
              </p:cNvPr>
              <p:cNvSpPr txBox="1">
                <a:spLocks noRot="1" noChangeAspect="1" noMove="1" noResize="1" noEditPoints="1" noAdjustHandles="1" noChangeArrowheads="1" noChangeShapeType="1" noTextEdit="1"/>
              </p:cNvSpPr>
              <p:nvPr/>
            </p:nvSpPr>
            <p:spPr bwMode="auto">
              <a:xfrm>
                <a:off x="1092200" y="1295400"/>
                <a:ext cx="2870200" cy="1016000"/>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Object 7">
                <a:extLst>
                  <a:ext uri="{FF2B5EF4-FFF2-40B4-BE49-F238E27FC236}">
                    <a16:creationId xmlns:a16="http://schemas.microsoft.com/office/drawing/2014/main" id="{437D01BC-B5C5-95F7-3A9D-97E5CCC4C46D}"/>
                  </a:ext>
                </a:extLst>
              </p:cNvPr>
              <p:cNvSpPr txBox="1"/>
              <p:nvPr/>
            </p:nvSpPr>
            <p:spPr bwMode="auto">
              <a:xfrm>
                <a:off x="4495800" y="1346200"/>
                <a:ext cx="2717800" cy="10160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e>
                              </m:d>
                            </m:num>
                            <m:den>
                              <m:r>
                                <a:rPr lang="en-IN" i="1">
                                  <a:solidFill>
                                    <a:srgbClr val="000000"/>
                                  </a:solidFill>
                                  <a:latin typeface="Cambria Math" panose="02040503050406030204" pitchFamily="18" charset="0"/>
                                </a:rPr>
                                <m:t>2</m:t>
                              </m:r>
                            </m:den>
                          </m:f>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𝑐</m:t>
                                  </m:r>
                                </m:e>
                                <m:sup>
                                  <m:r>
                                    <a:rPr lang="en-IN" i="1">
                                      <a:solidFill>
                                        <a:srgbClr val="000000"/>
                                      </a:solidFill>
                                      <a:latin typeface="Cambria Math" panose="02040503050406030204" pitchFamily="18" charset="0"/>
                                    </a:rPr>
                                    <m:t>2</m:t>
                                  </m:r>
                                </m:sup>
                              </m:sSup>
                            </m:den>
                          </m:f>
                        </m:e>
                      </m:d>
                    </m:oMath>
                  </m:oMathPara>
                </a14:m>
                <a:endParaRPr lang="en-IN" dirty="0"/>
              </a:p>
            </p:txBody>
          </p:sp>
        </mc:Choice>
        <mc:Fallback xmlns="">
          <p:sp>
            <p:nvSpPr>
              <p:cNvPr id="22" name="Object 7">
                <a:extLst>
                  <a:ext uri="{FF2B5EF4-FFF2-40B4-BE49-F238E27FC236}">
                    <a16:creationId xmlns:a16="http://schemas.microsoft.com/office/drawing/2014/main" id="{437D01BC-B5C5-95F7-3A9D-97E5CCC4C46D}"/>
                  </a:ext>
                </a:extLst>
              </p:cNvPr>
              <p:cNvSpPr txBox="1">
                <a:spLocks noRot="1" noChangeAspect="1" noMove="1" noResize="1" noEditPoints="1" noAdjustHandles="1" noChangeArrowheads="1" noChangeShapeType="1" noTextEdit="1"/>
              </p:cNvSpPr>
              <p:nvPr/>
            </p:nvSpPr>
            <p:spPr bwMode="auto">
              <a:xfrm>
                <a:off x="4495800" y="1346200"/>
                <a:ext cx="2717800" cy="1016000"/>
              </a:xfrm>
              <a:prstGeom prst="rect">
                <a:avLst/>
              </a:prstGeom>
              <a:blipFill>
                <a:blip r:embed="rId6"/>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39198134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06882"/>
                                        </p:tgtEl>
                                        <p:attrNameLst>
                                          <p:attrName>style.visibility</p:attrName>
                                        </p:attrNameLst>
                                      </p:cBhvr>
                                      <p:to>
                                        <p:strVal val="visible"/>
                                      </p:to>
                                    </p:set>
                                    <p:anim calcmode="lin" valueType="num">
                                      <p:cBhvr additive="base">
                                        <p:cTn id="14" dur="500" fill="hold"/>
                                        <p:tgtEl>
                                          <p:spTgt spid="506882"/>
                                        </p:tgtEl>
                                        <p:attrNameLst>
                                          <p:attrName>ppt_x</p:attrName>
                                        </p:attrNameLst>
                                      </p:cBhvr>
                                      <p:tavLst>
                                        <p:tav tm="0">
                                          <p:val>
                                            <p:strVal val="0-#ppt_w/2"/>
                                          </p:val>
                                        </p:tav>
                                        <p:tav tm="100000">
                                          <p:val>
                                            <p:strVal val="#ppt_x"/>
                                          </p:val>
                                        </p:tav>
                                      </p:tavLst>
                                    </p:anim>
                                    <p:anim calcmode="lin" valueType="num">
                                      <p:cBhvr additive="base">
                                        <p:cTn id="15" dur="500" fill="hold"/>
                                        <p:tgtEl>
                                          <p:spTgt spid="50688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506883"/>
                                        </p:tgtEl>
                                        <p:attrNameLst>
                                          <p:attrName>style.visibility</p:attrName>
                                        </p:attrNameLst>
                                      </p:cBhvr>
                                      <p:to>
                                        <p:strVal val="visible"/>
                                      </p:to>
                                    </p:set>
                                    <p:anim calcmode="lin" valueType="num">
                                      <p:cBhvr additive="base">
                                        <p:cTn id="20" dur="500" fill="hold"/>
                                        <p:tgtEl>
                                          <p:spTgt spid="506883"/>
                                        </p:tgtEl>
                                        <p:attrNameLst>
                                          <p:attrName>ppt_x</p:attrName>
                                        </p:attrNameLst>
                                      </p:cBhvr>
                                      <p:tavLst>
                                        <p:tav tm="0">
                                          <p:val>
                                            <p:strVal val="0-#ppt_w/2"/>
                                          </p:val>
                                        </p:tav>
                                        <p:tav tm="100000">
                                          <p:val>
                                            <p:strVal val="#ppt_x"/>
                                          </p:val>
                                        </p:tav>
                                      </p:tavLst>
                                    </p:anim>
                                    <p:anim calcmode="lin" valueType="num">
                                      <p:cBhvr additive="base">
                                        <p:cTn id="21" dur="500" fill="hold"/>
                                        <p:tgtEl>
                                          <p:spTgt spid="50688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06884">
                                            <p:txEl>
                                              <p:pRg st="0" end="0"/>
                                            </p:txEl>
                                          </p:spTgt>
                                        </p:tgtEl>
                                        <p:attrNameLst>
                                          <p:attrName>style.visibility</p:attrName>
                                        </p:attrNameLst>
                                      </p:cBhvr>
                                      <p:to>
                                        <p:strVal val="visible"/>
                                      </p:to>
                                    </p:set>
                                    <p:animEffect transition="in" filter="dissolve">
                                      <p:cBhvr>
                                        <p:cTn id="26" dur="500"/>
                                        <p:tgtEl>
                                          <p:spTgt spid="50688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506884">
                                            <p:txEl>
                                              <p:pRg st="1" end="1"/>
                                            </p:txEl>
                                          </p:spTgt>
                                        </p:tgtEl>
                                        <p:attrNameLst>
                                          <p:attrName>style.visibility</p:attrName>
                                        </p:attrNameLst>
                                      </p:cBhvr>
                                      <p:to>
                                        <p:strVal val="visible"/>
                                      </p:to>
                                    </p:set>
                                    <p:animEffect transition="in" filter="dissolve">
                                      <p:cBhvr>
                                        <p:cTn id="31" dur="500"/>
                                        <p:tgtEl>
                                          <p:spTgt spid="50688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506884">
                                            <p:txEl>
                                              <p:pRg st="2" end="2"/>
                                            </p:txEl>
                                          </p:spTgt>
                                        </p:tgtEl>
                                        <p:attrNameLst>
                                          <p:attrName>style.visibility</p:attrName>
                                        </p:attrNameLst>
                                      </p:cBhvr>
                                      <p:to>
                                        <p:strVal val="visible"/>
                                      </p:to>
                                    </p:set>
                                    <p:animEffect transition="in" filter="dissolve">
                                      <p:cBhvr>
                                        <p:cTn id="36" dur="500"/>
                                        <p:tgtEl>
                                          <p:spTgt spid="506884">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506884">
                                            <p:txEl>
                                              <p:pRg st="3" end="3"/>
                                            </p:txEl>
                                          </p:spTgt>
                                        </p:tgtEl>
                                        <p:attrNameLst>
                                          <p:attrName>style.visibility</p:attrName>
                                        </p:attrNameLst>
                                      </p:cBhvr>
                                      <p:to>
                                        <p:strVal val="visible"/>
                                      </p:to>
                                    </p:set>
                                    <p:animEffect transition="in" filter="dissolve">
                                      <p:cBhvr>
                                        <p:cTn id="41" dur="500"/>
                                        <p:tgtEl>
                                          <p:spTgt spid="5068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882" grpId="0" autoUpdateAnimBg="0"/>
      <p:bldP spid="506884" grpId="0" build="p"/>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Text Box 2">
            <a:extLst>
              <a:ext uri="{FF2B5EF4-FFF2-40B4-BE49-F238E27FC236}">
                <a16:creationId xmlns:a16="http://schemas.microsoft.com/office/drawing/2014/main" id="{A4704050-8D6D-AA76-31F8-859567575964}"/>
              </a:ext>
            </a:extLst>
          </p:cNvPr>
          <p:cNvSpPr txBox="1">
            <a:spLocks noChangeArrowheads="1"/>
          </p:cNvSpPr>
          <p:nvPr/>
        </p:nvSpPr>
        <p:spPr bwMode="auto">
          <a:xfrm>
            <a:off x="334423" y="1452381"/>
            <a:ext cx="86262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latin typeface="Times" panose="02020603050405020304" pitchFamily="18" charset="0"/>
              </a:rPr>
              <a:t>• Fluid particles reaching a stagnation condition is an isentropic process and hence:</a:t>
            </a:r>
            <a:endParaRPr lang="en-US" altLang="en-US" i="1" dirty="0">
              <a:latin typeface="Times" panose="02020603050405020304" pitchFamily="18" charset="0"/>
            </a:endParaRPr>
          </a:p>
        </p:txBody>
      </p:sp>
      <p:sp>
        <p:nvSpPr>
          <p:cNvPr id="4104" name="Title 17">
            <a:extLst>
              <a:ext uri="{FF2B5EF4-FFF2-40B4-BE49-F238E27FC236}">
                <a16:creationId xmlns:a16="http://schemas.microsoft.com/office/drawing/2014/main" id="{B131450D-F1BE-9838-D209-B213C895F552}"/>
              </a:ext>
            </a:extLst>
          </p:cNvPr>
          <p:cNvSpPr>
            <a:spLocks noGrp="1"/>
          </p:cNvSpPr>
          <p:nvPr>
            <p:ph type="title"/>
          </p:nvPr>
        </p:nvSpPr>
        <p:spPr>
          <a:xfrm>
            <a:off x="1968129" y="300616"/>
            <a:ext cx="6406682" cy="842383"/>
          </a:xfrm>
        </p:spPr>
        <p:txBody>
          <a:bodyPr/>
          <a:lstStyle/>
          <a:p>
            <a:r>
              <a:rPr lang="en-IN" altLang="en-US" sz="2800" dirty="0"/>
              <a:t>Engineering Importance of Stagnation Temperature </a:t>
            </a:r>
          </a:p>
        </p:txBody>
      </p:sp>
      <mc:AlternateContent xmlns:mc="http://schemas.openxmlformats.org/markup-compatibility/2006" xmlns:a14="http://schemas.microsoft.com/office/drawing/2010/main">
        <mc:Choice Requires="a14">
          <p:sp>
            <p:nvSpPr>
              <p:cNvPr id="10249" name="Object 18">
                <a:extLst>
                  <a:ext uri="{FF2B5EF4-FFF2-40B4-BE49-F238E27FC236}">
                    <a16:creationId xmlns:a16="http://schemas.microsoft.com/office/drawing/2014/main" id="{F82E538E-E23C-DA67-CB80-D8968DDE859B}"/>
                  </a:ext>
                </a:extLst>
              </p:cNvPr>
              <p:cNvSpPr txBox="1"/>
              <p:nvPr/>
            </p:nvSpPr>
            <p:spPr bwMode="auto">
              <a:xfrm>
                <a:off x="762000" y="3496880"/>
                <a:ext cx="3276600" cy="9906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𝑝</m:t>
                              </m:r>
                            </m:e>
                            <m:sub>
                              <m:r>
                                <a:rPr lang="en-IN" i="1">
                                  <a:solidFill>
                                    <a:srgbClr val="000000"/>
                                  </a:solidFill>
                                  <a:latin typeface="Cambria Math" panose="02040503050406030204" pitchFamily="18" charset="0"/>
                                </a:rPr>
                                <m:t>0</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𝑝</m:t>
                              </m:r>
                            </m:e>
                            <m:sub/>
                          </m:sSub>
                        </m:den>
                      </m:f>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e>
                                  </m:d>
                                </m:num>
                                <m:den>
                                  <m:r>
                                    <a:rPr lang="en-IN" i="1">
                                      <a:solidFill>
                                        <a:srgbClr val="000000"/>
                                      </a:solidFill>
                                      <a:latin typeface="Cambria Math" panose="02040503050406030204" pitchFamily="18" charset="0"/>
                                    </a:rPr>
                                    <m:t>2</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𝑀</m:t>
                                  </m:r>
                                </m:e>
                                <m:sub/>
                                <m:sup>
                                  <m:r>
                                    <a:rPr lang="en-IN" i="1">
                                      <a:solidFill>
                                        <a:srgbClr val="000000"/>
                                      </a:solidFill>
                                      <a:latin typeface="Cambria Math" panose="02040503050406030204" pitchFamily="18" charset="0"/>
                                    </a:rPr>
                                    <m:t>2</m:t>
                                  </m:r>
                                </m:sup>
                              </m:sSubSup>
                            </m:e>
                          </m:d>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den>
                          </m:f>
                        </m:sup>
                      </m:sSup>
                    </m:oMath>
                  </m:oMathPara>
                </a14:m>
                <a:endParaRPr lang="en-IN" dirty="0"/>
              </a:p>
            </p:txBody>
          </p:sp>
        </mc:Choice>
        <mc:Fallback xmlns="">
          <p:sp>
            <p:nvSpPr>
              <p:cNvPr id="10249" name="Object 18">
                <a:extLst>
                  <a:ext uri="{FF2B5EF4-FFF2-40B4-BE49-F238E27FC236}">
                    <a16:creationId xmlns:a16="http://schemas.microsoft.com/office/drawing/2014/main" id="{F82E538E-E23C-DA67-CB80-D8968DDE859B}"/>
                  </a:ext>
                </a:extLst>
              </p:cNvPr>
              <p:cNvSpPr txBox="1">
                <a:spLocks noRot="1" noChangeAspect="1" noMove="1" noResize="1" noEditPoints="1" noAdjustHandles="1" noChangeArrowheads="1" noChangeShapeType="1" noTextEdit="1"/>
              </p:cNvSpPr>
              <p:nvPr/>
            </p:nvSpPr>
            <p:spPr bwMode="auto">
              <a:xfrm>
                <a:off x="762000" y="3496880"/>
                <a:ext cx="3276600" cy="990600"/>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19">
                <a:extLst>
                  <a:ext uri="{FF2B5EF4-FFF2-40B4-BE49-F238E27FC236}">
                    <a16:creationId xmlns:a16="http://schemas.microsoft.com/office/drawing/2014/main" id="{DE012107-E21F-0D74-45D4-88A4FF9DA7D8}"/>
                  </a:ext>
                </a:extLst>
              </p:cNvPr>
              <p:cNvSpPr txBox="1"/>
              <p:nvPr/>
            </p:nvSpPr>
            <p:spPr bwMode="auto">
              <a:xfrm>
                <a:off x="762000" y="5083777"/>
                <a:ext cx="3276600" cy="10414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𝜌</m:t>
                              </m:r>
                            </m:e>
                            <m:sub>
                              <m:r>
                                <a:rPr lang="en-IN" i="1">
                                  <a:solidFill>
                                    <a:srgbClr val="000000"/>
                                  </a:solidFill>
                                  <a:latin typeface="Cambria Math" panose="02040503050406030204" pitchFamily="18" charset="0"/>
                                </a:rPr>
                                <m:t>0</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𝜌</m:t>
                              </m:r>
                            </m:e>
                            <m:sub/>
                          </m:sSub>
                        </m:den>
                      </m:f>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e>
                                  </m:d>
                                </m:num>
                                <m:den>
                                  <m:r>
                                    <a:rPr lang="en-IN" i="1">
                                      <a:solidFill>
                                        <a:srgbClr val="000000"/>
                                      </a:solidFill>
                                      <a:latin typeface="Cambria Math" panose="02040503050406030204" pitchFamily="18" charset="0"/>
                                    </a:rPr>
                                    <m:t>2</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𝑀</m:t>
                                  </m:r>
                                </m:e>
                                <m:sub/>
                                <m:sup>
                                  <m:r>
                                    <a:rPr lang="en-IN" i="1">
                                      <a:solidFill>
                                        <a:srgbClr val="000000"/>
                                      </a:solidFill>
                                      <a:latin typeface="Cambria Math" panose="02040503050406030204" pitchFamily="18" charset="0"/>
                                    </a:rPr>
                                    <m:t>2</m:t>
                                  </m:r>
                                </m:sup>
                              </m:sSubSup>
                            </m:e>
                          </m:d>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𝛾</m:t>
                              </m:r>
                            </m:num>
                            <m:den>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den>
                          </m:f>
                        </m:sup>
                      </m:sSup>
                    </m:oMath>
                  </m:oMathPara>
                </a14:m>
                <a:endParaRPr lang="en-IN" dirty="0"/>
              </a:p>
            </p:txBody>
          </p:sp>
        </mc:Choice>
        <mc:Fallback xmlns="">
          <p:sp>
            <p:nvSpPr>
              <p:cNvPr id="2" name="Object 19">
                <a:extLst>
                  <a:ext uri="{FF2B5EF4-FFF2-40B4-BE49-F238E27FC236}">
                    <a16:creationId xmlns:a16="http://schemas.microsoft.com/office/drawing/2014/main" id="{DE012107-E21F-0D74-45D4-88A4FF9DA7D8}"/>
                  </a:ext>
                </a:extLst>
              </p:cNvPr>
              <p:cNvSpPr txBox="1">
                <a:spLocks noRot="1" noChangeAspect="1" noMove="1" noResize="1" noEditPoints="1" noAdjustHandles="1" noChangeArrowheads="1" noChangeShapeType="1" noTextEdit="1"/>
              </p:cNvSpPr>
              <p:nvPr/>
            </p:nvSpPr>
            <p:spPr bwMode="auto">
              <a:xfrm>
                <a:off x="762000" y="5083777"/>
                <a:ext cx="3276600" cy="104140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9">
                <a:extLst>
                  <a:ext uri="{FF2B5EF4-FFF2-40B4-BE49-F238E27FC236}">
                    <a16:creationId xmlns:a16="http://schemas.microsoft.com/office/drawing/2014/main" id="{7421AFCA-96CE-1850-8CAD-8562A9557CB1}"/>
                  </a:ext>
                </a:extLst>
              </p:cNvPr>
              <p:cNvSpPr txBox="1"/>
              <p:nvPr/>
            </p:nvSpPr>
            <p:spPr bwMode="auto">
              <a:xfrm>
                <a:off x="1003300" y="2390775"/>
                <a:ext cx="2794000" cy="8890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0</m:t>
                              </m:r>
                            </m:sub>
                          </m:sSub>
                        </m:num>
                        <m:den>
                          <m:r>
                            <a:rPr lang="en-US" b="0" i="1" smtClean="0">
                              <a:solidFill>
                                <a:srgbClr val="000000"/>
                              </a:solidFill>
                              <a:latin typeface="Cambria Math" panose="02040503050406030204" pitchFamily="18" charset="0"/>
                            </a:rPr>
                            <m:t>𝑇</m:t>
                          </m:r>
                        </m:den>
                      </m:f>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𝛾</m:t>
                                  </m:r>
                                  <m:r>
                                    <a:rPr lang="en-IN" i="1">
                                      <a:solidFill>
                                        <a:srgbClr val="000000"/>
                                      </a:solidFill>
                                      <a:latin typeface="Cambria Math" panose="02040503050406030204" pitchFamily="18" charset="0"/>
                                    </a:rPr>
                                    <m:t>−1</m:t>
                                  </m:r>
                                </m:e>
                              </m:d>
                            </m:num>
                            <m:den>
                              <m:r>
                                <a:rPr lang="en-IN" i="1">
                                  <a:solidFill>
                                    <a:srgbClr val="000000"/>
                                  </a:solidFill>
                                  <a:latin typeface="Cambria Math" panose="02040503050406030204" pitchFamily="18" charset="0"/>
                                </a:rPr>
                                <m:t>2</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𝑀</m:t>
                              </m:r>
                            </m:e>
                            <m:sub/>
                            <m:sup>
                              <m:r>
                                <a:rPr lang="en-IN" i="1">
                                  <a:solidFill>
                                    <a:srgbClr val="000000"/>
                                  </a:solidFill>
                                  <a:latin typeface="Cambria Math" panose="02040503050406030204" pitchFamily="18" charset="0"/>
                                </a:rPr>
                                <m:t>2</m:t>
                              </m:r>
                            </m:sup>
                          </m:sSubSup>
                        </m:e>
                      </m:d>
                    </m:oMath>
                  </m:oMathPara>
                </a14:m>
                <a:endParaRPr lang="en-IN" dirty="0"/>
              </a:p>
            </p:txBody>
          </p:sp>
        </mc:Choice>
        <mc:Fallback xmlns="">
          <p:sp>
            <p:nvSpPr>
              <p:cNvPr id="3" name="Object 9">
                <a:extLst>
                  <a:ext uri="{FF2B5EF4-FFF2-40B4-BE49-F238E27FC236}">
                    <a16:creationId xmlns:a16="http://schemas.microsoft.com/office/drawing/2014/main" id="{7421AFCA-96CE-1850-8CAD-8562A9557CB1}"/>
                  </a:ext>
                </a:extLst>
              </p:cNvPr>
              <p:cNvSpPr txBox="1">
                <a:spLocks noRot="1" noChangeAspect="1" noMove="1" noResize="1" noEditPoints="1" noAdjustHandles="1" noChangeArrowheads="1" noChangeShapeType="1" noTextEdit="1"/>
              </p:cNvSpPr>
              <p:nvPr/>
            </p:nvSpPr>
            <p:spPr bwMode="auto">
              <a:xfrm>
                <a:off x="1003300" y="2390775"/>
                <a:ext cx="2794000" cy="889000"/>
              </a:xfrm>
              <a:prstGeom prst="rect">
                <a:avLst/>
              </a:prstGeom>
              <a:blipFill>
                <a:blip r:embed="rId5"/>
                <a:stretch>
                  <a:fillRect/>
                </a:stretch>
              </a:blipFill>
              <a:ln>
                <a:noFill/>
              </a:ln>
              <a:effectLst/>
            </p:spPr>
            <p:txBody>
              <a:bodyPr/>
              <a:lstStyle/>
              <a:p>
                <a:r>
                  <a:rPr lang="en-US">
                    <a:noFill/>
                  </a:rPr>
                  <a:t> </a:t>
                </a:r>
              </a:p>
            </p:txBody>
          </p:sp>
        </mc:Fallback>
      </mc:AlternateContent>
      <p:grpSp>
        <p:nvGrpSpPr>
          <p:cNvPr id="4" name="Group 3">
            <a:extLst>
              <a:ext uri="{FF2B5EF4-FFF2-40B4-BE49-F238E27FC236}">
                <a16:creationId xmlns:a16="http://schemas.microsoft.com/office/drawing/2014/main" id="{16E22CCE-6285-23F6-C790-B832D5F35E21}"/>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63E0F826-0843-A4AD-1E99-3531686AF8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51F90691-3979-A8C1-DDAB-E4574F4A394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94F620A-C1EF-4331-39D0-A46F9F7B4971}"/>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B143755E-CC11-5024-203D-190BE9FBCB53}"/>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9BC766AE-E1B2-6196-FCAD-59CD9DF54E30}"/>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9033B93E-C1F1-563E-C53B-68F6019B262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96D8A79C-835B-6110-8AF4-D7CD357C3D1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FAD815DD-A87D-EA1D-98C9-823D9EBA1A6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0AC22D3-CAE1-24BD-D0D4-A5EA63B9521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547D9E30-425D-489F-7E5E-67BF99B0A9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4468A32F-CF22-4512-D0DA-B1B08EC60605}"/>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321A51C-7DFE-0E33-F34F-D2A8B83E41E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6CB6F219-1400-2021-51E1-123DE7FB9CF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D35B0FD2-E0F5-9415-B3B0-1D529FDDB5FF}"/>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2F69D170-3B71-8D76-8670-3C8A4D15BC0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2A26A03-C4F0-7CE5-6AC3-F3F186B1147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DBC2740B-3979-BF58-EA0D-4D844A6B3D3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378EE664-29BE-2880-A0F6-48BA32C73A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6" name="Picture 25">
            <a:extLst>
              <a:ext uri="{FF2B5EF4-FFF2-40B4-BE49-F238E27FC236}">
                <a16:creationId xmlns:a16="http://schemas.microsoft.com/office/drawing/2014/main" id="{F577D784-C402-3DA3-02D2-92C993DB1ED6}"/>
              </a:ext>
            </a:extLst>
          </p:cNvPr>
          <p:cNvPicPr>
            <a:picLocks noChangeAspect="1"/>
          </p:cNvPicPr>
          <p:nvPr/>
        </p:nvPicPr>
        <p:blipFill>
          <a:blip r:embed="rId8"/>
          <a:stretch>
            <a:fillRect/>
          </a:stretch>
        </p:blipFill>
        <p:spPr>
          <a:xfrm>
            <a:off x="4194423" y="2625069"/>
            <a:ext cx="4725059" cy="3305636"/>
          </a:xfrm>
          <a:prstGeom prst="ellipse">
            <a:avLst/>
          </a:prstGeom>
          <a:ln>
            <a:noFill/>
          </a:ln>
          <a:effectLst>
            <a:softEdge rad="112500"/>
          </a:effectLst>
        </p:spPr>
      </p:pic>
      <p:sp>
        <p:nvSpPr>
          <p:cNvPr id="27" name="TextBox 26">
            <a:extLst>
              <a:ext uri="{FF2B5EF4-FFF2-40B4-BE49-F238E27FC236}">
                <a16:creationId xmlns:a16="http://schemas.microsoft.com/office/drawing/2014/main" id="{795AC7BB-DB2B-5813-C721-03D16D0D0C31}"/>
              </a:ext>
            </a:extLst>
          </p:cNvPr>
          <p:cNvSpPr txBox="1"/>
          <p:nvPr/>
        </p:nvSpPr>
        <p:spPr>
          <a:xfrm>
            <a:off x="4895110" y="2283378"/>
            <a:ext cx="3113353" cy="461665"/>
          </a:xfrm>
          <a:prstGeom prst="rect">
            <a:avLst/>
          </a:prstGeom>
          <a:noFill/>
        </p:spPr>
        <p:txBody>
          <a:bodyPr wrap="none" rtlCol="0">
            <a:spAutoFit/>
          </a:bodyPr>
          <a:lstStyle/>
          <a:p>
            <a:r>
              <a:rPr lang="en-US" dirty="0"/>
              <a:t>Re-entry of Space Craft</a:t>
            </a:r>
          </a:p>
        </p:txBody>
      </p:sp>
    </p:spTree>
    <p:extLst>
      <p:ext uri="{BB962C8B-B14F-4D97-AF65-F5344CB8AC3E}">
        <p14:creationId xmlns:p14="http://schemas.microsoft.com/office/powerpoint/2010/main" val="269829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07906">
                                            <p:txEl>
                                              <p:pRg st="0" end="0"/>
                                            </p:txEl>
                                          </p:spTgt>
                                        </p:tgtEl>
                                        <p:attrNameLst>
                                          <p:attrName>style.visibility</p:attrName>
                                        </p:attrNameLst>
                                      </p:cBhvr>
                                      <p:to>
                                        <p:strVal val="visible"/>
                                      </p:to>
                                    </p:set>
                                    <p:animEffect transition="in" filter="box(out)">
                                      <p:cBhvr>
                                        <p:cTn id="7" dur="500"/>
                                        <p:tgtEl>
                                          <p:spTgt spid="507906">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249"/>
                                        </p:tgtEl>
                                        <p:attrNameLst>
                                          <p:attrName>style.visibility</p:attrName>
                                        </p:attrNameLst>
                                      </p:cBhvr>
                                      <p:to>
                                        <p:strVal val="visible"/>
                                      </p:to>
                                    </p:set>
                                    <p:anim calcmode="lin" valueType="num">
                                      <p:cBhvr additive="base">
                                        <p:cTn id="18" dur="500" fill="hold"/>
                                        <p:tgtEl>
                                          <p:spTgt spid="10249"/>
                                        </p:tgtEl>
                                        <p:attrNameLst>
                                          <p:attrName>ppt_x</p:attrName>
                                        </p:attrNameLst>
                                      </p:cBhvr>
                                      <p:tavLst>
                                        <p:tav tm="0">
                                          <p:val>
                                            <p:strVal val="#ppt_x"/>
                                          </p:val>
                                        </p:tav>
                                        <p:tav tm="100000">
                                          <p:val>
                                            <p:strVal val="#ppt_x"/>
                                          </p:val>
                                        </p:tav>
                                      </p:tavLst>
                                    </p:anim>
                                    <p:anim calcmode="lin" valueType="num">
                                      <p:cBhvr additive="base">
                                        <p:cTn id="19" dur="500" fill="hold"/>
                                        <p:tgtEl>
                                          <p:spTgt spid="1024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6" grpId="0" build="p" autoUpdateAnimBg="0"/>
      <p:bldP spid="10249" grpId="0"/>
      <p:bldP spid="2" grpId="0"/>
      <p:bldP spid="3"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
            <a:extLst>
              <a:ext uri="{FF2B5EF4-FFF2-40B4-BE49-F238E27FC236}">
                <a16:creationId xmlns:a16="http://schemas.microsoft.com/office/drawing/2014/main" id="{23616DDC-4033-C46C-07DB-E7C1A843E7C7}"/>
              </a:ext>
            </a:extLst>
          </p:cNvPr>
          <p:cNvPicPr>
            <a:picLocks noChangeAspect="1" noChangeArrowheads="1"/>
          </p:cNvPicPr>
          <p:nvPr/>
        </p:nvPicPr>
        <p:blipFill>
          <a:blip r:embed="rId2">
            <a:lum bright="-26000" contrast="48000"/>
            <a:extLst>
              <a:ext uri="{28A0092B-C50C-407E-A947-70E740481C1C}">
                <a14:useLocalDpi xmlns:a14="http://schemas.microsoft.com/office/drawing/2010/main" val="0"/>
              </a:ext>
            </a:extLst>
          </a:blip>
          <a:srcRect/>
          <a:stretch>
            <a:fillRect/>
          </a:stretch>
        </p:blipFill>
        <p:spPr bwMode="auto">
          <a:xfrm>
            <a:off x="4506302" y="1905000"/>
            <a:ext cx="3810663" cy="495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1">
            <a:extLst>
              <a:ext uri="{FF2B5EF4-FFF2-40B4-BE49-F238E27FC236}">
                <a16:creationId xmlns:a16="http://schemas.microsoft.com/office/drawing/2014/main" id="{658FBD44-D810-5419-9EBB-1BBA72851732}"/>
              </a:ext>
            </a:extLst>
          </p:cNvPr>
          <p:cNvSpPr>
            <a:spLocks noGrp="1"/>
          </p:cNvSpPr>
          <p:nvPr>
            <p:ph type="title"/>
          </p:nvPr>
        </p:nvSpPr>
        <p:spPr>
          <a:xfrm>
            <a:off x="2113209" y="323240"/>
            <a:ext cx="5699372" cy="762000"/>
          </a:xfrm>
        </p:spPr>
        <p:txBody>
          <a:bodyPr/>
          <a:lstStyle/>
          <a:p>
            <a:r>
              <a:rPr lang="en-US" altLang="en-US" sz="2800" dirty="0"/>
              <a:t>Mach’s Analysis of Highspeed </a:t>
            </a:r>
            <a:r>
              <a:rPr lang="en-US" altLang="en-US" sz="2800" dirty="0" err="1"/>
              <a:t>Bluffbody</a:t>
            </a:r>
            <a:endParaRPr lang="en-US" altLang="en-US" sz="2800" dirty="0"/>
          </a:p>
        </p:txBody>
      </p:sp>
      <p:sp>
        <p:nvSpPr>
          <p:cNvPr id="3" name="Text Box 4">
            <a:extLst>
              <a:ext uri="{FF2B5EF4-FFF2-40B4-BE49-F238E27FC236}">
                <a16:creationId xmlns:a16="http://schemas.microsoft.com/office/drawing/2014/main" id="{58410558-3C09-8648-1706-978A24C83B5A}"/>
              </a:ext>
            </a:extLst>
          </p:cNvPr>
          <p:cNvSpPr txBox="1">
            <a:spLocks noChangeArrowheads="1"/>
          </p:cNvSpPr>
          <p:nvPr/>
        </p:nvSpPr>
        <p:spPr bwMode="auto">
          <a:xfrm>
            <a:off x="533399" y="1295400"/>
            <a:ext cx="7860013" cy="830997"/>
          </a:xfrm>
          <a:prstGeom prst="rect">
            <a:avLst/>
          </a:prstGeom>
          <a:noFill/>
          <a:ln w="9525">
            <a:solidFill>
              <a:srgbClr val="FF1925"/>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latin typeface="Times" panose="02020603050405020304" pitchFamily="18" charset="0"/>
              </a:rPr>
              <a:t>A reentering Space craft is at an altitude of  61.2 km achieves a Mach number of ~ 18.</a:t>
            </a:r>
          </a:p>
        </p:txBody>
      </p:sp>
      <p:sp>
        <p:nvSpPr>
          <p:cNvPr id="4" name="Text Box 5">
            <a:extLst>
              <a:ext uri="{FF2B5EF4-FFF2-40B4-BE49-F238E27FC236}">
                <a16:creationId xmlns:a16="http://schemas.microsoft.com/office/drawing/2014/main" id="{88191FA5-B40C-5FA3-EE5D-821F7AAA84F6}"/>
              </a:ext>
            </a:extLst>
          </p:cNvPr>
          <p:cNvSpPr txBox="1">
            <a:spLocks noChangeArrowheads="1"/>
          </p:cNvSpPr>
          <p:nvPr/>
        </p:nvSpPr>
        <p:spPr bwMode="auto">
          <a:xfrm>
            <a:off x="838200" y="2057400"/>
            <a:ext cx="1600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latin typeface="Times" panose="02020603050405020304" pitchFamily="18" charset="0"/>
              </a:rPr>
              <a:t>T</a:t>
            </a:r>
            <a:r>
              <a:rPr lang="en-US" altLang="en-US" baseline="-25000" dirty="0">
                <a:latin typeface="Times" panose="02020603050405020304" pitchFamily="18" charset="0"/>
              </a:rPr>
              <a:t>∞</a:t>
            </a:r>
            <a:r>
              <a:rPr lang="en-US" altLang="en-US" dirty="0">
                <a:latin typeface="Times" panose="02020603050405020304" pitchFamily="18" charset="0"/>
              </a:rPr>
              <a:t> ~ 243 K</a:t>
            </a:r>
          </a:p>
        </p:txBody>
      </p:sp>
      <p:pic>
        <p:nvPicPr>
          <p:cNvPr id="5" name="Picture 6">
            <a:extLst>
              <a:ext uri="{FF2B5EF4-FFF2-40B4-BE49-F238E27FC236}">
                <a16:creationId xmlns:a16="http://schemas.microsoft.com/office/drawing/2014/main" id="{B7F65EDC-2BF1-96A6-DB8E-0C6CBB5C06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54869"/>
            <a:ext cx="3124200" cy="108585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D07CC02-71D9-FB79-0190-0F1B09639CBB}"/>
              </a:ext>
            </a:extLst>
          </p:cNvPr>
          <p:cNvSpPr>
            <a:spLocks noChangeArrowheads="1"/>
          </p:cNvSpPr>
          <p:nvPr/>
        </p:nvSpPr>
        <p:spPr bwMode="auto">
          <a:xfrm>
            <a:off x="685800" y="2590800"/>
            <a:ext cx="2752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Times" panose="02020603050405020304" pitchFamily="18" charset="0"/>
              </a:rPr>
              <a:t>~18.0 Mach Number</a:t>
            </a:r>
          </a:p>
        </p:txBody>
      </p:sp>
      <p:sp>
        <p:nvSpPr>
          <p:cNvPr id="10249" name="AutoShape 2" descr="http://www-mdp.eng.cam.ac.uk/web/library/enginfo/aerothermal_dvd_only/aero/atmos/atmtemp.gif">
            <a:extLst>
              <a:ext uri="{FF2B5EF4-FFF2-40B4-BE49-F238E27FC236}">
                <a16:creationId xmlns:a16="http://schemas.microsoft.com/office/drawing/2014/main" id="{9C086A4F-6C3F-26A7-E2AB-6A904951300E}"/>
              </a:ext>
            </a:extLst>
          </p:cNvPr>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ltLang="en-US"/>
          </a:p>
        </p:txBody>
      </p:sp>
      <p:grpSp>
        <p:nvGrpSpPr>
          <p:cNvPr id="2" name="Group 1">
            <a:extLst>
              <a:ext uri="{FF2B5EF4-FFF2-40B4-BE49-F238E27FC236}">
                <a16:creationId xmlns:a16="http://schemas.microsoft.com/office/drawing/2014/main" id="{E2E74F47-EEA1-4249-9BAC-C1846A69F831}"/>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F961E3AD-7DD8-481B-78E6-39CB153004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54C3AE80-039C-81FD-D9C2-1BC26B3DAA15}"/>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2B73D4D7-EA65-13A5-F922-C83B5677E9BD}"/>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451D492E-68ED-5317-78FC-F308D45D8F46}"/>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A2B4C690-08A9-4AD3-E0AE-F0B9AE0BDF36}"/>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8477EDAA-4F56-4665-D4CC-F0DA8EDD0D1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01B2F6C3-3209-872A-0265-14BD558DEDB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3D46CD69-26E8-781C-47FF-97081086C935}"/>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C39FE3CB-C962-6D30-70D1-8D34AB957AF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4F81AA24-E8A1-3325-11BA-EE34F15CFD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F7AACAB5-A4E6-A996-7D9D-4E0B341720B8}"/>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CF310823-9026-865F-1959-7C77B931266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F243A8E1-90B2-A609-DF75-52B7361C2F2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FB200430-B536-AAC1-1DF0-6E73BC052FD3}"/>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5A4BFAF7-C5C4-CE3F-CAAB-32CCEB57966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4E0BF5B6-C3E8-66BE-9978-5CA792D8E06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59878EE7-DD67-4665-06FA-81DB26A6FFD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262A5296-9520-489A-85A1-64246F689B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44035"/>
                                        </p:tgtEl>
                                        <p:attrNameLst>
                                          <p:attrName>style.visibility</p:attrName>
                                        </p:attrNameLst>
                                      </p:cBhvr>
                                      <p:to>
                                        <p:strVal val="visible"/>
                                      </p:to>
                                    </p:set>
                                    <p:animEffect transition="in" filter="dissolve">
                                      <p:cBhvr>
                                        <p:cTn id="13" dur="500"/>
                                        <p:tgtEl>
                                          <p:spTgt spid="4403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utoUpdateAnimBg="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1027">
            <a:extLst>
              <a:ext uri="{FF2B5EF4-FFF2-40B4-BE49-F238E27FC236}">
                <a16:creationId xmlns:a16="http://schemas.microsoft.com/office/drawing/2014/main" id="{46744EFF-A51D-6851-A47D-9825592EC0A4}"/>
              </a:ext>
            </a:extLst>
          </p:cNvPr>
          <p:cNvSpPr txBox="1">
            <a:spLocks noChangeArrowheads="1"/>
          </p:cNvSpPr>
          <p:nvPr/>
        </p:nvSpPr>
        <p:spPr bwMode="auto">
          <a:xfrm>
            <a:off x="6752852" y="5638800"/>
            <a:ext cx="2162547" cy="830997"/>
          </a:xfrm>
          <a:prstGeom prst="rect">
            <a:avLst/>
          </a:prstGeom>
          <a:noFill/>
          <a:ln w="9525">
            <a:solidFill>
              <a:srgbClr val="FF1925"/>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solidFill>
                  <a:srgbClr val="FFC000"/>
                </a:solidFill>
                <a:latin typeface="Times" panose="02020603050405020304" pitchFamily="18" charset="0"/>
              </a:rPr>
              <a:t>Real gas to Plasma</a:t>
            </a:r>
            <a:r>
              <a:rPr lang="en-US" altLang="en-US" sz="1800" dirty="0">
                <a:solidFill>
                  <a:srgbClr val="FFC000"/>
                </a:solidFill>
                <a:latin typeface="Times" panose="02020603050405020304" pitchFamily="18" charset="0"/>
              </a:rPr>
              <a:t>       </a:t>
            </a:r>
            <a:endParaRPr lang="en-US" altLang="en-US" sz="1200" dirty="0">
              <a:solidFill>
                <a:srgbClr val="FFC000"/>
              </a:solidFill>
              <a:latin typeface="Times" panose="02020603050405020304" pitchFamily="18" charset="0"/>
            </a:endParaRPr>
          </a:p>
        </p:txBody>
      </p:sp>
      <p:sp>
        <p:nvSpPr>
          <p:cNvPr id="32" name="Text Box 1027">
            <a:extLst>
              <a:ext uri="{FF2B5EF4-FFF2-40B4-BE49-F238E27FC236}">
                <a16:creationId xmlns:a16="http://schemas.microsoft.com/office/drawing/2014/main" id="{27504E03-5575-645F-334E-0ECFBC3D3D4A}"/>
              </a:ext>
            </a:extLst>
          </p:cNvPr>
          <p:cNvSpPr txBox="1">
            <a:spLocks noChangeArrowheads="1"/>
          </p:cNvSpPr>
          <p:nvPr/>
        </p:nvSpPr>
        <p:spPr bwMode="auto">
          <a:xfrm>
            <a:off x="2857143" y="5490657"/>
            <a:ext cx="2905840" cy="830997"/>
          </a:xfrm>
          <a:prstGeom prst="rect">
            <a:avLst/>
          </a:prstGeom>
          <a:noFill/>
          <a:ln w="9525">
            <a:solidFill>
              <a:srgbClr val="FF1925"/>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solidFill>
                  <a:schemeClr val="accent2"/>
                </a:solidFill>
                <a:latin typeface="Times" panose="02020603050405020304" pitchFamily="18" charset="0"/>
              </a:rPr>
              <a:t>Ideal gas with                 </a:t>
            </a:r>
          </a:p>
          <a:p>
            <a:pPr algn="ctr"/>
            <a:r>
              <a:rPr lang="en-US" altLang="en-US" dirty="0">
                <a:solidFill>
                  <a:srgbClr val="FF0000"/>
                </a:solidFill>
                <a:latin typeface="Times" panose="02020603050405020304" pitchFamily="18" charset="0"/>
              </a:rPr>
              <a:t>Variable Properties</a:t>
            </a:r>
            <a:r>
              <a:rPr lang="en-US" altLang="en-US" sz="1800" dirty="0">
                <a:solidFill>
                  <a:srgbClr val="FFC000"/>
                </a:solidFill>
                <a:latin typeface="Times" panose="02020603050405020304" pitchFamily="18" charset="0"/>
              </a:rPr>
              <a:t>       </a:t>
            </a:r>
            <a:endParaRPr lang="en-US" altLang="en-US" sz="1200" dirty="0">
              <a:solidFill>
                <a:srgbClr val="FFC000"/>
              </a:solidFill>
              <a:latin typeface="Times" panose="02020603050405020304" pitchFamily="18" charset="0"/>
            </a:endParaRPr>
          </a:p>
        </p:txBody>
      </p:sp>
      <p:grpSp>
        <p:nvGrpSpPr>
          <p:cNvPr id="11266" name="Group 11">
            <a:extLst>
              <a:ext uri="{FF2B5EF4-FFF2-40B4-BE49-F238E27FC236}">
                <a16:creationId xmlns:a16="http://schemas.microsoft.com/office/drawing/2014/main" id="{C29A3D9F-45DD-2622-DF00-4C52685596D5}"/>
              </a:ext>
            </a:extLst>
          </p:cNvPr>
          <p:cNvGrpSpPr>
            <a:grpSpLocks/>
          </p:cNvGrpSpPr>
          <p:nvPr/>
        </p:nvGrpSpPr>
        <p:grpSpPr bwMode="auto">
          <a:xfrm>
            <a:off x="0" y="1371600"/>
            <a:ext cx="9144000" cy="4003675"/>
            <a:chOff x="0" y="1371600"/>
            <a:chExt cx="9144000" cy="4003675"/>
          </a:xfrm>
        </p:grpSpPr>
        <p:pic>
          <p:nvPicPr>
            <p:cNvPr id="11293" name="Picture 1026">
              <a:extLst>
                <a:ext uri="{FF2B5EF4-FFF2-40B4-BE49-F238E27FC236}">
                  <a16:creationId xmlns:a16="http://schemas.microsoft.com/office/drawing/2014/main" id="{9256B9AC-2358-F79C-3366-308D8BDD4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560F5AD8-DD78-0440-C5E7-16DA979EAECC}"/>
                </a:ext>
              </a:extLst>
            </p:cNvPr>
            <p:cNvSpPr/>
            <p:nvPr/>
          </p:nvSpPr>
          <p:spPr>
            <a:xfrm>
              <a:off x="1143000" y="1524000"/>
              <a:ext cx="3124200" cy="3352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1267" name="Text Box 1027">
            <a:extLst>
              <a:ext uri="{FF2B5EF4-FFF2-40B4-BE49-F238E27FC236}">
                <a16:creationId xmlns:a16="http://schemas.microsoft.com/office/drawing/2014/main" id="{2EA0EAD1-0F41-95C3-F7BB-BBC4119550FB}"/>
              </a:ext>
            </a:extLst>
          </p:cNvPr>
          <p:cNvSpPr txBox="1">
            <a:spLocks noChangeArrowheads="1"/>
          </p:cNvSpPr>
          <p:nvPr/>
        </p:nvSpPr>
        <p:spPr bwMode="auto">
          <a:xfrm>
            <a:off x="304800" y="5638800"/>
            <a:ext cx="1663329" cy="466725"/>
          </a:xfrm>
          <a:prstGeom prst="rect">
            <a:avLst/>
          </a:prstGeom>
          <a:noFill/>
          <a:ln w="9525">
            <a:solidFill>
              <a:srgbClr val="FF1925"/>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olidFill>
                  <a:schemeClr val="accent2"/>
                </a:solidFill>
                <a:latin typeface="Times" panose="02020603050405020304" pitchFamily="18" charset="0"/>
              </a:rPr>
              <a:t>Perfect gas</a:t>
            </a:r>
            <a:r>
              <a:rPr lang="en-US" altLang="en-US" sz="1800" dirty="0">
                <a:solidFill>
                  <a:srgbClr val="FFC000"/>
                </a:solidFill>
                <a:latin typeface="Times" panose="02020603050405020304" pitchFamily="18" charset="0"/>
              </a:rPr>
              <a:t>      </a:t>
            </a:r>
            <a:endParaRPr lang="en-US" altLang="en-US" sz="1200" dirty="0">
              <a:solidFill>
                <a:srgbClr val="FFC000"/>
              </a:solidFill>
              <a:latin typeface="Times" panose="02020603050405020304" pitchFamily="18" charset="0"/>
            </a:endParaRPr>
          </a:p>
        </p:txBody>
      </p:sp>
      <p:sp>
        <p:nvSpPr>
          <p:cNvPr id="534532" name="Line 1028">
            <a:extLst>
              <a:ext uri="{FF2B5EF4-FFF2-40B4-BE49-F238E27FC236}">
                <a16:creationId xmlns:a16="http://schemas.microsoft.com/office/drawing/2014/main" id="{3A8A5880-C653-C92A-3FBB-C1549704FCE5}"/>
              </a:ext>
            </a:extLst>
          </p:cNvPr>
          <p:cNvSpPr>
            <a:spLocks noChangeShapeType="1"/>
          </p:cNvSpPr>
          <p:nvPr/>
        </p:nvSpPr>
        <p:spPr bwMode="auto">
          <a:xfrm>
            <a:off x="3352800" y="2971800"/>
            <a:ext cx="0" cy="19050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34533" name="Line 1029">
            <a:extLst>
              <a:ext uri="{FF2B5EF4-FFF2-40B4-BE49-F238E27FC236}">
                <a16:creationId xmlns:a16="http://schemas.microsoft.com/office/drawing/2014/main" id="{1FE7731E-DE63-18A1-59B5-62EA646515C6}"/>
              </a:ext>
            </a:extLst>
          </p:cNvPr>
          <p:cNvSpPr>
            <a:spLocks noChangeShapeType="1"/>
          </p:cNvSpPr>
          <p:nvPr/>
        </p:nvSpPr>
        <p:spPr bwMode="auto">
          <a:xfrm>
            <a:off x="7848600" y="2895600"/>
            <a:ext cx="0" cy="19050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6" name="Rectangle 5">
            <a:extLst>
              <a:ext uri="{FF2B5EF4-FFF2-40B4-BE49-F238E27FC236}">
                <a16:creationId xmlns:a16="http://schemas.microsoft.com/office/drawing/2014/main" id="{E9A93407-C787-3D5A-F843-0F639D261B9B}"/>
              </a:ext>
            </a:extLst>
          </p:cNvPr>
          <p:cNvSpPr/>
          <p:nvPr/>
        </p:nvSpPr>
        <p:spPr>
          <a:xfrm>
            <a:off x="4495800" y="1143000"/>
            <a:ext cx="4648200" cy="426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reeform 7">
            <a:extLst>
              <a:ext uri="{FF2B5EF4-FFF2-40B4-BE49-F238E27FC236}">
                <a16:creationId xmlns:a16="http://schemas.microsoft.com/office/drawing/2014/main" id="{900B1BB8-D4FD-6604-00A6-2E1C0CBF086D}"/>
              </a:ext>
            </a:extLst>
          </p:cNvPr>
          <p:cNvSpPr/>
          <p:nvPr/>
        </p:nvSpPr>
        <p:spPr>
          <a:xfrm>
            <a:off x="1190625" y="1654175"/>
            <a:ext cx="3076575" cy="3149600"/>
          </a:xfrm>
          <a:custGeom>
            <a:avLst/>
            <a:gdLst>
              <a:gd name="connsiteX0" fmla="*/ 0 w 3077029"/>
              <a:gd name="connsiteY0" fmla="*/ 3149600 h 3149600"/>
              <a:gd name="connsiteX1" fmla="*/ 711200 w 3077029"/>
              <a:gd name="connsiteY1" fmla="*/ 2931885 h 3149600"/>
              <a:gd name="connsiteX2" fmla="*/ 1204686 w 3077029"/>
              <a:gd name="connsiteY2" fmla="*/ 2656114 h 3149600"/>
              <a:gd name="connsiteX3" fmla="*/ 1669143 w 3077029"/>
              <a:gd name="connsiteY3" fmla="*/ 2177142 h 3149600"/>
              <a:gd name="connsiteX4" fmla="*/ 2351315 w 3077029"/>
              <a:gd name="connsiteY4" fmla="*/ 1306285 h 3149600"/>
              <a:gd name="connsiteX5" fmla="*/ 3077029 w 3077029"/>
              <a:gd name="connsiteY5" fmla="*/ 0 h 314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7029" h="3149600">
                <a:moveTo>
                  <a:pt x="0" y="3149600"/>
                </a:moveTo>
                <a:cubicBezTo>
                  <a:pt x="255209" y="3081866"/>
                  <a:pt x="510419" y="3014133"/>
                  <a:pt x="711200" y="2931885"/>
                </a:cubicBezTo>
                <a:cubicBezTo>
                  <a:pt x="911981" y="2849637"/>
                  <a:pt x="1045029" y="2781904"/>
                  <a:pt x="1204686" y="2656114"/>
                </a:cubicBezTo>
                <a:cubicBezTo>
                  <a:pt x="1364343" y="2530324"/>
                  <a:pt x="1478038" y="2402113"/>
                  <a:pt x="1669143" y="2177142"/>
                </a:cubicBezTo>
                <a:cubicBezTo>
                  <a:pt x="1860248" y="1952171"/>
                  <a:pt x="2116667" y="1669142"/>
                  <a:pt x="2351315" y="1306285"/>
                </a:cubicBezTo>
                <a:cubicBezTo>
                  <a:pt x="2585963" y="943428"/>
                  <a:pt x="2831496" y="471714"/>
                  <a:pt x="3077029" y="0"/>
                </a:cubicBezTo>
              </a:path>
            </a:pathLst>
          </a:custGeom>
          <a:ln w="635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Freeform 9">
            <a:extLst>
              <a:ext uri="{FF2B5EF4-FFF2-40B4-BE49-F238E27FC236}">
                <a16:creationId xmlns:a16="http://schemas.microsoft.com/office/drawing/2014/main" id="{4559970E-A961-48EB-86AC-49C8FADFA57D}"/>
              </a:ext>
            </a:extLst>
          </p:cNvPr>
          <p:cNvSpPr/>
          <p:nvPr/>
        </p:nvSpPr>
        <p:spPr>
          <a:xfrm>
            <a:off x="1146175" y="2641600"/>
            <a:ext cx="3163888" cy="2162175"/>
          </a:xfrm>
          <a:custGeom>
            <a:avLst/>
            <a:gdLst>
              <a:gd name="connsiteX0" fmla="*/ 0 w 3164114"/>
              <a:gd name="connsiteY0" fmla="*/ 2162629 h 2162629"/>
              <a:gd name="connsiteX1" fmla="*/ 1277257 w 3164114"/>
              <a:gd name="connsiteY1" fmla="*/ 1741714 h 2162629"/>
              <a:gd name="connsiteX2" fmla="*/ 2496457 w 3164114"/>
              <a:gd name="connsiteY2" fmla="*/ 783771 h 2162629"/>
              <a:gd name="connsiteX3" fmla="*/ 3164114 w 3164114"/>
              <a:gd name="connsiteY3" fmla="*/ 0 h 2162629"/>
            </a:gdLst>
            <a:ahLst/>
            <a:cxnLst>
              <a:cxn ang="0">
                <a:pos x="connsiteX0" y="connsiteY0"/>
              </a:cxn>
              <a:cxn ang="0">
                <a:pos x="connsiteX1" y="connsiteY1"/>
              </a:cxn>
              <a:cxn ang="0">
                <a:pos x="connsiteX2" y="connsiteY2"/>
              </a:cxn>
              <a:cxn ang="0">
                <a:pos x="connsiteX3" y="connsiteY3"/>
              </a:cxn>
            </a:cxnLst>
            <a:rect l="l" t="t" r="r" b="b"/>
            <a:pathLst>
              <a:path w="3164114" h="2162629">
                <a:moveTo>
                  <a:pt x="0" y="2162629"/>
                </a:moveTo>
                <a:cubicBezTo>
                  <a:pt x="430590" y="2067076"/>
                  <a:pt x="861181" y="1971524"/>
                  <a:pt x="1277257" y="1741714"/>
                </a:cubicBezTo>
                <a:cubicBezTo>
                  <a:pt x="1693333" y="1511904"/>
                  <a:pt x="2181981" y="1074057"/>
                  <a:pt x="2496457" y="783771"/>
                </a:cubicBezTo>
                <a:cubicBezTo>
                  <a:pt x="2810933" y="493485"/>
                  <a:pt x="2987523" y="246742"/>
                  <a:pt x="3164114" y="0"/>
                </a:cubicBezTo>
              </a:path>
            </a:pathLst>
          </a:custGeom>
          <a:ln w="539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Freeform 10">
            <a:extLst>
              <a:ext uri="{FF2B5EF4-FFF2-40B4-BE49-F238E27FC236}">
                <a16:creationId xmlns:a16="http://schemas.microsoft.com/office/drawing/2014/main" id="{15A9182C-7662-FEB9-0876-7D4EF4683AB9}"/>
              </a:ext>
            </a:extLst>
          </p:cNvPr>
          <p:cNvSpPr/>
          <p:nvPr/>
        </p:nvSpPr>
        <p:spPr>
          <a:xfrm>
            <a:off x="1247775" y="4179888"/>
            <a:ext cx="2976563" cy="595312"/>
          </a:xfrm>
          <a:custGeom>
            <a:avLst/>
            <a:gdLst>
              <a:gd name="connsiteX0" fmla="*/ 0 w 2975428"/>
              <a:gd name="connsiteY0" fmla="*/ 595086 h 595086"/>
              <a:gd name="connsiteX1" fmla="*/ 1001485 w 2975428"/>
              <a:gd name="connsiteY1" fmla="*/ 537029 h 595086"/>
              <a:gd name="connsiteX2" fmla="*/ 2075542 w 2975428"/>
              <a:gd name="connsiteY2" fmla="*/ 348343 h 595086"/>
              <a:gd name="connsiteX3" fmla="*/ 2975428 w 2975428"/>
              <a:gd name="connsiteY3" fmla="*/ 0 h 595086"/>
            </a:gdLst>
            <a:ahLst/>
            <a:cxnLst>
              <a:cxn ang="0">
                <a:pos x="connsiteX0" y="connsiteY0"/>
              </a:cxn>
              <a:cxn ang="0">
                <a:pos x="connsiteX1" y="connsiteY1"/>
              </a:cxn>
              <a:cxn ang="0">
                <a:pos x="connsiteX2" y="connsiteY2"/>
              </a:cxn>
              <a:cxn ang="0">
                <a:pos x="connsiteX3" y="connsiteY3"/>
              </a:cxn>
            </a:cxnLst>
            <a:rect l="l" t="t" r="r" b="b"/>
            <a:pathLst>
              <a:path w="2975428" h="595086">
                <a:moveTo>
                  <a:pt x="0" y="595086"/>
                </a:moveTo>
                <a:cubicBezTo>
                  <a:pt x="327780" y="586619"/>
                  <a:pt x="655561" y="578153"/>
                  <a:pt x="1001485" y="537029"/>
                </a:cubicBezTo>
                <a:cubicBezTo>
                  <a:pt x="1347409" y="495905"/>
                  <a:pt x="1746551" y="437848"/>
                  <a:pt x="2075542" y="348343"/>
                </a:cubicBezTo>
                <a:cubicBezTo>
                  <a:pt x="2404533" y="258838"/>
                  <a:pt x="2689980" y="129419"/>
                  <a:pt x="2975428" y="0"/>
                </a:cubicBezTo>
              </a:path>
            </a:pathLst>
          </a:custGeom>
          <a:ln w="44450">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3" name="Line 1028">
            <a:extLst>
              <a:ext uri="{FF2B5EF4-FFF2-40B4-BE49-F238E27FC236}">
                <a16:creationId xmlns:a16="http://schemas.microsoft.com/office/drawing/2014/main" id="{5B6201EC-5E02-9DBE-FD95-5DDF45A54C75}"/>
              </a:ext>
            </a:extLst>
          </p:cNvPr>
          <p:cNvSpPr>
            <a:spLocks noChangeShapeType="1"/>
          </p:cNvSpPr>
          <p:nvPr/>
        </p:nvSpPr>
        <p:spPr bwMode="auto">
          <a:xfrm flipH="1">
            <a:off x="1143000" y="3200400"/>
            <a:ext cx="24384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4" name="Line 1028">
            <a:extLst>
              <a:ext uri="{FF2B5EF4-FFF2-40B4-BE49-F238E27FC236}">
                <a16:creationId xmlns:a16="http://schemas.microsoft.com/office/drawing/2014/main" id="{30854D98-71A2-5EC4-CC6C-3E1E5F72FC8C}"/>
              </a:ext>
            </a:extLst>
          </p:cNvPr>
          <p:cNvSpPr>
            <a:spLocks noChangeShapeType="1"/>
          </p:cNvSpPr>
          <p:nvPr/>
        </p:nvSpPr>
        <p:spPr bwMode="auto">
          <a:xfrm flipH="1">
            <a:off x="1143000" y="3657600"/>
            <a:ext cx="24384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 name="Line 1028">
            <a:extLst>
              <a:ext uri="{FF2B5EF4-FFF2-40B4-BE49-F238E27FC236}">
                <a16:creationId xmlns:a16="http://schemas.microsoft.com/office/drawing/2014/main" id="{04C66129-8B2F-E50E-F2AA-43A2B6C7F686}"/>
              </a:ext>
            </a:extLst>
          </p:cNvPr>
          <p:cNvSpPr>
            <a:spLocks noChangeShapeType="1"/>
          </p:cNvSpPr>
          <p:nvPr/>
        </p:nvSpPr>
        <p:spPr bwMode="auto">
          <a:xfrm flipH="1">
            <a:off x="1143000" y="4495800"/>
            <a:ext cx="2590800" cy="762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 name="Rectangle 27">
            <a:extLst>
              <a:ext uri="{FF2B5EF4-FFF2-40B4-BE49-F238E27FC236}">
                <a16:creationId xmlns:a16="http://schemas.microsoft.com/office/drawing/2014/main" id="{D452D41A-2CBE-8EED-3ABD-BADA1E695238}"/>
              </a:ext>
            </a:extLst>
          </p:cNvPr>
          <p:cNvSpPr/>
          <p:nvPr/>
        </p:nvSpPr>
        <p:spPr>
          <a:xfrm>
            <a:off x="2736056" y="5459412"/>
            <a:ext cx="3055144" cy="938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9" name="Rectangle 28">
            <a:extLst>
              <a:ext uri="{FF2B5EF4-FFF2-40B4-BE49-F238E27FC236}">
                <a16:creationId xmlns:a16="http://schemas.microsoft.com/office/drawing/2014/main" id="{CEA53CD8-D094-5C54-6AF4-8316B346A5B5}"/>
              </a:ext>
            </a:extLst>
          </p:cNvPr>
          <p:cNvSpPr/>
          <p:nvPr/>
        </p:nvSpPr>
        <p:spPr>
          <a:xfrm>
            <a:off x="6479804" y="5659437"/>
            <a:ext cx="2359396" cy="810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1280" name="Title 29">
            <a:extLst>
              <a:ext uri="{FF2B5EF4-FFF2-40B4-BE49-F238E27FC236}">
                <a16:creationId xmlns:a16="http://schemas.microsoft.com/office/drawing/2014/main" id="{6EE11A86-C95E-38B4-1E08-872DFBDBD244}"/>
              </a:ext>
            </a:extLst>
          </p:cNvPr>
          <p:cNvSpPr>
            <a:spLocks noGrp="1"/>
          </p:cNvSpPr>
          <p:nvPr>
            <p:ph type="title"/>
          </p:nvPr>
        </p:nvSpPr>
        <p:spPr>
          <a:xfrm>
            <a:off x="762000" y="0"/>
            <a:ext cx="7772400" cy="1143000"/>
          </a:xfrm>
        </p:spPr>
        <p:txBody>
          <a:bodyPr/>
          <a:lstStyle/>
          <a:p>
            <a:r>
              <a:rPr lang="en-IN" altLang="en-US" sz="2800"/>
              <a:t>Computation of Stagnation Temperature at High Mach Numbers</a:t>
            </a:r>
          </a:p>
        </p:txBody>
      </p:sp>
      <p:grpSp>
        <p:nvGrpSpPr>
          <p:cNvPr id="2" name="Group 1">
            <a:extLst>
              <a:ext uri="{FF2B5EF4-FFF2-40B4-BE49-F238E27FC236}">
                <a16:creationId xmlns:a16="http://schemas.microsoft.com/office/drawing/2014/main" id="{C90BEFBD-0E4A-9B72-4634-8C255F4BA57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9B9DC22-5121-0A92-41F8-1F1621FB9F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8B0B584-299E-5899-1DB5-E707A950154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F703955-1266-ECD7-6066-448E34106AA6}"/>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D37E3AC6-2BDA-600D-3C7C-AE03242CF293}"/>
                    </a:ext>
                  </a:extLst>
                </p:cNvPr>
                <p:cNvGrpSpPr>
                  <a:grpSpLocks/>
                </p:cNvGrpSpPr>
                <p:nvPr/>
              </p:nvGrpSpPr>
              <p:grpSpPr bwMode="auto">
                <a:xfrm>
                  <a:off x="0" y="0"/>
                  <a:ext cx="9144000" cy="6858000"/>
                  <a:chOff x="0" y="0"/>
                  <a:chExt cx="5760" cy="4320"/>
                </a:xfrm>
              </p:grpSpPr>
              <p:grpSp>
                <p:nvGrpSpPr>
                  <p:cNvPr id="17" name="Group 16">
                    <a:extLst>
                      <a:ext uri="{FF2B5EF4-FFF2-40B4-BE49-F238E27FC236}">
                        <a16:creationId xmlns:a16="http://schemas.microsoft.com/office/drawing/2014/main" id="{6C6C9ED6-250B-E31E-74CD-55BDCE643B55}"/>
                      </a:ext>
                    </a:extLst>
                  </p:cNvPr>
                  <p:cNvGrpSpPr>
                    <a:grpSpLocks/>
                  </p:cNvGrpSpPr>
                  <p:nvPr/>
                </p:nvGrpSpPr>
                <p:grpSpPr bwMode="auto">
                  <a:xfrm>
                    <a:off x="0" y="0"/>
                    <a:ext cx="192" cy="4320"/>
                    <a:chOff x="0" y="-48"/>
                    <a:chExt cx="144" cy="4368"/>
                  </a:xfrm>
                </p:grpSpPr>
                <p:sp>
                  <p:nvSpPr>
                    <p:cNvPr id="27" name="Rectangle 10">
                      <a:extLst>
                        <a:ext uri="{FF2B5EF4-FFF2-40B4-BE49-F238E27FC236}">
                          <a16:creationId xmlns:a16="http://schemas.microsoft.com/office/drawing/2014/main" id="{F495EA82-1CDC-3A22-EC95-FDCBB713303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1">
                      <a:extLst>
                        <a:ext uri="{FF2B5EF4-FFF2-40B4-BE49-F238E27FC236}">
                          <a16:creationId xmlns:a16="http://schemas.microsoft.com/office/drawing/2014/main" id="{93BC8BB1-5D49-5670-7835-EFC9F50C16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2">
                    <a:extLst>
                      <a:ext uri="{FF2B5EF4-FFF2-40B4-BE49-F238E27FC236}">
                        <a16:creationId xmlns:a16="http://schemas.microsoft.com/office/drawing/2014/main" id="{B0F5A68E-E15C-271B-52A2-B8F1E80E883C}"/>
                      </a:ext>
                    </a:extLst>
                  </p:cNvPr>
                  <p:cNvGrpSpPr>
                    <a:grpSpLocks/>
                  </p:cNvGrpSpPr>
                  <p:nvPr/>
                </p:nvGrpSpPr>
                <p:grpSpPr bwMode="auto">
                  <a:xfrm>
                    <a:off x="5674" y="24"/>
                    <a:ext cx="86" cy="4296"/>
                    <a:chOff x="5616" y="-48"/>
                    <a:chExt cx="144" cy="4368"/>
                  </a:xfrm>
                </p:grpSpPr>
                <p:sp>
                  <p:nvSpPr>
                    <p:cNvPr id="25" name="Rectangle 13">
                      <a:extLst>
                        <a:ext uri="{FF2B5EF4-FFF2-40B4-BE49-F238E27FC236}">
                          <a16:creationId xmlns:a16="http://schemas.microsoft.com/office/drawing/2014/main" id="{D45AB599-030E-A1F5-F44B-77C5413D23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DD69243A-66F8-BBE6-E184-473617F5D72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5">
                    <a:extLst>
                      <a:ext uri="{FF2B5EF4-FFF2-40B4-BE49-F238E27FC236}">
                        <a16:creationId xmlns:a16="http://schemas.microsoft.com/office/drawing/2014/main" id="{89FF6D90-946D-3609-51D4-649BC332B6C5}"/>
                      </a:ext>
                    </a:extLst>
                  </p:cNvPr>
                  <p:cNvGrpSpPr>
                    <a:grpSpLocks/>
                  </p:cNvGrpSpPr>
                  <p:nvPr/>
                </p:nvGrpSpPr>
                <p:grpSpPr bwMode="auto">
                  <a:xfrm>
                    <a:off x="144" y="0"/>
                    <a:ext cx="5616" cy="144"/>
                    <a:chOff x="96" y="-48"/>
                    <a:chExt cx="5520" cy="144"/>
                  </a:xfrm>
                </p:grpSpPr>
                <p:sp>
                  <p:nvSpPr>
                    <p:cNvPr id="23" name="Rectangle 22">
                      <a:extLst>
                        <a:ext uri="{FF2B5EF4-FFF2-40B4-BE49-F238E27FC236}">
                          <a16:creationId xmlns:a16="http://schemas.microsoft.com/office/drawing/2014/main" id="{4DD99EB4-1FCA-6FFF-0E74-930AB448BC2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8D7001B6-3D8E-355B-9B88-2ADA4410FB8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8">
                    <a:extLst>
                      <a:ext uri="{FF2B5EF4-FFF2-40B4-BE49-F238E27FC236}">
                        <a16:creationId xmlns:a16="http://schemas.microsoft.com/office/drawing/2014/main" id="{ACA28F4C-CD17-EE3F-8458-31D3E23BA2FF}"/>
                      </a:ext>
                    </a:extLst>
                  </p:cNvPr>
                  <p:cNvGrpSpPr>
                    <a:grpSpLocks/>
                  </p:cNvGrpSpPr>
                  <p:nvPr/>
                </p:nvGrpSpPr>
                <p:grpSpPr bwMode="auto">
                  <a:xfrm>
                    <a:off x="144" y="4234"/>
                    <a:ext cx="5616" cy="86"/>
                    <a:chOff x="96" y="4176"/>
                    <a:chExt cx="5520" cy="144"/>
                  </a:xfrm>
                </p:grpSpPr>
                <p:sp>
                  <p:nvSpPr>
                    <p:cNvPr id="21" name="Rectangle 19">
                      <a:extLst>
                        <a:ext uri="{FF2B5EF4-FFF2-40B4-BE49-F238E27FC236}">
                          <a16:creationId xmlns:a16="http://schemas.microsoft.com/office/drawing/2014/main" id="{BD30DFA7-ABA4-2E31-F1CC-773A148ECF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0">
                      <a:extLst>
                        <a:ext uri="{FF2B5EF4-FFF2-40B4-BE49-F238E27FC236}">
                          <a16:creationId xmlns:a16="http://schemas.microsoft.com/office/drawing/2014/main" id="{58D2A42B-A2F3-7603-3051-F4C2AA3B5C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6" name="Rectangle 21">
                  <a:extLst>
                    <a:ext uri="{FF2B5EF4-FFF2-40B4-BE49-F238E27FC236}">
                      <a16:creationId xmlns:a16="http://schemas.microsoft.com/office/drawing/2014/main" id="{59C3086E-82D2-12E7-CAEC-04785E248EA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A1BC38E-9F4C-EB1D-AED5-6536692147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1" name="Text Box 5">
            <a:extLst>
              <a:ext uri="{FF2B5EF4-FFF2-40B4-BE49-F238E27FC236}">
                <a16:creationId xmlns:a16="http://schemas.microsoft.com/office/drawing/2014/main" id="{3076DD3F-FE24-392B-8FC7-49459C885A9E}"/>
              </a:ext>
            </a:extLst>
          </p:cNvPr>
          <p:cNvSpPr txBox="1">
            <a:spLocks noChangeArrowheads="1"/>
          </p:cNvSpPr>
          <p:nvPr/>
        </p:nvSpPr>
        <p:spPr bwMode="auto">
          <a:xfrm>
            <a:off x="1439863" y="1560368"/>
            <a:ext cx="1600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latin typeface="Times" panose="02020603050405020304" pitchFamily="18" charset="0"/>
              </a:rPr>
              <a:t>T</a:t>
            </a:r>
            <a:r>
              <a:rPr lang="en-US" altLang="en-US" baseline="-25000" dirty="0">
                <a:latin typeface="Times" panose="02020603050405020304" pitchFamily="18" charset="0"/>
              </a:rPr>
              <a:t>∞</a:t>
            </a:r>
            <a:r>
              <a:rPr lang="en-US" altLang="en-US" dirty="0">
                <a:latin typeface="Times" panose="02020603050405020304" pitchFamily="18" charset="0"/>
              </a:rPr>
              <a:t> ~ 243 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534532"/>
                                        </p:tgtEl>
                                        <p:attrNameLst>
                                          <p:attrName>style.visibility</p:attrName>
                                        </p:attrNameLst>
                                      </p:cBhvr>
                                      <p:to>
                                        <p:strVal val="visible"/>
                                      </p:to>
                                    </p:set>
                                    <p:anim calcmode="lin" valueType="num">
                                      <p:cBhvr additive="base">
                                        <p:cTn id="12" dur="500" fill="hold"/>
                                        <p:tgtEl>
                                          <p:spTgt spid="534532"/>
                                        </p:tgtEl>
                                        <p:attrNameLst>
                                          <p:attrName>ppt_x</p:attrName>
                                        </p:attrNameLst>
                                      </p:cBhvr>
                                      <p:tavLst>
                                        <p:tav tm="0">
                                          <p:val>
                                            <p:strVal val="0-#ppt_w/2"/>
                                          </p:val>
                                        </p:tav>
                                        <p:tav tm="100000">
                                          <p:val>
                                            <p:strVal val="#ppt_x"/>
                                          </p:val>
                                        </p:tav>
                                      </p:tavLst>
                                    </p:anim>
                                    <p:anim calcmode="lin" valueType="num">
                                      <p:cBhvr additive="base">
                                        <p:cTn id="13" dur="500" fill="hold"/>
                                        <p:tgtEl>
                                          <p:spTgt spid="53453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xit" presetSubtype="0" fill="hold" grpId="0" nodeType="clickEffect">
                                  <p:stCondLst>
                                    <p:cond delay="0"/>
                                  </p:stCondLst>
                                  <p:childTnLst>
                                    <p:animEffect transition="out" filter="dissolve">
                                      <p:cBhvr>
                                        <p:cTn id="23" dur="500"/>
                                        <p:tgtEl>
                                          <p:spTgt spid="28"/>
                                        </p:tgtEl>
                                      </p:cBhvr>
                                    </p:animEffect>
                                    <p:set>
                                      <p:cBhvr>
                                        <p:cTn id="24" dur="1" fill="hold">
                                          <p:stCondLst>
                                            <p:cond delay="499"/>
                                          </p:stCondLst>
                                        </p:cTn>
                                        <p:tgtEl>
                                          <p:spTgt spid="2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xit" presetSubtype="4" fill="hold" grpId="0" nodeType="clickEffect">
                                  <p:stCondLst>
                                    <p:cond delay="0"/>
                                  </p:stCondLst>
                                  <p:childTnLst>
                                    <p:anim calcmode="lin" valueType="num">
                                      <p:cBhvr additive="base">
                                        <p:cTn id="28" dur="500"/>
                                        <p:tgtEl>
                                          <p:spTgt spid="6"/>
                                        </p:tgtEl>
                                        <p:attrNameLst>
                                          <p:attrName>ppt_x</p:attrName>
                                        </p:attrNameLst>
                                      </p:cBhvr>
                                      <p:tavLst>
                                        <p:tav tm="0">
                                          <p:val>
                                            <p:strVal val="ppt_x"/>
                                          </p:val>
                                        </p:tav>
                                        <p:tav tm="100000">
                                          <p:val>
                                            <p:strVal val="ppt_x"/>
                                          </p:val>
                                        </p:tav>
                                      </p:tavLst>
                                    </p:anim>
                                    <p:anim calcmode="lin" valueType="num">
                                      <p:cBhvr additive="base">
                                        <p:cTn id="29" dur="500"/>
                                        <p:tgtEl>
                                          <p:spTgt spid="6"/>
                                        </p:tgtEl>
                                        <p:attrNameLst>
                                          <p:attrName>ppt_y</p:attrName>
                                        </p:attrNameLst>
                                      </p:cBhvr>
                                      <p:tavLst>
                                        <p:tav tm="0">
                                          <p:val>
                                            <p:strVal val="ppt_y"/>
                                          </p:val>
                                        </p:tav>
                                        <p:tav tm="100000">
                                          <p:val>
                                            <p:strVal val="1+ppt_h/2"/>
                                          </p:val>
                                        </p:tav>
                                      </p:tavLst>
                                    </p:anim>
                                    <p:set>
                                      <p:cBhvr>
                                        <p:cTn id="30" dur="1" fill="hold">
                                          <p:stCondLst>
                                            <p:cond delay="499"/>
                                          </p:stCondLst>
                                        </p:cTn>
                                        <p:tgtEl>
                                          <p:spTgt spid="6"/>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534533"/>
                                        </p:tgtEl>
                                        <p:attrNameLst>
                                          <p:attrName>style.visibility</p:attrName>
                                        </p:attrNameLst>
                                      </p:cBhvr>
                                      <p:to>
                                        <p:strVal val="visible"/>
                                      </p:to>
                                    </p:set>
                                    <p:anim calcmode="lin" valueType="num">
                                      <p:cBhvr additive="base">
                                        <p:cTn id="35" dur="500" fill="hold"/>
                                        <p:tgtEl>
                                          <p:spTgt spid="534533"/>
                                        </p:tgtEl>
                                        <p:attrNameLst>
                                          <p:attrName>ppt_x</p:attrName>
                                        </p:attrNameLst>
                                      </p:cBhvr>
                                      <p:tavLst>
                                        <p:tav tm="0">
                                          <p:val>
                                            <p:strVal val="0-#ppt_w/2"/>
                                          </p:val>
                                        </p:tav>
                                        <p:tav tm="100000">
                                          <p:val>
                                            <p:strVal val="#ppt_x"/>
                                          </p:val>
                                        </p:tav>
                                      </p:tavLst>
                                    </p:anim>
                                    <p:anim calcmode="lin" valueType="num">
                                      <p:cBhvr additive="base">
                                        <p:cTn id="36" dur="500" fill="hold"/>
                                        <p:tgtEl>
                                          <p:spTgt spid="534533"/>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8"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0-#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ssolve">
                                      <p:cBhvr>
                                        <p:cTn id="52" dur="500"/>
                                        <p:tgtEl>
                                          <p:spTgt spid="1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0-#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xit" presetSubtype="0" fill="hold" grpId="0" nodeType="clickEffect">
                                  <p:stCondLst>
                                    <p:cond delay="0"/>
                                  </p:stCondLst>
                                  <p:childTnLst>
                                    <p:animEffect transition="out" filter="dissolve">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animBg="1"/>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E2534E9-8A60-7818-57CC-09FFB16D6B1D}"/>
              </a:ext>
            </a:extLst>
          </p:cNvPr>
          <p:cNvSpPr>
            <a:spLocks noGrp="1" noChangeArrowheads="1"/>
          </p:cNvSpPr>
          <p:nvPr>
            <p:ph type="title"/>
          </p:nvPr>
        </p:nvSpPr>
        <p:spPr>
          <a:xfrm>
            <a:off x="609600" y="304800"/>
            <a:ext cx="7772400" cy="609600"/>
          </a:xfrm>
        </p:spPr>
        <p:txBody>
          <a:bodyPr/>
          <a:lstStyle/>
          <a:p>
            <a:pPr eaLnBrk="1" hangingPunct="1"/>
            <a:r>
              <a:rPr lang="en-US" altLang="en-US" sz="2800"/>
              <a:t>Rentering Space Craft</a:t>
            </a:r>
          </a:p>
        </p:txBody>
      </p:sp>
      <p:pic>
        <p:nvPicPr>
          <p:cNvPr id="14339" name="Picture 4" descr="http://upload.wikimedia.org/wikipedia/commons/f/fd/Stsheat.jpg">
            <a:extLst>
              <a:ext uri="{FF2B5EF4-FFF2-40B4-BE49-F238E27FC236}">
                <a16:creationId xmlns:a16="http://schemas.microsoft.com/office/drawing/2014/main" id="{AF8C4F6D-6D68-3ED4-3CE6-6222826F7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6705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A4799088-25E3-41DD-38EE-A3CA5D863BF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8D0B4A2-B5BE-2ACE-927F-9ED0371245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73A2056-1A09-35AA-C247-CF5AE7A1688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AFC4F66-2696-213E-B210-2CE048F42A8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4E89932-FFF8-CF34-5782-F042C69D7B5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380EF49-5F9D-E251-3CB8-290822CAE86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CD9AC1-10B4-BB0D-8375-058A2798A46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7320ED5-6826-23E4-10A7-28F422CCA8D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18F14E4-23C5-6573-6070-C4ADEB84349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098DABD-DB64-87C5-1A1F-76EAB6A1603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AEF4B44-751A-E0ED-0108-0DBB3B7DC8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588A272-CE8C-32DA-A68E-5A02D9A43F8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CCE7711-8D35-9D75-67C1-E31366C304A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3E061C7-77A5-DB15-4C6F-38E86134086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9F980AF-4F0A-947E-F9C6-C147EDDBB51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259DD48-C386-9EA8-9134-6787588CFE4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2DF5E3D-6940-3408-34AE-3D773F3848A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8D4A5BD-C255-77A9-6B8B-52A2D54927A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A5778E1-7ACA-78E3-1D5D-EEB7FFA385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14031</TotalTime>
  <Words>1038</Words>
  <Application>Microsoft Office PowerPoint</Application>
  <PresentationFormat>On-screen Show (4:3)</PresentationFormat>
  <Paragraphs>111</Paragraphs>
  <Slides>23</Slides>
  <Notes>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5" baseType="lpstr">
      <vt:lpstr>Arial</vt:lpstr>
      <vt:lpstr>ArialMT</vt:lpstr>
      <vt:lpstr>Brush Script MT</vt:lpstr>
      <vt:lpstr>Cambria Math</vt:lpstr>
      <vt:lpstr>CommercialScript BT</vt:lpstr>
      <vt:lpstr>Script MT Bold</vt:lpstr>
      <vt:lpstr>Symbol</vt:lpstr>
      <vt:lpstr>Tempus Sans ITC</vt:lpstr>
      <vt:lpstr>Times</vt:lpstr>
      <vt:lpstr>Times New Roman</vt:lpstr>
      <vt:lpstr>Default Design</vt:lpstr>
      <vt:lpstr>Bitmap Image</vt:lpstr>
      <vt:lpstr>Mach’s View of Highspeed Flows</vt:lpstr>
      <vt:lpstr>Limitless Flow Systems</vt:lpstr>
      <vt:lpstr>Two Dubious Extreme Speed Flyers</vt:lpstr>
      <vt:lpstr>Mach Number : A True Measure of High-speed Flow Systems</vt:lpstr>
      <vt:lpstr>Mach Number : A Parameter to Select Suitable Applications</vt:lpstr>
      <vt:lpstr>Hypersonic Flyers: Internal &amp; External Compressible Flows</vt:lpstr>
      <vt:lpstr>Mach’s experiments</vt:lpstr>
      <vt:lpstr>Mach’s Two Extreme Flyers</vt:lpstr>
      <vt:lpstr>PowerPoint Presentation</vt:lpstr>
      <vt:lpstr>PowerPoint Presentation</vt:lpstr>
      <vt:lpstr>PowerPoint Presentation</vt:lpstr>
      <vt:lpstr>PowerPoint Presentation</vt:lpstr>
      <vt:lpstr>PowerPoint Presentation</vt:lpstr>
      <vt:lpstr>Mach’s Waves to Oblique Shock Wave</vt:lpstr>
      <vt:lpstr>High Angle Objects</vt:lpstr>
      <vt:lpstr>High Speed Gas Parcels Coming to Rest</vt:lpstr>
      <vt:lpstr>High Speed Gas Parcels Coming to Rest</vt:lpstr>
      <vt:lpstr>Stagnation Properties (Perfect Gas)</vt:lpstr>
      <vt:lpstr>Stagnation Temperature of A Gas Flow</vt:lpstr>
      <vt:lpstr>Engineering Importance of Stagnation Temperature </vt:lpstr>
      <vt:lpstr>Mach’s Analysis of Highspeed Bluffbody</vt:lpstr>
      <vt:lpstr>Computation of Stagnation Temperature at High Mach Numbers</vt:lpstr>
      <vt:lpstr>Rentering Space Craft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845</cp:revision>
  <cp:lastPrinted>2002-01-11T03:20:09Z</cp:lastPrinted>
  <dcterms:created xsi:type="dcterms:W3CDTF">2002-01-11T02:48:10Z</dcterms:created>
  <dcterms:modified xsi:type="dcterms:W3CDTF">2025-11-12T04:45:02Z</dcterms:modified>
</cp:coreProperties>
</file>