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274" r:id="rId2"/>
    <p:sldId id="1181" r:id="rId3"/>
    <p:sldId id="1183" r:id="rId4"/>
    <p:sldId id="1213" r:id="rId5"/>
    <p:sldId id="1209" r:id="rId6"/>
    <p:sldId id="1180" r:id="rId7"/>
    <p:sldId id="800" r:id="rId8"/>
    <p:sldId id="1263" r:id="rId9"/>
    <p:sldId id="1273" r:id="rId10"/>
    <p:sldId id="1268" r:id="rId11"/>
    <p:sldId id="1269" r:id="rId12"/>
    <p:sldId id="1270" r:id="rId13"/>
    <p:sldId id="1254" r:id="rId14"/>
    <p:sldId id="1214" r:id="rId15"/>
    <p:sldId id="794" r:id="rId16"/>
    <p:sldId id="795" r:id="rId17"/>
    <p:sldId id="796" r:id="rId18"/>
    <p:sldId id="797" r:id="rId19"/>
    <p:sldId id="1249" r:id="rId20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33CC"/>
    <a:srgbClr val="FF9900"/>
    <a:srgbClr val="3366FF"/>
    <a:srgbClr val="FF0066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1T03:38:47.4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10495 7246 1420 0,'5'49'26'0,"-2"0"-22"0,4 3-2 0,-2 0 5 0,-1-4-5 0,0 2 4 0,-2 4-4 0,6-1 2 0,-2 2 5 0,-1-4-5 16,-1-4 6-16,-1 1-2 0,-7-7 3 0,4 0-4 0,-1 2 3 0,-1-2-8 0,-3 0 13 0,4-2-9 0,-1 1 10 0,1 0-5 0,4-1-7 0,-3 0 4 0,0-5-7 0,2-2-11 0,-3-5 14 0,1-3-10 0,0-2 11 0,2-2-9 0,-2-2-1 0,3-2 2 0,0-3-4 0,-4-2-15 0,1 0 23 0,-2-4-12 0,2-2 16 0,0-5-10 0,0 0 5 0,0 0 2 0,0 0-2 0,0 0-11 0,-1 0-25 0,-15 1-26 0,10-5 2 0,1-2-51 0,-1-1-89 0,0-1-32 0,-4-5-24 0,3-3-70 0</inkml:trace>
  <inkml:trace contextRef="#ctx0" brushRef="#br0" timeOffset="1437.98">9976 8014 435 0,'0'-3'458'0,"0"3"-180"0,0 0-251 0,0 0 3 0,0 0-38 0,14-1 5 0,-2 3 3 16,-2 0-1-16,5 2-10 0,-7 0 18 0,-1 1-16 0,2 0 17 0,1 1-2 0,4 1-1 0,-1 2 8 0,0-1-10 0,-2 3-6 0,2 1 18 16,-1 2-9-16,0 2 15 0,-1 0-8 0,0 4-8 15,0 0 9-15,1 4-12 0,-1-2-15 0,0 4 18 0,0 0-14 16,-1 0 18-16,2 3-7 0,-4-2 2 15,0-3 1-15,1 0-3 0,-2 0-12 0,0-1 16 0,-2-3-11 16,0-2 14-16,2-3 0 0,-2-5 2 16,-1-2 9-16,0-3-7 0,-1-3 1 0,1 1 26 0,0-2-2 15,-1-1 12-15,3 0 4 0,-3-8 10 0,3 0 2 16,-3-6 3-16,1-2-9 0,-1-4-17 0,0-2-4 16,0-4-2-16,0-1-17 0,-1-2-10 0,0-5 3 15,-1 1-1-15,1-3 7 0,-2-4-19 0,1-1 2 0,0-1-6 16,-1 1 5-16,3 3-7 0,-1 2-2 0,2 1-1 15,0 1 2-15,3 4-5 0,2 2 0 0,-5 0-3 16,3 4-8-16,0-1-6 0,2-1-3 0,1 6 0 16,-1-4 4-16,-1 5-9 0,-3 3-16 0,1 3 2 15,-2 1-40-15,3 4-36 0,-1 2-22 0,2-1-11 16,1 4-83-16</inkml:trace>
  <inkml:trace contextRef="#ctx0" brushRef="#br0" timeOffset="2164.09">10699 8399 1041 0,'0'2'131'0,"0"-2"-80"0,0 0-19 0,0 0-10 0,0 0-14 0,0 1-5 0,0 0 10 0,0 0-8 0,1 0 14 0,-1 0-8 0,1-1 2 0,0 0-1 0,0 0 10 0,0 0 0 0,0 0 1 15,8-10-3-15,-7 4-16 0,-2-1 6 0,0-1 2 16,-2-1 3-16,1 0-2 0,0 1-8 0,-2-1 0 0,2-1-2 16,-1 2-6-16,0-3 5 0,0 1-2 0,0 0 5 15,-1 0-3-15,-1 0-3 0,3 4-2 0,-5-1 1 16,3 3 5-16,-1 0-17 0,0 0-2 0,-1 4-5 15,2 1 11-15,-3 2-7 0,1 4 14 0,-1-1-13 16,-1 2 5-16,1 4 11 0,-1 0-7 0,0 2 9 16,-1 1-4-16,3 2 4 0,-3 1 2 0,-1 2 2 15,2 0 0-15,2 2-6 0,-1 2-3 0,-1-1-1 16,-1 0 4-16,0-2 0 0,1 3 6 0,7-3-5 16,0 0-1-16,0-4 8 0,0-1-8 0,0-3 7 15,-1-6-6-15,4 4 5 0,2-6 4 0,-1-2-4 0,7 2-11 0,-6-6 11 16,0-1-9-16,3 0 11 15,1-4-5-15,1-2-3 0,1-1 3 0,-3-6-5 16,2 1-10-16,-1-1 7 0,-1-1-3 0,2 0 4 0,-1 2-5 0,-1-2-6 16,0 2-2-16,-1 3-2 0,-3 0-24 0,2 5 7 15,0 4-13-15,-2 1 11 0,1 2 0 0,-2 4 17 16,1 2 2-16,-2 3 2 0,1 4-6 0,1 2 23 0,0 0-10 16,0 1 13-16,1-1-5 0,1-1 2 15,0 1-6-15,1 0-1 0,-1-2-49 0,0-2 3 0,3-3-20 16,-3-3 14-16,0-5-8 0,-2-1 44 15,0-5 14-15,0-2 4 0,1-2 20 0,3-2-8 0,0-5-4 16,-3-1 2-16,2 0 9 0,-1-3-14 16,3 2 13-16,0 1-14 0,-3-1 1 0,2 2 17 15,-8 1-5-15,0 0 12 0,0 2 7 0,0 5-4 0,0 4 1 16,2 4-3-16,-1 3-11 0,0 4 6 0,-1 3 10 0,0 4 1 16,3 3 40-16,-3 3-33 0,0 2 1 15,1 1-14-15,-2 1-25 0,2 3 8 0,0 2-10 16,1 1 8-16,3-4-6 0,1 1 0 0,-1-2 4 0,2-7-4 0,0 0-2 15,1-4-4-15,-3-5-7 0,1-1 2 16,1-5-20-16,2-3-52 0,4-3-35 0,2-7-16 0,4-1-177 16</inkml:trace>
  <inkml:trace contextRef="#ctx0" brushRef="#br0" timeOffset="6490.41">9922 7979 349 0,'0'0'256'0,"0"0"-97"0,0 0-149 0,0 0 3 0,0-1 7 0,0 0 1 0,0 0 17 0,0 0-10 0,-1 0 2 0,0-1 20 16,-10-30-7-16,7 26 15 15,0 0 0-15,-1 1-6 0,-1 0 1 16,-1 0-2-16,2 0-19 0,-4 0-6 0,-1 1-14 0,1 0 8 15,0 0-11-15,-2 2-4 0,1-1 6 0,-1 3-8 0,-1 0-8 0,1 0 10 16,-3 0-9-16,2 4 9 0,-1 0-5 0,-2 3-1 16,3 1 2-16,-3 2-2 15,2 2 0-15,-1 1-5 0,1 4 6 0,5 2-5 16,1 2 1-16,6 2 0 0,1 0-2 0,0-1 1 0,3-1-6 0,3-1 12 16,0-1-3-1,2-1 6-15,-2-5-2 0,2-2 0 0,3-3 0 16,-1-6 0-16,3 0-3 0,-1-4 6 0,2-3-5 15,0-4 7-15,0-3 9 0,1-3-14 0,1-3 7 0,-1 1-11 0,3 0-15 16,-5-2 19-16,2 2-3 0,-3-1 9 16,-4 3-8-16,0 2-3 0,-4 1 2 0,0 4-3 0,-1 1-12 15,-1 4 20 1,1 3-21-16,-1 2 19 0,0 4-16 0,0 6 14 0,0 4 1 0,-1 4 2 0,-1 3-9 16,0 3 6-1,-1 0-11-15,1 2 10 0,0 3 10 0,0-2-10 16,0 1 12-16,1 4-14 0,2-5 2 0,-1 1 2 15,0-1 0-15,-2-4 2 0,0 3 7 0,0-3-10 0,0 2 10 0,0-3-10 16,2-2 1-16,-4-3 6 16,-1 0-6-16,0-3 7 0,1 3-2 0,0-4-6 15,0 1 5-15,1-2-5 0,0 0-5 16,0-2 1-16,0-3-14 0,2-3 10 0,-1-3-4 0,0-3-55 0,0 0-37 0,0 0-13 31,0 0-117-31,1 0-17 0</inkml:trace>
  <inkml:trace contextRef="#ctx0" brushRef="#br0" timeOffset="6718.94">9907 8444 221 0,'-4'-8'38'0,"0"1"68"0,-1 0 4 0,0 3-3 0,2 1-46 0,-1 0 8 0,1 2-11 0,-1-1 13 16,-1 1-1-16,2 1 1 0,-2 0 3 0,1 2-3 0,0 0-23 0,-2 0-2 0,2 2-20 31,-3 1 13-31,-1 4-25 0,0 3-10 0,-1 2 6 15,-3 4-8-15,-1 3-4 0,-1 2 1 16,0 4-11-16,-2 3 9 0,-3-3 7 0,3 5-10 0,-1-3 10 16,-1 0-11-16,1 3 11 0,-1-6-10 15,2-2-4-15,3-5-2 0,3-1 4 0,2-5-11 16,7-4 3-16,-4-3-12 0,5-6-36 0,0 0-38 16,0 0-34-16,5-8 5 0,4-1-12 0,6-9-12 15</inkml:trace>
  <inkml:trace contextRef="#ctx0" brushRef="#br0" timeOffset="6890.79">9812 8485 1 0,'13'-10'9'0,"2"2"63"16,-1 3 7-16,-3 5 20 0,1 5 16 0,-3 6-37 16,2 5-4-16,-1 8-11 0,1 2-33 15,1 4 19-15,-3 2-10 0,3 3 15 0,-3-1-8 16,4-1-5-16,1-1 3 0,0-2-4 0,2-1-6 16,-3-1-17-16,-3 0 6 0,3 1-6 0,-4-2 24 15,8-1-28-15,-1-6 5 0,0-2-15 0,1-4-10 0,-4-3 12 16,-1-1-14-16,2-4 13 0,1-4-4 0,-3-3-35 15,3-4-9-15,-1-4-17 16,2-2-68-16,-3-4-122 0</inkml:trace>
  <inkml:trace contextRef="#ctx0" brushRef="#br0" timeOffset="7082.55">9920 8894 1486 0,'-10'13'36'0,"-1"-2"-30"0,0 2-12 0,1 3-6 15,-3 2-36-15,1 8 1 0,-4 1-15 0,-1 3 7 16,0 3-28-16,-6-2-17 0,3 4 0 0,-7-5-9 16,-1-2 11-16,-4-1-88 0</inkml:trace>
  <inkml:trace contextRef="#ctx0" brushRef="#br0" timeOffset="8558.62">4958 7476 213 0,'-5'-1'-1'0,"1"1"-31"0,0-1 25 0,1 1 18 0,-1 0-11 0,0 0 15 0,1 0 5 0,1 2 6 0,-2 0 10 0,0 0-8 16,-1 0-5-16,1 0 8 0,0 0-4 0,0 1 6 15,-2 0-4-15,0-2 17 0,-2 1 1 0,3-1 3 16,1-1-26-16,-3 1 5 0,3 0-19 0,4-1 15 16,-1 0-11-16,1 0-14 0,0 0 14 15,-4 2-16-15,12 0-13 0,-1 0 24 16,-2-1-21-16,2 1 22 15,-1-2-12-15,6 1 4 0,-1 0 8 0,-1-1-4 16,3 1-6-16,0-1 16 0,1 0-12 0,2 0 13 16,2 0-13-16,0 0-4 0,1 1 0 0,1 0-1 15,0 0-3-15,1 1 2 0,4 0 0 0,0 1 2 0,-2-1 14 16,4 0-12-16,-2-1 11 0,10-1-12 16,3 0 9-16,1-1 14 0,1 0-13 0,-7-2 13 0,0 0-8 0,0 0-7 0,-2 1 10 15,-4-1-11-15,6 1-16 0,-1-2 22 16,3-2-21-1,5 2 21-15,-5-1-18 0,1-1 4 0,-2-1 8 0,-6 1-6 0,0-3-13 0,-2 1 9 32,-5-1-24-32,-1-1 18 0,-2-1-15 0,0 0-27 15,0-3-18-15,-2-4-16 0,0-4-130 0</inkml:trace>
  <inkml:trace contextRef="#ctx0" brushRef="#br0" timeOffset="8881.12">5620 7323 848 0,'-15'10'201'0,"4"3"-136"0,0-4-57 0,7 6 2 0,0 0-15 0,2-1-2 0,1-1 8 0,1-2-6 0,0-1-4 15,6-1 7-15,0-4-8 0,2-1 8 0,3 1 7 16,0-4-1-16,-1 0 10 0,1-2-10 0,3-2-12 15,5-4 8-15,0 0-14 0,6-1 13 0,-3-2 0 16,1 1 0-16,0-1 1 0,-2-1-2 0,4 3-9 16,-2-4 10-16,-2 4-6 0,0-1 7 15,-2 4-1-15,0 5-17 0,0 0-4 0,-5 6-7 16,1 1-28-16,-3 2-16 0,-4 4-9 0,-2 3-1 16,0 1 13-16,-7 4 0 0,-6 2 5 0,-3 1-8 0,-6 1-4 15,-1 2 58-15,-1 1 1 0,-5 3 18 16,-1-2 10-16,-1-1-7 0,-3-2 4 0,-1-3-7 15,1 0-15-15,-4-3-12 0</inkml:trace>
  <inkml:trace contextRef="#ctx0" brushRef="#br0" timeOffset="9243.65">5052 7936 378 0,'1'1'35'0,"3"0"126"16,1 0-147-16,-3 2-9 0,5 2 6 15,-2 2-8-15,1 0-4 0,2 0 13 0,-3 0-4 0,2-1 10 16,-3 0-5-16,4 0-4 15,0 0-2-15,-1-1 1 0,3-1-5 0,-4 0 32 16,4-2-6-16,2 0 15 0,2 0-15 0,-2 0-14 16,1 1 2-16,2 0-7 0,0 0-9 0,7 1 8 0,2-1-9 0,-3 1 9 15,-1-2-8-15,-1 2-1 0,0 2-1 16,1-2-3-16,1-1-15 0,-1-1 23 0,-1-2-17 16,-2 0 17-16,4-1-24 0,-4-2-35 0,0-1-13 15,1-7-15-15,-1 0-77 0</inkml:trace>
  <inkml:trace contextRef="#ctx0" brushRef="#br0" timeOffset="9527.69">5505 7889 632 0,'-13'14'92'0,"1"-1"-16"16,0 0-24-16,-1 1 13 0,4 0-22 0,-2 1-9 15,2 0 11-15,4 1-12 0,-2-1-6 0,3-2 4 16,1 1-14-16,1-4 13 0,2 0-12 0,0 0-7 15,0-3 5-15,1-1-6 0,0-1-7 0,1-1 5 16,2 3-9-16,-1 0 7 0,2 1-7 0,-2 0 1 16,2-2 5-16,-2 4-2 0,0 1-14 0,1-1 14 15,1 5-8-15,-2 5 10 0,1 1-3 0,0 6-5 16,-3 1 3-16,-1 0-5 0,0 5-16 0,-1 0 26 16,-3 0-10-16,-1 1 16 0,-1-2-11 0,-2 1 2 15,-2-4 3-15,-1-4-3 0,-1-2-9 0,0-4 11 31,1-4-8-31,0 0 9 0,3-6-26 0,1-5-55 16,4 1-55-16,-4-8-6 0,6-5-231 0</inkml:trace>
  <inkml:trace contextRef="#ctx0" brushRef="#br0" timeOffset="10050.75">5374 7718 206 0,'0'0'103'0,"0"0"-29"0,0 0-11 0,0 0-1 0,0 0-4 0,0 0 2 0,0 0 3 0,1 0-2 0,0 0-20 0,18 5 4 0,-13-7-10 0,2-1 10 16,4-1-2-16,-1-7-20 0,4 2 8 0,1-4-13 15,1-5-9-15,0 3 6 0,0-3-11 16,2-2 10-16,-2 0 2 0,4-2-14 0,-6-1 10 0,1 1-12 15,2 0 0-15,-6 0 19 0,1-3 4 0,-2-1 7 16,-3-1 15-16,-1-6-8 0,1-2-3 0,-5-1-2 16,-4-2-22-16,-1 3 17 0,-4 1-16 0,1-1 18 15,0 1-9-15,-2-2-16 0,-3 1 15 0,-1 0-16 16,0 0 15-16,-7-4-6 0,7 3 4 16,-3-4-3-16,1 0-1 0,0 2-5 0,-2-2-1 15,1 1 1-15,0 2-7 0,3 3 0 0,-1-1-9 16,2 5 7-16,-3 3 5 0,1-3-6 0,0 5 6 15,0 0-7-15,0 3-5 0,1 6 4 0,1 2-6 16,0 6 4-16,1-1-17 0,-2 1-13 16,3 1-16-16,-2 0 1 0,2 5-44 0,1 1-24 15,1 1-34-15,2 3 3 0,3 2-66 0</inkml:trace>
  <inkml:trace contextRef="#ctx0" brushRef="#br0" timeOffset="10612.57">5646 5840 579 0,'6'1'21'0,"-1"-1"-17"0,-1 3 11 0,-3 0-13 0,1 2 4 0,3 5 16 0,-2-1-10 0,3 6 15 0,-1-1 11 0,-1 2-9 16,-4 1 12-16,0-2-12 0,1 3-7 0,1 0 10 15,1-4-12-15,0 2 12 0,0 0-8 0,3-2 0 16,1 1 1-16,1-2-2 0,0 2-20 0,2 1 6 16,3 1-13-16,0 1 10 0,-1 2 6 15,-4-1-3-15,3 2 9 0,-2 1-10 0,1 1-14 0,2 0 13 16,-2 1-15-16,4-1 15 0,-3 3-13 0,-2-4 9 15,1-1 5-15,-3 1-2 0,-1-6-18 0,0 1 15 16,-1-3-2-16,0-4 10 16,1 3-2-16,-2-5-4 0,0 0 5 0,0-1-5 0,0-4-5 15,-1 0 16-15,3-1-10 0,-5-5 15 16,2 1-5-16,1-3 6 0,-2-3 2 0,4 1 1 0,-2-3-10 16,1-4 5-16,-1-3-4 0,-1-5 6 0,-2 0-2 15,2 0-5-15,-1 1-4 0,1-6-1 16,0 1-20-16,-2-3 21 0,-1-3-11 0,1 2 16 15,-1 2-6-15,-1-1-9 0,1 1 9 0,0 4-10 16,1-1-8-16,-1 0 13 0,0 0-2 0,-2-1 8 16,-1 1-8-16,3 8-1 15,-1-5-9-15,1 6 5 0,0 0-12 0,1-2 13 16,0 4-10-16,2-3 9 0,3 3-18 0,2 0-1 0,0-1-6 0,2 1-1 16,3-1-30-16,1 0-6 15,5 1-46-15,-2 1 14 0,3 2-107 0</inkml:trace>
  <inkml:trace contextRef="#ctx0" brushRef="#br0" timeOffset="11179.24">6417 6252 762 0,'1'2'11'0,"1"0"3"0,3 1-3 0,-1-1 2 16,2 2-15-16,-2-1 9 0,0 0-14 0,-2-1 12 0,-2-2 2 0,0 0 0 0,0 0 12 0,0 0-11 0,1 0 0 0,0 0 18 16,9-14-13-16,-9 7 13 0,-5-3-16 0,2 0 3 15,1-1 7-15,-1-2-4 0,-1 0-12 0,0 1 15 16,-3 0-14-16,2 2 14 0,0 1-9 0,0-1-7 15,2 4 0-15,-1-1-4 0,0 2-12 0,-2 2 9 16,2 2-13-16,-2 1 10 0,2 2-14 0,-2 1 10 16,1 1 5-16,3 4-4 0,-4 1-13 0,3 3 21 15,-1 1-12-15,0 4 14 0,3 2-4 0,-1 3-1 16,2 3 9-16,0-2-6 0,1 2-2 0,1 2 9 16,-3-3-7-16,4 4 7 0,-1-3-1 0,-1 1 3 15,1 0 4-15,1-1-3 0,-3-1-7 0,2-4 16 16,1-6-7-16,-1-4 12 0,4-2-3 0,-2-4-2 15,2 1 5-15,0-5-5 0,-1 0-11 0,4-3 10 16,-1-4-11-16,3-5 12 0,-1-3-5 0,2-7-9 16,1-2 5-16,-2-2-8 0,1-3-10 0,-2 1 14 15,1 0-17-15,1 4 17 16,-4 1-1-16,-2 4 0 0,-2 3 10 0,0 2-12 0,3 6-11 0,2 3 2 16,-4 1-12-16,-3 4 9 0,2 1 3 0,-2 4-18 15,2 2 12-15,3 5-16 16,-4-1 3-16,2 3 14 0,0 2-7 0,-1 1 9 0,1-3 2 15,8 16-6-15,-13-32 11 0,8 20 0 16,-2-13 9-16,0-1-6 0,2-2 1 0,0-2-5 16,2-3-25-16,4 0-35 0,0-6-5 0,2-1-181 15</inkml:trace>
  <inkml:trace contextRef="#ctx0" brushRef="#br0" timeOffset="11383.58">7067 6167 877 0,'-9'3'55'0,"-4"3"57"0,9 2-99 0,-3 3-1 0,3 2-21 0,3 2 15 0,-4-1 4 0,-2 3-11 0,-1-4 9 0,0 2-13 0,0 1-8 0,3-3 18 0,3 1-8 0,-6 0 13 16,-3-2-2-16,2 0-5 0,-2 2 8 0,8-3-8 16,3 2-8-16,0 1 9 0,1 1-9 0,5 4 9 15,-2-1-10-15,2 2 4 16,3 1-4-16,0-2 3 0,5-2-23 0,7 1 6 0,-1-3-41 0,8 1 11 15,4-4-175-15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1T03:53:17.0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19393 15762 320 0,'-5'4'163'0,"2"2"-42"0,0-2-72 0,1-1 7 0,0-1-48 0,1 3-5 0,0-1 7 0,1 0-8 0,-1 0-5 0,-1-2 8 16,1-1-9-16,1 2 10 15,-2 0 7-15,1-1-7 0,0 2 7 0,1-4-12 0,0 0-14 0,0 0 17 16,0 0-13-16,-1 0 13 0,0 0-17 0,0 0-1 0,1 1 3 16,0 0-3-16,0 0-5 0,-1-1 19 15,-1 0-11-15,1 0 14 0,0 0 5 0,0 0-6 16,1 0 8-16,0 0-10 0,0 0-12 0,0 0 35 0,0-1-11 0,0 0 21 15,0 0-3-15,9-12-1 0,-4 12 14 16,2 1-12-16,-4-3 0 0,3 0 14 0,-4-1-17 0,1 1 15 0,2 0-21 16,-1 1-8-16,1-2 13 0,0 0-12 15,-2-1-4-15,2-3 4 0,-2 1-7 0,1 0 10 0,0 1 11 16,-1-1-9-16,1 1 3 0,-3-3-7 0,0-3-13 16,1 3 14-16,1 1-13 0,-2-2 14 0,1 2-10 0,-1-1-5 15,0-3 4-15,-1 2-7 0,3 0-17 0,-2 0 24 16,-1-1-15-16,1 1 17 15,0-1-14-15,0 0 5 0,1 1 4 0,1-1-3 0,-2 0-8 0,3 0 7 16,-1-2-3 0,0 1 5-16,2 0 1 0,-3-2-5 0,4 1 5 0,-3 0-5 0,3 0-1 0,-2 1 5 0,0-2-8 15,3 0 8-15,-2 0 8 0,1-2-11 0,-1 4 8 16,1-3-11 0,-1 1-3-16,2 3 14 0,-2-1-5 0,1 0 10 15,1-4-2-15,0 2 2 0,-2 1-1 0,3 2 1 0,-2 5-2 0,1-4 8 0,2 0-2 0,-3 3 4 16,3-5 0-16,-2 1-11 0,1 5 3 0,2-1-5 15,-3 2-4-15,4-3-3 16,-2-1-2-16,-1-1 0 16,4 0 2-16,-3 3 0 0,5-1 5 0,-6 2-5 15,4 0-14-15,0 2 15 0,-3-2-6 0,5 0 10 16,-3 2-5-16,0 0-1 0,2-1 0 0,-1 1-1 16,1-1-7-16,-1 0 13 0,0 1-10 0,1-1 11 15,-1 0-4-15,-1 1-1 0,1 0 10 0,-2 1-10 0,1 0-13 16,-2 1 26-16,0-1-13 0,1 2 20 0,0-1-20 15,1 1 12-15,-2 0-6 0,0 1 9 0,2-2-4 16,-2 2-4-16,1-3-3 0,1 0 1 0,-1 1-2 0,3-1-3 16,-1 0 0-16,-1 1-4 0,3-2-12 0,1 0 21 15,-3 2-11-15,4-1 14 0,-4 0 3 0,1-1-13 16,2 0 10-16,1 0-12 0,2 0 3 0,-1 1 1 16,3 0-4-16,-2 0 3 0,1 0 2 0,-2 0-2 15,-1 0 2-15,0 2-2 0,-1-1 9 0,-2 1-7 16,3 0-1-16,-5-1-3 0,3 2-3 0,-2 0 9 15,0 0 3-15,-1 0 1 0,0 0-4 0,1 3-3 0,-1-1 7 16,-1 0-6-16,1 0 7 0,-2-1 1 16,-1 1-4-16,2 0 3 0,5 0-10 0,-3 1 9 0,2-2-1 15,-2 1 6-15,-1 1 0 0,-2-2-7 0,3 0 2 16,8 1-1-16,-9 0 11 0,8 1-9 0,0 0-2 0,-7 1-2 16,6-1 7-16,-2 1-5 0,-1 2 8 0,-1 0-9 15,2 0-9-15,-5 0 13 0,3 1-8 0,-4-1 12 16,0 2-6-16,0 0-6 0,-2-1 6 0,2 2-6 15,-4-2 3-15,5 1 1 0,-5-1-4 0,0-1 3 16,-1 1 5-16,1 0-3 0,-2 0 7 0,2 2-6 16,-1 0 1-16,0-4 13 0,2 1-4 0,-2 0 7 15,0 0-6-15,2 1-10 0,0 3 0 0,-2-2-3 16,2 0-1-16,2 3 8 0,-3-2-11 0,4 2 11 16,-1-1-5-16,-3 1-5 0,1-1 6 0,1 3-7 0,-1-1 4 15,3 1-5-15,0 0 6 0,-4-1-6 16,2 0 7-16,-1-1-3 0,-4 0 0 0,5 0-1 15,-2-1-3-15,0 1 6 0,0 0-1 0,0-1 3 0,0 1 3 0,0 0 0 16,2 0 2-16,-4 0-2 0,2 0-9 0,-2 0 10 16,1 1-8-16,0-2 9 0,-2 0-13 0,2 0 9 15,0-2-3-15,-5 1 5 0,4 0-2 0,0-1-6 16,0 0 4-16,3-1-4 0,-5 2 3 0,0-1-3 16,-1 0 2-16,-1 1-2 0,0 0 3 0,0-1-2 0,0 0 0 15,0 2 3-15,0-1 10 0,0 1-9 0,-1 0 3 16,-2-1-5-16,-1-2 5 0,4 5-2 15,0-4 1-15,-4-1-2 0,3 4-1 0,-6-11-6 0,4 4-1 16,4-1 0-16,-2-4 4 0,4 4-2 0,-3-3 3 0,0 0-3 16,0 0 1-16,0 0 3 15,0 0-1-15,0 0 3 0,0 0 6 0,0 0-13 0,0-1 7 0,0 1-7 16,0 0 10-16,0 0-7 16,-6-8-2-16,2 7 0 0,4 1 8 0,0 0-12 0,0 0 5 15,-1 0-8-15,0 0 3 0,0 0 142 0,0 0-163 0,1 0 126 0,-2 0-276 16,1 0 134-16,0 0 41 0,0 0 1 15,0 0-3-15,0 1 2 0,0-1-3 0,1 0 2 0,-1 0 14 0,-1 0-15 16,1 1 9-16,0 0-11 0,0 0 6 0,0 0 2 16,0 0 2-16,1 0 0 0,-19 20 4 0,22-14-2 15,-3 1 4-15,2 2-3 0,3 1 6 0,-5-2-13 16,1 0 3-16,1 0-3 0,0 0 7 0,-2-1-11 16,3 0-1-16,-1-1-3 0,0 1 4 0,3 0 0 15,-5-1 0-15,1 1 0 0,0-2 2 0,1 1-2 16,2 1 0-16,-4 1-2 15,0-1 2-15,0 0 1 0,0 0 1 0,0-1 0 0,0 1-2 0,-3 0 5 16,0 0-1-16,0 0 3 0,-1-1-4 0,1 1 1 0,0-2-2 16,1 0 1-1,2-1 1-15,-2 1-4 0,1-3 3 0,1 0-3 0,-1 0 1 0,1 0-1 0,0 0-1 16,1 0 0-16,-1-3-5 0,0 0 6 16,0 0-2-16,0 0 5 0,0 0 1 0,0 0-4 0,0 0 0 15,0 1-1-15,0 0 0 0,0 0 1 0,0 0-1 0,0-1 1 16,-1 0-1-16,-1 0-2 0,1 0-5 0,0 0 2 15,0 0-5-15,0 0-19 16,0 0 6-16,1 0-13 0,0 0-7 0,-1-1-8 0,-1 0-14 0,1 0 2 16,0 0-25-16,1 0-27 0,-1 0-27 15,0-1-5-15,0 0-109 0,-3-30-262 0</inkml:trace>
  <inkml:trace contextRef="#ctx0" brushRef="#br0" timeOffset="2894.91">20334 14016 297 0,'-3'-4'104'15,"1"-1"-17"-15,1 3-47 0,-1 0 11 0,2-3-44 0,0 3-6 0,0-2 9 0,0-4-10 0,0 3-2 0,0 0 21 0,0-1-4 0,2 3 11 0,0-4 6 16,-1 2 9-16,0 1 4 0,-1-1-2 0,2-1-22 0,-2 0 13 16,0 3-21-16,0 3 19 0,0 0-11 0,0 0-15 15,0 0 5-15,0 0-11 0,0 0-9 0,0-1 11 16,0 0-7-16,0 0 7 0,0 0-11 0,0 0 9 16,0 1 0-16,0 0 0 0,0 0-15 0,0 0 17 0,0 0-13 15,0 0 15-15,0 0 9 0,0 0 12 0,0 1 25 16,0 0-13-16,0 0 29 0,0 0-13 0,0 0-4 15,0 0-1-15,2 22 4 0,-1-15-14 16,0 0 6-16,0-2-10 0,0-2-4 0,1 2-17 0,-1 0-5 0,0 0-2 16,0 2 5-16,1-1-3 0,2 1 10 0,-4 0-9 15,2 1 14-15,0 0-12 16,-2-1 0-16,1 2-3 0,2 0 4 0,-3 0 4 0,2 0 4 16,0 2-3-16,-1 0-11 0,2 1 9 15,0 3-18-15,2-1 14 0,-2 2-3 0,0 1-8 0,0 1 12 0,1 2-12 0,0 0 11 16,-2-3-13-16,1 3 2 0,0-1-8 15,-1 3 10-15,1 1-3 0,0-4 6 0,-2 0-5 0,0-1 5 0,1-1-6 16,-1-1-5-16,-1-2 1 16,0 0 10-16,0 0-2 0,-1 1 2 0,1 0-5 0,-2-2-11 0,1-1 15 15,0-1 3-15,-2 0 4 0,2-1-5 0,-1-1-3 16,1 0-3-16,0-1 1 0,-1-3 8 0,0 0-11 16,1-1 4-16,-1 1-7 0,1 0 1 0,-1 2-6 15,-2-3-1-15,2-1 1 0,-1 3 7 0,0-1-5 16,1 2-2-16,-4-3-1 15,3 2-2-15,-2-2 12 0,2 4-1 0,0 0 2 0,-1-2-13 0,0 1 14 0,0-1-1 16,0 1 7 0,1 0-2-16,1-2-5 0,-3-5-1 0,2 0-1 15,0 0 2-15,2 1-24 0,0 1-8 0,1-3-9 0,0 0-44 0,0 0-52 0,0 0-46 0,-3-7-2 16,3-1-133-16</inkml:trace>
  <inkml:trace contextRef="#ctx0" brushRef="#br0" timeOffset="3313.16">20216 14434 351 0,'13'3'57'0,"-7"-3"-4"0,-4 0-7 0,1 0 7 0,-3 0-39 0,5 3-4 0,4 3-8 0,-3-1 6 0,3-1 2 0,-2 0 4 16,-4-1 14-16,-1 0-6 0,3 0 15 0,-5-1 31 0,3 1-13 15,-2-1 20-15,0 0-8 0,2 1-15 0,-3-2 10 16,4 2-10-16,1-1 3 0,-3 0 5 0,3 1-5 16,-2-1 7-16,-1 0-2 0,1 0-17 0,0 0 5 0,0 0-8 15,1 0 1-15,-1 0-7 0,0 0-4 0,1 0 1 0,0 2 4 16,-1 0-19-16,0 2 7 0,1 0-11 15,-1 0 3-15,1 1-2 0,-2 0 1 0,1 0-2 16,0 2-3-16,0 0-3 0,3 0-2 0,-4 0-1 16,0 1-9-16,2 2 9 0,0 1-2 0,0-1 6 15,0 0-7-15,1 0 3 0,-3 2-3 0,3 0 4 16,-3 1 0-16,2 0-7 0,-1-1 0 0,0 0-3 0,-1-2 9 16,1 2-8-16,-3 0 4 0,1 0-7 0,0-1 0 15,0-5-20-15,1-2-5 0,-2-3-7 0,3 0-26 16,-3-3-29-16,2-1-23 0,1-3-1 0,0-1-57 15,0-5-64-15</inkml:trace>
  <inkml:trace contextRef="#ctx0" brushRef="#br0" timeOffset="3569.37">20593 14494 692 0,'-1'5'326'0,"-6"-1"-157"15,-4 0-63-15,5 1 6 0,-3 0-62 0,5 1-36 0,-4 1 5 16,4-2-16-16,2-1-14 0,1 1 7 0,0-1-17 16,-5-2 15-16,1 1-24 0,5-3 2 0,0 0-2 15,0 0 1-15,0 0-7 0,-1 0 22 0,0 0-4 0,0 0 10 16,1 0 5-16,0 0-1 0,0 0 1 0,0 0-3 16,0 0 4-16,-1 0 1 0,-7 12-6 0,7-6 3 15,-1 1 1-15,-1 2-14 0,1 2 12 0,2 3-18 16,0 2-8-16,-4-1-36 0,0 4-31 0,-2-1 5 15,0 1-41-15,2 3-33 0,0-2-4 0</inkml:trace>
  <inkml:trace contextRef="#ctx0" brushRef="#br0" timeOffset="4204.89">20010 14062 865 0,'0'0'173'0,"0"0"-49"15,0 0-16-15,0 0-7 0,0 0-51 0,0 0-24 0,0 0-8 0,0 0 0 0,0 0-4 0,0-1-3 0,0 0 1 0,1 0-4 0,1 0-12 0,-1 0 8 0,-1 1-4 0,1 0 3 16,1 0-6-16,0-1 1 0,-1 1-3 16,1-1 1-16,-2 0-11 0,2 1 12 0,-1 0-5 0,0 0 8 15,0 0-2-15,0 0-4 0,1 0 7 0,15 8-7 16,-16-2-3-16,1 3 10 0,3 1-8 0,-1-1 8 15,0 3 0-15,1 2-2 0,-1 1 2 0,1 5-2 16,1 0 1-16,-2 0-2 0,3 3-3 0,3 2 0 0,-4 3 5 16,2 3-1-16,-2 4 5 0,-4 0-5 0,5 0-3 0,-1 0 7 31,0-3 0-31,0 0 4 0,-2-2-3 0,0-1-4 0,0-3 0 0,-1-1-1 0,1-1-10 0,-1-4 14 16,2 1-1-16,1-2 6 0,-4-1-9 0,-2-1-3 15,2-2-4-15,-3-3 4 0,1-3 1 0,0-2-6 16,0 1-7-16,0-3 0 0,3 0-18 0,2 1-63 31,-5-6-46-31,-3 0-13 0,1 0-176 0</inkml:trace>
  <inkml:trace contextRef="#ctx0" brushRef="#br0" timeOffset="4664.6">20654 14123 580 0,'-2'5'84'0,"-3"0"103"0,4 0-105 0,-1 0-27 0,-1 2-23 0,5-1 11 0,-4-1-30 0,3 1-4 0,-1-1 2 0,0 0-3 0,2-1-9 0,-3-1 26 0,5-1-16 15,0 0 20-15,1 0-23 0,2-1 5 0,-4 2-3 16,0-2 0-16,-1 1-20 0,2 0 13 0,1 1-6 16,2 1 9-16,2-1-2 0,-6 1-2 15,2-1 1-15,-1 1-4 0,0 1-20 0,0 2 27 0,1 2-15 0,-3 1 20 16,-1 1-9-16,-2 0-2 0,-1 3 6 0,2 1-5 15,-1 3 1-15,-1 3-1 0,0 0 0 0,-1 1-2 16,2-1 7-16,-6-1 5 0,6 2-1 0,-5-2 1 16,0-1-11-16,6 0 20 0,-3-4-11 0,2 0 14 15,0-1-19-15,-2-3 4 0,3-1-1 0,-2-1 0 16,1-4-16-16,0-1 3 0,1 0-19 0,2-3 11 0,-2-1-31 16,0 0-45-16,0 0-18 0,0 0-14 0,0-1-72 15</inkml:trace>
  <inkml:trace contextRef="#ctx0" brushRef="#br0" timeOffset="4933.64">20608 14391 968 0,'-6'-10'159'0,"9"8"-74"0,-2-1-18 15,7 4 13-15,-7 2-65 16,6-2-17-16,-1 5-1 0,0 0-8 0,-1-2-12 0,3 4 20 16,-1-1-14-16,-1 0 16 0,-1 2 1 0,-2 0 0 0,1-1 8 0,-2 0-8 15,0 1-7-15,5-2 16 0,-5 0-7 0,1-1 11 16,5 0-4-16,-4-2-6 0,3 0 6 0,0-2-8 16,-3-1-10-16,3-1-24 0,0-4-34 0,2-1 7 15,0-3-78-15,1-1-45 0,0-3-40 0</inkml:trace>
  <inkml:trace contextRef="#ctx0" brushRef="#br0" timeOffset="5077.39">20869 14255 612 0,'-3'15'145'0,"-2"2"-49"16,0 4-11-16,-1 1-8 0,0 1-31 0,-1 1-33 16,0 0-6-16,-1 0-6 0,1-1 9 0,0-1-12 15,1-3 3-15,-1-3-11 16,-1-2-21-16,2-3-41 0,-2-5-56 0,3-1 5 0,1-3-161 0</inkml:trace>
  <inkml:trace contextRef="#ctx0" brushRef="#br0" timeOffset="5600.25">20019 14386 355 0,'0'0'340'0,"0"0"-172"0,0 0-48 0,0 0-9 0,0 0-37 0,-1 13-29 0,2-8-2 0,-1-1-8 0,0-4-23 0,0 1 14 0,0 0-5 0,0 0 9 0,0 0-13 0,0 0-8 15,0 0-7-15,0 0 3 0,0 0-15 0,0 0 17 16,1 1-11-16,1 0 13 0,-2 0-5 0,1 0-4 16,-1 0 4-16,11 26-6 0,-9-23 4 0,2 2-3 15,-1-1-6-15,1 2 2 0,3 2 5 0,-1 0-3 16,-2 0 9-16,0 0-9 0,1 1-15 0,-2-2 13 0,3 1-28 15,-1-3 21-15,-1-1-38 0,-2-2-32 0,2-2-28 16,-1-1-8-16,5-1-110 0</inkml:trace>
  <inkml:trace contextRef="#ctx0" brushRef="#br0" timeOffset="5728.66">20187 14376 1180 0,'0'7'132'0,"-3"2"-66"0,-2 1-37 0,4 9 7 15,-6-1-32-15,3 4-14 0,1 1 6 0,0-1-13 0,-3 4-9 16,1-3-34-16,-3 0-42 0,-1-2 2 0,5-2-102 16</inkml:trace>
  <inkml:trace contextRef="#ctx0" brushRef="#br0" timeOffset="28935.59">22139 15007 577 0,'-1'-3'89'0,"0"-2"197"0,-1 3-208 0,1-1-40 16,-1 0-18-16,1 1-2 0,0-2-16 0,1 2-2 0,-1-2 5 0,1 1-6 0,-1 0-16 0,0-1 11 0,1 1-9 0,-1-1 10 15,1 0 4-15,0 0-6 0,0 0 11 0,0 0-9 16,0 0-13-16,-2-2 29 0,1 1-18 0,0 1 22 16,0 0-8-16,1 2-4 0,0 2 9 0,0 0-9 15,0 0 0-15,0 0 17 0,0-1-10 0,0 1 13 16,0 0 1-16,0 0 1 0,0 0 9 16,0 0-6-16,0 0 2 0,0 0 6 0,0 0-9 15,0 0 7-15,0 0-19 0,0 0 8 0,0 0-2 0,0 0 3 16,0 0-13-16,1 0 13 0,0 0-14 0,0 1 15 15,14 12-7-15,-11-8-5 16,1 1 7-16,0 1-8 0,1 1 14 0,-1 2-18 16,0 0 11-16,2 2-13 0,1 2 15 0,-3 1 1 0,1 1 2 15,0 2-1-15,1-1-4 0,-2 2 8 16,0 2-5-16,2 0 7 0,-2 2-15 0,1 2-4 16,1 0-3-16,0-1 2 0,1 1 0 0,-3-1 2 15,2 3-8-15,4-3 5 0,0-2-9 0,4 1 5 16,-4 1 3-16,2-2 1 0,-3 0 3 0,5-1-5 0,0 0 1 15,-2-4-2-15,6 2 4 0,1 0 0 16,4-1 3-16,1 1-2 0,-1 1 9 0,-2-1-19 16,-1-1 2-16,3 1-9 0,-4-1 2 0,1-1 6 15,2 1-1-15,-1 0 4 0,0-1-5 16,1 0-2-16,3 0 0 0,-1-4 0 0,2-2-3 0,7 0 4 16,-4-3 1-16,6-1 0 0,2-2-13 15,-3 1 19-15,1-3-8 0,-3 1 11 0,0-1-9 16,-5 0 3-16,3-1 1 0,3-1 2 0,-1-1 5 0,0 0-7 15,6 0 6-15,-6-3-6 0,8 0 7 0,1-2 0 16,-5-1 2-16,1-1 1 0,-7-2 5 0,-2 0-8 16,1-1-5-16,-4-7 2 15,0 3 6-15,2-2-14 0,-3-3 5 0,-4 1-8 16,4-1 9-16,-2-3-6 0,-9 1 9 0,4 0-8 16,-4-4 14-16,-1 1-2 0,4-4 0 0,-6 2 0 0,-1-3 3 0,-3-5-8 15,-4 0-3-15,-2-3-1 0,-3-1-9 0,2 0-3 16,-3-4-3-16,3 2 1 15,1 2 2-15,3 1-8 0,-1 1 5 0,-2-1-7 0,-1 2 7 16,0-1 1-16,-1 2 2 0,1 3 0 16,1 1 7-16,1 1-2 0,1 3 4 0,0 0-3 15,-1 2 3-15,0 0-2 0,2 3-1 0,-1 4 1 16,-1 1-1-16,1 3 2 16,-2-1-10-16,-1 4 7 0,0-2-1 0,1 3-5 0,0 1 2 15,-1 0-7-15,-1 1-17 0,1 1 27 0,-1 0-8 0,1 1 13 0,0 2-5 16,0-1-2-1,0 1 4-15,-1 2-3 0,-4 0 7 0,3 1 0 16,2 0-3-16,0 0 1 0,0 0 12 0,0 0-9 16,0 1 8-16,-1 0-9 0,-15 16 7 0,13-11-4 0,-1 0 6 15,2-2-6-15,-5-1-1 0,3 0-4 0,-1-2-4 16,2 0 1-16,3 2 3 0,3 0-11 16,-3-3-1-16,0 0-6 0,0 0-29 15,0 0-51-15,0 0-39 0,0 0-4 16,0-1-96-16,0 0-149 0</inkml:trace>
  <inkml:trace contextRef="#ctx0" brushRef="#br0" timeOffset="29750.94">22882 13539 408 0,'0'0'416'0,"-6"1"-107"0,2 1-173 16,4 1 1-16,-5 1-74 0,5 1-8 0,-4-3 3 0,3 3-3 0,1-2-8 0,-1 2-24 0,1 0-11 0,-2-4-1 0,-2 1-5 15,4 0-2-15,-2 0 2 0,0 0-4 16,5 0-8-16,-2 1 13 0,3-2-1 0,-4-1 6 16,0 0-9-16,0 0 8 0,0 0-3 0,1 0 6 15,0 0-7-15,0 0 6 0,12 10-6 0,-12-6 6 0,1 0-13 16,0 1 0-16,1 2 1 0,1 3 0 0,1-1 5 15,2 3-5-15,-7 0-5 0,5 3 2 16,-4 0 6-16,2 1-4 0,5 1 8 0,-3 1-8 16,3 4 5-16,-3-2-6 0,2 3 3 0,-3 0-4 15,0 0 2-15,1 6-1 0,-1 0 2 0,0 2 0 16,3 3 5-16,-2-2-2 0,-3-3-2 0,3 4 2 16,-3-3-2-16,1 1 5 0,1 3-2 0,-3-3 2 15,0 0-1-15,-1 0-3 0,-1 0-6 0,0-2 3 16,-2 4 0-16,0-3 4 0,1-2 6 0,-3-2-6 15,2-1-15-15,-1-4 18 0,-1 1-7 0,2 1 11 16,-5-3-9-16,4-1-1 0,-1-1 1 0,2-1-1 16,2-1 3-16,-5-2 1 0,3 0-1 0,0-3 2 15,2 0-1-15,1 0-3 0,1-2-2 0,-1 0 1 16,2 0 6-16,-1-1-9 0,-1 2 2 16,3-4-6-16,3 4-1 0,-1-1 5 0,1 1-3 15,-1 1 2-15,-3-6-6 0,1 0-17 0,0-2-5 16,0 3-3-16,2-1 6 0,-2 1-12 15,3 3 3-15,-4-3-8 0,3-3-2 0,-4-1 2 0,1-1-4 16,0 0 2-16,1 1 3 0,-1-1 14 16,0-1 6-16,0-2-3 0,1 2-11 0,-2-2-18 15,1-2-59-15,-1-3 17 0,0-2-116 16</inkml:trace>
  <inkml:trace contextRef="#ctx0" brushRef="#br0" timeOffset="30103.54">22570 14052 1371 0,'1'1'49'0,"2"1"12"0,1-1-66 0,-1 3-1 15,3 1-14-15,2 0 7 0,-2 2-34 0,1-1-6 0,0 1-4 0,-1-1 1 0,2 1 5 0,-1-1 31 16,1 1-3-16,1 0 12 0,-1 2 5 0,1 1-1 0,2 2 7 0,1 0-4 0,0 1 13 0,-1-1-11 16,3 2 1-1,-1 0-6-15,-1-2 7 0,2 3 2 16,-3-1 3-16,-1 0-3 0,1 2-14 0,4 1-32 15,-4-1-42-15,6 0 7 0,-2-3-77 0,-5-3-62 0</inkml:trace>
  <inkml:trace contextRef="#ctx0" brushRef="#br0" timeOffset="30298.92">23116 13999 903 0,'0'0'158'0,"0"0"33"15,0 0 0-15,0 0-34 0,-2 9-120 0,-3 1-35 0,1 2 0 0,-5 5-5 16,-2 1 27-16,0 4-23 0,1 1 1 0,-3 2-8 16,1 2 9-16,-3-1-6 0,1-1 5 0,2 0-6 15,0 1 4-15,2 0 0 0,2 0-10 16,-1-1 6 0,1-2 1-16,1-2-6 0,-2 0 2 0,5-2-8 15,-2 0-29-15,2-5-45 0,2-2-46 0,0-1 0 16,1-2-115-16</inkml:trace>
  <inkml:trace contextRef="#ctx0" brushRef="#br0" timeOffset="30725.95">23204 13551 983 0,'-1'5'175'0,"-4"1"-119"0,2 2-17 15,-3 5 15-15,4 2-51 0,1 0-2 0,-3 1-2 16,3-1-2-16,-6-2-10 0,6 3 11 0,-4-2-4 16,5-1 6-16,5 0 5 0,-2-2-1 0,0 0 3 15,-1-2-3-15,1 0 3 0,0 0-4 0,4 2 2 16,-2-3-3-16,-1 2-1 0,2 0 5 0,4 1 0 15,3 2 0-15,-3-1-10 0,3 3 1 0,1 5-10 16,-4 3 7-16,5 1-4 0,-2 5-3 16,2-1 6-16,-2 1-9 0,-3-1-11 0,-1 1 26 15,-1 1-17-15,-2 1 19 0,2 4-4 0,0-1 0 16,-7 3 9-16,2 4-6 0,-1 2 4 16,-2 2 6-16,0 0-1 0,-1-1 3 0,-2-3 10 0,1 2-3 15,-3-3 4-15,-2 1-5 0,2-1-14 16,-7-6 9-16,5 0-6 0,2-6 8 0,-5-4-9 0,8 0 3 15,-1-4-6-15,2-7 4 0,1-3-16 0,0-10-35 16,0 0-46-16,2-6 5 0,5 0-103 0</inkml:trace>
  <inkml:trace contextRef="#ctx0" brushRef="#br0" timeOffset="31064.28">23247 14336 1388 0,'6'13'245'0,"-6"-7"-138"0,-1 0-6 15,-1 0 2-15,2 4-71 0,2 2-31 0,7 4-1 0,0 1-10 0,2 0-6 16,1-3-6-16,-3 0-14 0,1-5 6 16,0 0-19-16,3-2-4 0,-3-3 5 0,-3-2-8 15,2 0-6-15,0-2 5 0,0-3 6 0,2-1 1 16,-3-2 22-16,0-5 24 0,4 0-14 0,-4-3 15 15,0-4-20-15,1-2-40 0,0-2-21 0,-1-6-12 16,1 1-77-16,-2-3 34 0,0-2-15 0,-2 5 22 16,-1 1 35-16,-2 4 49 0,2 3 24 0,-2 6-2 15,0 1 26-15,0 7 14 0,-2 5 17 0,0 0 0 16,6 7 64-16,-4 5 0 0,-1 4 11 0,-1 5-11 16,-1 2-42-16,0 5-30 0,0 6-17 0,-1-3 4 15,-2 3-13-15,1-2-19 0,1-6-26 0,-1-1 0 16,1-6-84-16</inkml:trace>
  <inkml:trace contextRef="#ctx0" brushRef="#br0" timeOffset="31504.19">22343 13910 1140 0,'5'5'197'0,"-5"-5"-75"0,0 0 7 0,0 0-46 0,0 0-58 0,0 0-28 0,0 0 4 0,-6 4-12 0,8 1 15 16,0 1-6-16,-2-1 2 0,2 2-3 16,1 0 12-16,-3 0-6 15,5 1 7-15,-5-2-6 0,0 1 6 0,1 1-1 16,-1 1-1-16,4 1 1 0,-4 1-1 0,-3-1 9 16,2 1-5-16,1 1 8 0,2 2-2 0,5 3-18 15,0 1 2-15,-3 3-6 0,0 3-4 0,2 4 5 16,1 2-9-16,1 3 7 0,1 4-5 0,-2 3-18 15,0 3-1-15,-4-1-8 0,0 2-13 0,1-2-1 16,-5-3-16-16,1 1 6 0,0-5-9 0,-2-2 12 16,2-3-2-16,-2-2-3 0,-3-2-32 0,3-5 3 15,-5-1-17-15,5-9 9 0,-1-6 0 0,3-5-105 16</inkml:trace>
  <inkml:trace contextRef="#ctx0" brushRef="#br0" timeOffset="31774.19">22420 14513 1312 0,'3'6'232'0,"-1"-1"-149"0,1 1-3 0,2 1-6 0,4-1-48 15,4 1-26-15,4 0-18 0,0-3-1 0,-1-2-47 0,-4-2-62 16,1-2-11-16,-2-2-17 15,-2-3-21-15,0-2 22 0,-2-2 32 0,-2-4-10 16,-3 0 87-16,-1 0 51 0,0-4 6 0,-1 2 16 0,1-4 35 0,-1 3 25 16,0 1 6-16,0 3 2 0,2 3-26 0,-2 1-21 15,1 5-18-15,-1 5 5 0,0 0-29 0,0 0-19 16,0 0-9-16,3 7-5 0,1 7-37 0,-2 6-43 16,2 4-54-16,-1-1 4 0,1 2-143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1T04:17:08.4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9307 13107 1523 0,'0'0'0'0,"-1"0"0"0,0 0 34 0,0 0-24 0,0 0 60 0,0 0-43 0,-28 2-13 0,23 2 6 0,0 3-14 0,2 0 9 0,1 1-2 0,-4 0 7 0,1 3 5 0,0 0-4 0,-7 1 3 0,8 5-2 0,0-2 3 0,0 2 1 0,4 0-2 0,-4 2 0 0,2 1-20 0,-3 2 3 0,5 4-10 0,0 1 8 0,-1 0 1 0,2 2-6 0,-3-1 8 0,2 1-8 0,-4 2 1 0,2 1 3 0,3 1-5 0,-1 0 3 0,-1 0-3 16,-4-3-1 0,1 1 2-16,-3-4-2 0,3-1 6 0,2 0-5 0,0-3 4 0,1 0-5 0,-2-2 0 0,-3 0 3 15,1-3-1 1,1-4 5-16,2 0-3 0,0-5 3 0,-1 0-1 0,1-4 1 16,1-1-4-16,-1-1 2 0,3-3-8 0,4 0 5 15,-3-7-6-15,2-3-8 0,-2 1 8 16,2-5-8-16,2 0 13 0,0-2-8 0,2-3 3 0,-4 0-5 0,2 2-1 15,0 0 10-15,-2-1-12 0,-2-1 10 0,1 1-8 0,-2 1-8 16,0 1 4-16,1 1-7 0,-1 2 9 0,1 0-10 31,-1 4 10-31,3 2-10 0,-1 1 16 0,-2 1-5 16,2 1 7-16,-4 1-7 0,0 1 11 0,-1 1 1 0,-3 0 1 16,1 0 1-16,2-1 3 0,3 2-4 0,0 0 0 15,0 0 0-15,0 0 12 0,-2 0-6 16,1 0 5-16,0 0-4 0,-19 1 3 0,14 2 0 15,-5-1 0-15,4 3 1 0,-1 0-6 0,-4 0 19 16,6 2-5-16,-4 0 10 0,0-1-4 0,1 3-2 16,-1-1-3-16,1 0 1 0,-2 1-8 0,1 0-8 15,0 2 3-15,0 1-4 0,1 1 4 0,1 1-3 16,-1 0-3-16,1 2 1 0,0-2 0 0,0 4 0 16,1-1 3-16,1-1-2 0,-1 5-3 0,3-4-1 15,-1 3-3-15,2-3 3 0,0 0 2 0,1-3-1 16,1-1 2-16,1-1-2 0,0-1 5 0,1-1-11 15,1-2 5-15,1-1-8 0,1-2 8 0,0 2 0 16,-2-2-6-16,3-3 3 0,-2 0 5 0,3-3-4 16,1-3 5-16,0-2-5 0,4 0 5 0,0-7-14 15,5-1-3-15,1-6-6 0,-2-2-18 16,4 0-13-16,-2-4-7 0,3-1-3 16,6 0-12-16,5-1-57 0,3 0-64 0,8 1-8 15,0-3-246-15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9D7ADA-483C-FAB0-CB4E-8DDD3A9143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CEEB5-E935-BAD1-335C-FE8AED2D48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63CF7BB-6682-4499-B794-177D820A8167}" type="datetimeFigureOut">
              <a:rPr lang="en-US"/>
              <a:pPr>
                <a:defRPr/>
              </a:pPr>
              <a:t>8/4/2025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292661A-E8D0-AE25-C858-2CECC5D332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963503A-16E1-0522-180D-00B5FCC05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5CD078-CBD4-5E39-BDC0-AB11233119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0D6DE-934A-3577-84E4-CAE7A84F3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4D888-B9E5-47B8-B2AC-9B84746448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4D888-B9E5-47B8-B2AC-9B84746448E2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135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4D888-B9E5-47B8-B2AC-9B84746448E2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284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9B2C5-02EE-0B59-9B93-E3A37F955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7E05BA-9947-E137-B280-127CE3F74A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7FA993-87C9-8387-E9ED-F778EA84FF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9A21B-172F-2061-7BD5-C7847296B3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4D888-B9E5-47B8-B2AC-9B84746448E2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4616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4D888-B9E5-47B8-B2AC-9B84746448E2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284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4D888-B9E5-47B8-B2AC-9B84746448E2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9505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4D888-B9E5-47B8-B2AC-9B84746448E2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7568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4D888-B9E5-47B8-B2AC-9B84746448E2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212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4D888-B9E5-47B8-B2AC-9B84746448E2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732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270387-03B4-4F2D-B3C6-9329917708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8F2628-4A51-160B-93DA-E51F311D96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0B8460-9A3E-A1E6-6A5F-3916517D5F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672C0-414E-42EC-B4F7-E8FCDE34EC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5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6E1714-4299-8F95-8E53-412218F36E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13BB2D-6714-A6CF-FFAE-49FF23EAA7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011597-FE38-085E-0F2E-C0B35BA295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B39F2-93F6-4811-BA32-834E804E45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429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216F7F-2FBB-C564-21C7-4CA666789C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795AA8-46D6-A41E-FC5F-B71A610DC8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32BC73-A2D7-AA1A-F730-F9B32B1110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53A28-B5E3-4745-B3E3-5275EBF6F2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484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202A31-A61B-5695-5326-335D6CA5C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00CDE-F1E5-9276-466B-E34839C61C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5DC2BA-D862-AD72-3EEC-0F0635BC98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441FC-D6AB-4670-AE01-F57E34699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37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24151C6-F384-4D93-255E-D9DB3EEC8A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5C10C90-EF7E-3FE8-A142-14C242C338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94D95DA-D44E-3D3F-DB66-B4A85B51DE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51420-3945-495B-BE78-198D0FB672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93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C052A8-61A9-CAEF-B18F-BFB4B4C141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34AC73-FEEB-62E0-938A-0BBFF31DC4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3B9C12-6634-6977-D41D-97552D4A76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3864E-5149-49D8-8A5E-C608FF96D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9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2F3A336-4D10-A7B1-76FF-49D3455B8A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6403460-BAE1-DB13-0286-857E8EB9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FF6B5E-73F3-4935-F35F-2CF5944B78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2E590-7608-4191-ADC9-56A8778A50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523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8BCFCD-C0A5-C192-2E3D-40EECB89F2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0C77D6-7FC4-DF01-6D03-E3DC04900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EE5AC7-FA62-495F-E06B-4548DFBC2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76494-5E48-471C-974E-01DB5DCCF3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26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AE8FEE-177D-EB51-3127-CB1FD75F93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4C061-F78B-FD4B-A757-7E9DAB3C7D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A92C86-2986-8B1D-4508-F546032A52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A27C2-8250-4467-B0F0-960EF526B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28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CEC98D-F30A-A1F9-CDDE-C146F2EF2D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11A265-E14E-B107-7756-D29E7759B5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A4EDFE-DA58-B901-2FB5-E8468784B4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09B92-FDB4-47F8-8AFC-4B42EB5BD2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89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53D07C-DAEE-0A21-0147-9A8C6AEB7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E1C838-97B4-04AE-5AC8-49B41DCEF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EF0D52-0325-0F95-82C2-287CFFDB0B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54338-D581-4635-AEC4-E05025C12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79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822FED1-81F5-9A04-3081-5C29D3EF8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866E373-E729-D25C-7B60-0CE1212843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EBC60BC-DA15-5E12-960B-B48DB3A020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0C1D3C-A7F2-F634-F6AF-03D7CC6E87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6E6478B-06C8-69E9-6415-8F12E740944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156A02-4989-46E1-BEC4-6CEEBC0DB7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customXml" Target="../ink/ink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440.png"/><Relationship Id="rId10" Type="http://schemas.openxmlformats.org/officeDocument/2006/relationships/image" Target="../media/image3.png"/><Relationship Id="rId4" Type="http://schemas.openxmlformats.org/officeDocument/2006/relationships/image" Target="../media/image13.png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8EA2A12-226C-6879-9A4E-6336D0C23BC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Continuum Hypothesis for Definition of Properties  in Fluid Mechanics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8EBE8E9-7929-F178-70F2-323128F188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78ACEC35-A0B1-EDC2-98C0-072B4572E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E4E7516D-DD2F-8C69-4713-0B208C5E66B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0" name="Group 9">
              <a:extLst>
                <a:ext uri="{FF2B5EF4-FFF2-40B4-BE49-F238E27FC236}">
                  <a16:creationId xmlns:a16="http://schemas.microsoft.com/office/drawing/2014/main" id="{3CFF5C85-2909-AA80-48D1-3B0076216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0" name="Rectangle 10">
                <a:extLst>
                  <a:ext uri="{FF2B5EF4-FFF2-40B4-BE49-F238E27FC236}">
                    <a16:creationId xmlns:a16="http://schemas.microsoft.com/office/drawing/2014/main" id="{8915A4E2-88C0-7706-E0B0-22253D27A4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1" name="Rectangle 11">
                <a:extLst>
                  <a:ext uri="{FF2B5EF4-FFF2-40B4-BE49-F238E27FC236}">
                    <a16:creationId xmlns:a16="http://schemas.microsoft.com/office/drawing/2014/main" id="{9E344CC4-6B9E-195E-8013-D5CB1A5476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1" name="Group 12">
              <a:extLst>
                <a:ext uri="{FF2B5EF4-FFF2-40B4-BE49-F238E27FC236}">
                  <a16:creationId xmlns:a16="http://schemas.microsoft.com/office/drawing/2014/main" id="{BFC79977-DDC4-084B-B4C2-B669875C59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8" name="Rectangle 13">
                <a:extLst>
                  <a:ext uri="{FF2B5EF4-FFF2-40B4-BE49-F238E27FC236}">
                    <a16:creationId xmlns:a16="http://schemas.microsoft.com/office/drawing/2014/main" id="{454371EE-F03F-F964-9755-1086926E1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9" name="Rectangle 14">
                <a:extLst>
                  <a:ext uri="{FF2B5EF4-FFF2-40B4-BE49-F238E27FC236}">
                    <a16:creationId xmlns:a16="http://schemas.microsoft.com/office/drawing/2014/main" id="{397104E9-70D7-E953-2144-DDE8D2560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5">
              <a:extLst>
                <a:ext uri="{FF2B5EF4-FFF2-40B4-BE49-F238E27FC236}">
                  <a16:creationId xmlns:a16="http://schemas.microsoft.com/office/drawing/2014/main" id="{31E458F2-A190-51A0-3DCE-620CC62E15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6" name="Rectangle 16">
                <a:extLst>
                  <a:ext uri="{FF2B5EF4-FFF2-40B4-BE49-F238E27FC236}">
                    <a16:creationId xmlns:a16="http://schemas.microsoft.com/office/drawing/2014/main" id="{2FB9031A-F9C1-E1D1-9B10-8FAD8A9D37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7" name="Rectangle 17">
                <a:extLst>
                  <a:ext uri="{FF2B5EF4-FFF2-40B4-BE49-F238E27FC236}">
                    <a16:creationId xmlns:a16="http://schemas.microsoft.com/office/drawing/2014/main" id="{D22AA557-E3F5-286D-1A6D-BAB3B958D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8">
              <a:extLst>
                <a:ext uri="{FF2B5EF4-FFF2-40B4-BE49-F238E27FC236}">
                  <a16:creationId xmlns:a16="http://schemas.microsoft.com/office/drawing/2014/main" id="{E6DAC206-6329-0C79-6AA0-CA356B92C4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4" name="Rectangle 19">
                <a:extLst>
                  <a:ext uri="{FF2B5EF4-FFF2-40B4-BE49-F238E27FC236}">
                    <a16:creationId xmlns:a16="http://schemas.microsoft.com/office/drawing/2014/main" id="{BEFC3691-8A73-C4D9-A935-FC6488828D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5" name="Rectangle 20">
                <a:extLst>
                  <a:ext uri="{FF2B5EF4-FFF2-40B4-BE49-F238E27FC236}">
                    <a16:creationId xmlns:a16="http://schemas.microsoft.com/office/drawing/2014/main" id="{4F197E5E-FE35-0F63-8566-BD2C8DC8C5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712768A5-16FE-CEAC-AD85-D2CBE515A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024438"/>
            <a:ext cx="8229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3600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An Engineering Discussion on (</a:t>
            </a:r>
            <a:r>
              <a:rPr lang="en-US" altLang="en-US" sz="3600" dirty="0">
                <a:solidFill>
                  <a:srgbClr val="C000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Macroscopic</a:t>
            </a:r>
            <a:r>
              <a:rPr lang="en-US" altLang="en-US" sz="3600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) Properties for Analysis of Fluid  Systems…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68A470A-7C19-C983-1F94-1C3F63E74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3C2712D6-3651-B8E8-5858-B2ED91EC3F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altLang="en-US" sz="2800"/>
              <a:t>Secondary Dimensions and Units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518CA-6D6C-7CA8-69A6-04AC7388F9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81150"/>
            <a:ext cx="8686800" cy="3569090"/>
          </a:xfrm>
        </p:spPr>
        <p:txBody>
          <a:bodyPr/>
          <a:lstStyle/>
          <a:p>
            <a:r>
              <a:rPr lang="en-US" altLang="en-US" sz="2400" dirty="0"/>
              <a:t>Secondary Dimension: Derived using primary dimensions.</a:t>
            </a:r>
          </a:p>
          <a:p>
            <a:r>
              <a:rPr lang="en-US" altLang="en-US" sz="2400" dirty="0"/>
              <a:t>A scientific law is essential to define any secondary dimensions.</a:t>
            </a:r>
          </a:p>
          <a:p>
            <a:r>
              <a:rPr lang="en-US" altLang="en-US" sz="2400" dirty="0"/>
              <a:t>The most crucial secondary dimension in fluid mechanics is     </a:t>
            </a:r>
            <a:r>
              <a:rPr lang="en-US" altLang="en-US" dirty="0">
                <a:solidFill>
                  <a:srgbClr val="0070C0"/>
                </a:solidFill>
                <a:latin typeface="Blackadder ITC" panose="04020505051007020D02" pitchFamily="82" charset="0"/>
              </a:rPr>
              <a:t>The Force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/>
              <a:t>Force is directly related to mass, length, and time,</a:t>
            </a:r>
          </a:p>
          <a:p>
            <a:r>
              <a:rPr lang="en-US" altLang="en-US" sz="2400" dirty="0"/>
              <a:t>Created by Newton’s second law. </a:t>
            </a:r>
          </a:p>
          <a:p>
            <a:r>
              <a:rPr lang="en-US" altLang="en-US" sz="2400" dirty="0"/>
              <a:t>Force equals the time rate of change of momentum or, for constant mass for a (closed system).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FE3E5D-C09C-D617-C343-1844A7A1FF9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94BEFE9D-8185-7739-ED34-9352759822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3CA5B90-38DE-EB46-CAEE-B253A5FEE2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6D84503-4A55-7A6F-36D6-2F16ECDEAB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FD25F4F4-30FB-20A5-157A-274821199A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B8025D2-77CD-4140-DC5A-AA44C2677C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197FB131-D41C-704C-394D-CB9F4FDFDD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6E1183B5-B9D9-E211-34B1-C954D1420A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4F62F88-CF61-AC2F-15EE-FA89E03A2E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9419936-F472-3915-9281-A29724C09F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0C63B5F-3D4C-DCA9-F761-6E197F8037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D02DD46-7FE8-60F7-BF61-D96DB9D2EA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C0F4705-D0D8-5347-0486-05F722AAF4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82F1832-5673-083F-5B29-BF9658981E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14C41EF-1680-57D7-6CA2-5D0ACC214C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A412007-F49B-EAE2-AF86-7ABC577E03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6C4A0D38-7B20-BF81-8A18-CD4FB8EA6C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CE831E6-3A83-D98C-9323-716D2E0C5C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F0920E6-E337-65BE-00DF-12FB8E97C7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3291EE0-724A-F655-964F-9D702BB8BB45}"/>
              </a:ext>
            </a:extLst>
          </p:cNvPr>
          <p:cNvSpPr txBox="1"/>
          <p:nvPr/>
        </p:nvSpPr>
        <p:spPr>
          <a:xfrm>
            <a:off x="853828" y="5417403"/>
            <a:ext cx="7375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chemeClr val="accent2"/>
                </a:solidFill>
              </a:rPr>
              <a:t>Change in rate of momentum between two or among more locations from an open system. (Open System)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DE358FC-700F-649E-71F2-BD5CEE5E6418}"/>
              </a:ext>
            </a:extLst>
          </p:cNvPr>
          <p:cNvGrpSpPr/>
          <p:nvPr/>
        </p:nvGrpSpPr>
        <p:grpSpPr>
          <a:xfrm>
            <a:off x="1524000" y="1759344"/>
            <a:ext cx="5686921" cy="2995924"/>
            <a:chOff x="1524000" y="1759344"/>
            <a:chExt cx="5686921" cy="2995924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00692EB-E36A-1E05-72A6-46CDAB5CE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4000" y="1759344"/>
              <a:ext cx="5686921" cy="299592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A7E7449-708E-8162-A09B-EA67F7B1A0E2}"/>
                </a:ext>
              </a:extLst>
            </p:cNvPr>
            <p:cNvSpPr txBox="1"/>
            <p:nvPr/>
          </p:nvSpPr>
          <p:spPr>
            <a:xfrm>
              <a:off x="2819400" y="1891873"/>
              <a:ext cx="2491067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A cruising Aircraft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7A970D1B-277C-70C0-56DD-23143839C6EC}"/>
                  </a:ext>
                </a:extLst>
              </p14:cNvPr>
              <p14:cNvContentPartPr/>
              <p14:nvPr/>
            </p14:nvContentPartPr>
            <p14:xfrm>
              <a:off x="1749240" y="2062080"/>
              <a:ext cx="2212560" cy="12618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A970D1B-277C-70C0-56DD-23143839C6E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39880" y="2052720"/>
                <a:ext cx="2231280" cy="1280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2D757C91-F620-4947-B87E-D7E3B5CE57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altLang="en-US" sz="2800"/>
              <a:t>List of Secondary Dimensions</a:t>
            </a:r>
          </a:p>
        </p:txBody>
      </p:sp>
      <p:pic>
        <p:nvPicPr>
          <p:cNvPr id="17411" name="Content Placeholder 3">
            <a:extLst>
              <a:ext uri="{FF2B5EF4-FFF2-40B4-BE49-F238E27FC236}">
                <a16:creationId xmlns:a16="http://schemas.microsoft.com/office/drawing/2014/main" id="{D802C4D3-9320-CE5F-5FB0-2D01B5E2E4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295400"/>
            <a:ext cx="6192838" cy="4683125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1E67C0C-2691-E3C9-ECE4-8D8B89EA2C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5EB812C5-959E-5AAD-F75A-D3F1F095CC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27A09F1-4B62-98B9-BA44-9DBEE749D2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60B56B7-9089-F464-199A-EAEB403488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F0CA8FE7-8759-1523-B3E2-5D13C7273D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C4A0313-B0E2-EED2-F27F-221362A19C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41C857A8-3026-F31F-1D95-EB7E438328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D05C0FD-72B4-0F65-7018-B7855BCF3D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CCD6705-72B8-5128-86C2-EE30B85637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4499CFE-11C4-D923-0FE8-2AAC836693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BB3A92D-94F1-7AB8-ED1F-3A2041B214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E12EAE6-0905-3213-1AB5-FB99DD25B6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938CBDE-76B0-7ACD-5895-31CF23125E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D366A5C-A838-6D0D-E4C4-CFF145F4F7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6C3C90C-A799-2D09-218E-08036226FB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366286E-BA72-0C21-84E3-460D97AB48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F73E7E8-82D3-5C93-B7FF-E400048D6B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AB4241D-C841-7EE7-D5A6-64E6A043B3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1DCB3F3-1CF6-7200-DD8F-30F4D6EFF4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97978835-075D-47FE-1A68-89687F274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4005" y="76200"/>
            <a:ext cx="6001368" cy="1143000"/>
          </a:xfrm>
        </p:spPr>
        <p:txBody>
          <a:bodyPr/>
          <a:lstStyle/>
          <a:p>
            <a:r>
              <a:rPr lang="en-IN" sz="2800" b="1" i="1" dirty="0"/>
              <a:t>Mercurialness</a:t>
            </a:r>
            <a:r>
              <a:rPr lang="en-US" altLang="en-US" sz="2800" dirty="0"/>
              <a:t> in Defining Dimensions For Fluids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CD1ED9-EF0A-A1F4-3147-AAF918CDB6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Logo usage Guidelines">
              <a:extLst>
                <a:ext uri="{FF2B5EF4-FFF2-40B4-BE49-F238E27FC236}">
                  <a16:creationId xmlns:a16="http://schemas.microsoft.com/office/drawing/2014/main" id="{A273432D-1FD8-61F7-5697-62B57D2FD8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5FB90F20-B94A-2BFE-F741-931BE03348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10DE6D25-9E79-4BCC-11A1-C4A75C6339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8">
                  <a:extLst>
                    <a:ext uri="{FF2B5EF4-FFF2-40B4-BE49-F238E27FC236}">
                      <a16:creationId xmlns:a16="http://schemas.microsoft.com/office/drawing/2014/main" id="{1640D863-9A8E-E544-BC74-752D21E03E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CA4DB8B3-65C7-4D15-0DEA-04D54C6824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D6B34474-2C8B-BE81-2C7F-BB065B8069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B065E6AD-DB98-7AD9-1EB4-6E08AD9828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D7795925-C348-75A3-11A4-5F3794703D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D7F209D1-7CFC-BAC1-AEBF-D9A4D94496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B68AEC83-927C-C786-FA60-563B6685F8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3E91E8A9-FA78-4160-6F96-4665689ABB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2712CF42-F433-3A91-8835-1FCB08AC03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7EDD7B39-E07D-454B-C10E-5C66121AFA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E0B04903-792B-B7B8-2333-656905B325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7BDA2DB-3137-BA61-C743-12E5565B32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D0894F7-282F-0ADD-291F-E6D13F5EDF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A6445944-AAB0-7E6A-4B66-7B03FDC44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9E111B1-941F-D754-5E0A-078797BB1C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" name="K0016082-Gas_in_a_container">
            <a:hlinkClick r:id="" action="ppaction://media"/>
            <a:extLst>
              <a:ext uri="{FF2B5EF4-FFF2-40B4-BE49-F238E27FC236}">
                <a16:creationId xmlns:a16="http://schemas.microsoft.com/office/drawing/2014/main" id="{E769BA6D-6DCD-C7C1-769E-651B928B58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7800" y="1905000"/>
            <a:ext cx="7216422" cy="40592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956306-6DEF-F6B0-E682-56D8F268D0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4336" y="3219944"/>
            <a:ext cx="1735328" cy="10961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461CB5-57E7-2E9C-547C-C6CD0E9990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381" y="1524000"/>
            <a:ext cx="8598819" cy="54313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166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9C81DFF-A168-D531-C0D6-FE9CAFB77E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6400800" cy="914400"/>
          </a:xfrm>
        </p:spPr>
        <p:txBody>
          <a:bodyPr/>
          <a:lstStyle/>
          <a:p>
            <a:r>
              <a:rPr lang="en-US" altLang="en-US" sz="2800" dirty="0"/>
              <a:t>Visualization of A Fluid </a:t>
            </a:r>
          </a:p>
        </p:txBody>
      </p:sp>
      <p:sp>
        <p:nvSpPr>
          <p:cNvPr id="5123" name="Rectangle 10">
            <a:extLst>
              <a:ext uri="{FF2B5EF4-FFF2-40B4-BE49-F238E27FC236}">
                <a16:creationId xmlns:a16="http://schemas.microsoft.com/office/drawing/2014/main" id="{19567FDB-916A-D126-40BF-494EB17BE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76400"/>
            <a:ext cx="2667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pic>
        <p:nvPicPr>
          <p:cNvPr id="5125" name="Content Placeholder 5">
            <a:extLst>
              <a:ext uri="{FF2B5EF4-FFF2-40B4-BE49-F238E27FC236}">
                <a16:creationId xmlns:a16="http://schemas.microsoft.com/office/drawing/2014/main" id="{DF279AFE-2734-B590-7BA7-C307CD14E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075" y="1367741"/>
            <a:ext cx="3057525" cy="183515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33EDF4-C04A-A5BC-C4F3-B763104A6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626" y="5667375"/>
            <a:ext cx="83107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7030A0"/>
                </a:solidFill>
                <a:latin typeface="Vladimir Script" panose="03050402040407070305" pitchFamily="66" charset="0"/>
              </a:rPr>
              <a:t>Max Planck changed physics and our understanding of the world forever</a:t>
            </a:r>
            <a:endParaRPr lang="en-IN" altLang="en-US" sz="3600" b="1" dirty="0">
              <a:solidFill>
                <a:srgbClr val="7030A0"/>
              </a:solidFill>
              <a:latin typeface="Vladimir Script" panose="03050402040407070305" pitchFamily="66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36981E-6734-E9FB-4434-1A34482C1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208" y="1321204"/>
            <a:ext cx="527433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3600" dirty="0">
                <a:solidFill>
                  <a:srgbClr val="FF00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Hermann Muller, a teacher, fostered Max Planck's ability to visualize physics.</a:t>
            </a:r>
            <a:endParaRPr lang="en-IN" altLang="en-US" sz="3600" dirty="0">
              <a:solidFill>
                <a:srgbClr val="FF0000"/>
              </a:solidFill>
              <a:latin typeface="STXingkai" panose="02010800040101010101" pitchFamily="2" charset="-122"/>
              <a:ea typeface="STXingkai" panose="02010800040101010101" pitchFamily="2" charset="-12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7AA0F6-580E-3107-C039-309FA2B27CE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8166289-7341-58C4-5CB4-2294659192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2586C81-0A3E-57CC-4B47-F60CE9EA85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77D05C3-BCB3-FEE1-0DA1-92044065EF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D8BECD5-1195-FAE7-A3EB-87FDBE8F9B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A4E6081-415E-8532-F161-38F2494275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08C6D927-33F1-6D17-E1CA-EB3F42A218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7935099-2CF4-08D5-115E-1382B16D7A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4C6FF38-0DF9-FD97-D807-761B730882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CBF06A4-36D5-EB2F-B875-E228A35A59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9CA99E16-682B-BFC8-B561-A4A7767521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5002CA2B-345D-C49F-9BE3-C4BADF8B12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20E88C2-91A8-8539-A25D-E5B931B7B0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B4DA879-11BB-D92E-8AC2-4F59B1265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E327103E-49EA-A4C4-AF75-4D3323BA10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5F7201DE-DB41-96C6-4B2C-C094C43C81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4EFE885F-067A-3B2F-A490-27411AED39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DC114615-A4D8-D6D5-2B41-7454823AF1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867E2B9-F717-C91D-DC2F-F7F6FF1DBE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5486BAA-DF85-F21E-2EEB-BA139098509A}"/>
              </a:ext>
            </a:extLst>
          </p:cNvPr>
          <p:cNvSpPr txBox="1"/>
          <p:nvPr/>
        </p:nvSpPr>
        <p:spPr>
          <a:xfrm>
            <a:off x="836729" y="3219798"/>
            <a:ext cx="747054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00B050"/>
                </a:solidFill>
                <a:effectLst/>
                <a:latin typeface="Gigi" panose="04040504061007020D02" pitchFamily="82" charset="0"/>
              </a:rPr>
              <a:t> Müller considered Visualization as a "vital weapon" for physicists. </a:t>
            </a:r>
            <a:endParaRPr lang="en-US" sz="3200" dirty="0">
              <a:solidFill>
                <a:srgbClr val="00B050"/>
              </a:solidFill>
              <a:latin typeface="Gigi" panose="04040504061007020D02" pitchFamily="8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07D68C-1BA1-F818-6C25-BA35A954F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990" y="4266516"/>
            <a:ext cx="87525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3366FF"/>
                </a:solidFill>
                <a:latin typeface="Vladimir Script" panose="03050402040407070305" pitchFamily="66" charset="0"/>
              </a:rPr>
              <a:t>Maxwell’s Distribution (1860) followed by Boltzmann's refinement (1870) were the best examples for </a:t>
            </a:r>
            <a:r>
              <a:rPr lang="en-US" altLang="en-US" b="1" dirty="0" err="1">
                <a:solidFill>
                  <a:srgbClr val="3366FF"/>
                </a:solidFill>
                <a:latin typeface="Vladimir Script" panose="03050402040407070305" pitchFamily="66" charset="0"/>
              </a:rPr>
              <a:t>Visulization</a:t>
            </a:r>
            <a:r>
              <a:rPr lang="en-US" altLang="en-US" b="1" dirty="0">
                <a:solidFill>
                  <a:srgbClr val="3366FF"/>
                </a:solidFill>
                <a:latin typeface="Vladimir Script" panose="03050402040407070305" pitchFamily="66" charset="0"/>
              </a:rPr>
              <a:t> of Physics.  </a:t>
            </a:r>
            <a:endParaRPr lang="en-IN" altLang="en-US" b="1" dirty="0">
              <a:solidFill>
                <a:srgbClr val="3366FF"/>
              </a:solidFill>
              <a:latin typeface="Vladimir Script" panose="030504020404070703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66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 build="p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D2FC4B10-FCEA-62A7-65D0-52290F9CB5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C</a:t>
            </a:r>
            <a:r>
              <a:rPr lang="en-IN" altLang="en-US" sz="2800" dirty="0" err="1"/>
              <a:t>ontinuum</a:t>
            </a:r>
            <a:r>
              <a:rPr lang="en-IN" altLang="en-US" sz="2800" dirty="0"/>
              <a:t> Hypothesis</a:t>
            </a:r>
            <a:endParaRPr lang="en-US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E128B-9BC4-3034-E485-07AFB03B17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199" y="1523999"/>
            <a:ext cx="8473827" cy="5197475"/>
          </a:xfrm>
        </p:spPr>
        <p:txBody>
          <a:bodyPr/>
          <a:lstStyle/>
          <a:p>
            <a:r>
              <a:rPr lang="en-US" altLang="en-US" sz="2400" dirty="0">
                <a:solidFill>
                  <a:srgbClr val="2E2E2E"/>
                </a:solidFill>
              </a:rPr>
              <a:t>The fluid is treated as being a continuous field of matter.</a:t>
            </a:r>
          </a:p>
          <a:p>
            <a:r>
              <a:rPr lang="en-US" altLang="en-US" sz="2400" dirty="0">
                <a:solidFill>
                  <a:srgbClr val="2E2E2E"/>
                </a:solidFill>
              </a:rPr>
              <a:t>This is  referred as the </a:t>
            </a:r>
            <a:r>
              <a:rPr lang="en-US" altLang="en-US" sz="2400" i="1" dirty="0">
                <a:solidFill>
                  <a:srgbClr val="0070C0"/>
                </a:solidFill>
              </a:rPr>
              <a:t>Continuum Approach</a:t>
            </a:r>
            <a:r>
              <a:rPr lang="en-US" altLang="en-US" sz="2400" dirty="0">
                <a:solidFill>
                  <a:srgbClr val="2E2E2E"/>
                </a:solidFill>
              </a:rPr>
              <a:t> or the </a:t>
            </a:r>
            <a:r>
              <a:rPr lang="en-US" altLang="en-US" sz="2400" i="1" dirty="0">
                <a:solidFill>
                  <a:srgbClr val="0070C0"/>
                </a:solidFill>
              </a:rPr>
              <a:t>Continuum Hypothesis</a:t>
            </a:r>
            <a:r>
              <a:rPr lang="en-US" altLang="en-US" sz="2400" dirty="0">
                <a:solidFill>
                  <a:srgbClr val="2E2E2E"/>
                </a:solidFill>
              </a:rPr>
              <a:t>. </a:t>
            </a:r>
          </a:p>
          <a:p>
            <a:r>
              <a:rPr lang="en-US" altLang="en-US" sz="2400" dirty="0">
                <a:solidFill>
                  <a:srgbClr val="2E2E2E"/>
                </a:solidFill>
              </a:rPr>
              <a:t>This Continuum Hypothesis believes that values for density, velocity, acceleration, viscosity or energy at </a:t>
            </a:r>
            <a:r>
              <a:rPr lang="en-US" altLang="en-US" sz="2400" i="1" dirty="0">
                <a:solidFill>
                  <a:srgbClr val="0070C0"/>
                </a:solidFill>
              </a:rPr>
              <a:t>any point</a:t>
            </a:r>
            <a:r>
              <a:rPr lang="en-US" altLang="en-US" sz="2400" dirty="0">
                <a:solidFill>
                  <a:srgbClr val="2E2E2E"/>
                </a:solidFill>
              </a:rPr>
              <a:t> in a fluid domain exist and valid for design and development. </a:t>
            </a:r>
          </a:p>
          <a:p>
            <a:r>
              <a:rPr lang="en-US" altLang="en-US" sz="2400" dirty="0">
                <a:solidFill>
                  <a:srgbClr val="2E2E2E"/>
                </a:solidFill>
              </a:rPr>
              <a:t>On a real engineering  scale, observing the effects in a continuum gives rise to more steady and repeatable data. </a:t>
            </a:r>
          </a:p>
          <a:p>
            <a:r>
              <a:rPr lang="en-US" altLang="en-US" sz="2400" dirty="0">
                <a:solidFill>
                  <a:srgbClr val="2E2E2E"/>
                </a:solidFill>
              </a:rPr>
              <a:t>The continuum hypothesis is essential in classical fluid mechanics.</a:t>
            </a:r>
          </a:p>
          <a:p>
            <a:pPr marL="0" indent="0" algn="ctr">
              <a:buNone/>
            </a:pPr>
            <a:r>
              <a:rPr lang="en-US" altLang="en-US" sz="2400" i="1" dirty="0">
                <a:solidFill>
                  <a:srgbClr val="FF0000"/>
                </a:solidFill>
              </a:rPr>
              <a:t>However, Every fluid is discontinuous when looking at the atomic/molecular  scale!!!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BE3796-7C0C-27E0-886A-3964C06C783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52767733-6D32-93BC-7AF7-94747692F6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C701EF1A-B63E-4B35-7A50-11D5F611A7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2715C43F-E2F8-6A65-3A45-C93748C42C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8">
                  <a:extLst>
                    <a:ext uri="{FF2B5EF4-FFF2-40B4-BE49-F238E27FC236}">
                      <a16:creationId xmlns:a16="http://schemas.microsoft.com/office/drawing/2014/main" id="{673187A8-CF88-918C-0698-7DCB7654D8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9E1E2E3-D915-64E2-1056-EB4C686AD0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3A714326-1874-C911-013D-55941F1125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D131773B-0A8E-5063-CFEC-608EB9D19D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4403E35-45D7-3BE4-D2D4-8DB7676ECC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D327439D-8EA2-E031-848B-FFFB356A39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84BD91AF-1F54-2565-AC52-7940AD52FE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809F37EE-CA85-C3CA-5D86-8791E160D5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8754408-387E-3C86-D2C7-0CAE14754E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E1B703F3-78BE-2430-8659-670B0E9DCE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F5FB71FF-3190-DA06-4F4E-503BAE9EF2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6C9721FC-4DF2-F0CF-369D-63BB1F2A89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AFA25FE2-AFAD-71E8-DAED-7360173322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3A43087B-0456-2559-4769-86EA5FDD28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A281A64-A258-37B8-F1BC-A1283E96FB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ED8B03E-645F-E74A-93A6-6A0AE5E557F2}"/>
                  </a:ext>
                </a:extLst>
              </p14:cNvPr>
              <p14:cNvContentPartPr/>
              <p14:nvPr/>
            </p14:nvContentPartPr>
            <p14:xfrm>
              <a:off x="6969240" y="4874040"/>
              <a:ext cx="1613160" cy="892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ED8B03E-645F-E74A-93A6-6A0AE5E557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59880" y="4864680"/>
                <a:ext cx="1631880" cy="91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280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3E71E95F-3D61-9CE4-2C73-611D15A17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862" y="2833854"/>
            <a:ext cx="4757738" cy="35040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B29B1B-9935-0B67-475D-C8CF5DAF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58538"/>
            <a:ext cx="6248400" cy="849868"/>
          </a:xfrm>
        </p:spPr>
        <p:txBody>
          <a:bodyPr/>
          <a:lstStyle/>
          <a:p>
            <a:r>
              <a:rPr lang="en-US" sz="2800" dirty="0"/>
              <a:t>Mathematical Implementation of Continuum Hypothesis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3179F5-0261-4F6B-0B65-05B8BB9853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" y="1981200"/>
            <a:ext cx="3124200" cy="3442996"/>
          </a:xfr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42934AE-CF23-B03E-E3E4-82444D089927}"/>
              </a:ext>
            </a:extLst>
          </p:cNvPr>
          <p:cNvGrpSpPr/>
          <p:nvPr/>
        </p:nvGrpSpPr>
        <p:grpSpPr>
          <a:xfrm>
            <a:off x="1828800" y="2678668"/>
            <a:ext cx="807960" cy="750332"/>
            <a:chOff x="2362200" y="2678668"/>
            <a:chExt cx="807960" cy="750332"/>
          </a:xfrm>
        </p:grpSpPr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71926CD7-CC85-0E40-FB6E-E542D5733C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200" y="3048000"/>
              <a:ext cx="43941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967F399-F837-D6F7-DF7A-FFB906EB8A5F}"/>
                    </a:ext>
                  </a:extLst>
                </p:cNvPr>
                <p:cNvSpPr txBox="1"/>
                <p:nvPr/>
              </p:nvSpPr>
              <p:spPr>
                <a:xfrm>
                  <a:off x="2708367" y="2678668"/>
                  <a:ext cx="46179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967F399-F837-D6F7-DF7A-FFB906EB8A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08367" y="2678668"/>
                  <a:ext cx="46179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4474" r="-11842" b="-819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C963050-FB34-FEBE-C626-9B0B7B6F1932}"/>
              </a:ext>
            </a:extLst>
          </p:cNvPr>
          <p:cNvSpPr txBox="1"/>
          <p:nvPr/>
        </p:nvSpPr>
        <p:spPr>
          <a:xfrm>
            <a:off x="457200" y="1160827"/>
            <a:ext cx="297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+mn-lt"/>
              </a:rPr>
              <a:t>Definition of Density:</a:t>
            </a:r>
            <a:endParaRPr lang="en-IN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C38D3D-6162-91BC-A7BE-CE6CFC1E10E8}"/>
              </a:ext>
            </a:extLst>
          </p:cNvPr>
          <p:cNvSpPr txBox="1"/>
          <p:nvPr/>
        </p:nvSpPr>
        <p:spPr>
          <a:xfrm>
            <a:off x="457200" y="1158874"/>
            <a:ext cx="7543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C00000"/>
                </a:solidFill>
                <a:effectLst/>
                <a:latin typeface="+mn-lt"/>
              </a:rPr>
              <a:t>                                     Density is a measure of the amount of mass per unit volume of a substance.</a:t>
            </a:r>
            <a:endParaRPr lang="en-IN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10396B-D077-8F5A-8FC7-D69D2C2CAE2B}"/>
              </a:ext>
            </a:extLst>
          </p:cNvPr>
          <p:cNvSpPr txBox="1"/>
          <p:nvPr/>
        </p:nvSpPr>
        <p:spPr>
          <a:xfrm>
            <a:off x="3276600" y="1981200"/>
            <a:ext cx="533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50E17"/>
                </a:solidFill>
                <a:latin typeface="+mn-lt"/>
              </a:rPr>
              <a:t>Estimation of Density at a point in a fluid:</a:t>
            </a:r>
            <a:endParaRPr lang="en-IN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4BE3922-2864-670B-27B6-5621C2594718}"/>
                  </a:ext>
                </a:extLst>
              </p:cNvPr>
              <p:cNvSpPr txBox="1"/>
              <p:nvPr/>
            </p:nvSpPr>
            <p:spPr>
              <a:xfrm>
                <a:off x="4110828" y="2440279"/>
                <a:ext cx="2622513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sz="16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IN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IN" sz="1600" i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IN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IN" sz="1600" i="0"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a:rPr lang="en-IN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𝑣𝑎𝑙𝑖𝑑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𝑣𝑎𝑙𝑢𝑒</m:t>
                          </m:r>
                        </m:lim>
                      </m:limLow>
                      <m:f>
                        <m:fPr>
                          <m:ctrlPr>
                            <a:rPr lang="en-IN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IN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IN" sz="16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4BE3922-2864-670B-27B6-5621C2594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828" y="2440279"/>
                <a:ext cx="2622513" cy="4626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4FD3D84-880A-1A69-C54E-B196B9413D4B}"/>
              </a:ext>
            </a:extLst>
          </p:cNvPr>
          <p:cNvCxnSpPr/>
          <p:nvPr/>
        </p:nvCxnSpPr>
        <p:spPr bwMode="auto">
          <a:xfrm>
            <a:off x="5562600" y="3352800"/>
            <a:ext cx="0" cy="1905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6D8AD5C-BFFE-87F1-DC2F-721F0D69984F}"/>
              </a:ext>
            </a:extLst>
          </p:cNvPr>
          <p:cNvCxnSpPr/>
          <p:nvPr/>
        </p:nvCxnSpPr>
        <p:spPr bwMode="auto">
          <a:xfrm>
            <a:off x="6858000" y="3352800"/>
            <a:ext cx="0" cy="1905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8A49480-2F58-F544-3C5A-AFF440823E53}"/>
              </a:ext>
            </a:extLst>
          </p:cNvPr>
          <p:cNvSpPr txBox="1"/>
          <p:nvPr/>
        </p:nvSpPr>
        <p:spPr>
          <a:xfrm>
            <a:off x="401314" y="2309465"/>
            <a:ext cx="1905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  <a:latin typeface="Baguet Script" panose="00000500000000000000" pitchFamily="2" charset="0"/>
              </a:rPr>
              <a:t>Fluid System</a:t>
            </a:r>
            <a:endParaRPr lang="en-IN" i="1" dirty="0">
              <a:solidFill>
                <a:srgbClr val="00B050"/>
              </a:solidFill>
              <a:latin typeface="Baguet Script" panose="00000500000000000000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A263F6-2078-9B4A-D49D-889B8B76C0A8}"/>
              </a:ext>
            </a:extLst>
          </p:cNvPr>
          <p:cNvSpPr/>
          <p:nvPr/>
        </p:nvSpPr>
        <p:spPr bwMode="auto">
          <a:xfrm>
            <a:off x="4191000" y="3455255"/>
            <a:ext cx="380998" cy="17263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1FA63A0-099E-D2BA-1D85-F7DAB6534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4050" y="5029200"/>
            <a:ext cx="1480024" cy="50256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503DBE5-21C8-7419-729F-7905D00F21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4875" y="5143497"/>
            <a:ext cx="1508125" cy="5334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F354408-0BD8-B8B5-72FA-9D776A22CFA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25AF6D9-3D48-A2F7-55F5-763CB42088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EBC71403-F3BC-31D2-3A62-0C3874AEFD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4B4CDCFC-2093-B9A9-A6E9-5AE4307F5B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5" name="Group 8">
                  <a:extLst>
                    <a:ext uri="{FF2B5EF4-FFF2-40B4-BE49-F238E27FC236}">
                      <a16:creationId xmlns:a16="http://schemas.microsoft.com/office/drawing/2014/main" id="{CA2BAAE0-5CAD-F73A-CE0D-5D1192ED4F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DBD2C273-5004-084B-0E4C-3DA038077B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2" name="Rectangle 10">
                      <a:extLst>
                        <a:ext uri="{FF2B5EF4-FFF2-40B4-BE49-F238E27FC236}">
                          <a16:creationId xmlns:a16="http://schemas.microsoft.com/office/drawing/2014/main" id="{CCF03BE9-8F3F-F024-6329-25FB535D0D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3" name="Rectangle 11">
                      <a:extLst>
                        <a:ext uri="{FF2B5EF4-FFF2-40B4-BE49-F238E27FC236}">
                          <a16:creationId xmlns:a16="http://schemas.microsoft.com/office/drawing/2014/main" id="{08B5C9A6-4EFA-5E67-2140-5D741C9A90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7CB20C37-5516-9D27-1C33-5C8AB1E845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0" name="Rectangle 13">
                      <a:extLst>
                        <a:ext uri="{FF2B5EF4-FFF2-40B4-BE49-F238E27FC236}">
                          <a16:creationId xmlns:a16="http://schemas.microsoft.com/office/drawing/2014/main" id="{A97F2299-D19C-A88C-1741-7A8604CCE0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" name="Rectangle 14">
                      <a:extLst>
                        <a:ext uri="{FF2B5EF4-FFF2-40B4-BE49-F238E27FC236}">
                          <a16:creationId xmlns:a16="http://schemas.microsoft.com/office/drawing/2014/main" id="{71505268-B15F-FEB8-93B0-84F40A0472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4" name="Group 15">
                    <a:extLst>
                      <a:ext uri="{FF2B5EF4-FFF2-40B4-BE49-F238E27FC236}">
                        <a16:creationId xmlns:a16="http://schemas.microsoft.com/office/drawing/2014/main" id="{BC9BF850-A898-3FE4-0A26-2A9CAEA8F9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8751797E-2D18-B6B1-E252-5A0B7E3E36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FA85D2A9-1191-056D-551C-992370987F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5" name="Group 18">
                    <a:extLst>
                      <a:ext uri="{FF2B5EF4-FFF2-40B4-BE49-F238E27FC236}">
                        <a16:creationId xmlns:a16="http://schemas.microsoft.com/office/drawing/2014/main" id="{931F76BE-2591-FB1A-9E01-456990B721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6" name="Rectangle 19">
                      <a:extLst>
                        <a:ext uri="{FF2B5EF4-FFF2-40B4-BE49-F238E27FC236}">
                          <a16:creationId xmlns:a16="http://schemas.microsoft.com/office/drawing/2014/main" id="{D45FB8B6-4D39-1526-7BCE-14B85FBD06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" name="Rectangle 20">
                      <a:extLst>
                        <a:ext uri="{FF2B5EF4-FFF2-40B4-BE49-F238E27FC236}">
                          <a16:creationId xmlns:a16="http://schemas.microsoft.com/office/drawing/2014/main" id="{F2A595AE-6D77-42B5-D08F-37C3B58496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9" name="Rectangle 21">
                  <a:extLst>
                    <a:ext uri="{FF2B5EF4-FFF2-40B4-BE49-F238E27FC236}">
                      <a16:creationId xmlns:a16="http://schemas.microsoft.com/office/drawing/2014/main" id="{C2E80F69-9CDC-1865-DED0-36627D8DD9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05191B5-AA26-6B46-E206-146CE979CD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C511E842-28DF-464E-4387-2BDC4D87FAD3}"/>
              </a:ext>
            </a:extLst>
          </p:cNvPr>
          <p:cNvSpPr/>
          <p:nvPr/>
        </p:nvSpPr>
        <p:spPr bwMode="auto">
          <a:xfrm>
            <a:off x="1968129" y="3200400"/>
            <a:ext cx="89271" cy="5690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18F975-ED57-8224-5EAF-2B0EC48BFC84}"/>
              </a:ext>
            </a:extLst>
          </p:cNvPr>
          <p:cNvSpPr/>
          <p:nvPr/>
        </p:nvSpPr>
        <p:spPr bwMode="auto">
          <a:xfrm>
            <a:off x="4542348" y="3286476"/>
            <a:ext cx="410650" cy="202127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818B0E-F24D-DAE6-33F5-03190FC737B2}"/>
              </a:ext>
            </a:extLst>
          </p:cNvPr>
          <p:cNvSpPr/>
          <p:nvPr/>
        </p:nvSpPr>
        <p:spPr bwMode="auto">
          <a:xfrm>
            <a:off x="4953000" y="3607655"/>
            <a:ext cx="380998" cy="17263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628612-8201-6479-55B7-6CBEB708D2F2}"/>
              </a:ext>
            </a:extLst>
          </p:cNvPr>
          <p:cNvSpPr/>
          <p:nvPr/>
        </p:nvSpPr>
        <p:spPr bwMode="auto">
          <a:xfrm>
            <a:off x="5334001" y="3388931"/>
            <a:ext cx="410647" cy="202127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B648A3-A527-69AE-9071-666BCC875A89}"/>
              </a:ext>
            </a:extLst>
          </p:cNvPr>
          <p:cNvSpPr/>
          <p:nvPr/>
        </p:nvSpPr>
        <p:spPr bwMode="auto">
          <a:xfrm>
            <a:off x="5715002" y="3607655"/>
            <a:ext cx="380998" cy="17263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3EFAB4-0C47-0A81-9ED2-B1C3B9B350C8}"/>
              </a:ext>
            </a:extLst>
          </p:cNvPr>
          <p:cNvSpPr/>
          <p:nvPr/>
        </p:nvSpPr>
        <p:spPr bwMode="auto">
          <a:xfrm>
            <a:off x="6096000" y="3657600"/>
            <a:ext cx="380998" cy="17263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78B925-7A27-A6CD-3964-EBB15215B0F7}"/>
              </a:ext>
            </a:extLst>
          </p:cNvPr>
          <p:cNvSpPr/>
          <p:nvPr/>
        </p:nvSpPr>
        <p:spPr bwMode="auto">
          <a:xfrm>
            <a:off x="6477002" y="3657600"/>
            <a:ext cx="380998" cy="17263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CF55B1-D9B5-5E89-5DBD-7EE5A6C3A4DC}"/>
              </a:ext>
            </a:extLst>
          </p:cNvPr>
          <p:cNvSpPr/>
          <p:nvPr/>
        </p:nvSpPr>
        <p:spPr bwMode="auto">
          <a:xfrm>
            <a:off x="6858000" y="3505200"/>
            <a:ext cx="380998" cy="17263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14AADB-0DA1-9E98-46B7-69BD02152EAE}"/>
              </a:ext>
            </a:extLst>
          </p:cNvPr>
          <p:cNvSpPr/>
          <p:nvPr/>
        </p:nvSpPr>
        <p:spPr bwMode="auto">
          <a:xfrm>
            <a:off x="7239000" y="3352800"/>
            <a:ext cx="380998" cy="17263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3D1425-721E-5694-20DF-4B793F85942E}"/>
              </a:ext>
            </a:extLst>
          </p:cNvPr>
          <p:cNvSpPr/>
          <p:nvPr/>
        </p:nvSpPr>
        <p:spPr bwMode="auto">
          <a:xfrm>
            <a:off x="7391400" y="3302855"/>
            <a:ext cx="380998" cy="17263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5E19F2-D9AB-8AAD-FA5B-E46BBE7C2016}"/>
              </a:ext>
            </a:extLst>
          </p:cNvPr>
          <p:cNvSpPr/>
          <p:nvPr/>
        </p:nvSpPr>
        <p:spPr bwMode="auto">
          <a:xfrm>
            <a:off x="7772400" y="3352800"/>
            <a:ext cx="380998" cy="17263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54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8" grpId="0"/>
      <p:bldP spid="34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3E71E95F-3D61-9CE4-2C73-611D15A17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95400"/>
            <a:ext cx="8686800" cy="48207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B29B1B-9935-0B67-475D-C8CF5DAF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58538"/>
            <a:ext cx="6248400" cy="849868"/>
          </a:xfrm>
        </p:spPr>
        <p:txBody>
          <a:bodyPr/>
          <a:lstStyle/>
          <a:p>
            <a:r>
              <a:rPr lang="en-US" sz="2800" dirty="0"/>
              <a:t>Mathematical Implementation of Continuum Hypothesis</a:t>
            </a:r>
            <a:endParaRPr lang="en-IN" sz="28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963050-FB34-FEBE-C626-9B0B7B6F1932}"/>
              </a:ext>
            </a:extLst>
          </p:cNvPr>
          <p:cNvSpPr txBox="1"/>
          <p:nvPr/>
        </p:nvSpPr>
        <p:spPr>
          <a:xfrm>
            <a:off x="457200" y="1295400"/>
            <a:ext cx="297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+mn-lt"/>
              </a:rPr>
              <a:t>Definition of Density:</a:t>
            </a:r>
            <a:endParaRPr lang="en-IN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4BE3922-2864-670B-27B6-5621C2594718}"/>
                  </a:ext>
                </a:extLst>
              </p:cNvPr>
              <p:cNvSpPr txBox="1"/>
              <p:nvPr/>
            </p:nvSpPr>
            <p:spPr>
              <a:xfrm>
                <a:off x="4110828" y="1299865"/>
                <a:ext cx="2622513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sz="16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IN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IN" sz="1600" i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IN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IN" sz="1600" i="0"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a:rPr lang="en-IN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𝑣𝑎𝑙𝑖𝑑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𝑣𝑎𝑙𝑢𝑒</m:t>
                          </m:r>
                        </m:lim>
                      </m:limLow>
                      <m:f>
                        <m:fPr>
                          <m:ctrlPr>
                            <a:rPr lang="en-IN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IN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IN" sz="16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4BE3922-2864-670B-27B6-5621C2594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828" y="1299865"/>
                <a:ext cx="2622513" cy="4626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4FD3D84-880A-1A69-C54E-B196B9413D4B}"/>
              </a:ext>
            </a:extLst>
          </p:cNvPr>
          <p:cNvCxnSpPr/>
          <p:nvPr/>
        </p:nvCxnSpPr>
        <p:spPr bwMode="auto">
          <a:xfrm>
            <a:off x="3777776" y="2205336"/>
            <a:ext cx="0" cy="1905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6D8AD5C-BFFE-87F1-DC2F-721F0D69984F}"/>
              </a:ext>
            </a:extLst>
          </p:cNvPr>
          <p:cNvCxnSpPr/>
          <p:nvPr/>
        </p:nvCxnSpPr>
        <p:spPr bwMode="auto">
          <a:xfrm>
            <a:off x="7010400" y="2052936"/>
            <a:ext cx="0" cy="1905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C1FA63A0-099E-D2BA-1D85-F7DAB6534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976" y="3805536"/>
            <a:ext cx="1480024" cy="50256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503DBE5-21C8-7419-729F-7905D00F2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8675" y="3805536"/>
            <a:ext cx="1508125" cy="5334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F354408-0BD8-B8B5-72FA-9D776A22CFA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25AF6D9-3D48-A2F7-55F5-763CB42088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EBC71403-F3BC-31D2-3A62-0C3874AEFD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4B4CDCFC-2093-B9A9-A6E9-5AE4307F5B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5" name="Group 8">
                  <a:extLst>
                    <a:ext uri="{FF2B5EF4-FFF2-40B4-BE49-F238E27FC236}">
                      <a16:creationId xmlns:a16="http://schemas.microsoft.com/office/drawing/2014/main" id="{CA2BAAE0-5CAD-F73A-CE0D-5D1192ED4F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DBD2C273-5004-084B-0E4C-3DA038077B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2" name="Rectangle 10">
                      <a:extLst>
                        <a:ext uri="{FF2B5EF4-FFF2-40B4-BE49-F238E27FC236}">
                          <a16:creationId xmlns:a16="http://schemas.microsoft.com/office/drawing/2014/main" id="{CCF03BE9-8F3F-F024-6329-25FB535D0D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3" name="Rectangle 11">
                      <a:extLst>
                        <a:ext uri="{FF2B5EF4-FFF2-40B4-BE49-F238E27FC236}">
                          <a16:creationId xmlns:a16="http://schemas.microsoft.com/office/drawing/2014/main" id="{08B5C9A6-4EFA-5E67-2140-5D741C9A90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7CB20C37-5516-9D27-1C33-5C8AB1E845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0" name="Rectangle 13">
                      <a:extLst>
                        <a:ext uri="{FF2B5EF4-FFF2-40B4-BE49-F238E27FC236}">
                          <a16:creationId xmlns:a16="http://schemas.microsoft.com/office/drawing/2014/main" id="{A97F2299-D19C-A88C-1741-7A8604CCE0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" name="Rectangle 14">
                      <a:extLst>
                        <a:ext uri="{FF2B5EF4-FFF2-40B4-BE49-F238E27FC236}">
                          <a16:creationId xmlns:a16="http://schemas.microsoft.com/office/drawing/2014/main" id="{71505268-B15F-FEB8-93B0-84F40A0472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4" name="Group 15">
                    <a:extLst>
                      <a:ext uri="{FF2B5EF4-FFF2-40B4-BE49-F238E27FC236}">
                        <a16:creationId xmlns:a16="http://schemas.microsoft.com/office/drawing/2014/main" id="{BC9BF850-A898-3FE4-0A26-2A9CAEA8F9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8751797E-2D18-B6B1-E252-5A0B7E3E36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FA85D2A9-1191-056D-551C-992370987F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5" name="Group 18">
                    <a:extLst>
                      <a:ext uri="{FF2B5EF4-FFF2-40B4-BE49-F238E27FC236}">
                        <a16:creationId xmlns:a16="http://schemas.microsoft.com/office/drawing/2014/main" id="{931F76BE-2591-FB1A-9E01-456990B721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6" name="Rectangle 19">
                      <a:extLst>
                        <a:ext uri="{FF2B5EF4-FFF2-40B4-BE49-F238E27FC236}">
                          <a16:creationId xmlns:a16="http://schemas.microsoft.com/office/drawing/2014/main" id="{D45FB8B6-4D39-1526-7BCE-14B85FBD06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" name="Rectangle 20">
                      <a:extLst>
                        <a:ext uri="{FF2B5EF4-FFF2-40B4-BE49-F238E27FC236}">
                          <a16:creationId xmlns:a16="http://schemas.microsoft.com/office/drawing/2014/main" id="{F2A595AE-6D77-42B5-D08F-37C3B58496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9" name="Rectangle 21">
                  <a:extLst>
                    <a:ext uri="{FF2B5EF4-FFF2-40B4-BE49-F238E27FC236}">
                      <a16:creationId xmlns:a16="http://schemas.microsoft.com/office/drawing/2014/main" id="{C2E80F69-9CDC-1865-DED0-36627D8DD9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05191B5-AA26-6B46-E206-146CE979CD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AD10E1F-B499-6086-E4CB-F22B9F3BD194}"/>
              </a:ext>
            </a:extLst>
          </p:cNvPr>
          <p:cNvSpPr txBox="1"/>
          <p:nvPr/>
        </p:nvSpPr>
        <p:spPr>
          <a:xfrm>
            <a:off x="1981200" y="4205407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1" dirty="0">
                <a:solidFill>
                  <a:srgbClr val="00B050"/>
                </a:solidFill>
                <a:effectLst/>
                <a:latin typeface="+mn-lt"/>
              </a:rPr>
              <a:t>At Standard Temperature and Pressure conditions (STP) the </a:t>
            </a:r>
            <a:r>
              <a:rPr lang="en-US" i="1" dirty="0">
                <a:solidFill>
                  <a:srgbClr val="00B050"/>
                </a:solidFill>
                <a:latin typeface="+mn-lt"/>
              </a:rPr>
              <a:t>valid volume is </a:t>
            </a:r>
            <a:r>
              <a:rPr lang="en-US" i="1" dirty="0">
                <a:solidFill>
                  <a:srgbClr val="00B050"/>
                </a:solidFill>
                <a:latin typeface="+mn-lt"/>
                <a:sym typeface="Symbol" panose="05050102010706020507" pitchFamily="18" charset="2"/>
              </a:rPr>
              <a:t>m</a:t>
            </a:r>
            <a:r>
              <a:rPr lang="en-US" i="1" baseline="30000" dirty="0">
                <a:solidFill>
                  <a:srgbClr val="00B050"/>
                </a:solidFill>
                <a:latin typeface="+mn-lt"/>
                <a:sym typeface="Symbol" panose="05050102010706020507" pitchFamily="18" charset="2"/>
              </a:rPr>
              <a:t>3 </a:t>
            </a:r>
            <a:r>
              <a:rPr lang="en-US" i="1" dirty="0">
                <a:solidFill>
                  <a:srgbClr val="00B050"/>
                </a:solidFill>
                <a:latin typeface="+mn-lt"/>
                <a:sym typeface="Symbol" panose="05050102010706020507" pitchFamily="18" charset="2"/>
              </a:rPr>
              <a:t>for air.</a:t>
            </a:r>
            <a:endParaRPr lang="en-IN" i="1" baseline="30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3D0AD9-1DF7-31A5-EAA7-0E5F52F35F77}"/>
              </a:ext>
            </a:extLst>
          </p:cNvPr>
          <p:cNvSpPr txBox="1"/>
          <p:nvPr/>
        </p:nvSpPr>
        <p:spPr>
          <a:xfrm>
            <a:off x="533399" y="6091535"/>
            <a:ext cx="83976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+mn-lt"/>
              </a:rPr>
              <a:t>T</a:t>
            </a:r>
            <a:r>
              <a:rPr lang="en-US" b="0" i="0" dirty="0">
                <a:solidFill>
                  <a:srgbClr val="0070C0"/>
                </a:solidFill>
                <a:effectLst/>
                <a:latin typeface="+mn-lt"/>
              </a:rPr>
              <a:t>his tiny volume has about 30 million molecules!</a:t>
            </a:r>
            <a:endParaRPr lang="en-IN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886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EB362F0-ADB1-AA17-1577-E450B29BE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EFD3AF9B-499E-8EDD-4459-EEBA9FC7E7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4005" y="76200"/>
            <a:ext cx="6001368" cy="1143000"/>
          </a:xfrm>
        </p:spPr>
        <p:txBody>
          <a:bodyPr/>
          <a:lstStyle/>
          <a:p>
            <a:r>
              <a:rPr lang="en-US" altLang="en-US" sz="2800" dirty="0"/>
              <a:t>The C</a:t>
            </a:r>
            <a:r>
              <a:rPr lang="en-IN" altLang="en-US" sz="2800" dirty="0" err="1"/>
              <a:t>ontinuum</a:t>
            </a:r>
            <a:r>
              <a:rPr lang="en-IN" altLang="en-US" sz="2800" dirty="0"/>
              <a:t> Hypothesis &amp; Valid Volume</a:t>
            </a:r>
            <a:endParaRPr lang="en-US" altLang="en-US" sz="28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7ED63E6-44E8-6FBC-4EC9-0EE31F61A12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Logo usage Guidelines">
              <a:extLst>
                <a:ext uri="{FF2B5EF4-FFF2-40B4-BE49-F238E27FC236}">
                  <a16:creationId xmlns:a16="http://schemas.microsoft.com/office/drawing/2014/main" id="{76820C56-2835-FA7C-BD6F-9EC5D3B2A5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7B946CE7-9F53-C905-9280-C713F26B66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89491A79-8B05-81B1-0FE0-7462F2DC6D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8">
                  <a:extLst>
                    <a:ext uri="{FF2B5EF4-FFF2-40B4-BE49-F238E27FC236}">
                      <a16:creationId xmlns:a16="http://schemas.microsoft.com/office/drawing/2014/main" id="{3CEB183C-BE1A-1CAF-8FE8-4D1B9F5434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A914CCB9-554D-29BC-3732-33DC7AFF12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181F14B3-2762-8C98-69CA-39B98215F0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BBFBA162-1799-7870-19EC-EA448BD820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560DA389-02DB-028C-78BE-317EB8D41D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916473BE-C705-D577-23BC-A33641B2C3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726D9C58-4F93-C08E-99C3-B05D4C0EE4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D248DB4B-3377-6FEC-7708-8FB93CC0BC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F32B4F3A-AA4E-84F4-8979-557C29B24D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E855B27D-6BEA-D621-D412-E92E57F4CA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B010D30C-C576-343D-0B32-8AD52D53F9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E3705BB9-AC8C-4E88-0CB2-187A263925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32471676-93D5-95DE-17DF-3FCCAB7C4E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B33E5EEC-E549-8620-D6EC-6F16FF5D85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7707096-E179-28EB-A225-AFA376184E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8E128B-9BC4-3034-E485-07AFB03B17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r>
              <a:rPr lang="en-US" sz="2400" dirty="0"/>
              <a:t>The existence of this “Valid Volume” limit is established by considering the definition of density as mass per unit volume.</a:t>
            </a:r>
          </a:p>
          <a:p>
            <a:r>
              <a:rPr lang="en-US" altLang="en-US" sz="2400" dirty="0">
                <a:solidFill>
                  <a:srgbClr val="000000"/>
                </a:solidFill>
              </a:rPr>
              <a:t>The volume size has an enormous influence on the calculated value of density. </a:t>
            </a:r>
          </a:p>
          <a:p>
            <a:r>
              <a:rPr lang="en-US" altLang="en-US" sz="2400" dirty="0">
                <a:solidFill>
                  <a:srgbClr val="000000"/>
                </a:solidFill>
              </a:rPr>
              <a:t>Too small a  volume, the value of calculated density fluctuates. </a:t>
            </a:r>
          </a:p>
          <a:p>
            <a:r>
              <a:rPr lang="en-US" altLang="en-US" sz="2400" dirty="0">
                <a:solidFill>
                  <a:srgbClr val="000000"/>
                </a:solidFill>
              </a:rPr>
              <a:t>Too big a volume might mean that density itself is varying significantly within the region of interest. </a:t>
            </a:r>
          </a:p>
          <a:p>
            <a:r>
              <a:rPr lang="en-US" altLang="en-US" sz="2400" dirty="0">
                <a:solidFill>
                  <a:srgbClr val="000000"/>
                </a:solidFill>
              </a:rPr>
              <a:t>As seemed before there is a limit on valid volume.</a:t>
            </a:r>
          </a:p>
          <a:p>
            <a:endParaRPr lang="en-US" altLang="en-US" sz="2400" dirty="0">
              <a:solidFill>
                <a:srgbClr val="2E2E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24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97978835-075D-47FE-1A68-89687F274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4005" y="76200"/>
            <a:ext cx="6001368" cy="1143000"/>
          </a:xfrm>
        </p:spPr>
        <p:txBody>
          <a:bodyPr/>
          <a:lstStyle/>
          <a:p>
            <a:r>
              <a:rPr lang="en-IN" sz="2800" dirty="0"/>
              <a:t>Macroscopic Uncertainty</a:t>
            </a:r>
            <a:endParaRPr lang="en-US" altLang="en-US" sz="28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CD1ED9-EF0A-A1F4-3147-AAF918CDB6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Logo usage Guidelines">
              <a:extLst>
                <a:ext uri="{FF2B5EF4-FFF2-40B4-BE49-F238E27FC236}">
                  <a16:creationId xmlns:a16="http://schemas.microsoft.com/office/drawing/2014/main" id="{A273432D-1FD8-61F7-5697-62B57D2FD8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5FB90F20-B94A-2BFE-F741-931BE03348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10DE6D25-9E79-4BCC-11A1-C4A75C6339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8">
                  <a:extLst>
                    <a:ext uri="{FF2B5EF4-FFF2-40B4-BE49-F238E27FC236}">
                      <a16:creationId xmlns:a16="http://schemas.microsoft.com/office/drawing/2014/main" id="{1640D863-9A8E-E544-BC74-752D21E03E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CA4DB8B3-65C7-4D15-0DEA-04D54C6824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D6B34474-2C8B-BE81-2C7F-BB065B8069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B065E6AD-DB98-7AD9-1EB4-6E08AD9828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D7795925-C348-75A3-11A4-5F3794703D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D7F209D1-7CFC-BAC1-AEBF-D9A4D94496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B68AEC83-927C-C786-FA60-563B6685F8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3E91E8A9-FA78-4160-6F96-4665689ABB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2712CF42-F433-3A91-8835-1FCB08AC03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7EDD7B39-E07D-454B-C10E-5C66121AFA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E0B04903-792B-B7B8-2333-656905B325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7BDA2DB-3137-BA61-C743-12E5565B32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D0894F7-282F-0ADD-291F-E6D13F5EDF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A6445944-AAB0-7E6A-4B66-7B03FDC44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9E111B1-941F-D754-5E0A-078797BB1C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63AB6D3-2255-FCAA-7987-7D804F7678AA}"/>
              </a:ext>
            </a:extLst>
          </p:cNvPr>
          <p:cNvSpPr txBox="1"/>
          <p:nvPr/>
        </p:nvSpPr>
        <p:spPr>
          <a:xfrm>
            <a:off x="1981200" y="1219200"/>
            <a:ext cx="4675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Varying Temperature of Atmosphere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68465C-C42F-2E93-2908-601898FD34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339" y="1680865"/>
            <a:ext cx="6841756" cy="499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2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97978835-075D-47FE-1A68-89687F274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4005" y="76200"/>
            <a:ext cx="6001368" cy="1143000"/>
          </a:xfrm>
        </p:spPr>
        <p:txBody>
          <a:bodyPr/>
          <a:lstStyle/>
          <a:p>
            <a:r>
              <a:rPr lang="en-IN" sz="2800" dirty="0"/>
              <a:t>Macroscopic Uncertainty</a:t>
            </a:r>
            <a:endParaRPr lang="en-US" altLang="en-US" sz="28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CD1ED9-EF0A-A1F4-3147-AAF918CDB6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Logo usage Guidelines">
              <a:extLst>
                <a:ext uri="{FF2B5EF4-FFF2-40B4-BE49-F238E27FC236}">
                  <a16:creationId xmlns:a16="http://schemas.microsoft.com/office/drawing/2014/main" id="{A273432D-1FD8-61F7-5697-62B57D2FD8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5FB90F20-B94A-2BFE-F741-931BE03348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10DE6D25-9E79-4BCC-11A1-C4A75C6339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8">
                  <a:extLst>
                    <a:ext uri="{FF2B5EF4-FFF2-40B4-BE49-F238E27FC236}">
                      <a16:creationId xmlns:a16="http://schemas.microsoft.com/office/drawing/2014/main" id="{1640D863-9A8E-E544-BC74-752D21E03E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CA4DB8B3-65C7-4D15-0DEA-04D54C6824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D6B34474-2C8B-BE81-2C7F-BB065B8069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B065E6AD-DB98-7AD9-1EB4-6E08AD9828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D7795925-C348-75A3-11A4-5F3794703D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D7F209D1-7CFC-BAC1-AEBF-D9A4D94496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B68AEC83-927C-C786-FA60-563B6685F8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3E91E8A9-FA78-4160-6F96-4665689ABB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2712CF42-F433-3A91-8835-1FCB08AC03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7EDD7B39-E07D-454B-C10E-5C66121AFA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E0B04903-792B-B7B8-2333-656905B325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7BDA2DB-3137-BA61-C743-12E5565B32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D0894F7-282F-0ADD-291F-E6D13F5EDF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A6445944-AAB0-7E6A-4B66-7B03FDC44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9E111B1-941F-D754-5E0A-078797BB1C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63AB6D3-2255-FCAA-7987-7D804F7678AA}"/>
              </a:ext>
            </a:extLst>
          </p:cNvPr>
          <p:cNvSpPr txBox="1"/>
          <p:nvPr/>
        </p:nvSpPr>
        <p:spPr>
          <a:xfrm>
            <a:off x="3352800" y="1219200"/>
            <a:ext cx="3125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Pressure of Atmosphere</a:t>
            </a:r>
            <a:endParaRPr lang="en-IN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5F1F77-A3C0-D0C7-7A55-CDA1216A8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7" y="1680865"/>
            <a:ext cx="8583801" cy="488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51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tmospheric density changes with altitude">
            <a:extLst>
              <a:ext uri="{FF2B5EF4-FFF2-40B4-BE49-F238E27FC236}">
                <a16:creationId xmlns:a16="http://schemas.microsoft.com/office/drawing/2014/main" id="{C656A1AB-BA36-3395-D1A0-3F8DE45C1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64" y="1209642"/>
            <a:ext cx="7315200" cy="551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>
            <a:extLst>
              <a:ext uri="{FF2B5EF4-FFF2-40B4-BE49-F238E27FC236}">
                <a16:creationId xmlns:a16="http://schemas.microsoft.com/office/drawing/2014/main" id="{97978835-075D-47FE-1A68-89687F274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4005" y="76200"/>
            <a:ext cx="6001368" cy="1143000"/>
          </a:xfrm>
        </p:spPr>
        <p:txBody>
          <a:bodyPr/>
          <a:lstStyle/>
          <a:p>
            <a:r>
              <a:rPr lang="en-IN" sz="2800" dirty="0"/>
              <a:t>Macroscopic Uncertainty</a:t>
            </a:r>
            <a:endParaRPr lang="en-US" altLang="en-US" sz="28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CD1ED9-EF0A-A1F4-3147-AAF918CDB6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Logo usage Guidelines">
              <a:extLst>
                <a:ext uri="{FF2B5EF4-FFF2-40B4-BE49-F238E27FC236}">
                  <a16:creationId xmlns:a16="http://schemas.microsoft.com/office/drawing/2014/main" id="{A273432D-1FD8-61F7-5697-62B57D2FD8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5FB90F20-B94A-2BFE-F741-931BE03348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10DE6D25-9E79-4BCC-11A1-C4A75C6339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8">
                  <a:extLst>
                    <a:ext uri="{FF2B5EF4-FFF2-40B4-BE49-F238E27FC236}">
                      <a16:creationId xmlns:a16="http://schemas.microsoft.com/office/drawing/2014/main" id="{1640D863-9A8E-E544-BC74-752D21E03E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CA4DB8B3-65C7-4D15-0DEA-04D54C6824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D6B34474-2C8B-BE81-2C7F-BB065B8069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B065E6AD-DB98-7AD9-1EB4-6E08AD9828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D7795925-C348-75A3-11A4-5F3794703D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D7F209D1-7CFC-BAC1-AEBF-D9A4D94496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B68AEC83-927C-C786-FA60-563B6685F8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3E91E8A9-FA78-4160-6F96-4665689ABB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2712CF42-F433-3A91-8835-1FCB08AC03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7EDD7B39-E07D-454B-C10E-5C66121AFA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E0B04903-792B-B7B8-2333-656905B325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7BDA2DB-3137-BA61-C743-12E5565B32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D0894F7-282F-0ADD-291F-E6D13F5EDF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A6445944-AAB0-7E6A-4B66-7B03FDC44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9E111B1-941F-D754-5E0A-078797BB1C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63AB6D3-2255-FCAA-7987-7D804F7678AA}"/>
              </a:ext>
            </a:extLst>
          </p:cNvPr>
          <p:cNvSpPr txBox="1"/>
          <p:nvPr/>
        </p:nvSpPr>
        <p:spPr>
          <a:xfrm>
            <a:off x="3352800" y="1143000"/>
            <a:ext cx="3038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Density of Atmosphere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662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97978835-075D-47FE-1A68-89687F274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4005" y="76200"/>
            <a:ext cx="6001368" cy="1143000"/>
          </a:xfrm>
        </p:spPr>
        <p:txBody>
          <a:bodyPr/>
          <a:lstStyle/>
          <a:p>
            <a:r>
              <a:rPr lang="en-US" altLang="en-US" sz="2800" dirty="0"/>
              <a:t>Engineering Challenges to Work with Varying Properties of Atmosphere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CD1ED9-EF0A-A1F4-3147-AAF918CDB6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Logo usage Guidelines">
              <a:extLst>
                <a:ext uri="{FF2B5EF4-FFF2-40B4-BE49-F238E27FC236}">
                  <a16:creationId xmlns:a16="http://schemas.microsoft.com/office/drawing/2014/main" id="{A273432D-1FD8-61F7-5697-62B57D2FD8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5FB90F20-B94A-2BFE-F741-931BE03348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10DE6D25-9E79-4BCC-11A1-C4A75C6339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8">
                  <a:extLst>
                    <a:ext uri="{FF2B5EF4-FFF2-40B4-BE49-F238E27FC236}">
                      <a16:creationId xmlns:a16="http://schemas.microsoft.com/office/drawing/2014/main" id="{1640D863-9A8E-E544-BC74-752D21E03E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CA4DB8B3-65C7-4D15-0DEA-04D54C6824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D6B34474-2C8B-BE81-2C7F-BB065B8069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B065E6AD-DB98-7AD9-1EB4-6E08AD9828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D7795925-C348-75A3-11A4-5F3794703D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D7F209D1-7CFC-BAC1-AEBF-D9A4D94496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B68AEC83-927C-C786-FA60-563B6685F8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3E91E8A9-FA78-4160-6F96-4665689ABB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2712CF42-F433-3A91-8835-1FCB08AC03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7EDD7B39-E07D-454B-C10E-5C66121AFA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E0B04903-792B-B7B8-2333-656905B325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7BDA2DB-3137-BA61-C743-12E5565B32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D0894F7-282F-0ADD-291F-E6D13F5EDF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A6445944-AAB0-7E6A-4B66-7B03FDC44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9E111B1-941F-D754-5E0A-078797BB1C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D871B8F-4D89-1510-183F-E7BAAE593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882" y="1780509"/>
            <a:ext cx="8726118" cy="4772691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1CCAD218-95B2-B63B-9B7E-959CFFF6E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080" y="2652346"/>
            <a:ext cx="5612520" cy="367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42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97978835-075D-47FE-1A68-89687F274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4005" y="76200"/>
            <a:ext cx="6001368" cy="1143000"/>
          </a:xfrm>
        </p:spPr>
        <p:txBody>
          <a:bodyPr/>
          <a:lstStyle/>
          <a:p>
            <a:r>
              <a:rPr lang="en-IN" sz="2800" b="1" i="1" dirty="0"/>
              <a:t>Mercurialness</a:t>
            </a:r>
            <a:r>
              <a:rPr lang="en-US" altLang="en-US" sz="2800" dirty="0"/>
              <a:t> in Defining Dimensions For Fluids: Properties of Ocean</a:t>
            </a:r>
          </a:p>
        </p:txBody>
      </p:sp>
      <p:pic>
        <p:nvPicPr>
          <p:cNvPr id="4098" name="Picture 2" descr="Historical Geology: elements of Oceanography, part 1">
            <a:extLst>
              <a:ext uri="{FF2B5EF4-FFF2-40B4-BE49-F238E27FC236}">
                <a16:creationId xmlns:a16="http://schemas.microsoft.com/office/drawing/2014/main" id="{4E8705F6-8C2B-18C9-EA05-0F77F569F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1323975"/>
            <a:ext cx="4533900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AA1BAF-26AD-A256-A0F4-D5FF3ADD8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219200"/>
            <a:ext cx="3867690" cy="2867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C41B0C-8E4C-D54E-C7D1-F093F2B875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010700"/>
            <a:ext cx="3677206" cy="27711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CCD1ED9-EF0A-A1F4-3147-AAF918CDB6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Logo usage Guidelines">
              <a:extLst>
                <a:ext uri="{FF2B5EF4-FFF2-40B4-BE49-F238E27FC236}">
                  <a16:creationId xmlns:a16="http://schemas.microsoft.com/office/drawing/2014/main" id="{A273432D-1FD8-61F7-5697-62B57D2FD8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5FB90F20-B94A-2BFE-F741-931BE03348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10DE6D25-9E79-4BCC-11A1-C4A75C6339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8">
                  <a:extLst>
                    <a:ext uri="{FF2B5EF4-FFF2-40B4-BE49-F238E27FC236}">
                      <a16:creationId xmlns:a16="http://schemas.microsoft.com/office/drawing/2014/main" id="{1640D863-9A8E-E544-BC74-752D21E03E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CA4DB8B3-65C7-4D15-0DEA-04D54C6824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D6B34474-2C8B-BE81-2C7F-BB065B8069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B065E6AD-DB98-7AD9-1EB4-6E08AD9828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D7795925-C348-75A3-11A4-5F3794703D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D7F209D1-7CFC-BAC1-AEBF-D9A4D94496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B68AEC83-927C-C786-FA60-563B6685F8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3E91E8A9-FA78-4160-6F96-4665689ABB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2712CF42-F433-3A91-8835-1FCB08AC03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7EDD7B39-E07D-454B-C10E-5C66121AFA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E0B04903-792B-B7B8-2333-656905B325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7BDA2DB-3137-BA61-C743-12E5565B32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D0894F7-282F-0ADD-291F-E6D13F5EDF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A6445944-AAB0-7E6A-4B66-7B03FDC44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9E111B1-941F-D754-5E0A-078797BB1C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90146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84FB33C5-1C33-CA9B-7F7C-6130BA23F1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Discussion of The C</a:t>
            </a:r>
            <a:r>
              <a:rPr lang="en-IN" altLang="en-US" sz="2800" dirty="0" err="1"/>
              <a:t>ontinuum</a:t>
            </a:r>
            <a:r>
              <a:rPr lang="en-IN" altLang="en-US" sz="2800" dirty="0"/>
              <a:t> Approach</a:t>
            </a:r>
            <a:endParaRPr lang="en-US" altLang="en-US" sz="2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9A05C8-02D2-3BC3-B690-D05CE1D26F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990600"/>
            <a:ext cx="3446463" cy="4038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68D090-803B-51EC-9F4B-457C2A681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127125"/>
            <a:ext cx="478155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Box 8">
            <a:extLst>
              <a:ext uri="{FF2B5EF4-FFF2-40B4-BE49-F238E27FC236}">
                <a16:creationId xmlns:a16="http://schemas.microsoft.com/office/drawing/2014/main" id="{31DBEEDF-60E9-7CBD-DBAF-605671328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676775"/>
            <a:ext cx="86677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i="1" dirty="0">
                <a:solidFill>
                  <a:srgbClr val="0070C0"/>
                </a:solidFill>
                <a:latin typeface="Libre Baskerville" pitchFamily="2" charset="0"/>
              </a:rPr>
              <a:t>Properties describes at a “point” of fluid is actually a group of many molecules moving around randomly inside a molecular-scale volume. </a:t>
            </a:r>
          </a:p>
          <a:p>
            <a:pPr algn="ctr"/>
            <a:r>
              <a:rPr lang="en-US" altLang="en-US" i="1" dirty="0">
                <a:solidFill>
                  <a:srgbClr val="00B050"/>
                </a:solidFill>
                <a:latin typeface="Libre Baskerville" pitchFamily="2" charset="0"/>
              </a:rPr>
              <a:t>Instead of perceiving each of these molecule’s properties, we perceive a type of average of these at a given “point”.</a:t>
            </a:r>
            <a:endParaRPr lang="en-IN" altLang="en-US" dirty="0">
              <a:solidFill>
                <a:srgbClr val="00B05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59745F-5F4B-384B-EAD4-3CB51F85C7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5137F1B-0739-FD37-057D-A38103CC76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EC78EFA-EEB6-2041-B29A-B22ED960EC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81C11C80-20FA-355F-922C-660BF2E3DA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8">
                  <a:extLst>
                    <a:ext uri="{FF2B5EF4-FFF2-40B4-BE49-F238E27FC236}">
                      <a16:creationId xmlns:a16="http://schemas.microsoft.com/office/drawing/2014/main" id="{0A50E347-F733-12DB-DB77-07F697A0FE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630DC2D-EFFE-4BC7-DE42-11B04E2DB6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BBB16F9C-BA53-2B56-DA89-22EC59BAE7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B4B59905-D0E8-5324-1964-1F7E25143C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0C58CB0-17DC-D64E-0D68-BB897DF56C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C0748351-A1A5-52AB-7823-0B1164E1F4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9EF8D0D3-7934-DD69-8322-1C81AC2B6B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5D49A41A-AB49-B5D0-F24E-431736BA1F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D9C6B2E-9933-48CD-42A6-1F085605C1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DED77C3-EE73-0AE5-C0D4-8F3BC3041D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5C14F39D-2FB9-559B-83C6-3A18EB497D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6497600E-86BB-98EB-CC50-6284FAC031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C4B6EF9F-1761-6F7D-6F41-58433CB970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8B608AF8-C4ED-D54F-93EF-0BB32A0363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F2778C6-163C-92EE-60FD-687A7B649B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21F784C-2A03-BAFC-1517-62F847B190C5}"/>
                  </a:ext>
                </a:extLst>
              </p14:cNvPr>
              <p14:cNvContentPartPr/>
              <p14:nvPr/>
            </p14:nvContentPartPr>
            <p14:xfrm>
              <a:off x="3198960" y="4718520"/>
              <a:ext cx="151920" cy="336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21F784C-2A03-BAFC-1517-62F847B190C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89600" y="4709160"/>
                <a:ext cx="170640" cy="355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F22C6123-0B0E-AC04-576B-C7B2D56D9E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 Sample Size for  The C</a:t>
            </a:r>
            <a:r>
              <a:rPr lang="en-IN" altLang="en-US" sz="2800" dirty="0" err="1"/>
              <a:t>ontinuum</a:t>
            </a:r>
            <a:r>
              <a:rPr lang="en-IN" altLang="en-US" sz="2800" dirty="0"/>
              <a:t> Approach</a:t>
            </a:r>
            <a:endParaRPr lang="en-US" altLang="en-US" sz="2800" dirty="0"/>
          </a:p>
        </p:txBody>
      </p:sp>
      <p:sp>
        <p:nvSpPr>
          <p:cNvPr id="22532" name="TextBox 4">
            <a:extLst>
              <a:ext uri="{FF2B5EF4-FFF2-40B4-BE49-F238E27FC236}">
                <a16:creationId xmlns:a16="http://schemas.microsoft.com/office/drawing/2014/main" id="{C8AA0BDE-FED5-B847-A9FF-04B3B86B3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09675"/>
            <a:ext cx="7669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404040"/>
                </a:solidFill>
                <a:latin typeface="Libre Baskerville" pitchFamily="2" charset="0"/>
              </a:rPr>
              <a:t>Consider a spherical molecular “net” in a fluid</a:t>
            </a:r>
            <a:endParaRPr lang="en-IN" altLang="en-US" dirty="0"/>
          </a:p>
        </p:txBody>
      </p:sp>
      <p:pic>
        <p:nvPicPr>
          <p:cNvPr id="22533" name="Picture 4">
            <a:extLst>
              <a:ext uri="{FF2B5EF4-FFF2-40B4-BE49-F238E27FC236}">
                <a16:creationId xmlns:a16="http://schemas.microsoft.com/office/drawing/2014/main" id="{46BDCDD2-49D8-454B-1761-A914F6638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1770063"/>
            <a:ext cx="6154738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9">
            <a:extLst>
              <a:ext uri="{FF2B5EF4-FFF2-40B4-BE49-F238E27FC236}">
                <a16:creationId xmlns:a16="http://schemas.microsoft.com/office/drawing/2014/main" id="{BC137891-B682-6B02-46D2-7EBF9B918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330450"/>
            <a:ext cx="3200400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8C0981D-8094-6648-C0D0-BAFF5426089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2CFDF54-4A11-3CFE-299D-131865911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4389071-6B51-EA9F-9F23-A3AFD8CEEF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0EDFD46-2222-AB93-FA68-CADE50484B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B7BF6350-3435-DE04-9A9B-8DC2FF2CC7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F70A958-48FC-668B-D1F5-57EBB9C286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67DBB4D8-CD17-8E66-FC46-095113547D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7E48AD7-D99E-0AD5-D87A-20EBEF8EF9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FA757A9-75D5-95D7-0955-D7A4091236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72A88F5-5CDF-E05B-49AF-645EB181EC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5F11B69F-BF03-1554-6F92-4414009139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DCDA0D65-FEC1-6491-B480-0EFA91FC29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87015DD-60EC-D3F4-74FF-CC20B17297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2430323-45ED-9718-D4B8-CE9E8D6C33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9218C9D-3979-057E-65A2-4F6E8393AB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C3F55A20-77CB-B498-DEF9-3866EFB2E8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CFA2C5F-1519-AE26-E10E-BA8CD51E94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F00CD6D-7838-0642-B5EC-BA23F50A45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9C3FC53-A405-1989-57AA-F3924D0042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985B2B11-DC06-FF7F-362E-6DE2D576D9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Validity of The C</a:t>
            </a:r>
            <a:r>
              <a:rPr lang="en-IN" altLang="en-US" sz="2800" dirty="0" err="1"/>
              <a:t>ontinuum</a:t>
            </a:r>
            <a:r>
              <a:rPr lang="en-IN" altLang="en-US" sz="2800" dirty="0"/>
              <a:t> Approach</a:t>
            </a:r>
            <a:endParaRPr lang="en-US" altLang="en-US" sz="2800" dirty="0"/>
          </a:p>
        </p:txBody>
      </p:sp>
      <p:pic>
        <p:nvPicPr>
          <p:cNvPr id="23557" name="Picture 9">
            <a:extLst>
              <a:ext uri="{FF2B5EF4-FFF2-40B4-BE49-F238E27FC236}">
                <a16:creationId xmlns:a16="http://schemas.microsoft.com/office/drawing/2014/main" id="{E3252DE8-8429-D836-2B40-C9056BEF7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63" y="1671638"/>
            <a:ext cx="5649912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5200C0-F10E-6248-E9AD-87F3FE3E8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483827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6ADA48-DA2E-7A6E-0E3F-E15A84420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59446" y="3520766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90636C5-1173-0567-DFBE-993FFEA10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97057">
            <a:off x="1714227" y="1671147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F9FBC2-35FF-D603-0107-B344B5659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727" y="3429000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F783A0-1563-689A-0CE8-ADE7B7EAF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388915">
            <a:off x="6922060" y="5416793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73148C-9A1B-13FA-1738-FC0165199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137457">
            <a:off x="7097845" y="3395274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88069A3-DE24-3C92-4008-52B29830A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06302">
            <a:off x="5972165" y="1632339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27A3C13-0E9F-9C9E-9E40-A13AAD44F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913804">
            <a:off x="3982173" y="2906526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73AE92-303E-8882-3A8F-B617EF44E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113492">
            <a:off x="1502436" y="4821878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9E9AAD-E570-067B-08FC-D2EF470E0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27" y="5019919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58520D9-6030-2E8B-336C-E6209F476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844" y="4093269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CD0BA1D-646A-7DA0-A0FE-71C891968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08" y="4786948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7FC4159-04C8-E82D-8815-8AF6E4C9B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053" y="1647097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EA07E61-DA04-8811-65F3-8A809448D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107" y="4765011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D1A2EC-92D9-05CA-D40D-FB2BAEA3D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126" y="2850312"/>
            <a:ext cx="1328473" cy="12284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EE4D229-45D5-1FEA-60E9-CD997264DFC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4CAA080-0562-52F6-E3CC-6D337EFCBA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803E202-BDED-9112-DA79-6F4312ACAB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FFCF05FC-1E9F-F4CF-238F-2E9A1F1054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EDB6A45-6FFA-8E3C-2D87-9D8A457982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F8684DE9-6CF8-42FB-5185-43A5C67C6D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559" name="Rectangle 10">
                      <a:extLst>
                        <a:ext uri="{FF2B5EF4-FFF2-40B4-BE49-F238E27FC236}">
                          <a16:creationId xmlns:a16="http://schemas.microsoft.com/office/drawing/2014/main" id="{1DA90FFA-5EEC-F084-7B27-CDC0A06ADB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560" name="Rectangle 11">
                      <a:extLst>
                        <a:ext uri="{FF2B5EF4-FFF2-40B4-BE49-F238E27FC236}">
                          <a16:creationId xmlns:a16="http://schemas.microsoft.com/office/drawing/2014/main" id="{4F6D6AEB-CD05-A420-6E0E-A701926EB5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4BC842DA-C6C3-9316-799B-78B30AA555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556" name="Rectangle 13">
                      <a:extLst>
                        <a:ext uri="{FF2B5EF4-FFF2-40B4-BE49-F238E27FC236}">
                          <a16:creationId xmlns:a16="http://schemas.microsoft.com/office/drawing/2014/main" id="{9066CC2E-F7BD-669A-15FC-83351A928A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558" name="Rectangle 14">
                      <a:extLst>
                        <a:ext uri="{FF2B5EF4-FFF2-40B4-BE49-F238E27FC236}">
                          <a16:creationId xmlns:a16="http://schemas.microsoft.com/office/drawing/2014/main" id="{6B1C3C30-50E3-F696-D04E-C7B126C85E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15">
                    <a:extLst>
                      <a:ext uri="{FF2B5EF4-FFF2-40B4-BE49-F238E27FC236}">
                        <a16:creationId xmlns:a16="http://schemas.microsoft.com/office/drawing/2014/main" id="{8E9B4622-4CA3-FDF3-6B81-913FB7A1E7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3552" name="Rectangle 23551">
                      <a:extLst>
                        <a:ext uri="{FF2B5EF4-FFF2-40B4-BE49-F238E27FC236}">
                          <a16:creationId xmlns:a16="http://schemas.microsoft.com/office/drawing/2014/main" id="{E5B92CE2-2774-026E-E5AA-F40A5F85FC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553" name="Rectangle 23552">
                      <a:extLst>
                        <a:ext uri="{FF2B5EF4-FFF2-40B4-BE49-F238E27FC236}">
                          <a16:creationId xmlns:a16="http://schemas.microsoft.com/office/drawing/2014/main" id="{2C068D87-0676-A0BA-3D4D-B447FAAB11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2EB54778-7BF7-87F1-28FE-F08E0EE77E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A3E9E73A-9558-87BB-9859-FA7698D8A2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5B9EB7B9-8689-1CC8-91F9-746FCC7568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B3BF7839-006B-1A99-A1BE-C826D6DDC9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BB8FC01-BDF1-2958-2F1F-5887E73C8C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71B23757-968A-666E-88AE-431A81340B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Validity of The C</a:t>
            </a:r>
            <a:r>
              <a:rPr lang="en-IN" altLang="en-US" sz="2800" dirty="0" err="1"/>
              <a:t>ontinuum</a:t>
            </a:r>
            <a:r>
              <a:rPr lang="en-IN" altLang="en-US" sz="2800" dirty="0"/>
              <a:t> Approach</a:t>
            </a:r>
            <a:endParaRPr lang="en-US" altLang="en-US" sz="2800" dirty="0"/>
          </a:p>
        </p:txBody>
      </p:sp>
      <p:pic>
        <p:nvPicPr>
          <p:cNvPr id="24580" name="Picture 9">
            <a:extLst>
              <a:ext uri="{FF2B5EF4-FFF2-40B4-BE49-F238E27FC236}">
                <a16:creationId xmlns:a16="http://schemas.microsoft.com/office/drawing/2014/main" id="{56541DFF-C890-91B0-0E67-EB70274B3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95400"/>
            <a:ext cx="588803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AC9070-9541-6D2E-9418-54E4D9D1A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785900" y="320453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3E2FEA-D67F-E930-75D1-EFA3CA5EA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833777" y="3889963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3ED127-F116-1991-F1A4-CAF2C1612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369102" y="4153186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4A094B3-712D-7423-DC52-5D17EFDA3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881421" y="4707762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9F6F6BB-B77E-B2EF-58FD-D2F04E087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828727" y="480124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7FF65BA-0F57-E049-C900-08A136A7F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523112" y="510518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F740C8-0AC6-0CD0-3368-7945FE636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391009" y="4857356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16EBA7A-7A2E-7A5F-861D-C9F32D45B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320684" y="5314913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A14AA14-73EC-A849-EE70-A4A25BE84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558357" y="3542326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FEBB84-DA23-047F-1E33-FE3C36BB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966904" y="3305763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B2F825E-1FCE-35F0-7FA8-CA99F54BB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700019" y="418927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0D5B72D-ACB1-A786-D0D4-82F2AFA97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595535" y="4910102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599330E-786F-D9BC-AF8D-5BAB720FD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135185" y="3810286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06D3CFD-A3C8-40A6-D43D-DCC92A673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248026" y="493405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59E03D7-8C3F-EF0B-7677-36E9FF4B9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105426" y="280617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659601B-7676-AA6A-75B0-89F668962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718995" y="292552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9EE7773-DE86-7F8E-A10D-326827C94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428970" y="338888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6397361-59DF-163E-76CC-D7E918F36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816984" y="373372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151637A-323B-31EE-557A-CD59C2912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278968" y="269174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1A8C6F3-E1A3-6B12-BC85-A82EE0874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312483" y="388672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C12B96D-2E80-A068-B4B5-249B74E6E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025983" y="325922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73B1D12-2FC2-06AE-9DEC-539D8B3EE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064734" y="409285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A5C5D90-2F56-B369-F2D7-C50DA3EF9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775467" y="502984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DDF8E14-2859-2362-57D6-894141460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632638" y="355904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ACE59E4-A813-C204-1F6F-CF6266EC2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632639" y="424433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3B2001F-D519-3C29-6BDA-BDD990F9C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665145" y="301590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D1AF3A1-213F-6C49-645A-8CF1F7803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989287" y="449644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BDB6BDE-CF60-9B09-7766-5246B9368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989288" y="262151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F7200A2-9901-DE30-0E11-581459142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320742" y="1722683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221F95E-3F26-4FCF-0804-90C92F13B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368619" y="240810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3127E20-8622-204D-70C1-8778FD9E0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903944" y="267133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3A75F10-FE6C-32CC-5946-2CAB13719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416263" y="3225906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F638DF1-A473-EA7E-255B-B82CBFB66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363569" y="331938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4B2A0489-9C50-1582-8302-9C68BD99A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057954" y="362332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E16FE5C-421A-E696-8664-8E0654F01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925851" y="337550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029E997-E248-6B20-A50F-095F138B5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855526" y="383305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AB9B4FE-E210-CCB2-3395-3EF5969C1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7093199" y="206047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B9CEEAB-837D-595C-61DA-216D8F017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501746" y="182390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495BBF6A-2F98-A363-A4B7-F73FB1746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7234861" y="270741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FF21C0D5-94D2-DE0E-37A8-DCD729A68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7130377" y="3428246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4A529F3-E584-BC22-1B77-71D714B6D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670027" y="232843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5BEFF08-AB98-5DD2-1787-44F493307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782868" y="345220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2A34041F-2EFA-6133-66C5-BB9DB498A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640268" y="132431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CBCBC7B8-CCC0-6298-B51A-C3037014B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253837" y="144367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7E2FB543-5E08-E820-DE78-AA8EC328D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963812" y="190702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CB202AD-B84A-9ACB-9867-5887E02B4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351826" y="2251872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67A3314D-D1EE-9DA3-97AC-7D24064FC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813810" y="120988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6B07E586-70FB-E530-82EE-E9D18F030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847325" y="240486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6CAD3CD8-EF6A-CE6B-8F7D-0B2F6A5E4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560825" y="177736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0" name="Picture 10239">
            <a:extLst>
              <a:ext uri="{FF2B5EF4-FFF2-40B4-BE49-F238E27FC236}">
                <a16:creationId xmlns:a16="http://schemas.microsoft.com/office/drawing/2014/main" id="{9B3F0C2F-7B34-6EA0-ABEE-376641AFB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599576" y="261100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1" name="Picture 10240">
            <a:extLst>
              <a:ext uri="{FF2B5EF4-FFF2-40B4-BE49-F238E27FC236}">
                <a16:creationId xmlns:a16="http://schemas.microsoft.com/office/drawing/2014/main" id="{A0404798-391F-A93C-5EC2-A953E9ACE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310309" y="354798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3" name="Picture 10242">
            <a:extLst>
              <a:ext uri="{FF2B5EF4-FFF2-40B4-BE49-F238E27FC236}">
                <a16:creationId xmlns:a16="http://schemas.microsoft.com/office/drawing/2014/main" id="{61A1A67A-D42A-A85A-5C90-ACDB749F4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167480" y="207718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4" name="Picture 10243">
            <a:extLst>
              <a:ext uri="{FF2B5EF4-FFF2-40B4-BE49-F238E27FC236}">
                <a16:creationId xmlns:a16="http://schemas.microsoft.com/office/drawing/2014/main" id="{A01C41EF-2A73-76F9-8E4F-DF443222F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167481" y="2762483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6" name="Picture 10245">
            <a:extLst>
              <a:ext uri="{FF2B5EF4-FFF2-40B4-BE49-F238E27FC236}">
                <a16:creationId xmlns:a16="http://schemas.microsoft.com/office/drawing/2014/main" id="{716A38BD-E96F-B1F9-07A3-83A67E915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199987" y="153404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7" name="Picture 10246">
            <a:extLst>
              <a:ext uri="{FF2B5EF4-FFF2-40B4-BE49-F238E27FC236}">
                <a16:creationId xmlns:a16="http://schemas.microsoft.com/office/drawing/2014/main" id="{27B61B8C-B56B-55B4-65B5-72BF3BE25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524129" y="301458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8" name="Picture 10247">
            <a:extLst>
              <a:ext uri="{FF2B5EF4-FFF2-40B4-BE49-F238E27FC236}">
                <a16:creationId xmlns:a16="http://schemas.microsoft.com/office/drawing/2014/main" id="{371667E3-109C-58ED-92C9-B55362D24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524130" y="113965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9" name="Picture 10248">
            <a:extLst>
              <a:ext uri="{FF2B5EF4-FFF2-40B4-BE49-F238E27FC236}">
                <a16:creationId xmlns:a16="http://schemas.microsoft.com/office/drawing/2014/main" id="{DA1ABD1A-F54C-FD39-85FE-7147B232E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63142" y="186374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50" name="Picture 10249">
            <a:extLst>
              <a:ext uri="{FF2B5EF4-FFF2-40B4-BE49-F238E27FC236}">
                <a16:creationId xmlns:a16="http://schemas.microsoft.com/office/drawing/2014/main" id="{32E12C1E-7C28-4603-41B3-348DC208F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711019" y="254916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54" name="Picture 10253">
            <a:extLst>
              <a:ext uri="{FF2B5EF4-FFF2-40B4-BE49-F238E27FC236}">
                <a16:creationId xmlns:a16="http://schemas.microsoft.com/office/drawing/2014/main" id="{3ADFE8A3-CFF1-E981-BF1D-81FD6AAB6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246344" y="281239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7" name="Picture 10266">
            <a:extLst>
              <a:ext uri="{FF2B5EF4-FFF2-40B4-BE49-F238E27FC236}">
                <a16:creationId xmlns:a16="http://schemas.microsoft.com/office/drawing/2014/main" id="{F7AC016A-A4EC-976E-9716-79BBD6AEE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758663" y="336696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8" name="Picture 10267">
            <a:extLst>
              <a:ext uri="{FF2B5EF4-FFF2-40B4-BE49-F238E27FC236}">
                <a16:creationId xmlns:a16="http://schemas.microsoft.com/office/drawing/2014/main" id="{E0D0C115-6664-169A-9E05-4A697C6A9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705969" y="346044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9" name="Picture 10268">
            <a:extLst>
              <a:ext uri="{FF2B5EF4-FFF2-40B4-BE49-F238E27FC236}">
                <a16:creationId xmlns:a16="http://schemas.microsoft.com/office/drawing/2014/main" id="{AB23CB85-8771-1281-252B-30E3F8BDF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400354" y="376438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0" name="Picture 10269">
            <a:extLst>
              <a:ext uri="{FF2B5EF4-FFF2-40B4-BE49-F238E27FC236}">
                <a16:creationId xmlns:a16="http://schemas.microsoft.com/office/drawing/2014/main" id="{B7E00C76-FB03-49F9-EC27-6B1B6490F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268251" y="351656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1" name="Picture 10270">
            <a:extLst>
              <a:ext uri="{FF2B5EF4-FFF2-40B4-BE49-F238E27FC236}">
                <a16:creationId xmlns:a16="http://schemas.microsoft.com/office/drawing/2014/main" id="{E1ECD294-B446-0124-0880-BF38BFCEA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197926" y="397411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2" name="Picture 10271">
            <a:extLst>
              <a:ext uri="{FF2B5EF4-FFF2-40B4-BE49-F238E27FC236}">
                <a16:creationId xmlns:a16="http://schemas.microsoft.com/office/drawing/2014/main" id="{BE3B13CE-F136-CB07-283A-1BA4A091F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435599" y="220153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3" name="Picture 10272">
            <a:extLst>
              <a:ext uri="{FF2B5EF4-FFF2-40B4-BE49-F238E27FC236}">
                <a16:creationId xmlns:a16="http://schemas.microsoft.com/office/drawing/2014/main" id="{E0F3CB72-B52D-4A43-4ECC-48CD07AC0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844146" y="196496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4" name="Picture 10273">
            <a:extLst>
              <a:ext uri="{FF2B5EF4-FFF2-40B4-BE49-F238E27FC236}">
                <a16:creationId xmlns:a16="http://schemas.microsoft.com/office/drawing/2014/main" id="{4AB769C2-6471-23AF-BFAA-7C075890B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577261" y="284847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5" name="Picture 10274">
            <a:extLst>
              <a:ext uri="{FF2B5EF4-FFF2-40B4-BE49-F238E27FC236}">
                <a16:creationId xmlns:a16="http://schemas.microsoft.com/office/drawing/2014/main" id="{D61BB374-B49D-EBCE-1781-7B09F99B1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472777" y="356930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6" name="Picture 10275">
            <a:extLst>
              <a:ext uri="{FF2B5EF4-FFF2-40B4-BE49-F238E27FC236}">
                <a16:creationId xmlns:a16="http://schemas.microsoft.com/office/drawing/2014/main" id="{5BAD0397-DE84-AF83-9277-04E739E50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012427" y="246949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7" name="Picture 10276">
            <a:extLst>
              <a:ext uri="{FF2B5EF4-FFF2-40B4-BE49-F238E27FC236}">
                <a16:creationId xmlns:a16="http://schemas.microsoft.com/office/drawing/2014/main" id="{9ED517C1-E455-AFF5-AF48-4E3638D08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125268" y="3593262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8" name="Picture 10277">
            <a:extLst>
              <a:ext uri="{FF2B5EF4-FFF2-40B4-BE49-F238E27FC236}">
                <a16:creationId xmlns:a16="http://schemas.microsoft.com/office/drawing/2014/main" id="{7728034A-B67A-EFA8-6578-0ECBC2AA0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982668" y="146538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9" name="Picture 10278">
            <a:extLst>
              <a:ext uri="{FF2B5EF4-FFF2-40B4-BE49-F238E27FC236}">
                <a16:creationId xmlns:a16="http://schemas.microsoft.com/office/drawing/2014/main" id="{D404D1CE-579E-1A44-10EA-A5A24699E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596237" y="1584732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0" name="Picture 10279">
            <a:extLst>
              <a:ext uri="{FF2B5EF4-FFF2-40B4-BE49-F238E27FC236}">
                <a16:creationId xmlns:a16="http://schemas.microsoft.com/office/drawing/2014/main" id="{64E5D0BF-A514-C29C-F0FF-2E2EEAEDF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306212" y="2048086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1" name="Picture 10280">
            <a:extLst>
              <a:ext uri="{FF2B5EF4-FFF2-40B4-BE49-F238E27FC236}">
                <a16:creationId xmlns:a16="http://schemas.microsoft.com/office/drawing/2014/main" id="{46BAEB01-F84E-67A5-D469-B0784DCF6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694226" y="2392933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2" name="Picture 10281">
            <a:extLst>
              <a:ext uri="{FF2B5EF4-FFF2-40B4-BE49-F238E27FC236}">
                <a16:creationId xmlns:a16="http://schemas.microsoft.com/office/drawing/2014/main" id="{9CB1ED95-6379-372A-CFD0-B9C06AC01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156210" y="1350946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3" name="Picture 10282">
            <a:extLst>
              <a:ext uri="{FF2B5EF4-FFF2-40B4-BE49-F238E27FC236}">
                <a16:creationId xmlns:a16="http://schemas.microsoft.com/office/drawing/2014/main" id="{0F057685-30B0-1FD8-EAF8-A6C4A5389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189725" y="254592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4" name="Picture 10283">
            <a:extLst>
              <a:ext uri="{FF2B5EF4-FFF2-40B4-BE49-F238E27FC236}">
                <a16:creationId xmlns:a16="http://schemas.microsoft.com/office/drawing/2014/main" id="{29245C11-B4F8-561D-C611-24757B97C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903225" y="191842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5" name="Picture 10284">
            <a:extLst>
              <a:ext uri="{FF2B5EF4-FFF2-40B4-BE49-F238E27FC236}">
                <a16:creationId xmlns:a16="http://schemas.microsoft.com/office/drawing/2014/main" id="{441D666B-6AB4-9883-EFBF-FEC483DA6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941976" y="2752062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6" name="Picture 10285">
            <a:extLst>
              <a:ext uri="{FF2B5EF4-FFF2-40B4-BE49-F238E27FC236}">
                <a16:creationId xmlns:a16="http://schemas.microsoft.com/office/drawing/2014/main" id="{2C872F2B-2706-8620-CBC3-6151CFA5A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652709" y="368904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7" name="Picture 10286">
            <a:extLst>
              <a:ext uri="{FF2B5EF4-FFF2-40B4-BE49-F238E27FC236}">
                <a16:creationId xmlns:a16="http://schemas.microsoft.com/office/drawing/2014/main" id="{1146FC35-0BFD-4E26-0BD1-77120AFAD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509880" y="221824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8" name="Picture 10287">
            <a:extLst>
              <a:ext uri="{FF2B5EF4-FFF2-40B4-BE49-F238E27FC236}">
                <a16:creationId xmlns:a16="http://schemas.microsoft.com/office/drawing/2014/main" id="{9BBCA139-93CF-6012-383C-3AB240446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509881" y="290354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9" name="Picture 10288">
            <a:extLst>
              <a:ext uri="{FF2B5EF4-FFF2-40B4-BE49-F238E27FC236}">
                <a16:creationId xmlns:a16="http://schemas.microsoft.com/office/drawing/2014/main" id="{A6DA7A1E-1856-2433-D8FB-45297FDEF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542387" y="167510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0" name="Picture 10289">
            <a:extLst>
              <a:ext uri="{FF2B5EF4-FFF2-40B4-BE49-F238E27FC236}">
                <a16:creationId xmlns:a16="http://schemas.microsoft.com/office/drawing/2014/main" id="{DD353E5F-49BE-7313-001F-4120508D6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866529" y="315564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1" name="Picture 10290">
            <a:extLst>
              <a:ext uri="{FF2B5EF4-FFF2-40B4-BE49-F238E27FC236}">
                <a16:creationId xmlns:a16="http://schemas.microsoft.com/office/drawing/2014/main" id="{7CA82C21-E28F-6671-0CF6-1FC97FA7C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866530" y="128071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2" name="Picture 10291">
            <a:extLst>
              <a:ext uri="{FF2B5EF4-FFF2-40B4-BE49-F238E27FC236}">
                <a16:creationId xmlns:a16="http://schemas.microsoft.com/office/drawing/2014/main" id="{74B7A253-EB4F-3E7C-E0C4-A7528C27F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473142" y="4161083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3" name="Picture 10292">
            <a:extLst>
              <a:ext uri="{FF2B5EF4-FFF2-40B4-BE49-F238E27FC236}">
                <a16:creationId xmlns:a16="http://schemas.microsoft.com/office/drawing/2014/main" id="{D7B78AB2-B8C4-3B75-FBBB-6FF0DBF86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521019" y="484650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4" name="Picture 10293">
            <a:extLst>
              <a:ext uri="{FF2B5EF4-FFF2-40B4-BE49-F238E27FC236}">
                <a16:creationId xmlns:a16="http://schemas.microsoft.com/office/drawing/2014/main" id="{4D9CEFEF-6E5D-B0ED-4986-C1CB8ED49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056344" y="510973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5" name="Picture 10294">
            <a:extLst>
              <a:ext uri="{FF2B5EF4-FFF2-40B4-BE49-F238E27FC236}">
                <a16:creationId xmlns:a16="http://schemas.microsoft.com/office/drawing/2014/main" id="{BC599165-5BFC-7447-00BE-FE57DE2F9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568663" y="5664306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6" name="Picture 10295">
            <a:extLst>
              <a:ext uri="{FF2B5EF4-FFF2-40B4-BE49-F238E27FC236}">
                <a16:creationId xmlns:a16="http://schemas.microsoft.com/office/drawing/2014/main" id="{C98A87DA-B809-086E-4794-B238C71C8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515969" y="575778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7" name="Picture 10296">
            <a:extLst>
              <a:ext uri="{FF2B5EF4-FFF2-40B4-BE49-F238E27FC236}">
                <a16:creationId xmlns:a16="http://schemas.microsoft.com/office/drawing/2014/main" id="{7DCB0716-3AAF-E5A4-75F5-4ED937B1D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210354" y="606172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8" name="Picture 10297">
            <a:extLst>
              <a:ext uri="{FF2B5EF4-FFF2-40B4-BE49-F238E27FC236}">
                <a16:creationId xmlns:a16="http://schemas.microsoft.com/office/drawing/2014/main" id="{439AEA55-FA50-E714-650F-B96B57B07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078251" y="581390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9" name="Picture 10298">
            <a:extLst>
              <a:ext uri="{FF2B5EF4-FFF2-40B4-BE49-F238E27FC236}">
                <a16:creationId xmlns:a16="http://schemas.microsoft.com/office/drawing/2014/main" id="{C6539046-A6CD-D5FD-D21D-8EA46366B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007926" y="627145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0" name="Picture 10299">
            <a:extLst>
              <a:ext uri="{FF2B5EF4-FFF2-40B4-BE49-F238E27FC236}">
                <a16:creationId xmlns:a16="http://schemas.microsoft.com/office/drawing/2014/main" id="{0B2DAE3F-A1F5-F86D-6160-BC7254B69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7245599" y="449887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1" name="Picture 10300">
            <a:extLst>
              <a:ext uri="{FF2B5EF4-FFF2-40B4-BE49-F238E27FC236}">
                <a16:creationId xmlns:a16="http://schemas.microsoft.com/office/drawing/2014/main" id="{5BD61103-AED8-C2A5-BF8E-2246A4FD8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654146" y="426230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2" name="Picture 10301">
            <a:extLst>
              <a:ext uri="{FF2B5EF4-FFF2-40B4-BE49-F238E27FC236}">
                <a16:creationId xmlns:a16="http://schemas.microsoft.com/office/drawing/2014/main" id="{F6B17A6E-8C1F-9BD2-E811-C8609617F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7387261" y="514581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3" name="Picture 10302">
            <a:extLst>
              <a:ext uri="{FF2B5EF4-FFF2-40B4-BE49-F238E27FC236}">
                <a16:creationId xmlns:a16="http://schemas.microsoft.com/office/drawing/2014/main" id="{7784CE3E-37DC-45AC-EDF5-DD1B9776D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7282777" y="5866646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4" name="Picture 10303">
            <a:extLst>
              <a:ext uri="{FF2B5EF4-FFF2-40B4-BE49-F238E27FC236}">
                <a16:creationId xmlns:a16="http://schemas.microsoft.com/office/drawing/2014/main" id="{76537923-B4BF-B65C-B17A-17D2AB0D1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822427" y="476683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5" name="Picture 10304">
            <a:extLst>
              <a:ext uri="{FF2B5EF4-FFF2-40B4-BE49-F238E27FC236}">
                <a16:creationId xmlns:a16="http://schemas.microsoft.com/office/drawing/2014/main" id="{6B8E71F0-9E94-B99E-D979-A4C6B0AF0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935268" y="589060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6" name="Picture 10305">
            <a:extLst>
              <a:ext uri="{FF2B5EF4-FFF2-40B4-BE49-F238E27FC236}">
                <a16:creationId xmlns:a16="http://schemas.microsoft.com/office/drawing/2014/main" id="{64AE8446-310F-7743-5A63-BC7E8333D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792668" y="376271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7" name="Picture 10306">
            <a:extLst>
              <a:ext uri="{FF2B5EF4-FFF2-40B4-BE49-F238E27FC236}">
                <a16:creationId xmlns:a16="http://schemas.microsoft.com/office/drawing/2014/main" id="{575F6FD2-23F0-17CD-D035-91CE87BAA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406237" y="388207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8" name="Picture 10307">
            <a:extLst>
              <a:ext uri="{FF2B5EF4-FFF2-40B4-BE49-F238E27FC236}">
                <a16:creationId xmlns:a16="http://schemas.microsoft.com/office/drawing/2014/main" id="{F9437CA5-D25C-6D2E-09C1-85F88292F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116212" y="434542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9" name="Picture 10308">
            <a:extLst>
              <a:ext uri="{FF2B5EF4-FFF2-40B4-BE49-F238E27FC236}">
                <a16:creationId xmlns:a16="http://schemas.microsoft.com/office/drawing/2014/main" id="{80752750-5EAB-99AA-C324-92E8ABA27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504226" y="4690272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10" name="Picture 10309">
            <a:extLst>
              <a:ext uri="{FF2B5EF4-FFF2-40B4-BE49-F238E27FC236}">
                <a16:creationId xmlns:a16="http://schemas.microsoft.com/office/drawing/2014/main" id="{598F4B79-878D-77BB-4CA3-D2F7B7B60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966210" y="364828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11" name="Picture 10310">
            <a:extLst>
              <a:ext uri="{FF2B5EF4-FFF2-40B4-BE49-F238E27FC236}">
                <a16:creationId xmlns:a16="http://schemas.microsoft.com/office/drawing/2014/main" id="{A211DFDB-C1F8-623F-0935-C3A75767B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999725" y="484326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12" name="Picture 10311">
            <a:extLst>
              <a:ext uri="{FF2B5EF4-FFF2-40B4-BE49-F238E27FC236}">
                <a16:creationId xmlns:a16="http://schemas.microsoft.com/office/drawing/2014/main" id="{ED201CFC-9501-5F2D-4D85-72A4EB6B3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713225" y="421576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13" name="Picture 10312">
            <a:extLst>
              <a:ext uri="{FF2B5EF4-FFF2-40B4-BE49-F238E27FC236}">
                <a16:creationId xmlns:a16="http://schemas.microsoft.com/office/drawing/2014/main" id="{0F1E72DB-8A5B-8EFC-E60E-C1D7FA949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751976" y="504940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14" name="Picture 10313">
            <a:extLst>
              <a:ext uri="{FF2B5EF4-FFF2-40B4-BE49-F238E27FC236}">
                <a16:creationId xmlns:a16="http://schemas.microsoft.com/office/drawing/2014/main" id="{3F754939-F3C4-772B-DA87-C6DA6A66B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462709" y="598638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15" name="Picture 10314">
            <a:extLst>
              <a:ext uri="{FF2B5EF4-FFF2-40B4-BE49-F238E27FC236}">
                <a16:creationId xmlns:a16="http://schemas.microsoft.com/office/drawing/2014/main" id="{0278A121-8D91-81F2-2B42-C7036C216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319880" y="451558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16" name="Picture 10315">
            <a:extLst>
              <a:ext uri="{FF2B5EF4-FFF2-40B4-BE49-F238E27FC236}">
                <a16:creationId xmlns:a16="http://schemas.microsoft.com/office/drawing/2014/main" id="{44803CA2-EEC8-D7B3-38CA-137741869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319881" y="5200883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17" name="Picture 10316">
            <a:extLst>
              <a:ext uri="{FF2B5EF4-FFF2-40B4-BE49-F238E27FC236}">
                <a16:creationId xmlns:a16="http://schemas.microsoft.com/office/drawing/2014/main" id="{B29821F9-997A-5265-6366-91E9A8496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352387" y="397244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18" name="Picture 10317">
            <a:extLst>
              <a:ext uri="{FF2B5EF4-FFF2-40B4-BE49-F238E27FC236}">
                <a16:creationId xmlns:a16="http://schemas.microsoft.com/office/drawing/2014/main" id="{E4F6D0E8-62AE-F51A-CD30-16370A92C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676529" y="545298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19" name="Picture 10318">
            <a:extLst>
              <a:ext uri="{FF2B5EF4-FFF2-40B4-BE49-F238E27FC236}">
                <a16:creationId xmlns:a16="http://schemas.microsoft.com/office/drawing/2014/main" id="{1304B1A6-00EB-525B-D750-B9FAABA85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6676530" y="357805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0" name="Picture 10319">
            <a:extLst>
              <a:ext uri="{FF2B5EF4-FFF2-40B4-BE49-F238E27FC236}">
                <a16:creationId xmlns:a16="http://schemas.microsoft.com/office/drawing/2014/main" id="{06626A5F-7E68-F98D-2AA5-6E59EEF31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739342" y="4675236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1" name="Picture 10320">
            <a:extLst>
              <a:ext uri="{FF2B5EF4-FFF2-40B4-BE49-F238E27FC236}">
                <a16:creationId xmlns:a16="http://schemas.microsoft.com/office/drawing/2014/main" id="{1355737B-683D-C0F8-7F8B-AC24A1CCB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274667" y="493845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2" name="Picture 10321">
            <a:extLst>
              <a:ext uri="{FF2B5EF4-FFF2-40B4-BE49-F238E27FC236}">
                <a16:creationId xmlns:a16="http://schemas.microsoft.com/office/drawing/2014/main" id="{CA40F063-0947-DF6C-6994-2EC763227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786986" y="549303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3" name="Picture 10322">
            <a:extLst>
              <a:ext uri="{FF2B5EF4-FFF2-40B4-BE49-F238E27FC236}">
                <a16:creationId xmlns:a16="http://schemas.microsoft.com/office/drawing/2014/main" id="{EBCC121B-B49D-6D02-E99F-BBF9D5B25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734292" y="558651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4" name="Picture 10323">
            <a:extLst>
              <a:ext uri="{FF2B5EF4-FFF2-40B4-BE49-F238E27FC236}">
                <a16:creationId xmlns:a16="http://schemas.microsoft.com/office/drawing/2014/main" id="{3E0D0373-B1E6-F5B3-782D-AD12C9DD4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428677" y="589045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5" name="Picture 10324">
            <a:extLst>
              <a:ext uri="{FF2B5EF4-FFF2-40B4-BE49-F238E27FC236}">
                <a16:creationId xmlns:a16="http://schemas.microsoft.com/office/drawing/2014/main" id="{2EB74CFB-A94F-406B-3F39-6431F5051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296574" y="564262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6" name="Picture 10325">
            <a:extLst>
              <a:ext uri="{FF2B5EF4-FFF2-40B4-BE49-F238E27FC236}">
                <a16:creationId xmlns:a16="http://schemas.microsoft.com/office/drawing/2014/main" id="{C6124B79-13E7-BB60-1886-E2AEF5801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040750" y="459555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7" name="Picture 10326">
            <a:extLst>
              <a:ext uri="{FF2B5EF4-FFF2-40B4-BE49-F238E27FC236}">
                <a16:creationId xmlns:a16="http://schemas.microsoft.com/office/drawing/2014/main" id="{A8A945D6-DDA7-0562-D842-C956352C4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153591" y="571933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8" name="Picture 10327">
            <a:extLst>
              <a:ext uri="{FF2B5EF4-FFF2-40B4-BE49-F238E27FC236}">
                <a16:creationId xmlns:a16="http://schemas.microsoft.com/office/drawing/2014/main" id="{D3703367-B778-817B-365D-94946A251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218048" y="467199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9" name="Picture 10328">
            <a:extLst>
              <a:ext uri="{FF2B5EF4-FFF2-40B4-BE49-F238E27FC236}">
                <a16:creationId xmlns:a16="http://schemas.microsoft.com/office/drawing/2014/main" id="{91375089-94CD-B56F-EB6C-D07F958C1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970299" y="487813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30" name="Picture 10329">
            <a:extLst>
              <a:ext uri="{FF2B5EF4-FFF2-40B4-BE49-F238E27FC236}">
                <a16:creationId xmlns:a16="http://schemas.microsoft.com/office/drawing/2014/main" id="{6E1B8310-0093-EFC5-40FC-A9704A291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681032" y="581511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31" name="Picture 10330">
            <a:extLst>
              <a:ext uri="{FF2B5EF4-FFF2-40B4-BE49-F238E27FC236}">
                <a16:creationId xmlns:a16="http://schemas.microsoft.com/office/drawing/2014/main" id="{86A606F8-8C6C-48EE-3B10-5D2626B48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538204" y="5029612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32" name="Picture 10331">
            <a:extLst>
              <a:ext uri="{FF2B5EF4-FFF2-40B4-BE49-F238E27FC236}">
                <a16:creationId xmlns:a16="http://schemas.microsoft.com/office/drawing/2014/main" id="{BDE58A7E-8C9D-3AF6-A371-70E937527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894852" y="528171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33" name="Picture 10332">
            <a:extLst>
              <a:ext uri="{FF2B5EF4-FFF2-40B4-BE49-F238E27FC236}">
                <a16:creationId xmlns:a16="http://schemas.microsoft.com/office/drawing/2014/main" id="{EFA3FF36-C82B-CA12-A34C-41521D127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1103491" y="4759391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34" name="Picture 10333">
            <a:extLst>
              <a:ext uri="{FF2B5EF4-FFF2-40B4-BE49-F238E27FC236}">
                <a16:creationId xmlns:a16="http://schemas.microsoft.com/office/drawing/2014/main" id="{13CBCFB0-E764-8161-2679-B9726A09A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602714" y="154531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35" name="Picture 10334">
            <a:extLst>
              <a:ext uri="{FF2B5EF4-FFF2-40B4-BE49-F238E27FC236}">
                <a16:creationId xmlns:a16="http://schemas.microsoft.com/office/drawing/2014/main" id="{53A5B756-3113-E7FC-D81D-A876C3486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550020" y="163880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36" name="Picture 10335">
            <a:extLst>
              <a:ext uri="{FF2B5EF4-FFF2-40B4-BE49-F238E27FC236}">
                <a16:creationId xmlns:a16="http://schemas.microsoft.com/office/drawing/2014/main" id="{2DAF9C86-12CD-A5C4-6E38-99BEE5B5A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244405" y="194274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37" name="Picture 10336">
            <a:extLst>
              <a:ext uri="{FF2B5EF4-FFF2-40B4-BE49-F238E27FC236}">
                <a16:creationId xmlns:a16="http://schemas.microsoft.com/office/drawing/2014/main" id="{87F0FFD1-1B68-B312-5FE3-B6F6A9E31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112302" y="1694912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38" name="Picture 10337">
            <a:extLst>
              <a:ext uri="{FF2B5EF4-FFF2-40B4-BE49-F238E27FC236}">
                <a16:creationId xmlns:a16="http://schemas.microsoft.com/office/drawing/2014/main" id="{B0BDE508-F7AE-C441-0526-057C1C6AB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995960" y="177601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39" name="Picture 10338">
            <a:extLst>
              <a:ext uri="{FF2B5EF4-FFF2-40B4-BE49-F238E27FC236}">
                <a16:creationId xmlns:a16="http://schemas.microsoft.com/office/drawing/2014/main" id="{86A5A747-8171-EAB8-6C23-9DE9E0B55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762043" y="143311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40" name="Picture 10339">
            <a:extLst>
              <a:ext uri="{FF2B5EF4-FFF2-40B4-BE49-F238E27FC236}">
                <a16:creationId xmlns:a16="http://schemas.microsoft.com/office/drawing/2014/main" id="{1429ADBD-B87E-18E5-90A3-29C94BC7F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939341" y="1509553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41" name="Picture 10340">
            <a:extLst>
              <a:ext uri="{FF2B5EF4-FFF2-40B4-BE49-F238E27FC236}">
                <a16:creationId xmlns:a16="http://schemas.microsoft.com/office/drawing/2014/main" id="{116DB896-44A5-0253-5970-6BC84DF08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691592" y="1715686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42" name="Picture 10341">
            <a:extLst>
              <a:ext uri="{FF2B5EF4-FFF2-40B4-BE49-F238E27FC236}">
                <a16:creationId xmlns:a16="http://schemas.microsoft.com/office/drawing/2014/main" id="{D21F3B93-D034-AE2C-22EB-86EE10446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259497" y="1867168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43" name="Picture 10342">
            <a:extLst>
              <a:ext uri="{FF2B5EF4-FFF2-40B4-BE49-F238E27FC236}">
                <a16:creationId xmlns:a16="http://schemas.microsoft.com/office/drawing/2014/main" id="{61E4BB45-9C6D-2B4B-9787-4034E5716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824784" y="159694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44" name="Picture 10343">
            <a:extLst>
              <a:ext uri="{FF2B5EF4-FFF2-40B4-BE49-F238E27FC236}">
                <a16:creationId xmlns:a16="http://schemas.microsoft.com/office/drawing/2014/main" id="{129EFCF2-6A20-6A37-DB1D-39B007CCE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602714" y="564543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45" name="Picture 10344">
            <a:extLst>
              <a:ext uri="{FF2B5EF4-FFF2-40B4-BE49-F238E27FC236}">
                <a16:creationId xmlns:a16="http://schemas.microsoft.com/office/drawing/2014/main" id="{95BF7D67-58B9-26E3-0D3E-8F67A80F0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550020" y="573891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46" name="Picture 10345">
            <a:extLst>
              <a:ext uri="{FF2B5EF4-FFF2-40B4-BE49-F238E27FC236}">
                <a16:creationId xmlns:a16="http://schemas.microsoft.com/office/drawing/2014/main" id="{C999916A-1204-8D65-9F33-C85E15F47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244405" y="6042857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47" name="Picture 10346">
            <a:extLst>
              <a:ext uri="{FF2B5EF4-FFF2-40B4-BE49-F238E27FC236}">
                <a16:creationId xmlns:a16="http://schemas.microsoft.com/office/drawing/2014/main" id="{D6E3EB10-FA5A-A9EB-38B1-3220C0D0A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5112302" y="5795029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48" name="Picture 10347">
            <a:extLst>
              <a:ext uri="{FF2B5EF4-FFF2-40B4-BE49-F238E27FC236}">
                <a16:creationId xmlns:a16="http://schemas.microsoft.com/office/drawing/2014/main" id="{3041755E-EE0B-3BEA-852D-CE2712D5C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995960" y="5876132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49" name="Picture 10348">
            <a:extLst>
              <a:ext uri="{FF2B5EF4-FFF2-40B4-BE49-F238E27FC236}">
                <a16:creationId xmlns:a16="http://schemas.microsoft.com/office/drawing/2014/main" id="{CC06E3B0-C23B-49F2-3D53-97E44AF10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762043" y="5533232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50" name="Picture 10349">
            <a:extLst>
              <a:ext uri="{FF2B5EF4-FFF2-40B4-BE49-F238E27FC236}">
                <a16:creationId xmlns:a16="http://schemas.microsoft.com/office/drawing/2014/main" id="{43D59B81-1181-616E-C8E3-48E362DFD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939341" y="5609670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51" name="Picture 10350">
            <a:extLst>
              <a:ext uri="{FF2B5EF4-FFF2-40B4-BE49-F238E27FC236}">
                <a16:creationId xmlns:a16="http://schemas.microsoft.com/office/drawing/2014/main" id="{E1F7160C-4AAF-A762-2F16-D4F756D1D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3691592" y="5815803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52" name="Picture 10351">
            <a:extLst>
              <a:ext uri="{FF2B5EF4-FFF2-40B4-BE49-F238E27FC236}">
                <a16:creationId xmlns:a16="http://schemas.microsoft.com/office/drawing/2014/main" id="{446DD239-3461-AFF1-74B1-EBE8DC1E5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4259497" y="5967285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53" name="Picture 10352">
            <a:extLst>
              <a:ext uri="{FF2B5EF4-FFF2-40B4-BE49-F238E27FC236}">
                <a16:creationId xmlns:a16="http://schemas.microsoft.com/office/drawing/2014/main" id="{7570547F-7B59-10D2-13A2-D80CBF775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32343">
            <a:off x="2824784" y="5697064"/>
            <a:ext cx="320556" cy="296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BC0C5B5-95AD-8B7F-2AE8-77AFCB8714F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C4A8C632-605A-0B9C-7EB0-8E84131CDF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FDECB38-F716-F74C-C895-9762F1A00A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FBFB5D00-3DEE-64D6-1287-5DFE90AD17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3CC3B9E5-F581-4BC1-71B6-09D04A5CF2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3EFDC90-15B8-8A41-FB14-9137DC227B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59" name="Rectangle 10">
                      <a:extLst>
                        <a:ext uri="{FF2B5EF4-FFF2-40B4-BE49-F238E27FC236}">
                          <a16:creationId xmlns:a16="http://schemas.microsoft.com/office/drawing/2014/main" id="{9FF47791-158F-A97B-BCA3-449CD98B96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60" name="Rectangle 11">
                      <a:extLst>
                        <a:ext uri="{FF2B5EF4-FFF2-40B4-BE49-F238E27FC236}">
                          <a16:creationId xmlns:a16="http://schemas.microsoft.com/office/drawing/2014/main" id="{C8EAC195-4664-AC22-AEE4-B9F34BA669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E9E076C-A87A-4B8C-4824-F026A38611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357" name="Rectangle 13">
                      <a:extLst>
                        <a:ext uri="{FF2B5EF4-FFF2-40B4-BE49-F238E27FC236}">
                          <a16:creationId xmlns:a16="http://schemas.microsoft.com/office/drawing/2014/main" id="{56FB1CAD-82A1-E6D5-EF35-8B0BF36C0A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58" name="Rectangle 14">
                      <a:extLst>
                        <a:ext uri="{FF2B5EF4-FFF2-40B4-BE49-F238E27FC236}">
                          <a16:creationId xmlns:a16="http://schemas.microsoft.com/office/drawing/2014/main" id="{0A151822-079D-3D8B-C938-1D545F0236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98D0CEF6-11E4-E32A-F3B4-70E46FCED0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355" name="Rectangle 10354">
                      <a:extLst>
                        <a:ext uri="{FF2B5EF4-FFF2-40B4-BE49-F238E27FC236}">
                          <a16:creationId xmlns:a16="http://schemas.microsoft.com/office/drawing/2014/main" id="{E64B3B4D-25D2-2272-F69C-304236E06A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56" name="Rectangle 10355">
                      <a:extLst>
                        <a:ext uri="{FF2B5EF4-FFF2-40B4-BE49-F238E27FC236}">
                          <a16:creationId xmlns:a16="http://schemas.microsoft.com/office/drawing/2014/main" id="{4C52CB2D-92C6-37B0-1F8F-793A5AF3C5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49B1250-ACDA-B460-39FC-AFF218E5A8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0AA4B116-E78C-A49D-F2C3-6A3327736F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54" name="Rectangle 20">
                      <a:extLst>
                        <a:ext uri="{FF2B5EF4-FFF2-40B4-BE49-F238E27FC236}">
                          <a16:creationId xmlns:a16="http://schemas.microsoft.com/office/drawing/2014/main" id="{1CBE76FB-7462-C1F2-F532-E32FEBA651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A47338E2-785B-4AB6-D6BC-31B0A81B49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0B72C22-B951-B699-564E-D9A86A5C11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1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1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1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1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1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1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1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1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1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1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1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1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1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1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1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1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10" fill="hold"/>
                                        <p:tgtEl>
                                          <p:spTgt spid="10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10" fill="hold"/>
                                        <p:tgtEl>
                                          <p:spTgt spid="10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1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1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1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1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1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1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1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1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1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1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1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1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1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1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1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1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1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1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1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1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1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1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1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1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1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1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1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1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1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1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1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1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1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1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1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1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1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1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1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1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1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1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1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1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1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1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1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1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1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1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1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1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1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1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1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1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1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1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1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1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1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1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1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1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5" dur="1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1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1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1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1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1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7" dur="1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8" dur="1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1" dur="1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2" dur="1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1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1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9" dur="1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1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3" dur="1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1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1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1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 nodeType="clickPar">
                      <p:stCondLst>
                        <p:cond delay="indefinite"/>
                      </p:stCondLst>
                      <p:childTnLst>
                        <p:par>
                          <p:cTn id="3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3" dur="1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4" dur="1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7" dur="1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8" dur="1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1" dur="1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2" dur="1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5" dur="1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6" dur="1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9" dur="10" fill="hold"/>
                                        <p:tgtEl>
                                          <p:spTgt spid="10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0" dur="10" fill="hold"/>
                                        <p:tgtEl>
                                          <p:spTgt spid="10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3" dur="10" fill="hold"/>
                                        <p:tgtEl>
                                          <p:spTgt spid="10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4" dur="10" fill="hold"/>
                                        <p:tgtEl>
                                          <p:spTgt spid="10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7" dur="10" fill="hold"/>
                                        <p:tgtEl>
                                          <p:spTgt spid="10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8" dur="10" fill="hold"/>
                                        <p:tgtEl>
                                          <p:spTgt spid="10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1" dur="10" fill="hold"/>
                                        <p:tgtEl>
                                          <p:spTgt spid="10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2" dur="10" fill="hold"/>
                                        <p:tgtEl>
                                          <p:spTgt spid="10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5" dur="10" fill="hold"/>
                                        <p:tgtEl>
                                          <p:spTgt spid="10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6" dur="10" fill="hold"/>
                                        <p:tgtEl>
                                          <p:spTgt spid="10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9" dur="10" fill="hold"/>
                                        <p:tgtEl>
                                          <p:spTgt spid="10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0" dur="10" fill="hold"/>
                                        <p:tgtEl>
                                          <p:spTgt spid="10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3" dur="10" fill="hold"/>
                                        <p:tgtEl>
                                          <p:spTgt spid="10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4" dur="10" fill="hold"/>
                                        <p:tgtEl>
                                          <p:spTgt spid="10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7" dur="10" fill="hold"/>
                                        <p:tgtEl>
                                          <p:spTgt spid="10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8" dur="10" fill="hold"/>
                                        <p:tgtEl>
                                          <p:spTgt spid="10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1" dur="10" fill="hold"/>
                                        <p:tgtEl>
                                          <p:spTgt spid="10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2" dur="10" fill="hold"/>
                                        <p:tgtEl>
                                          <p:spTgt spid="10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5" dur="10" fill="hold"/>
                                        <p:tgtEl>
                                          <p:spTgt spid="10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6" dur="10" fill="hold"/>
                                        <p:tgtEl>
                                          <p:spTgt spid="10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9" dur="10" fill="hold"/>
                                        <p:tgtEl>
                                          <p:spTgt spid="10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0" dur="10" fill="hold"/>
                                        <p:tgtEl>
                                          <p:spTgt spid="10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3" dur="10" fill="hold"/>
                                        <p:tgtEl>
                                          <p:spTgt spid="10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4" dur="10" fill="hold"/>
                                        <p:tgtEl>
                                          <p:spTgt spid="10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7" dur="10" fill="hold"/>
                                        <p:tgtEl>
                                          <p:spTgt spid="10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8" dur="10" fill="hold"/>
                                        <p:tgtEl>
                                          <p:spTgt spid="10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1" dur="10" fill="hold"/>
                                        <p:tgtEl>
                                          <p:spTgt spid="10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2" dur="10" fill="hold"/>
                                        <p:tgtEl>
                                          <p:spTgt spid="10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5" dur="10" fill="hold"/>
                                        <p:tgtEl>
                                          <p:spTgt spid="10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6" dur="10" fill="hold"/>
                                        <p:tgtEl>
                                          <p:spTgt spid="10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9" dur="10" fill="hold"/>
                                        <p:tgtEl>
                                          <p:spTgt spid="10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0" dur="10" fill="hold"/>
                                        <p:tgtEl>
                                          <p:spTgt spid="10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3" dur="10" fill="hold"/>
                                        <p:tgtEl>
                                          <p:spTgt spid="10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4" dur="10" fill="hold"/>
                                        <p:tgtEl>
                                          <p:spTgt spid="10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7" dur="10" fill="hold"/>
                                        <p:tgtEl>
                                          <p:spTgt spid="10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8" dur="10" fill="hold"/>
                                        <p:tgtEl>
                                          <p:spTgt spid="10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1" dur="10" fill="hold"/>
                                        <p:tgtEl>
                                          <p:spTgt spid="10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2" dur="10" fill="hold"/>
                                        <p:tgtEl>
                                          <p:spTgt spid="10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5" dur="10" fill="hold"/>
                                        <p:tgtEl>
                                          <p:spTgt spid="10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6" dur="10" fill="hold"/>
                                        <p:tgtEl>
                                          <p:spTgt spid="10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9" dur="10" fill="hold"/>
                                        <p:tgtEl>
                                          <p:spTgt spid="10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0" dur="10" fill="hold"/>
                                        <p:tgtEl>
                                          <p:spTgt spid="10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3" dur="10" fill="hold"/>
                                        <p:tgtEl>
                                          <p:spTgt spid="10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4" dur="10" fill="hold"/>
                                        <p:tgtEl>
                                          <p:spTgt spid="10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7" dur="10" fill="hold"/>
                                        <p:tgtEl>
                                          <p:spTgt spid="10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8" dur="10" fill="hold"/>
                                        <p:tgtEl>
                                          <p:spTgt spid="10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1" dur="10" fill="hold"/>
                                        <p:tgtEl>
                                          <p:spTgt spid="10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2" dur="10" fill="hold"/>
                                        <p:tgtEl>
                                          <p:spTgt spid="10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5" dur="10" fill="hold"/>
                                        <p:tgtEl>
                                          <p:spTgt spid="10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6" dur="10" fill="hold"/>
                                        <p:tgtEl>
                                          <p:spTgt spid="10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9" dur="10" fill="hold"/>
                                        <p:tgtEl>
                                          <p:spTgt spid="10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0" dur="10" fill="hold"/>
                                        <p:tgtEl>
                                          <p:spTgt spid="10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3" dur="10" fill="hold"/>
                                        <p:tgtEl>
                                          <p:spTgt spid="10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4" dur="10" fill="hold"/>
                                        <p:tgtEl>
                                          <p:spTgt spid="10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7" dur="10" fill="hold"/>
                                        <p:tgtEl>
                                          <p:spTgt spid="10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8" dur="10" fill="hold"/>
                                        <p:tgtEl>
                                          <p:spTgt spid="10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1" dur="10" fill="hold"/>
                                        <p:tgtEl>
                                          <p:spTgt spid="10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2" dur="10" fill="hold"/>
                                        <p:tgtEl>
                                          <p:spTgt spid="10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5" dur="10" fill="hold"/>
                                        <p:tgtEl>
                                          <p:spTgt spid="10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6" dur="10" fill="hold"/>
                                        <p:tgtEl>
                                          <p:spTgt spid="10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9" dur="10" fill="hold"/>
                                        <p:tgtEl>
                                          <p:spTgt spid="10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0" dur="10" fill="hold"/>
                                        <p:tgtEl>
                                          <p:spTgt spid="10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3" dur="10" fill="hold"/>
                                        <p:tgtEl>
                                          <p:spTgt spid="10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4" dur="10" fill="hold"/>
                                        <p:tgtEl>
                                          <p:spTgt spid="10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7" dur="10" fill="hold"/>
                                        <p:tgtEl>
                                          <p:spTgt spid="10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8" dur="10" fill="hold"/>
                                        <p:tgtEl>
                                          <p:spTgt spid="10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1" dur="10" fill="hold"/>
                                        <p:tgtEl>
                                          <p:spTgt spid="10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2" dur="10" fill="hold"/>
                                        <p:tgtEl>
                                          <p:spTgt spid="10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5" dur="10" fill="hold"/>
                                        <p:tgtEl>
                                          <p:spTgt spid="10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6" dur="10" fill="hold"/>
                                        <p:tgtEl>
                                          <p:spTgt spid="10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9" dur="10" fill="hold"/>
                                        <p:tgtEl>
                                          <p:spTgt spid="10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0" dur="10" fill="hold"/>
                                        <p:tgtEl>
                                          <p:spTgt spid="10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3" dur="10" fill="hold"/>
                                        <p:tgtEl>
                                          <p:spTgt spid="10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4" dur="10" fill="hold"/>
                                        <p:tgtEl>
                                          <p:spTgt spid="10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7" dur="10" fill="hold"/>
                                        <p:tgtEl>
                                          <p:spTgt spid="10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8" dur="10" fill="hold"/>
                                        <p:tgtEl>
                                          <p:spTgt spid="10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1" dur="10" fill="hold"/>
                                        <p:tgtEl>
                                          <p:spTgt spid="10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2" dur="10" fill="hold"/>
                                        <p:tgtEl>
                                          <p:spTgt spid="10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5" dur="10" fill="hold"/>
                                        <p:tgtEl>
                                          <p:spTgt spid="10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6" dur="10" fill="hold"/>
                                        <p:tgtEl>
                                          <p:spTgt spid="10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9" dur="10" fill="hold"/>
                                        <p:tgtEl>
                                          <p:spTgt spid="10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0" dur="10" fill="hold"/>
                                        <p:tgtEl>
                                          <p:spTgt spid="10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3" dur="10" fill="hold"/>
                                        <p:tgtEl>
                                          <p:spTgt spid="10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4" dur="10" fill="hold"/>
                                        <p:tgtEl>
                                          <p:spTgt spid="10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7" dur="10" fill="hold"/>
                                        <p:tgtEl>
                                          <p:spTgt spid="10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8" dur="10" fill="hold"/>
                                        <p:tgtEl>
                                          <p:spTgt spid="10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1" dur="10" fill="hold"/>
                                        <p:tgtEl>
                                          <p:spTgt spid="10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2" dur="10" fill="hold"/>
                                        <p:tgtEl>
                                          <p:spTgt spid="10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5" dur="10" fill="hold"/>
                                        <p:tgtEl>
                                          <p:spTgt spid="10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6" dur="10" fill="hold"/>
                                        <p:tgtEl>
                                          <p:spTgt spid="10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9" dur="10" fill="hold"/>
                                        <p:tgtEl>
                                          <p:spTgt spid="10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0" dur="10" fill="hold"/>
                                        <p:tgtEl>
                                          <p:spTgt spid="10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3" dur="10" fill="hold"/>
                                        <p:tgtEl>
                                          <p:spTgt spid="10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4" dur="10" fill="hold"/>
                                        <p:tgtEl>
                                          <p:spTgt spid="10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7" dur="10" fill="hold"/>
                                        <p:tgtEl>
                                          <p:spTgt spid="10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8" dur="10" fill="hold"/>
                                        <p:tgtEl>
                                          <p:spTgt spid="10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1" dur="10" fill="hold"/>
                                        <p:tgtEl>
                                          <p:spTgt spid="10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2" dur="10" fill="hold"/>
                                        <p:tgtEl>
                                          <p:spTgt spid="10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5" dur="10" fill="hold"/>
                                        <p:tgtEl>
                                          <p:spTgt spid="10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6" dur="10" fill="hold"/>
                                        <p:tgtEl>
                                          <p:spTgt spid="10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9" dur="10" fill="hold"/>
                                        <p:tgtEl>
                                          <p:spTgt spid="10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0" dur="10" fill="hold"/>
                                        <p:tgtEl>
                                          <p:spTgt spid="10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38">
            <a:extLst>
              <a:ext uri="{FF2B5EF4-FFF2-40B4-BE49-F238E27FC236}">
                <a16:creationId xmlns:a16="http://schemas.microsoft.com/office/drawing/2014/main" id="{86A64F8E-407E-379D-E0A4-F72FE32F000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3" name="Group 19">
              <a:extLst>
                <a:ext uri="{FF2B5EF4-FFF2-40B4-BE49-F238E27FC236}">
                  <a16:creationId xmlns:a16="http://schemas.microsoft.com/office/drawing/2014/main" id="{E507774F-A9DC-A91F-C770-E8EFDB97CC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5" name="Group 8">
                <a:extLst>
                  <a:ext uri="{FF2B5EF4-FFF2-40B4-BE49-F238E27FC236}">
                    <a16:creationId xmlns:a16="http://schemas.microsoft.com/office/drawing/2014/main" id="{4851C6E4-B3DE-6DEA-C2CD-B28523917F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77" name="Group 9">
                  <a:extLst>
                    <a:ext uri="{FF2B5EF4-FFF2-40B4-BE49-F238E27FC236}">
                      <a16:creationId xmlns:a16="http://schemas.microsoft.com/office/drawing/2014/main" id="{BE0A7E4B-2503-2101-92DB-861767DF5E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87" name="Rectangle 10">
                    <a:extLst>
                      <a:ext uri="{FF2B5EF4-FFF2-40B4-BE49-F238E27FC236}">
                        <a16:creationId xmlns:a16="http://schemas.microsoft.com/office/drawing/2014/main" id="{D4BE4ABC-11D3-7352-B9A2-90528A5904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8" name="Rectangle 11">
                    <a:extLst>
                      <a:ext uri="{FF2B5EF4-FFF2-40B4-BE49-F238E27FC236}">
                        <a16:creationId xmlns:a16="http://schemas.microsoft.com/office/drawing/2014/main" id="{8CC9A5CF-6D7B-9B5F-F3F0-DB9C247BDE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8" name="Group 12">
                  <a:extLst>
                    <a:ext uri="{FF2B5EF4-FFF2-40B4-BE49-F238E27FC236}">
                      <a16:creationId xmlns:a16="http://schemas.microsoft.com/office/drawing/2014/main" id="{A5E036E4-339F-9E78-00A4-4AA75943BF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5" name="Rectangle 13">
                    <a:extLst>
                      <a:ext uri="{FF2B5EF4-FFF2-40B4-BE49-F238E27FC236}">
                        <a16:creationId xmlns:a16="http://schemas.microsoft.com/office/drawing/2014/main" id="{69D912F4-2906-92E9-72C4-359E0891B5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6" name="Rectangle 14">
                    <a:extLst>
                      <a:ext uri="{FF2B5EF4-FFF2-40B4-BE49-F238E27FC236}">
                        <a16:creationId xmlns:a16="http://schemas.microsoft.com/office/drawing/2014/main" id="{777A2CB3-E884-0F82-375D-ED5D044A0F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9" name="Group 15">
                  <a:extLst>
                    <a:ext uri="{FF2B5EF4-FFF2-40B4-BE49-F238E27FC236}">
                      <a16:creationId xmlns:a16="http://schemas.microsoft.com/office/drawing/2014/main" id="{7C6EB99E-3627-70FC-4D64-AB5ABF3E9F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3" name="Rectangle 16">
                    <a:extLst>
                      <a:ext uri="{FF2B5EF4-FFF2-40B4-BE49-F238E27FC236}">
                        <a16:creationId xmlns:a16="http://schemas.microsoft.com/office/drawing/2014/main" id="{2A28653E-C5E4-9E06-F142-6B685BD4A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4" name="Rectangle 17">
                    <a:extLst>
                      <a:ext uri="{FF2B5EF4-FFF2-40B4-BE49-F238E27FC236}">
                        <a16:creationId xmlns:a16="http://schemas.microsoft.com/office/drawing/2014/main" id="{1A18BD86-0565-60FA-6FB0-08E2461901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0" name="Group 18">
                  <a:extLst>
                    <a:ext uri="{FF2B5EF4-FFF2-40B4-BE49-F238E27FC236}">
                      <a16:creationId xmlns:a16="http://schemas.microsoft.com/office/drawing/2014/main" id="{98CD5084-2E1C-61D8-30B8-862A11E2DF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1" name="Rectangle 19">
                    <a:extLst>
                      <a:ext uri="{FF2B5EF4-FFF2-40B4-BE49-F238E27FC236}">
                        <a16:creationId xmlns:a16="http://schemas.microsoft.com/office/drawing/2014/main" id="{CABB62DF-C4DE-4AE7-2F1D-5B9E69CA26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2" name="Rectangle 20">
                    <a:extLst>
                      <a:ext uri="{FF2B5EF4-FFF2-40B4-BE49-F238E27FC236}">
                        <a16:creationId xmlns:a16="http://schemas.microsoft.com/office/drawing/2014/main" id="{62726713-085E-D2CB-EE07-A71DD5FB84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C8656195-CE24-BC38-DFED-4CABB109E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1D39726-5469-6C53-EB95-F4E20B09D1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1" name="Content Placeholder 1">
            <a:extLst>
              <a:ext uri="{FF2B5EF4-FFF2-40B4-BE49-F238E27FC236}">
                <a16:creationId xmlns:a16="http://schemas.microsoft.com/office/drawing/2014/main" id="{05E16821-BD99-434A-3342-942011A24E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626475" cy="2667000"/>
          </a:xfrm>
        </p:spPr>
        <p:txBody>
          <a:bodyPr/>
          <a:lstStyle/>
          <a:p>
            <a:pPr algn="ctr"/>
            <a:r>
              <a:rPr lang="en-US" altLang="en-US">
                <a:solidFill>
                  <a:srgbClr val="FF0000"/>
                </a:solidFill>
                <a:latin typeface="Brush Script MT" panose="03060802040406070304" pitchFamily="66" charset="0"/>
              </a:rPr>
              <a:t>How to decide the value of smallest valid size of the fluid parcel?</a:t>
            </a:r>
          </a:p>
          <a:p>
            <a:pPr algn="ctr"/>
            <a:r>
              <a:rPr lang="en-US" altLang="en-US">
                <a:solidFill>
                  <a:srgbClr val="3366FF"/>
                </a:solidFill>
                <a:latin typeface="Brush Script MT" panose="03060802040406070304" pitchFamily="66" charset="0"/>
              </a:rPr>
              <a:t>How to develop a criteria?</a:t>
            </a:r>
          </a:p>
          <a:p>
            <a:pPr algn="ctr"/>
            <a:r>
              <a:rPr lang="en-US" altLang="en-US">
                <a:solidFill>
                  <a:srgbClr val="00B050"/>
                </a:solidFill>
                <a:latin typeface="Brush Script MT" panose="03060802040406070304" pitchFamily="66" charset="0"/>
              </a:rPr>
              <a:t>Any reference size?</a:t>
            </a:r>
            <a:endParaRPr lang="en-IN" altLang="en-US">
              <a:solidFill>
                <a:srgbClr val="00B050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7189" name="Picture 21">
            <a:extLst>
              <a:ext uri="{FF2B5EF4-FFF2-40B4-BE49-F238E27FC236}">
                <a16:creationId xmlns:a16="http://schemas.microsoft.com/office/drawing/2014/main" id="{1DD4A9B5-C5F1-DB10-320F-E96E1E3F0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3402013"/>
            <a:ext cx="694372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2879</TotalTime>
  <Words>627</Words>
  <Application>Microsoft Office PowerPoint</Application>
  <PresentationFormat>On-screen Show (4:3)</PresentationFormat>
  <Paragraphs>72</Paragraphs>
  <Slides>19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STXingkai</vt:lpstr>
      <vt:lpstr>Baguet Script</vt:lpstr>
      <vt:lpstr>Blackadder ITC</vt:lpstr>
      <vt:lpstr>Brush Script MT</vt:lpstr>
      <vt:lpstr>Calibri</vt:lpstr>
      <vt:lpstr>Cambria Math</vt:lpstr>
      <vt:lpstr>CommercialScript BT</vt:lpstr>
      <vt:lpstr>Gigi</vt:lpstr>
      <vt:lpstr>Libre Baskerville</vt:lpstr>
      <vt:lpstr>Tempus Sans ITC</vt:lpstr>
      <vt:lpstr>Times New Roman</vt:lpstr>
      <vt:lpstr>Vladimir Script</vt:lpstr>
      <vt:lpstr>Blank Presentation</vt:lpstr>
      <vt:lpstr>Continuum Hypothesis for Definition of Properties  in Fluid Mechanics</vt:lpstr>
      <vt:lpstr>Secondary Dimensions and Units</vt:lpstr>
      <vt:lpstr>List of Secondary Dimensions</vt:lpstr>
      <vt:lpstr>Mercurialness in Defining Dimensions For Fluids</vt:lpstr>
      <vt:lpstr>Visualization of A Fluid </vt:lpstr>
      <vt:lpstr>The Continuum Hypothesis</vt:lpstr>
      <vt:lpstr>Mathematical Implementation of Continuum Hypothesis</vt:lpstr>
      <vt:lpstr>Mathematical Implementation of Continuum Hypothesis</vt:lpstr>
      <vt:lpstr>The Continuum Hypothesis &amp; Valid Volume</vt:lpstr>
      <vt:lpstr>Macroscopic Uncertainty</vt:lpstr>
      <vt:lpstr>Macroscopic Uncertainty</vt:lpstr>
      <vt:lpstr>Macroscopic Uncertainty</vt:lpstr>
      <vt:lpstr>Engineering Challenges to Work with Varying Properties of Atmosphere</vt:lpstr>
      <vt:lpstr>Mercurialness in Defining Dimensions For Fluids: Properties of Ocean</vt:lpstr>
      <vt:lpstr>Discussion of The Continuum Approach</vt:lpstr>
      <vt:lpstr> Sample Size for  The Continuum Approach</vt:lpstr>
      <vt:lpstr>Validity of The Continuum Approach</vt:lpstr>
      <vt:lpstr>Validity of The Continuum Approach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289</cp:revision>
  <cp:lastPrinted>2002-07-26T02:11:33Z</cp:lastPrinted>
  <dcterms:created xsi:type="dcterms:W3CDTF">2002-07-26T01:39:54Z</dcterms:created>
  <dcterms:modified xsi:type="dcterms:W3CDTF">2025-08-04T02:25:58Z</dcterms:modified>
</cp:coreProperties>
</file>