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6"/>
  </p:notesMasterIdLst>
  <p:sldIdLst>
    <p:sldId id="1257" r:id="rId2"/>
    <p:sldId id="615" r:id="rId3"/>
    <p:sldId id="1088" r:id="rId4"/>
    <p:sldId id="647" r:id="rId5"/>
    <p:sldId id="697" r:id="rId6"/>
    <p:sldId id="699" r:id="rId7"/>
    <p:sldId id="547" r:id="rId8"/>
    <p:sldId id="1087" r:id="rId9"/>
    <p:sldId id="1442" r:id="rId10"/>
    <p:sldId id="1443" r:id="rId11"/>
    <p:sldId id="1089" r:id="rId12"/>
    <p:sldId id="1075" r:id="rId13"/>
    <p:sldId id="1074" r:id="rId14"/>
    <p:sldId id="661" r:id="rId15"/>
    <p:sldId id="1441" r:id="rId16"/>
    <p:sldId id="664" r:id="rId17"/>
    <p:sldId id="704" r:id="rId18"/>
    <p:sldId id="666" r:id="rId19"/>
    <p:sldId id="663" r:id="rId20"/>
    <p:sldId id="696" r:id="rId21"/>
    <p:sldId id="667" r:id="rId22"/>
    <p:sldId id="708" r:id="rId23"/>
    <p:sldId id="679" r:id="rId24"/>
    <p:sldId id="1440" r:id="rId25"/>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521415D9-36F7-43E2-AB2F-B90AF26B5E84}">
      <p14:sectionLst xmlns:p14="http://schemas.microsoft.com/office/powerpoint/2010/main">
        <p14:section name="Default Section" id="{1D08264A-7DC7-46A3-9653-275CABCDCF17}">
          <p14:sldIdLst>
            <p14:sldId id="1257"/>
          </p14:sldIdLst>
        </p14:section>
        <p14:section name="Untitled Section" id="{0F1A7A6A-A2D2-473E-8E57-238C4531FD9C}">
          <p14:sldIdLst>
            <p14:sldId id="615"/>
            <p14:sldId id="1088"/>
            <p14:sldId id="647"/>
            <p14:sldId id="697"/>
            <p14:sldId id="699"/>
            <p14:sldId id="547"/>
            <p14:sldId id="1087"/>
            <p14:sldId id="1442"/>
            <p14:sldId id="1443"/>
            <p14:sldId id="1089"/>
            <p14:sldId id="1075"/>
            <p14:sldId id="1074"/>
            <p14:sldId id="661"/>
            <p14:sldId id="1441"/>
            <p14:sldId id="664"/>
            <p14:sldId id="704"/>
            <p14:sldId id="666"/>
            <p14:sldId id="663"/>
            <p14:sldId id="696"/>
            <p14:sldId id="667"/>
            <p14:sldId id="708"/>
            <p14:sldId id="679"/>
            <p14:sldId id="144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291B"/>
    <a:srgbClr val="F907B4"/>
    <a:srgbClr val="FFCCCC"/>
    <a:srgbClr val="FF0000"/>
    <a:srgbClr val="FF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4" d="100"/>
          <a:sy n="74" d="100"/>
        </p:scale>
        <p:origin x="106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07-25T03:25:16.88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3-09-20T03:29:05.120"/>
    </inkml:context>
    <inkml:brush xml:id="br0">
      <inkml:brushProperty name="width" value="0.05292" units="cm"/>
      <inkml:brushProperty name="height" value="0.05292" units="cm"/>
      <inkml:brushProperty name="color" value="#FF0000"/>
    </inkml:brush>
  </inkml:definitions>
  <inkml:trace contextRef="#ctx0" brushRef="#br0">2389 17976 162 0,'0'0'40'0,"0"0"5"15,0 0-94-15,0 0-24 0,-18 31-10 16,18-31 42-1,0 0 41-15</inkml:trace>
</inkml:ink>
</file>

<file path=ppt/ink/ink3.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3-10-14T03:27:48.025"/>
    </inkml:context>
    <inkml:brush xml:id="br0">
      <inkml:brushProperty name="width" value="0.05292" units="cm"/>
      <inkml:brushProperty name="height" value="0.05292" units="cm"/>
      <inkml:brushProperty name="color" value="#FF0000"/>
    </inkml:brush>
  </inkml:definitions>
  <inkml:trace contextRef="#ctx0" brushRef="#br0">2601 18093 250 0,'0'0'86'0,"0"0"6"16,0 0-48-16,0 0-32 16,0 0 7-16,0 0-3 15,0 0-9-15,0 0-8 16,0 0-1-16,0 0-19 16,0 0-37-16,0 0-52 0,0 0-5 15,0 0 11-15,0 0 3 16,0 0 88-16</inkml:trace>
</inkml:ink>
</file>

<file path=ppt/ink/ink4.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07-25T03:25:16.88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5.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10-15T03:32:01.04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6.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0T03:53:47.40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7.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0T03:53:47.40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8.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0T03:58:02.16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9.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7-02-10T04:03:53.47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0 115 189,'8'11'63,"4"-11"-42,6-13-62,8-4-15,2-9-13,6-4-12,2-10 56</inkml:trace>
</inkml:ink>
</file>

<file path=ppt/ink/ink10.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0T04:03:35.89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11.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1-07T03:57:02.909"/>
    </inkml:context>
    <inkml:brush xml:id="br0">
      <inkml:brushProperty name="width" value="0.05292" units="cm"/>
      <inkml:brushProperty name="height" value="0.05292" units="cm"/>
      <inkml:brushProperty name="color" value="#FF0000"/>
    </inkml:brush>
  </inkml:definitions>
  <inkml:trace contextRef="#ctx0" brushRef="#br0">4265 5132 1153 0,'22'-28'9'0,"-4"0"-15"0,6 4 5 0,-3 0-12 0,0 3 11 0,1-2 12 0,-3-1-6 0,4 2 10 0,-6 0-10 0,1 1-11 15,-3 3 6-15,0 3-4 0,-4-1-16 0,0 1 0 0,1 2-9 0,-3 0-12 0,-4 0-15 0,0 5-11 0,-2 1-1 0,0 0-14 0,-3 2-44 0,-1 1 13 0,-3-3-27 0,0 2 10 0</inkml:trace>
  <inkml:trace contextRef="#ctx0" brushRef="#br0" timeOffset="637.61">4312 4828 156 0,'-16'3'25'0,"2"1"80"15,3 0 19-15,3 1-3 0,-4-1-6 0,4-1-35 16,-1 0-9-16,1 0-4 0,4-1-28 0,3 1-10 16,1 0-14-16,0-2 10 0,4 1 0 0,-2-2-13 0,5 0 9 15,0 0-12-15,0-1-2 0,2-2 5 16,1 1-12-16,3-4 10 0,4 1-7 0,-1-1 1 0,4-1 8 15,2 0-9-15,-3-2-10 0,6 1 11 16,-1-1-13-16,-1 2 15 0,0 0 2 0,-3 0-8 0,1 4 7 16,-4 1-9-16,0 2-6 0,-2 3 7 0,0 1-8 0,-4 2 8 15,-1 2 1-15,-1 1-4 0,-1 2 9 0,-3 1-8 16,0 1-4-16,-1 1 7 0,-1 0-5 0,-2 2 5 16,-1 1 0-16,0-1-1 0,0-1 3 0,3 0-2 15,-4-3-1-15,1-1 5 0,0 0-4 0,0-4 5 0,1 0-3 16,-1-7-18-16,0 0-8 0,0 0-9 15,5 7-58-15,-1-10 40 0,3-4-23 0,-1-4 29 0,2 0-19 0,0-3 7 16,3-4 13-16,-2-2-6 16,-1-4 24-16,3-1 25 0,3 1-6 0,-2-2 11 15,1 0-4-15,-1-1 0 0,-3 2 1 0,3-2-2 16,-2 0-18-16,1 0 27 0,0 0-13 0,-4 0 20 16,-2 3 0-16,1 5 18 0,-5 0 12 0,1 2-4 15,1-1-6-15,-3 2-4 0,0 3-12 0,0 1 9 16,0 0-3-16,-2 3-8 0,2 0 7 0,-3 0-9 0,-2 2-7 15,4 2 15-15,-7 1-7 0,4 1 11 0,4 3-3 16,0 0-16-16,0 0 3 0,-7 2-8 0,-5 1-6 16,5 3 4-16,-5 2-7 0,5 1 7 0,3 2-2 0,-5 0-2 15,3 1 5-15,3 3-2 0,-5-2 0 0,4 2 2 16,0 1-3-16,-3-1 3 0,1 0 1 0,3 2 4 0,3-1 0 0,1 1-1 16,5 3-14-16,-3-2 16 15,-3-2-6-15,2 0 10 0,3 0-4 0,-2-1 1 16,6 0 4-16,-2-2-4 0,0 0-16 0,6-2 24 15,-4-1-19-15,3-5 22 0,2 0-13 0,-2-4 6 16,3 1 3-16,2-2-1 0,-3-4-6 0,0-3 10 16,3-3-11-16,-5-2 11 0,4-4-4 0,-2-4-2 15,1 0 9-15,-6-4-10 0,1 1-8 0,-3 2 6 0,-1-4-8 0,-4 5 8 16,-2-2-4-16,-1-1 0 0,-3 1 2 0,-1-1-3 16,-2 5-12-16,0 3 0 0,-1 4-15 15,0 5 9-15,-2 4-29 0,2 5-11 16,-4 5-3-16,-1 8-2 0,-7 4 0 0,1 10-7 0,-8 4-46 15,-3 8 15-15,2 5-89 0</inkml:trace>
  <inkml:trace contextRef="#ctx0" brushRef="#br0" timeOffset="4919.35">6318 5524 318 0,'-9'-15'156'0,"2"2"-45"0,1 5-69 0,0 1 3 0,4 1-27 0,0 5-6 0,1 0 2 16,1 1-5-16,0 0-17 0,0 0 11 0,0 0-7 16,0 0 9-16,0 0-7 0,0 0-1 0,0 0 2 15,0 0-3-15,0 0-5 0,0 0 19 0,0 0-10 0,0 0 13 16,0 0-1-16,0 0-10 0,1 0 8 0,15-10-10 15,-9 6-12-15,-2-2 17 0,1 1-11 0,1 0 14 16,0-2-3-16,-1 3 2 0,4-3 4 0,-1 2-3 16,-1-2 3-16,2 0 22 0,-1-2-4 0,0-1 9 15,4-1-14-15,0-1-3 0,1 1-2 0,5-1-1 16,-5-3-14-16,4-1 13 0,0-1-17 0,6-2 15 16,5 2-7-16,0-3-6 0,4-2 7 0,-4 1-9 0,-2-3-4 15,2 1 11-15,-2 0-7 0,0 0 9 16,1-2-1-16,-1 4-6 0,-4-1 11 0,-2 3-11 0,-1-2 0 15,-1 1 4-15,4 0-14 0,-2 0 7 0,-1 1-30 0,8-1-16 16,-13 2-11-16,6-1-4 0,-1 1-37 0,-9 1-6 16,5 0-20-16,-4 1 5 0,-4 2-47 0</inkml:trace>
  <inkml:trace contextRef="#ctx0" brushRef="#br0" timeOffset="5203.45">6762 4774 525 0,'-16'-2'98'16,"0"-1"161"-16,4 3-150 0,1-1-29 16,1 1-27-16,6 3 8 0,0-2-40 0,4-1-20 0,0 0 3 0,4 6-8 15,3-5-8-15,3 2 13 0,2-1-12 0,4-1 12 16,3 0 1-16,2-3-5 0,4 0 8 0,0-3-10 16,-4 1-7-16,2-1-2 0,6 2-12 0,-7-2 6 15,3-1-14-15,2 2 14 0,-1-2 3 0,-2 4 1 16,1 1-7-16,-6 1 21 0,-3 1-20 15,-2 1 20-15,-4-2-6 0,-1 5-9 0,-2 3 12 16,0 1-15-16,-3 3 0 0,-3 0 17 0,-1 1-3 0,-3 5 7 16,1 0 4-16,-4 2 2 0,1 0 2 0,-1 0-2 15,-4 0-12-15,1-2 11 0,0-2-10 0,4-2 10 0,-1-1-3 16,4-3-65-16,1 0-37 0,-4-7-12 16,3 2-97-16</inkml:trace>
  <inkml:trace contextRef="#ctx0" brushRef="#br0" timeOffset="5601.58">7246 4400 424 0,'-6'-12'220'0,"0"1"-99"16,0 1-54-16,0 1 21 0,0 2-26 15,3 2-24-15,-2 4-4 0,2-2-7 0,0 2-27 0,-1 1 5 0,-1-1-11 0,-1 3 10 16,0 0-2-16,0 2-6 0,-1 0 6 15,3 3-9-15,-3 1-13 0,-2 1 24 0,2 3-17 0,0-1 19 16,-2 2-6-16,2 2-10 16,2 4 10-16,-1 0-12 0,2 3-4 0,1 2 16 0,-1 1-6 15,1-2 10-15,1 0-2 0,1 0-2 0,1 1 0 16,2 0-1-16,5-1 1 0,-4-2 1 0,2 0 2 0,1 0 0 16,1-2 2-16,0-3 3 0,3-1 0 0,-3-3 0 0,1 0-12 15,-1-3 11-15,1-2-7 0,1-2 10 0,0-1 4 0,-1-4 4 16,1-1 6-16,0-3-3 15,-1-2-11-15,0-5 17 0,-1-4-9 16,0 0 11-16,-1-4-19 0,-1 0 3 0,-1 0 0 0,-2-6 1 0,-1 3-9 0,-2-3 3 31,-2-1-7-31,-3 3 7 0,-1-1-4 0,-2 3-6 0,-1 2 1 0,-2 3-4 16,-1 2-8-16,-1 3-13 0,-1 6-18 16,3 2 2-16,-2 5-53 0,-1 5-84 0,-3 2-9 0,-2 5-25 0,-4 0-8 15</inkml:trace>
  <inkml:trace contextRef="#ctx0" brushRef="#br0" timeOffset="-58868.89">6130 9664 223 0,'-6'0'-87'0,"6"0"63"0,0 0 121 0,0 0-15 0,-2-6-3 0,2 3-16 0,2 4-23 0,-2-4 15 0,-6-3-5 0,6 3-9 0,2-1-2 16,1-1-4-1,2 1-17-15,-3 1-7 0,-8-3-6 0,4 4 2 16,2 2 1-16,0 0 5 0,0 0 7 0,0-1-6 0,0 0-12 0,0 0 16 0,-1-12-12 16,-6 9 15-16,5 6-1 0,5-1-4 31,-4 2 5-31,1-3-6 0,0 4-2 0,0-4 12 16,0 0-11-16,-1 0 11 0,-13-4-10 0,11 7 4 15,0 1 4-15,-2 0-3 0,5 1-19 0,-5-1 13 16,-1-2-12-16,3 2 14 0,0 0-8 0,-3-2-7 15,1 1 3-15,-4 0-5 0,4 3 2 0,-5-2 3 16,3 0-4-16,1-1 2 0,5-1-2 0,-2 2 0 16,3 3 5-16,-2-4-2 0,-4-1 4 0,3-1-1 15,-4 0 3-15,-1 1 0 0,1 2 10 0,1-2-2 16,0 0 0-16,4 1-3 0,-1-1-17 0,1 1 24 16,1 2-13-16,-4-4 18 0,-2 1-17 0,2-2-3 15,-2 0 4-15,2 0-3 0,4 2-3 0,-1 0 3 16,2 0-5-16,0-2 4 0,0 0 0 0,0 0-3 15,0 0 4-15,0 0-3 0,0 0 2 0,0 0 1 16,0 0-3-16,-1 0 3 0,0 0 5 0,0 0-11 16,1 0 9-16,0 0-10 0,0 0 8 15,-2 0-6-15,1 0-1 0,0 0-1 0,0 0 2 16,0 0 2-16,1 0 3 0,0 0-3 0,0 0-4 16,-1 0 12-16,1 0-3 0,0 0 8 15,0 0-4-15,0 0-12 0,0 0 2 0,0 0-5 16,0 0-3-16,0 0 13 0,0 0-13 0,0 0 12 15,0 0-7-15,0 0 0 0,0 0 5 0,0 0-5 16,0 0-9-16,0 0 11 0,0 0 3 0,0 0 2 16,0 1-7-16,0 0 3 0,0 0-4 15,0 0 3-15,0 0-8 0,0-1 7 0,0 0 1 0,0 1 4 16,0-1-4-16,0 1-2 0,0-1 0 0,0 0 0 16,0 0-5-16,0 0 8 0,0 0 2 15,0 0 4-15,0 0-2 0,0 0 5 0,0 0-5 0,0 0 6 16,0 0 1-16,0 0-13 0,0 0 2 0,0 0-4 15,0 0 6-15,0 0-5 0,0 0 4 16,0 0-4-16,0 0 13 0,0 0-13 16,0 0 3-16,0 0-6 0,0 0 13 0,0 0-4 0,0 0 5 0,0 0-7 15,0 0-4-15,0 0 7 0,0 0-6 16,0 0 8-16,0 0-3 0,0 0-5 0,-1 0 7 16,1 0-7-16,0 0 6 0,0 0-6 0,0 0 0 15,0 0-2-15,0 0-4 0,0 0 8 0,0 0-1 16,0 0 5-16,0 0-2 15,0 0 26-15,1-1-50 0,0 0 22 0,0 0 0 16,0 0-8-16,0 0 5 0,2 0 6 0,-2 0-10 16,1 0 1-16,32-25-5 0,-34 26 13 0,1 0-4 15,0-1 5-15,1 0-6 0,-1 0-10 0,-1 0 12 16,1 0-2-16,0 0 5 0,0 0 0 0,0 0-5 16,0 0 2-16,1 0-3 0,-1 0-6 0,-1 0 10 15,1 0-8-15,0 0 9 0,1 0 4 0,1 0-10 16,-2 0 7-16,1-1-9 0,-1 2-1 15,0 0 6-15,0 0-1 0,0 0 3 0,1 0 1 16,-2 0-5-16,1 0 0 0,0 0-2 0,0 0 6 16,0 0-10-16,-1 0 0 0,0 0-5 0,0 0 6 0,0 0 1 15,0 0 2-15,0 0-1 0,0 0-8 0,0 0 10 16,0 0-2-16,0 0 4 0,0 0 0 0,0 0-2 16,0 0 0-1,0 0 0-15,0 0-8 0,0 0-18 0,0 0-13 16,0 0 0-16,0 0-16 0,0 2-38 0,0-1-20 15,0 0-12-15,0 0-81 0,0 0 6 0</inkml:trace>
  <inkml:trace contextRef="#ctx0" brushRef="#br0" timeOffset="-56506.97">6052 9749 1 0,'0'0'0'0,"-1"-2"0"0,-1 0 0 0,2 2 0 0,0 0 0 0,0 0 0 16,-5-2 0-16,8 2 1 0,-2-3 17 0,-1 2-10 0,-6-2 9 0,2 1-11 0,-4 1-1 0,8 1 15 0,0 0-11 15,0 0 13-15,0 0 3 0,0 0-1 0,0 0 9 16,0 0-8-16,-1 0-10 0,-1 0 6 0,1 0-10 15,0 0 10-15,0 0-4 0,0 0 4 16,0 0 3-16,0 1-2 0,-2 0-12 0,1 0 13 16,0 0-11-16,1 0 13 0,-2 0-6 0,-21 16-6 15,16-16 8-15,7 2-11 0,1 1-13 0,0 0 20 16,1-1-16-16,-1-1 20 0,0-2 3 0,0 0 7 16,0 0 11-16,0 0-7 0,0 0-10 0,0 0 21 15,0 0-17-15,0 0 20 0,0 0-10 0,0 0-14 16,0 0 12-16,0 0-15 0,0 0-13 0,0 0 19 15,0 0-12-15,0 0 17 0,0 0 6 0,0 0-20 16,0-1 9-16,-1 0-13 0,-11-15-3 0,5 13 5 16,5-1-5-16,-1 1 5 0,0 0-5 0,1-2-7 15,2 3 5-15,-6-2-5 0,4 0-3 0,-3 1 8 16,1-2-9-16,0 0 9 0,0 1-11 0,-2-1 3 16,3 1 0-16,-4-1 3 0,2-1-7 0,-1-1 5 15,0-1-5-15,-1-1 7 16,-2 0 11-16,1-2 6 0,0-1 7 0,0-2-3 0,-4 3 8 0,2-4-5 15,0 3 0-15,0-3-1 16,-3-3-2-16,2 2-2 0,-4 0-1 0,1-4 0 16,-2-2-8-16,-5 0-8 0,4-4-5 0,-4 4 0 0,9 1 4 15,-4-2 0-15,5 0 0 0,2-2-3 0,-4-3-9 16,5 0 9-16,-7-2 1 0,1 0 3 16,-6-5 0-16,4 2-4 0,1 2-1 0,-3-5-2 15,5 2-10-15,0-3 13 0,-3-2-2 0,0 0 8 16,-1-2-3-16,4-1-3 0,-1-4 0 0,1 4 2 15,1-1 10-15,-1 1 2 0,-2-4 10 0,5 0-6 16,-6-1 3-16,1-6 3 0,5 6-5 0,-3-3 6 16,5-4-6-16,5 4-3 0,-12-6 5 0,10 5-3 15,-7 0-4-15,-2-4 1 0,12 3-8 0,-5-3 8 16,6-1 5-16,0-4-17 0,-1 2 10 0,2-1-13 16,2 3 1-16,7 4-1 15,4-1-4-15,-4-3 3 0,-1-3 6 0,1-1-9 0,0 0 5 0,3 2-6 16,2 1 1-16,0-3 2 0,3 0-5 0,-1-2 4 15,5-1-4-15,1 2 2 0,1-1 2 16,1-2 0-16,-1-1-2 0,3 1 4 0,0-2-3 0,1-1 4 16,5 4-8-16,-1-2 4 0,6 0 1 0,6 0 1 15,3-3-2-15,6-3 0 0,-8-1-8 16,3 5 7-16,0 0 4 0,3 3-5 16,2 3 0-16,2-6-4 0,0-2 9 0,4 2-6 0,2-1 6 15,0-1-7-15,3 3 2 0,2-1 0 16,3 2 4-16,7 0-1 0,5 2 0 0,-3-5 0 0,-1-3 0 15,-1 6 2-15,2-3 2 0,5 5 0 16,1-4-3-16,1 12 3 16,-7-4-2-16,7 1 2 0,4 4-4 0,2-8 3 0,4 8-5 0,2-1-1 15,2-1-6-15,-3 1 4 0,-1-2 3 0,-3 1-3 16,-1 4 10-16,9 1-8 16,1 0 1-16,3 0-2 0,3 4 2 0,-2-1-1 0,2-1 5 0,-1 5-9 15,1-7 1-15,4 5-4 0,4-1-2 16,4 1 12-16,-2 5-7 0,-3-4 8 0,1 5-2 0,3 2-6 15,-1-4 9-15,0 9-5 0,1-5 11 0,0 2-11 16,1 0-2-16,1-1-4 0,-3 5 5 0,4 2 2 16,-2 1 0-16,0 1-1 15,3-3 1-15,0-1-4 0,-1 5 3 0,-3 0-3 0,3 1 1 0,2 4-4 16,-4-1 3-16,3 3-3 16,-5-1 4-16,2 3-3 0,-3 2 2 0,-2-1-2 0,-7 4 6 0,8 2-4 15,5 2-1-15,0 2-1 0,5 1 7 0,-7 0-2 16,-4 1 4-16,-6 0-3 0,8 4-4 15,-1 0 2-15,1 1-6 0,10 3 6 16,-5-2-3-16,-4 0 0 0,-1 3 5 16,1 1-3-16,-5 1 7 0,6 4-10 0,-2-1 3 0,3 3-5 15,-2 1 9-15,-8 1-1 0,0 2 5 0,-5 0-3 16,1 3 0-16,3 4-1 16,-2-3-6-16,-5 2 5 0,2 5 6 0,-3-5-12 15,-1 5 0-15,-2 1-6 0,-10-4 11 0,8 6-5 0,0 0 8 0,0 0-7 16,1 2 7-16,-7 0-5 15,1 2-4-15,1-2 1 0,0 3 8 0,-5 1 1 0,2 3 3 16,1-1-4-16,-4-7-10 0,5 7 13 0,-9-5 3 0,-4 5 3 31,6 4-10-31,-3-3 2 0,3 4-3 0,-4-2 3 16,-9 3-6-16,1-4 6 0,4 5-1 0,4-1 4 16,1-5-2-16,-1 4-1 0,-6-2-1 0,-1 4 0 15,4 5 0-15,-1-3-2 0,1 4 1 0,-3 0-3 16,-9-1 5-16,-1-4 0 0,2-4 1 0,5 3-1 15,2-1-1-15,-3 4 0 0,-2 2-2 0,-8-3 0 16,1 1 0-16,-2 1 1 0,2 2-1 0,2 4 0 16,-3 1 4-16,-4 0-3 0,-2-2 2 0,-2 5-2 15,-1-4 9-15,0 3-10 0,4-4 4 16,-2-2-5-16,5 4 10 0,1 0-7 0,-6 0 1 0,-3 4-3 16,-1-1 2-16,2 0 0 0,-3-1 2 15,-2-5-2-15,-3 1-2 0,-3 0 1 0,0 0 0 16,0 5 1-16,-4-5 10 0,-5 0-7 0,-1 0 1 15,-3-2-4-15,0 3 5 0,-5-3-5 0,3 4 0 16,-5-5-3-16,-1 0 5 0,4 3 0 16,-6-3 5-16,7 3-4 0,-2-2 2 15,1 0-4-15,-4-2-1 16,-3 1 0 0,7-3 0-16,-5-2 3 0,-1 3 2 0,2-1 1 0,-1 1 0 0,-2 2-5 0,4-2-1 0,-3 1-1 0,-1-3 5 0,2 5-4 15,-3-6 7-15,-2 2-7 0,3 3-7 0,5-2 12 16,-4 0-6-16,4 4 9 0,-3-6-2 15,1 3-6-15,1 0 4 0,-1 2-3 0,4 2 9 16,-7-1-10-16,0 0 3 0,3-2-5 0,0 1 7 0,0-2-4 16,5 3 3-16,-5-6-4 0,-3-1 1 0,-2 3 2 15,1 2-7-15,-1 0 5 0,0 4 9 0,2-4-13 16,-5-4 10-16,2 1-12 0,1 0 2 0,1-1 8 16,2 2-4-16,1 0 8 0,-1-2 12 0,3 4-1 15,-1-3 7-15,2 3-5 0,2-5-1 0,0 2-10 16,-3-1 0-16,2 0-3 0,-4 0-2 0,2-1-2 15,3-2 0-15,2 0-1 0,5-1-8 0,-3-2 9 16,0 1-7-16,-3-4 7 16,1 4 2-16,-3 0-4 0,-1-2 8 0,0 0-7 0,-2-2 8 0,-3 0-6 15,2 0 3-15,-1 2-3 0,-4-5 6 0,4-3-8 16,-3 3-2-16,-1-3-1 0,1 1 2 0,-2 1-2 16,0-4-1-16,-4-5-1 15,6 4 6-15,3-1-2 0,-6-2 1 0,2 2-2 16,-6-2 2-16,-3-1-1 0,0 1 0 0,-3-3-1 0,0 2 6 15,1-5 1-15,7 0 3 0,0 1-1 0,-3-3-3 16,0-1 1 0,-3-1-2-16,3 1 2 0,-3 2 8 0,9-4-7 0,-5-1 6 0,1-1-7 15,4-6-2-15,-2 5 9 0,-2-2-4 0,-3-2 5 16,2 1-9-16,-3-3 2 16,0-1 1-16,2-2 1 0,-4 1 1 0,2 0-1 0,-1-1 4 15,-1-1-1-15,7 2 3 0,-6-2-1 0,-1-2 3 0,0 0-1 16,0 0 5-16,0 0-6 15,0 0 4-15,0 0-3 0,0 0 9 0,0 0-8 0,0 0-1 0,0-1 0 16,0 0 1-16,0 0-7 0,0-1-5 16,0 1 1-16,0 0-5 0,0 0-2 15,0 0 4-15,0 0-5 0,0 0 1 0,0 0 1 16,0 0-2-16,0 0 0 0,0-1 0 0,0 1-2 16,0 0-2-16,0 0 1 0,1 0-5 0,0 0-20 0,-1-13-30 0,0 18 4 15,-2 3-77-15,-6 0-114 0,9 5-127 16,-11-1 6-16,2-1-251 0</inkml:trace>
  <inkml:trace contextRef="#ctx0" brushRef="#br0" timeOffset="-50541.07">6178 9721 435 0,'-12'0'55'0,"-14"0"106"0,11 0-113 0,2 2-18 0,9 2-15 0,-6-2 4 0,8 2-16 0,2-4-3 0,-8 2 9 0,32 0-9 0,-24-2-2 0,6-1 4 0,7 1-4 0,-24-5 5 0,23 1 2 0,-4-3-6 16,0 0 6-16,11 1-7 0,-12 0-7 0,1 2 9 0,-4-2-13 16,5 1 13-16,-4-2-10 0,1 2-16 0,2 0 7 15,-8-1-12-15,7 1-5 0,-1 1 33 0,-4-2-15 0,9 2 19 16,-9-2 3-16,1 3 0 0,-2-3 13 0,0 3-9 0,1 1 15 15,-2-2 9-15,3 4 1 16,-3-3 3-16,0-1 3 0,0 0-5 0,0 4 2 0,0 0-4 16,0 0-19-16,0-1 7 0,0 0-10 0,0 0 11 15,0 0-10-15,0 0-8 0,-2-21 6 0,5 19-7 16,1-1 0-16,0-3 2 0,1 0-7 0,-1-5 5 16,3 0 3-16,0-5-3 0,2 1 9 0,1-1-8 15,1-7-3-15,2 0 13 0,0-1-13 0,2-4 14 0,2-4 2 0,0 0-1 16,-2-10 8-16,6-3-7 15,4-3 6-15,4-2-5 0,3-2-2 0,11 3-1 16,0-1 4-16,2 0-14 0,8 2 6 0,-11 0-10 0,-1-3-4 16,4 6 7-16,-4-5-5 0,3 3 5 0,4-2-3 0,2-2 1 15,6 2 0-15,0-5-1 0,1-1-6 0,0 1 7 0,1-7-3 16,-5 4 4-16,11-2-1 0,4-8 0 0,5 7 5 16,4-10-5-16,-7 3-3 0,9-3 15 0,-1 0-9 15,9 1 12-15,2 0-8 0,-11 3-1 16,-1-5-1-16,9 4-2 0,2 1-3 0,5 0 2 0,3 5-3 0,-6 2 1 15,1-2 6-15,2 2-7 0,-1 3 10 0,-9-3-10 16,0 1-5-16,9-4 6 16,3 2-3-16,3 1 4 0,0 5 2 0,1-4-2 15,-6 1 2-15,5 0-2 0,-2-3-8 0,1 1 9 16,3-1-4-16,4 1 6 0,-3-3 1 0,4-1 2 16,-4 5 4-16,1-1-4 0,4 5-7 0,-4 1 11 0,4 0 0 0,-2-3 5 0,0-4-8 15,5 10-4 1,-10-5-4-16,4 9 3 0,-2 1-10 0,-7-6 10 15,8 4-2-15,-2-2 7 0,2-2 0 0,4 2-9 0,-3 6 0 0,0-8-3 16,0 4 1-16,-2-3 4 0,-1-4-2 16,2 7 4-16,0-2 2 0,10 6-5 0,2 1 7 0,-5-3-6 15,2-2-4-15,-1-3 9 0,-4 3-9 0,1 5 8 16,2 5-9-16,1-3 5 0,2 3 0 16,-7 5 2-16,0 3-9 0,-1 0 10 0,-9 6-9 15,4-4 10-15,-5 0-5 0,2 3-3 0,3-2 11 0,-8 5-10 16,1-5-1-16,4 4 11 0,-6-1-13 0,-3-2 14 15,0 4 2-15,-2 1-1 0,5 1 7 0,1 1-6 0,-2 0 2 16,-3 1-9-16,-6 0 7 0,3 4-7 16,1-3 6-16,1-2-4 0,-9-4 2 0,-4 6-3 0,-1-3-9 0,4 8 10 15,3 0-10-15,0-4 13 16,-3 6 4-16,-6 0-14 0,-8 2 8 0,5 1-10 16,4-6 2-16,-2 4 3 0,4-4-2 0,-9 1 4 0,-4 2-3 15,6-1-1-15,7 3-1 0,3 0 0 0,6 1 6 0,-10-3-8 16,-2 3 1-16,1 1-5 0,5 0 4 0,2-1 3 15,-6 1 4-15,-5 0-2 0,-1 3 8 0,-7 2-14 16,4 0 2-16,8 1-7 0,-2-2 7 0,5 1 1 16,-5 1 4-16,-9 3-2 0,-1 0-3 0,1 0 1 15,-1 0 0-15,3-1 3 0,-3 2 3 16,-1 0-6-16,-7 2 3 0,-1 0-3 0,-1 1-4 0,6 2 9 16,5 0-6-16,-5 1 7 0,2-1-3 0,-6 3 0 0,-8 0-2 15,-2 0 0-15,5 3 2 0,-6-5-8 16,2-1 8-16,2 5-9 0,-6-4 12 0,7 7-8 15,-3-2 2-15,-2 0-2 0,0-1 9 0,-4 6-7 0,-3 1 0 16,1-4-2-16,1 7 5 0,-1-9-1 16,2 2 3-16,-3 3-4 0,-2-2 3 0,4 1-7 0,-1 1 0 15,-1 3-3-15,2 2 8 0,-6 1-4 16,-2-3 5-16,-5 1-6 0,1 5-2 0,-3-1 6 16,-1 2-1-16,0 0 4 0,-2-1-3 0,-1-1 0 15,-2 1-1-15,-4 0 1 0,2-1-3 0,-1 1 4 16,4 2 0-16,-5 0 2 0,1 0-4 0,-2-1 4 0,4 0-5 15,-2 1 4-15,-3 1-10 0,1-1 7 0,-7-1-2 16,6-3 4-16,1 2 4 0,-3-4-6 0,5-2 3 16,-6 3-5-16,3-3-4 0,1 2 10 0,2 1-1 15,0 1 5-15,-3-1-5 0,1-2-2 0,-2 1 0 0,2-1 0 16,1-3-5-16,-2 4 7 0,2 1-4 16,-2 3 6-16,1 1-1 0,-1-3-4 0,-2-2 7 0,0-2-7 15,2 2-8-15,-2 0 14 0,1 3-6 0,0 2 10 16,2-2-10-16,-4 1 1 0,2-2-1 0,1-1 0 15,0 1 4-15,-1 7-5 0,0-2 1 0,1-1-3 16,-1 4 4-16,2-9-1 0,-2 5 3 0,2 4-2 0,-4-4 8 16,1 6-14-16,2 0 5 0,1 3-8 0,-1-1 6 15,-2-3 2-15,-2 5 0 0,2-4 3 0,5 6 5 16,-3 4-8-16,0-5 9 0,-3 5-9 16,-3 0 3-16,7 3-2 0,-4-1-2 0,5 3 1 0,-8 0-5 15,6 0 9-15,2 3-6 0,-2-2 8 0,3 0-4 16,-3 1-2-16,0 2 3 0,-2-1-2 0,2 2 8 0,2-3-9 15,0-1 3-15,3 1-3 0,0 0 3 16,-4 2-1-16,2 0 2 0,-7 2-3 0,2 0 7 0,-2 0-10 16,1 0 5-16,1 1-5 0,-1 0 6 0,0 2-4 15,-4 2 2-15,3-1-2 0,-3-1 9 0,6-1-6 16,-2 0-1-16,-1 3 0 0,-3-3 7 0,0-1-9 0,0 3 3 16,0-6-4-16,8 6 8 0,-8-2-5 15,0-2 2-15,4 2-4 0,-5-4 0 0,1 5 0 0,1-6 0 16,0-3-1-16,2 2 5 0,7-4-4 0,-2 5 2 15,0-2-2-15,1 0 4 0,-1-2-1 0,1-1-3 0,0-3 2 16,1 2-1-16,-1-1 4 0,1 0 0 16,-1 1 1-16,0-4-6 0,-2-2 0 0,-1 1 0 0,1-4 0 15,-1 3 7-15,0-5-7 0,-2-1-2 0,1 0-1 16,-2-4 9-16,2 1-1 0,-2-2 6 0,2-2-8 16,-1-2-7-16,0-2 11 0,0-3-4 0,-1 0 8 15,-1-4 1-15,2 2-10 0,-2-9 4 0,1-1-5 0,4 2-2 16,-3-3 6-16,-2 3-2 0,-2-4 5 0,0 0-1 15,3-1 0-15,-1 0 4 0,4-2-4 0,-5-6-7 16,-1 0 19-16,0 0-6 0,11-5 15 0,-11 5-7 0,3-3-2 16,-3 0-3-16,-6 2 2 0,8-2-6 0,-2-6-16 15,2 7-6-15,0-6-4 0,-1 2-20 0,-1 2-68 16,-1-12-35-16,5 8-14 0,-6 0-126 0,0-5-112 16</inkml:trace>
  <inkml:trace contextRef="#ctx0" brushRef="#br0" timeOffset="-49967.06">7793 9897 275 0,'-26'-2'43'0,"0"2"5"0,1 0 9 0,0 0-26 0,1 0-16 0,-2-1-3 0,-3-1-12 16,3-2 8-16,-1 4-4 0,-4 4-16 0,-3-4 10 15,5 5-15-15,-1-5 2 0,3-3 19 0,6 2-7 16,-3 0 11-16,4-1-6 0,0 1 0 15,1-5 0-15,-2 0-1 0,6-1-5 0,-1-2 2 0,3 3-32 0,-1-6 11 16,-2 1-104-16</inkml:trace>
  <inkml:trace contextRef="#ctx0" brushRef="#br0" timeOffset="-48270.34">5919 9606 340 0,'-2'-2'50'0,"1"-2"2"16,1 4-24-16,0 0 16 0,0 0-35 0,0 0-6 0,6-3 4 0,-2 6-7 0,2-1-7 16,-2-2 10-1,4-1-11-15,-1-3 12 0,2 2 7 0,-1-2 0 16,1-2 7-16,4 4-8 0,-6-1-4 0,4 0 2 0,-3 0-4 0,6-2 2 0,4 2-6 0,3 6 5 15,6 5 3-15,-3-6-2 16,2-1-9-16,-2 3 12 0,0 1-7 0,-4 6 11 0,7-5-8 16,0-1-1-16,-1-2 0 15,7 1-1-15,-4 4-3 0,1 2 6 0,-6-4-8 16,7 2 9-16,-1-1 2 0,-2-5 5 0,17 4 8 0,0-4-6 0,0 1-6 0,10-3 17 16,-7 0-20-1,1-4 20-15,0 0-9 0,-3 1-3 0,10-2 15 16,4-5-13-16,2 1 5 0,11-4-4 0,-7 2-9 15,1-3 7-15,1-1 6 0,8-4-17 0,3-7 14 0,1 6-16 16,3-6-3-16,0 2 17 0,7 1-17 0,0-6 18 16,3 3-12-16,-5-4-1 0,-3 1 1 0,11-2-2 15,5-2 1-15,4 1 2 0,2-2 0 0,3-3-1 16,-5 0 2-16,3 1 1 0,0-5 5 0,3 3-4 16,5 0-10-16,5-6 11 0,3 3-13 0,-2-1 12 15,1-3-5-15,3 5 4 0,4-8 10 0,3 1-6 0,8 0 1 16,4-4-9-16,-8 4 2 0,5 1-2 0,-5-4 8 0,8 1-13 0,-2-2 2 15,5-1-6-15,-3 1-1 0,-4-1 10 16,8 2-11-16,0-4 11 0,-6-2-2 16,15 2-2-16,-8-5 8 0,-2 3-9 0,10 0-5 0,-7-2 5 0,-2 0-4 0,6-3 5 0,-1 1 5 15,3 3-6-15,1-2 7 0,-3 1-8 0,-9-6-3 16,12 1 20-16,-8 0-2 0,5 0 11 0,13 5-2 0,-16-7 6 31,6-1-1-31,-4 3 2 0,-10-4-1 0,13 0-8 16,-4 4 2-16,-5-1-4 0,12 2-6 0,-10-3-6 15,-6 0 0-15,11-1-1 0,-6-2-4 0,4 5 7 16,4 1 2-16,-13-1 1 0,-1 3-6 0,5-4-2 16,-7 1-5-16,0-1 3 0,10 2 2 0,-13 0-11 15,-8-3 5-15,6 2-7 0,-3-2 5 0,-6 0-5 0,14 5 3 16,-11-4-3-16,-7-1 3 0,1 2 8 0,-4-6-7 16,0 3 9-16,0 5-2 0,-5-4-4 0,2 9 8 15,-11-4-7-15,-3 0-5 0,-3 7 19 0,-13-1-11 0,6 5 17 16,0 4-9-16,-1-6 8 0,-2 5 0 0,-9 4 2 15,-1-2-1-15,2 5-6 0,-5-2-6 16,-9 3 2-16,1 0 2 0,-2-1-7 0,3 5 11 0,11-5-11 16,-3 2-5-16,-1 3 2 0,-3-3-1 0,-4 6 4 15,-3-2 6-15,5 6-10 0,-3-1 1 0,4 4-4 16,-8 1-1-16,-5-1 6 0,-9-1-1 0,12 3 4 0,-4-7-2 16,-3 7-1-16,6 6 0 0,-24 0 0 15,5 4-1-15,-1 1-3 0,-3 0-5 0,-2 1 2 0,-3 5 1 16,0 4 3-16,-3-2 1 0,3 3 0 0,-2 1-11 0,-5 0 11 15,4 3 0-15,-4 1 4 0,0 5-4 0,-3 3-6 16,-2 0-1-16,0 2 0 0,-5-4 16 0,3 5-13 16,5-1 2-16,-9 3-8 0,5 6 6 0,-7-2 3 15,-6 3 1-15,14 2-1 0,-7 1-6 16,-4 0 2-16,2 2-6 0,-1 3 5 0,-5 0 5 0,3 5 1 16,-5 1 3-16,-11 4-4 0,0-1-9 0,0 0 13 15,3 4-5-15,-7-6 7 0,8 3 1 0,-5 1-6 16,4 2 6-16,-8-3-7 0,4 3-1 0,-2 1 5 15,-5-3-5-15,10 3 5 0,-9-2-2 0,0-1-2 16,3-2 1-16,-2 5-1 0,1 0 11 0,2 2-13 0,-4 0 3 16,1-1-8-16,2 1 8 0,-1 3 3 0,2 0 2 0,2 2-2 15,-2-1-14-15,-1 4 14 16,0-2 0-16,-3 3 5 0,2-2-3 0,0 0-5 0,-1 2-4 0,0-3 1 16,0 5-5-16,2 0 14 0,0-3 0 0,1-1 5 15,-4 2-12-15,2-1 3 0,-1 4-3 16,0 0 4-16,0-3-8 0,-2 2 11 0,2-3-10 0,-3 2 9 15,3-1-4-15,5-4-1 0,-7 5 8 0,8-5-7 0,-2 2 9 16,-6-2-14-16,8-2-2 0,2 3-4 0,-3-2 10 16,7 5 0-16,-7-3 4 0,-1-2-4 15,0 2-5-15,0-3 6 0,5 3-1 0,-3-1 4 0,6 2-3 16,-3-3-1-16,0 0 2 0,3 0-3 0,-9-1-13 0,5 1 21 16,-2 1-8-16,-3 2 13 0,5-2-5 0,-2 2-10 15,-1 0 3-15,-1-4-5 0,0 3 5 0,-1-4 0 16,0 2-4-16,0-5 3 0,-2 1 2 0,3 2 0 15,-2-1 4-15,1 2-5 0,-1-1 6 0,-1-4-7 16,1 2 1-16,-2-3-3 0,0 2 7 0,2 0 91 16,-1-2-106-16,0 1 79 0,2 0-184 0,0-4 84 15,1 4 37-15,0-4-6 0,-1 4 7 0,2-6-6 0,2-1 0 16,5 3-1-16,-4-7 8 0,3 8-8 16,-2-1 1-16,-1-5-3 0,3 0 5 0,-3-1-2 0,1 0 2 15,-5 0-2-15,4-2-8 0,1-1 13 0,1 0-6 16,-1 1 9-16,0 0-7 0,5 0 2 0,-2-5 1 0,1-2 0 15,4 0-5 1,-3 0 7-16,0 0-6 0,2-1 9 0,-4 0 0 0,4-4-5 0,4-2 5 16,-6 1-6-16,11-4 2 0,-5 1-1 0,5 0 4 0,7 0-3 15,-11-1-1-15,2 1-3 0,-4-4 0 0,1 1 1 16,0 2 2-16,-1-1 0 0,0 3 0 0,1-2 1 16,-3-3 2-16,0 0-7 0,0 0 2 15,-2-2-2-15,0 1 8 0,-1 0-6 0,0-3 3 0,-1-1-5 0,-1-1 6 16,-3-2-1-1,2 0 1-15,1 0 1 0,-2 0 7 0,0-1-3 0,1 0 10 0,-2-2-6 0,1-1 15 0,2-3-8 16,0 0 0-16,0 0-2 0,0 0-3 0,0 0-1 16,0 0-4-16,0 0 2 0,0 0 1 0,0 0-6 15,0 0 2-15,0 0-5 0,0 0-9 0,0 0 2 16,-1 0-19-16,0 1 9 0,1 0-43 0,-14 11-130 16,11-6-126-16,-2 3 3 0,-1-6-319 0</inkml:trace>
</inkml:ink>
</file>

<file path=ppt/ink/ink12.xml><?xml version="1.0" encoding="utf-8"?>
<inkml:ink xmlns:inkml="http://www.w3.org/2003/InkML">
  <inkml:definitions>
    <inkml:context xml:id="ctx0">
      <inkml:inkSource xml:id="inkSrc0">
        <inkml:traceFormat>
          <inkml:channel name="X" type="integer" max="1280" units="cm"/>
          <inkml:channel name="Y" type="integer" max="720" units="cm"/>
        </inkml:traceFormat>
        <inkml:channelProperties>
          <inkml:channelProperty channel="X" name="resolution" value="28.31858" units="1/cm"/>
          <inkml:channelProperty channel="Y" name="resolution" value="28.34646" units="1/cm"/>
        </inkml:channelProperties>
      </inkml:inkSource>
      <inkml:timestamp xml:id="ts0" timeString="2015-10-26T02:55:08.42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0,'0'25,"0"24,0-25,0 1,0-1,0 26</inkml:trace>
</inkml:ink>
</file>

<file path=ppt/ink/ink13.xml><?xml version="1.0" encoding="utf-8"?>
<inkml:ink xmlns:inkml="http://www.w3.org/2003/InkML">
  <inkml:definitions>
    <inkml:context xml:id="ctx0">
      <inkml:inkSource xml:id="inkSrc0">
        <inkml:traceFormat>
          <inkml:channel name="X" type="integer" max="1280" units="cm"/>
          <inkml:channel name="Y" type="integer" max="720" units="cm"/>
        </inkml:traceFormat>
        <inkml:channelProperties>
          <inkml:channelProperty channel="X" name="resolution" value="28.31858" units="1/cm"/>
          <inkml:channelProperty channel="Y" name="resolution" value="28.34646" units="1/cm"/>
        </inkml:channelProperties>
      </inkml:inkSource>
      <inkml:timestamp xml:id="ts0" timeString="2015-10-26T02:55:08.42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0,'0'25,"0"24,0-25,0 1,0-1,0 26</inkml:trace>
</inkml:ink>
</file>

<file path=ppt/ink/ink14.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0-26T03:18:43.82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15.xml><?xml version="1.0" encoding="utf-8"?>
<inkml:ink xmlns:inkml="http://www.w3.org/2003/InkML">
  <inkml:definitions>
    <inkml:context xml:id="ctx0">
      <inkml:inkSource xml:id="inkSrc0">
        <inkml:traceFormat>
          <inkml:channel name="X" type="integer" max="3840" units="cm"/>
          <inkml:channel name="Y" type="integer" max="1200" units="cm"/>
          <inkml:channel name="T" type="integer" max="2.14748E9" units="dev"/>
        </inkml:traceFormat>
        <inkml:channelProperties>
          <inkml:channelProperty channel="X" name="resolution" value="127.15232" units="1/cm"/>
          <inkml:channelProperty channel="Y" name="resolution" value="63.49206" units="1/cm"/>
          <inkml:channelProperty channel="T" name="resolution" value="1" units="1/dev"/>
        </inkml:channelProperties>
      </inkml:inkSource>
      <inkml:timestamp xml:id="ts0" timeString="2023-11-08T04:05:30.045"/>
    </inkml:context>
    <inkml:brush xml:id="br0">
      <inkml:brushProperty name="width" value="0.05292" units="cm"/>
      <inkml:brushProperty name="height" value="0.05292" units="cm"/>
      <inkml:brushProperty name="color" value="#FF0000"/>
    </inkml:brush>
  </inkml:definitions>
  <inkml:trace contextRef="#ctx0" brushRef="#br0">14588 14905 0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a:extLst>
              <a:ext uri="{FF2B5EF4-FFF2-40B4-BE49-F238E27FC236}">
                <a16:creationId xmlns:a16="http://schemas.microsoft.com/office/drawing/2014/main" id="{A024855E-BE47-9567-E71A-DC20B9E38E4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a:extLst>
              <a:ext uri="{FF2B5EF4-FFF2-40B4-BE49-F238E27FC236}">
                <a16:creationId xmlns:a16="http://schemas.microsoft.com/office/drawing/2014/main" id="{D3E44A2F-07E2-FD0A-A67A-5AF4B66B580E}"/>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40964" name="Rectangle 4">
            <a:extLst>
              <a:ext uri="{FF2B5EF4-FFF2-40B4-BE49-F238E27FC236}">
                <a16:creationId xmlns:a16="http://schemas.microsoft.com/office/drawing/2014/main" id="{27585532-DA0F-1131-C392-403617E4865A}"/>
              </a:ext>
            </a:extLst>
          </p:cNvPr>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a:extLst>
              <a:ext uri="{FF2B5EF4-FFF2-40B4-BE49-F238E27FC236}">
                <a16:creationId xmlns:a16="http://schemas.microsoft.com/office/drawing/2014/main" id="{BD2B75CC-F4FE-C6EA-2A62-2C15488B6299}"/>
              </a:ext>
            </a:extLst>
          </p:cNvPr>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26" name="Rectangle 6">
            <a:extLst>
              <a:ext uri="{FF2B5EF4-FFF2-40B4-BE49-F238E27FC236}">
                <a16:creationId xmlns:a16="http://schemas.microsoft.com/office/drawing/2014/main" id="{2F33A8BB-57D4-17D2-77E9-CA34808A2D25}"/>
              </a:ext>
            </a:extLst>
          </p:cNvPr>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a:extLst>
              <a:ext uri="{FF2B5EF4-FFF2-40B4-BE49-F238E27FC236}">
                <a16:creationId xmlns:a16="http://schemas.microsoft.com/office/drawing/2014/main" id="{819DDB1E-806E-3FD2-10FD-AB48CD0334E6}"/>
              </a:ext>
            </a:extLst>
          </p:cNvPr>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35C15D6-D0AA-4811-A3A1-287181E2CC5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61DC2957-EB57-664D-A72A-6FA9DEA13BFD}"/>
              </a:ext>
            </a:extLst>
          </p:cNvPr>
          <p:cNvSpPr>
            <a:spLocks noGrp="1" noRot="1" noChangeAspect="1" noTextEdit="1"/>
          </p:cNvSpPr>
          <p:nvPr>
            <p:ph type="sldImg"/>
          </p:nvPr>
        </p:nvSpPr>
        <p:spPr>
          <a:ln/>
        </p:spPr>
      </p:sp>
      <p:sp>
        <p:nvSpPr>
          <p:cNvPr id="8195" name="Notes Placeholder 2">
            <a:extLst>
              <a:ext uri="{FF2B5EF4-FFF2-40B4-BE49-F238E27FC236}">
                <a16:creationId xmlns:a16="http://schemas.microsoft.com/office/drawing/2014/main" id="{79DEB6D4-F058-4A01-DE82-DBE1C72D153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IN" altLang="en-US"/>
          </a:p>
        </p:txBody>
      </p:sp>
      <p:sp>
        <p:nvSpPr>
          <p:cNvPr id="8196" name="Slide Number Placeholder 3">
            <a:extLst>
              <a:ext uri="{FF2B5EF4-FFF2-40B4-BE49-F238E27FC236}">
                <a16:creationId xmlns:a16="http://schemas.microsoft.com/office/drawing/2014/main" id="{27EC003A-9015-F018-8244-3EC15C63BFC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92C454-24B4-44FE-A4A3-7CF9F3A4B192}" type="slidenum">
              <a:rPr lang="en-IN" altLang="en-US">
                <a:latin typeface="Arial" panose="020B0604020202020204" pitchFamily="34" charset="0"/>
              </a:rPr>
              <a:pPr>
                <a:spcBef>
                  <a:spcPct val="0"/>
                </a:spcBef>
              </a:pPr>
              <a:t>5</a:t>
            </a:fld>
            <a:endParaRPr lang="en-IN"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4">
            <a:extLst>
              <a:ext uri="{FF2B5EF4-FFF2-40B4-BE49-F238E27FC236}">
                <a16:creationId xmlns:a16="http://schemas.microsoft.com/office/drawing/2014/main" id="{9148C20A-5C6F-F939-91D9-95FC537BE32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BAFD0F8-F785-E3A0-72D2-E88777CE447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5B1DE56-3585-522B-F028-69AD456995EA}"/>
              </a:ext>
            </a:extLst>
          </p:cNvPr>
          <p:cNvSpPr>
            <a:spLocks noGrp="1" noChangeArrowheads="1"/>
          </p:cNvSpPr>
          <p:nvPr>
            <p:ph type="sldNum" sz="quarter" idx="12"/>
          </p:nvPr>
        </p:nvSpPr>
        <p:spPr>
          <a:ln/>
        </p:spPr>
        <p:txBody>
          <a:bodyPr/>
          <a:lstStyle>
            <a:lvl1pPr>
              <a:defRPr/>
            </a:lvl1pPr>
          </a:lstStyle>
          <a:p>
            <a:fld id="{6401E056-F074-4623-9150-5CB8103C620C}" type="slidenum">
              <a:rPr lang="en-US" altLang="en-US"/>
              <a:pPr/>
              <a:t>‹#›</a:t>
            </a:fld>
            <a:endParaRPr lang="en-US" altLang="en-US"/>
          </a:p>
        </p:txBody>
      </p:sp>
    </p:spTree>
    <p:extLst>
      <p:ext uri="{BB962C8B-B14F-4D97-AF65-F5344CB8AC3E}">
        <p14:creationId xmlns:p14="http://schemas.microsoft.com/office/powerpoint/2010/main" val="2220527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ADA768F5-A659-BA4E-34EF-5974181549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4ACDD7A-2AFA-0009-6D19-1206FB94F37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4FCDD8A-8475-41DF-6BD6-A961E30FD0BF}"/>
              </a:ext>
            </a:extLst>
          </p:cNvPr>
          <p:cNvSpPr>
            <a:spLocks noGrp="1" noChangeArrowheads="1"/>
          </p:cNvSpPr>
          <p:nvPr>
            <p:ph type="sldNum" sz="quarter" idx="12"/>
          </p:nvPr>
        </p:nvSpPr>
        <p:spPr>
          <a:ln/>
        </p:spPr>
        <p:txBody>
          <a:bodyPr/>
          <a:lstStyle>
            <a:lvl1pPr>
              <a:defRPr/>
            </a:lvl1pPr>
          </a:lstStyle>
          <a:p>
            <a:fld id="{1D7534BA-C8CB-4C35-88B4-226589CBE3D3}" type="slidenum">
              <a:rPr lang="en-US" altLang="en-US"/>
              <a:pPr/>
              <a:t>‹#›</a:t>
            </a:fld>
            <a:endParaRPr lang="en-US" altLang="en-US"/>
          </a:p>
        </p:txBody>
      </p:sp>
    </p:spTree>
    <p:extLst>
      <p:ext uri="{BB962C8B-B14F-4D97-AF65-F5344CB8AC3E}">
        <p14:creationId xmlns:p14="http://schemas.microsoft.com/office/powerpoint/2010/main" val="3877081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AA465B1-4149-DB5B-5DF6-34F11D9624B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D9960C4-55F4-3D80-8349-9ABF9CD2FAE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FE891C-C184-BAFB-99D5-94D727FF457C}"/>
              </a:ext>
            </a:extLst>
          </p:cNvPr>
          <p:cNvSpPr>
            <a:spLocks noGrp="1" noChangeArrowheads="1"/>
          </p:cNvSpPr>
          <p:nvPr>
            <p:ph type="sldNum" sz="quarter" idx="12"/>
          </p:nvPr>
        </p:nvSpPr>
        <p:spPr>
          <a:ln/>
        </p:spPr>
        <p:txBody>
          <a:bodyPr/>
          <a:lstStyle>
            <a:lvl1pPr>
              <a:defRPr/>
            </a:lvl1pPr>
          </a:lstStyle>
          <a:p>
            <a:fld id="{482EF18A-C9F4-4A62-9360-4B08A06D2DAD}" type="slidenum">
              <a:rPr lang="en-US" altLang="en-US"/>
              <a:pPr/>
              <a:t>‹#›</a:t>
            </a:fld>
            <a:endParaRPr lang="en-US" altLang="en-US"/>
          </a:p>
        </p:txBody>
      </p:sp>
    </p:spTree>
    <p:extLst>
      <p:ext uri="{BB962C8B-B14F-4D97-AF65-F5344CB8AC3E}">
        <p14:creationId xmlns:p14="http://schemas.microsoft.com/office/powerpoint/2010/main" val="1086032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072D465C-C41D-1A82-9A9B-370C1D6866F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3B53589-BCCA-3DD1-6FF7-2AA75235BC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D2D21B1-BD27-1E39-C0E8-A8AF1FD1924A}"/>
              </a:ext>
            </a:extLst>
          </p:cNvPr>
          <p:cNvSpPr>
            <a:spLocks noGrp="1" noChangeArrowheads="1"/>
          </p:cNvSpPr>
          <p:nvPr>
            <p:ph type="sldNum" sz="quarter" idx="12"/>
          </p:nvPr>
        </p:nvSpPr>
        <p:spPr>
          <a:ln/>
        </p:spPr>
        <p:txBody>
          <a:bodyPr/>
          <a:lstStyle>
            <a:lvl1pPr>
              <a:defRPr/>
            </a:lvl1pPr>
          </a:lstStyle>
          <a:p>
            <a:fld id="{8B345D88-A32F-4E62-96AB-69D6ADA43E05}" type="slidenum">
              <a:rPr lang="en-US" altLang="en-US"/>
              <a:pPr/>
              <a:t>‹#›</a:t>
            </a:fld>
            <a:endParaRPr lang="en-US" altLang="en-US"/>
          </a:p>
        </p:txBody>
      </p:sp>
    </p:spTree>
    <p:extLst>
      <p:ext uri="{BB962C8B-B14F-4D97-AF65-F5344CB8AC3E}">
        <p14:creationId xmlns:p14="http://schemas.microsoft.com/office/powerpoint/2010/main" val="249983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C7F621F1-1848-431F-AB7D-E2690E7136E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45F77ED2-1E94-B292-15A9-432804A73FD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FF37B30-941C-61BE-2500-1E214890C257}"/>
              </a:ext>
            </a:extLst>
          </p:cNvPr>
          <p:cNvSpPr>
            <a:spLocks noGrp="1" noChangeArrowheads="1"/>
          </p:cNvSpPr>
          <p:nvPr>
            <p:ph type="sldNum" sz="quarter" idx="12"/>
          </p:nvPr>
        </p:nvSpPr>
        <p:spPr>
          <a:ln/>
        </p:spPr>
        <p:txBody>
          <a:bodyPr/>
          <a:lstStyle>
            <a:lvl1pPr>
              <a:defRPr/>
            </a:lvl1pPr>
          </a:lstStyle>
          <a:p>
            <a:fld id="{FAEFFDB7-8998-494F-8182-53A957F8685D}" type="slidenum">
              <a:rPr lang="en-US" altLang="en-US"/>
              <a:pPr/>
              <a:t>‹#›</a:t>
            </a:fld>
            <a:endParaRPr lang="en-US" altLang="en-US"/>
          </a:p>
        </p:txBody>
      </p:sp>
    </p:spTree>
    <p:extLst>
      <p:ext uri="{BB962C8B-B14F-4D97-AF65-F5344CB8AC3E}">
        <p14:creationId xmlns:p14="http://schemas.microsoft.com/office/powerpoint/2010/main" val="1885289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4">
            <a:extLst>
              <a:ext uri="{FF2B5EF4-FFF2-40B4-BE49-F238E27FC236}">
                <a16:creationId xmlns:a16="http://schemas.microsoft.com/office/drawing/2014/main" id="{FA2DF542-65B1-11D0-09BA-73626E36233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E23FFC8-A8C4-9584-67C3-01EB1583CE4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A16035E-F26D-71C8-0E70-20E9A61C8759}"/>
              </a:ext>
            </a:extLst>
          </p:cNvPr>
          <p:cNvSpPr>
            <a:spLocks noGrp="1" noChangeArrowheads="1"/>
          </p:cNvSpPr>
          <p:nvPr>
            <p:ph type="sldNum" sz="quarter" idx="12"/>
          </p:nvPr>
        </p:nvSpPr>
        <p:spPr>
          <a:ln/>
        </p:spPr>
        <p:txBody>
          <a:bodyPr/>
          <a:lstStyle>
            <a:lvl1pPr>
              <a:defRPr/>
            </a:lvl1pPr>
          </a:lstStyle>
          <a:p>
            <a:fld id="{564BEFC4-D6B0-45EF-B723-AF2B0862C4A2}" type="slidenum">
              <a:rPr lang="en-US" altLang="en-US"/>
              <a:pPr/>
              <a:t>‹#›</a:t>
            </a:fld>
            <a:endParaRPr lang="en-US" altLang="en-US"/>
          </a:p>
        </p:txBody>
      </p:sp>
    </p:spTree>
    <p:extLst>
      <p:ext uri="{BB962C8B-B14F-4D97-AF65-F5344CB8AC3E}">
        <p14:creationId xmlns:p14="http://schemas.microsoft.com/office/powerpoint/2010/main" val="661072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9DDF67F-8C06-A9DC-1340-5559803F245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5097BE3-067E-FF01-2570-ED622781C8A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F8727BA-010A-3A23-BE4F-B4ABCE134D37}"/>
              </a:ext>
            </a:extLst>
          </p:cNvPr>
          <p:cNvSpPr>
            <a:spLocks noGrp="1" noChangeArrowheads="1"/>
          </p:cNvSpPr>
          <p:nvPr>
            <p:ph type="sldNum" sz="quarter" idx="12"/>
          </p:nvPr>
        </p:nvSpPr>
        <p:spPr>
          <a:ln/>
        </p:spPr>
        <p:txBody>
          <a:bodyPr/>
          <a:lstStyle>
            <a:lvl1pPr>
              <a:defRPr/>
            </a:lvl1pPr>
          </a:lstStyle>
          <a:p>
            <a:fld id="{6BA47F84-0EEC-45AB-8967-31B708FB652F}" type="slidenum">
              <a:rPr lang="en-US" altLang="en-US"/>
              <a:pPr/>
              <a:t>‹#›</a:t>
            </a:fld>
            <a:endParaRPr lang="en-US" altLang="en-US"/>
          </a:p>
        </p:txBody>
      </p:sp>
    </p:spTree>
    <p:extLst>
      <p:ext uri="{BB962C8B-B14F-4D97-AF65-F5344CB8AC3E}">
        <p14:creationId xmlns:p14="http://schemas.microsoft.com/office/powerpoint/2010/main" val="116352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659E783-9B17-5020-D296-D5B6BF8193B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63C4FAC-7FB2-933C-F11A-AF1737AB6B7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9BC9D78-C31D-A38C-27BB-D01A98BB8579}"/>
              </a:ext>
            </a:extLst>
          </p:cNvPr>
          <p:cNvSpPr>
            <a:spLocks noGrp="1" noChangeArrowheads="1"/>
          </p:cNvSpPr>
          <p:nvPr>
            <p:ph type="sldNum" sz="quarter" idx="12"/>
          </p:nvPr>
        </p:nvSpPr>
        <p:spPr>
          <a:ln/>
        </p:spPr>
        <p:txBody>
          <a:bodyPr/>
          <a:lstStyle>
            <a:lvl1pPr>
              <a:defRPr/>
            </a:lvl1pPr>
          </a:lstStyle>
          <a:p>
            <a:fld id="{CCD04060-E8C5-4EFB-B416-C86D55129615}" type="slidenum">
              <a:rPr lang="en-US" altLang="en-US"/>
              <a:pPr/>
              <a:t>‹#›</a:t>
            </a:fld>
            <a:endParaRPr lang="en-US" altLang="en-US"/>
          </a:p>
        </p:txBody>
      </p:sp>
    </p:spTree>
    <p:extLst>
      <p:ext uri="{BB962C8B-B14F-4D97-AF65-F5344CB8AC3E}">
        <p14:creationId xmlns:p14="http://schemas.microsoft.com/office/powerpoint/2010/main" val="523340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5F2D159-B803-62D1-5EA5-F2A9D9FD1B9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0609F81-CF4B-DC53-91C3-EE43C39AD79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4E13090-A625-E754-9ABC-667A4C752B0F}"/>
              </a:ext>
            </a:extLst>
          </p:cNvPr>
          <p:cNvSpPr>
            <a:spLocks noGrp="1" noChangeArrowheads="1"/>
          </p:cNvSpPr>
          <p:nvPr>
            <p:ph type="sldNum" sz="quarter" idx="12"/>
          </p:nvPr>
        </p:nvSpPr>
        <p:spPr>
          <a:ln/>
        </p:spPr>
        <p:txBody>
          <a:bodyPr/>
          <a:lstStyle>
            <a:lvl1pPr>
              <a:defRPr/>
            </a:lvl1pPr>
          </a:lstStyle>
          <a:p>
            <a:fld id="{CE0F354F-9C74-4F62-B705-3E01B2AA9A7E}" type="slidenum">
              <a:rPr lang="en-US" altLang="en-US"/>
              <a:pPr/>
              <a:t>‹#›</a:t>
            </a:fld>
            <a:endParaRPr lang="en-US" altLang="en-US"/>
          </a:p>
        </p:txBody>
      </p:sp>
    </p:spTree>
    <p:extLst>
      <p:ext uri="{BB962C8B-B14F-4D97-AF65-F5344CB8AC3E}">
        <p14:creationId xmlns:p14="http://schemas.microsoft.com/office/powerpoint/2010/main" val="2379881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BBC2A804-2452-7491-E298-306339AA017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C4E82BA-2552-6EFB-B1CD-4D1C7E6094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4E7877E-B8A5-C108-E691-F2A32C8D48E8}"/>
              </a:ext>
            </a:extLst>
          </p:cNvPr>
          <p:cNvSpPr>
            <a:spLocks noGrp="1" noChangeArrowheads="1"/>
          </p:cNvSpPr>
          <p:nvPr>
            <p:ph type="sldNum" sz="quarter" idx="12"/>
          </p:nvPr>
        </p:nvSpPr>
        <p:spPr>
          <a:ln/>
        </p:spPr>
        <p:txBody>
          <a:bodyPr/>
          <a:lstStyle>
            <a:lvl1pPr>
              <a:defRPr/>
            </a:lvl1pPr>
          </a:lstStyle>
          <a:p>
            <a:fld id="{BB56F249-054A-45B7-94C6-136873AFE956}" type="slidenum">
              <a:rPr lang="en-US" altLang="en-US"/>
              <a:pPr/>
              <a:t>‹#›</a:t>
            </a:fld>
            <a:endParaRPr lang="en-US" altLang="en-US"/>
          </a:p>
        </p:txBody>
      </p:sp>
    </p:spTree>
    <p:extLst>
      <p:ext uri="{BB962C8B-B14F-4D97-AF65-F5344CB8AC3E}">
        <p14:creationId xmlns:p14="http://schemas.microsoft.com/office/powerpoint/2010/main" val="1775086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22F113E9-6FA7-E191-DC7F-29F06037FDB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BADB602-309C-D5AC-CF9A-4463C623D6A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11DD066-05E4-C2E6-8CD4-F5C6A7361986}"/>
              </a:ext>
            </a:extLst>
          </p:cNvPr>
          <p:cNvSpPr>
            <a:spLocks noGrp="1" noChangeArrowheads="1"/>
          </p:cNvSpPr>
          <p:nvPr>
            <p:ph type="sldNum" sz="quarter" idx="12"/>
          </p:nvPr>
        </p:nvSpPr>
        <p:spPr>
          <a:ln/>
        </p:spPr>
        <p:txBody>
          <a:bodyPr/>
          <a:lstStyle>
            <a:lvl1pPr>
              <a:defRPr/>
            </a:lvl1pPr>
          </a:lstStyle>
          <a:p>
            <a:fld id="{A785D1FE-694E-462D-B585-AC4992B1C6CF}" type="slidenum">
              <a:rPr lang="en-US" altLang="en-US"/>
              <a:pPr/>
              <a:t>‹#›</a:t>
            </a:fld>
            <a:endParaRPr lang="en-US" altLang="en-US"/>
          </a:p>
        </p:txBody>
      </p:sp>
    </p:spTree>
    <p:extLst>
      <p:ext uri="{BB962C8B-B14F-4D97-AF65-F5344CB8AC3E}">
        <p14:creationId xmlns:p14="http://schemas.microsoft.com/office/powerpoint/2010/main" val="3969604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Rectangle 4">
            <a:extLst>
              <a:ext uri="{FF2B5EF4-FFF2-40B4-BE49-F238E27FC236}">
                <a16:creationId xmlns:a16="http://schemas.microsoft.com/office/drawing/2014/main" id="{185EC9E1-3F9F-FE90-4ABE-C9794EF5125E}"/>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9A4156F-5E15-5C1D-3663-618D777B4F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E7AC9AD-5A2D-715B-E65C-DFEAFEC6D424}"/>
              </a:ext>
            </a:extLst>
          </p:cNvPr>
          <p:cNvSpPr>
            <a:spLocks noGrp="1" noChangeArrowheads="1"/>
          </p:cNvSpPr>
          <p:nvPr>
            <p:ph type="sldNum" sz="quarter" idx="12"/>
          </p:nvPr>
        </p:nvSpPr>
        <p:spPr>
          <a:ln/>
        </p:spPr>
        <p:txBody>
          <a:bodyPr/>
          <a:lstStyle>
            <a:lvl1pPr>
              <a:defRPr/>
            </a:lvl1pPr>
          </a:lstStyle>
          <a:p>
            <a:fld id="{3953CEE1-A09F-4AB6-AC43-1FB7FED76051}" type="slidenum">
              <a:rPr lang="en-US" altLang="en-US"/>
              <a:pPr/>
              <a:t>‹#›</a:t>
            </a:fld>
            <a:endParaRPr lang="en-US" altLang="en-US"/>
          </a:p>
        </p:txBody>
      </p:sp>
    </p:spTree>
    <p:extLst>
      <p:ext uri="{BB962C8B-B14F-4D97-AF65-F5344CB8AC3E}">
        <p14:creationId xmlns:p14="http://schemas.microsoft.com/office/powerpoint/2010/main" val="888421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26312A3D-D222-58A6-3417-2BCCDA3E6A3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FFF227A-4742-341F-F212-246A3937FCB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E465200-AFEE-D90E-CFE4-6DA9EBC25B1F}"/>
              </a:ext>
            </a:extLst>
          </p:cNvPr>
          <p:cNvSpPr>
            <a:spLocks noGrp="1" noChangeArrowheads="1"/>
          </p:cNvSpPr>
          <p:nvPr>
            <p:ph type="sldNum" sz="quarter" idx="12"/>
          </p:nvPr>
        </p:nvSpPr>
        <p:spPr>
          <a:ln/>
        </p:spPr>
        <p:txBody>
          <a:bodyPr/>
          <a:lstStyle>
            <a:lvl1pPr>
              <a:defRPr/>
            </a:lvl1pPr>
          </a:lstStyle>
          <a:p>
            <a:fld id="{A8464C4F-4B2B-4EEC-83EE-2F550844CEFA}" type="slidenum">
              <a:rPr lang="en-US" altLang="en-US"/>
              <a:pPr/>
              <a:t>‹#›</a:t>
            </a:fld>
            <a:endParaRPr lang="en-US" altLang="en-US"/>
          </a:p>
        </p:txBody>
      </p:sp>
    </p:spTree>
    <p:extLst>
      <p:ext uri="{BB962C8B-B14F-4D97-AF65-F5344CB8AC3E}">
        <p14:creationId xmlns:p14="http://schemas.microsoft.com/office/powerpoint/2010/main" val="2375038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221A4291-42E0-5BD5-888C-D68D0D6D3CA2}"/>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4162EE4-62C8-47D2-1730-F6C05B63E2D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BAE55028-A466-0155-AEB0-C7168B7C5EFA}"/>
              </a:ext>
            </a:extLst>
          </p:cNvPr>
          <p:cNvSpPr>
            <a:spLocks noGrp="1" noChangeArrowheads="1"/>
          </p:cNvSpPr>
          <p:nvPr>
            <p:ph type="sldNum" sz="quarter" idx="12"/>
          </p:nvPr>
        </p:nvSpPr>
        <p:spPr>
          <a:ln/>
        </p:spPr>
        <p:txBody>
          <a:bodyPr/>
          <a:lstStyle>
            <a:lvl1pPr>
              <a:defRPr/>
            </a:lvl1pPr>
          </a:lstStyle>
          <a:p>
            <a:fld id="{6AED72E7-CD36-4CB2-BB68-15F0C03CFAD3}" type="slidenum">
              <a:rPr lang="en-US" altLang="en-US"/>
              <a:pPr/>
              <a:t>‹#›</a:t>
            </a:fld>
            <a:endParaRPr lang="en-US" altLang="en-US"/>
          </a:p>
        </p:txBody>
      </p:sp>
    </p:spTree>
    <p:extLst>
      <p:ext uri="{BB962C8B-B14F-4D97-AF65-F5344CB8AC3E}">
        <p14:creationId xmlns:p14="http://schemas.microsoft.com/office/powerpoint/2010/main" val="2975139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56BB808-02FE-2375-6ACE-0D4775A88AC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2531" name="Rectangle 3">
            <a:extLst>
              <a:ext uri="{FF2B5EF4-FFF2-40B4-BE49-F238E27FC236}">
                <a16:creationId xmlns:a16="http://schemas.microsoft.com/office/drawing/2014/main" id="{49768B8D-8BB1-ED78-BBD9-E99D0EBDAAE4}"/>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27D0665-BA8E-216D-1684-5D15DA2F9ECB}"/>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FD5FD8F1-765B-7A76-BD73-9F9D565FAB3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A0B034F7-3FE3-D81D-5F3B-90D55709CB54}"/>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CEDA330-0B22-4642-AB4C-8A01AB9DDAF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12"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customXml" Target="../ink/ink2.xml"/><Relationship Id="rId11" Type="http://schemas.openxmlformats.org/officeDocument/2006/relationships/customXml" Target="../ink/ink3.xml"/><Relationship Id="rId5" Type="http://schemas.openxmlformats.org/officeDocument/2006/relationships/image" Target="../media/image2.png"/><Relationship Id="rId10"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customXml" Target="../ink/ink4.xml"/><Relationship Id="rId7" Type="http://schemas.openxmlformats.org/officeDocument/2006/relationships/customXml" Target="../ink/ink5.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00.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10.png"/><Relationship Id="rId7" Type="http://schemas.openxmlformats.org/officeDocument/2006/relationships/image" Target="../media/image102.pn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9.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wmf"/><Relationship Id="rId5" Type="http://schemas.openxmlformats.org/officeDocument/2006/relationships/oleObject" Target="../embeddings/oleObject2.bin"/><Relationship Id="rId4" Type="http://schemas.openxmlformats.org/officeDocument/2006/relationships/image" Target="../media/image13.wmf"/></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6.wmf"/><Relationship Id="rId5" Type="http://schemas.openxmlformats.org/officeDocument/2006/relationships/oleObject" Target="../embeddings/oleObject3.bin"/><Relationship Id="rId4" Type="http://schemas.openxmlformats.org/officeDocument/2006/relationships/image" Target="../media/image13.wmf"/></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customXml" Target="../ink/ink6.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40.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50.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70.png"/></Relationships>
</file>

<file path=ppt/slides/_rels/slide14.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customXml" Target="../ink/ink7.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270.png"/><Relationship Id="rId3" Type="http://schemas.openxmlformats.org/officeDocument/2006/relationships/image" Target="../media/image25.png"/><Relationship Id="rId7" Type="http://schemas.openxmlformats.org/officeDocument/2006/relationships/customXml" Target="../ink/ink8.xml"/><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28.png"/><Relationship Id="rId5" Type="http://schemas.openxmlformats.org/officeDocument/2006/relationships/image" Target="../media/image25.wmf"/><Relationship Id="rId10" Type="http://schemas.openxmlformats.org/officeDocument/2006/relationships/image" Target="../media/image7.png"/><Relationship Id="rId4" Type="http://schemas.openxmlformats.org/officeDocument/2006/relationships/oleObject" Target="../embeddings/oleObject4.bin"/><Relationship Id="rId9"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openxmlformats.org/officeDocument/2006/relationships/image" Target="../media/image32.wmf"/><Relationship Id="rId13" Type="http://schemas.openxmlformats.org/officeDocument/2006/relationships/customXml" Target="../ink/ink9.xml"/><Relationship Id="rId18" Type="http://schemas.openxmlformats.org/officeDocument/2006/relationships/image" Target="../media/image420.png"/><Relationship Id="rId3" Type="http://schemas.openxmlformats.org/officeDocument/2006/relationships/oleObject" Target="../embeddings/oleObject5.bin"/><Relationship Id="rId21" Type="http://schemas.openxmlformats.org/officeDocument/2006/relationships/image" Target="../media/image32.png"/><Relationship Id="rId7" Type="http://schemas.openxmlformats.org/officeDocument/2006/relationships/oleObject" Target="../embeddings/oleObject7.bin"/><Relationship Id="rId12" Type="http://schemas.openxmlformats.org/officeDocument/2006/relationships/image" Target="../media/image34.wmf"/><Relationship Id="rId17" Type="http://schemas.openxmlformats.org/officeDocument/2006/relationships/customXml" Target="../ink/ink10.xml"/><Relationship Id="rId2" Type="http://schemas.openxmlformats.org/officeDocument/2006/relationships/image" Target="../media/image29.png"/><Relationship Id="rId16" Type="http://schemas.openxmlformats.org/officeDocument/2006/relationships/image" Target="../media/image71.png"/><Relationship Id="rId20"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31.wmf"/><Relationship Id="rId11" Type="http://schemas.openxmlformats.org/officeDocument/2006/relationships/oleObject" Target="../embeddings/oleObject9.bin"/><Relationship Id="rId24" Type="http://schemas.openxmlformats.org/officeDocument/2006/relationships/image" Target="../media/image35.png"/><Relationship Id="rId5" Type="http://schemas.openxmlformats.org/officeDocument/2006/relationships/oleObject" Target="../embeddings/oleObject6.bin"/><Relationship Id="rId23" Type="http://schemas.openxmlformats.org/officeDocument/2006/relationships/customXml" Target="../ink/ink11.xml"/><Relationship Id="rId10" Type="http://schemas.openxmlformats.org/officeDocument/2006/relationships/image" Target="../media/image33.wmf"/><Relationship Id="rId19" Type="http://schemas.openxmlformats.org/officeDocument/2006/relationships/image" Target="../media/image6.png"/><Relationship Id="rId4" Type="http://schemas.openxmlformats.org/officeDocument/2006/relationships/image" Target="../media/image30.wmf"/><Relationship Id="rId9" Type="http://schemas.openxmlformats.org/officeDocument/2006/relationships/oleObject" Target="../embeddings/oleObject8.bin"/><Relationship Id="rId22" Type="http://schemas.openxmlformats.org/officeDocument/2006/relationships/image" Target="../media/image18.pn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wmf"/><Relationship Id="rId7" Type="http://schemas.openxmlformats.org/officeDocument/2006/relationships/image" Target="../media/image37.wmf"/><Relationship Id="rId2" Type="http://schemas.openxmlformats.org/officeDocument/2006/relationships/oleObject" Target="../embeddings/oleObject10.bin"/><Relationship Id="rId1" Type="http://schemas.openxmlformats.org/officeDocument/2006/relationships/slideLayout" Target="../slideLayouts/slideLayout6.xml"/><Relationship Id="rId6" Type="http://schemas.openxmlformats.org/officeDocument/2006/relationships/oleObject" Target="../embeddings/oleObject12.bin"/><Relationship Id="rId5" Type="http://schemas.openxmlformats.org/officeDocument/2006/relationships/image" Target="../media/image36.wmf"/><Relationship Id="rId10" Type="http://schemas.openxmlformats.org/officeDocument/2006/relationships/image" Target="../media/image7.png"/><Relationship Id="rId4" Type="http://schemas.openxmlformats.org/officeDocument/2006/relationships/oleObject" Target="../embeddings/oleObject11.bin"/><Relationship Id="rId9" Type="http://schemas.openxmlformats.org/officeDocument/2006/relationships/image" Target="../media/image6.png"/></Relationships>
</file>

<file path=ppt/slides/_rels/slide1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9.wmf"/><Relationship Id="rId7" Type="http://schemas.openxmlformats.org/officeDocument/2006/relationships/image" Target="../media/image34.wmf"/><Relationship Id="rId12" Type="http://schemas.openxmlformats.org/officeDocument/2006/relationships/image" Target="../media/image7.png"/><Relationship Id="rId2" Type="http://schemas.openxmlformats.org/officeDocument/2006/relationships/oleObject" Target="../embeddings/oleObject13.bin"/><Relationship Id="rId1" Type="http://schemas.openxmlformats.org/officeDocument/2006/relationships/slideLayout" Target="../slideLayouts/slideLayout6.xml"/><Relationship Id="rId6" Type="http://schemas.openxmlformats.org/officeDocument/2006/relationships/oleObject" Target="../embeddings/oleObject15.bin"/><Relationship Id="rId11" Type="http://schemas.openxmlformats.org/officeDocument/2006/relationships/image" Target="../media/image6.png"/><Relationship Id="rId5" Type="http://schemas.openxmlformats.org/officeDocument/2006/relationships/image" Target="../media/image40.wmf"/><Relationship Id="rId10" Type="http://schemas.openxmlformats.org/officeDocument/2006/relationships/image" Target="../media/image43.png"/><Relationship Id="rId4" Type="http://schemas.openxmlformats.org/officeDocument/2006/relationships/oleObject" Target="../embeddings/oleObject14.bin"/><Relationship Id="rId9"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customXml" Target="../ink/ink1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customXml" Target="../ink/ink1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customXml" Target="../ink/ink14.xml"/><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20.png"/></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18.png"/><Relationship Id="rId4" Type="http://schemas.openxmlformats.org/officeDocument/2006/relationships/image" Target="../media/image47.png"/><Relationship Id="rId9"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7" Type="http://schemas.openxmlformats.org/officeDocument/2006/relationships/image" Target="../media/image6.png"/><Relationship Id="rId2" Type="http://schemas.openxmlformats.org/officeDocument/2006/relationships/customXml" Target="../ink/ink15.xm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media/image53.jpeg"/><Relationship Id="rId10" Type="http://schemas.microsoft.com/office/2007/relationships/hdphoto" Target="../media/hdphoto1.wdp"/><Relationship Id="rId9"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a:extLst>
              <a:ext uri="{FF2B5EF4-FFF2-40B4-BE49-F238E27FC236}">
                <a16:creationId xmlns:a16="http://schemas.microsoft.com/office/drawing/2014/main" id="{338023E9-CCFB-83ED-416B-E75A27F43E8B}"/>
              </a:ext>
            </a:extLst>
          </p:cNvPr>
          <p:cNvSpPr txBox="1">
            <a:spLocks noChangeArrowheads="1"/>
          </p:cNvSpPr>
          <p:nvPr/>
        </p:nvSpPr>
        <p:spPr bwMode="auto">
          <a:xfrm>
            <a:off x="228600" y="5171761"/>
            <a:ext cx="87455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200" dirty="0">
                <a:solidFill>
                  <a:srgbClr val="F907B4"/>
                </a:solidFill>
                <a:latin typeface="Script MT Bold" panose="03040602040607080904" pitchFamily="66" charset="0"/>
              </a:rPr>
              <a:t>Source of High Drag on  Aerodynamic </a:t>
            </a:r>
            <a:r>
              <a:rPr lang="en-US" altLang="en-US" sz="3200" dirty="0" err="1">
                <a:solidFill>
                  <a:srgbClr val="F907B4"/>
                </a:solidFill>
                <a:latin typeface="Script MT Bold" panose="03040602040607080904" pitchFamily="66" charset="0"/>
              </a:rPr>
              <a:t>Shpaes</a:t>
            </a:r>
            <a:r>
              <a:rPr lang="en-US" altLang="en-US" sz="3200" dirty="0">
                <a:solidFill>
                  <a:srgbClr val="F907B4"/>
                </a:solidFill>
                <a:latin typeface="Script MT Bold" panose="03040602040607080904" pitchFamily="66" charset="0"/>
              </a:rPr>
              <a:t>…..</a:t>
            </a:r>
            <a:endParaRPr lang="en-US" altLang="en-US" sz="3200" b="1" dirty="0">
              <a:solidFill>
                <a:srgbClr val="F907B4"/>
              </a:solidFill>
              <a:latin typeface="Script MT Bold" panose="03040602040607080904" pitchFamily="66" charset="0"/>
            </a:endParaRPr>
          </a:p>
        </p:txBody>
      </p:sp>
      <p:sp>
        <p:nvSpPr>
          <p:cNvPr id="1030" name="Rectangle 10">
            <a:extLst>
              <a:ext uri="{FF2B5EF4-FFF2-40B4-BE49-F238E27FC236}">
                <a16:creationId xmlns:a16="http://schemas.microsoft.com/office/drawing/2014/main" id="{3112CA2B-DE89-EEF3-191A-C93FA5B3FDF3}"/>
              </a:ext>
            </a:extLst>
          </p:cNvPr>
          <p:cNvSpPr>
            <a:spLocks noGrp="1" noChangeArrowheads="1"/>
          </p:cNvSpPr>
          <p:nvPr>
            <p:ph type="subTitle" idx="1"/>
          </p:nvPr>
        </p:nvSpPr>
        <p:spPr>
          <a:xfrm>
            <a:off x="1295400" y="3048000"/>
            <a:ext cx="6400800" cy="1447800"/>
          </a:xfrm>
        </p:spPr>
        <p:txBody>
          <a:bodyPr/>
          <a:lstStyle/>
          <a:p>
            <a:pPr eaLnBrk="1" hangingPunct="1"/>
            <a:endParaRPr lang="en-US" altLang="en-US" sz="1600" i="1" dirty="0"/>
          </a:p>
          <a:p>
            <a:pPr eaLnBrk="1" hangingPunct="1"/>
            <a:r>
              <a:rPr lang="en-US" altLang="en-US" sz="1600" b="1" dirty="0">
                <a:latin typeface="Script MT Bold" panose="03040602040607080904" pitchFamily="66" charset="0"/>
              </a:rPr>
              <a:t>P M V Subbarao</a:t>
            </a:r>
          </a:p>
          <a:p>
            <a:pPr eaLnBrk="1" hangingPunct="1"/>
            <a:r>
              <a:rPr lang="en-US" altLang="en-US" sz="1600" i="1" dirty="0"/>
              <a:t>Professor</a:t>
            </a:r>
          </a:p>
          <a:p>
            <a:pPr eaLnBrk="1" hangingPunct="1"/>
            <a:r>
              <a:rPr lang="en-US" altLang="en-US" sz="1600" i="1" dirty="0"/>
              <a:t>Mechanical Engineering Department</a:t>
            </a:r>
          </a:p>
          <a:p>
            <a:pPr eaLnBrk="1" hangingPunct="1"/>
            <a:r>
              <a:rPr lang="en-US" altLang="en-US" sz="1600" i="1" dirty="0"/>
              <a:t>I </a:t>
            </a:r>
            <a:r>
              <a:rPr lang="en-US" altLang="en-US" sz="1600" i="1" dirty="0" err="1"/>
              <a:t>I</a:t>
            </a:r>
            <a:r>
              <a:rPr lang="en-US" altLang="en-US" sz="1600" i="1" dirty="0"/>
              <a:t> T Delhi</a:t>
            </a:r>
          </a:p>
        </p:txBody>
      </p:sp>
      <p:sp>
        <p:nvSpPr>
          <p:cNvPr id="1031" name="Rectangle 2">
            <a:extLst>
              <a:ext uri="{FF2B5EF4-FFF2-40B4-BE49-F238E27FC236}">
                <a16:creationId xmlns:a16="http://schemas.microsoft.com/office/drawing/2014/main" id="{4FA8F36A-F844-BA20-6322-DA19E1858FD8}"/>
              </a:ext>
            </a:extLst>
          </p:cNvPr>
          <p:cNvSpPr>
            <a:spLocks noGrp="1" noChangeArrowheads="1"/>
          </p:cNvSpPr>
          <p:nvPr>
            <p:ph type="ctrTitle"/>
          </p:nvPr>
        </p:nvSpPr>
        <p:spPr>
          <a:xfrm>
            <a:off x="304800" y="228600"/>
            <a:ext cx="8839200" cy="838200"/>
          </a:xfrm>
        </p:spPr>
        <p:txBody>
          <a:bodyPr/>
          <a:lstStyle/>
          <a:p>
            <a:r>
              <a:rPr lang="en-US" altLang="en-US" sz="2800" dirty="0"/>
              <a:t>Boundary Layer Theory for </a:t>
            </a:r>
            <a:r>
              <a:rPr lang="en-US" altLang="en-US" sz="2800" dirty="0" err="1"/>
              <a:t>Aerofoil</a:t>
            </a:r>
            <a:endParaRPr lang="en-US" altLang="en-US" sz="2800" dirty="0"/>
          </a:p>
        </p:txBody>
      </p:sp>
      <p:pic>
        <p:nvPicPr>
          <p:cNvPr id="12" name="Rectangle 19458">
            <a:extLst>
              <a:ext uri="{FF2B5EF4-FFF2-40B4-BE49-F238E27FC236}">
                <a16:creationId xmlns:a16="http://schemas.microsoft.com/office/drawing/2014/main" id="{1CEC7AA5-A1FF-D7C2-250F-EECB13292DFD}"/>
              </a:ext>
            </a:extLst>
          </p:cNvPr>
          <p:cNvPicPr>
            <a:picLocks noChangeAspect="1" noChangeArrowheads="1"/>
          </p:cNvPicPr>
          <p:nvPr/>
        </p:nvPicPr>
        <p:blipFill>
          <a:blip r:embed="rId2" cstate="print"/>
          <a:srcRect/>
          <a:stretch>
            <a:fillRect/>
          </a:stretch>
        </p:blipFill>
        <p:spPr bwMode="auto">
          <a:xfrm>
            <a:off x="2438068" y="1349375"/>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1033" name="Group 8">
            <a:extLst>
              <a:ext uri="{FF2B5EF4-FFF2-40B4-BE49-F238E27FC236}">
                <a16:creationId xmlns:a16="http://schemas.microsoft.com/office/drawing/2014/main" id="{DFB59E87-6D22-2744-EB4E-D1ABAD246D31}"/>
              </a:ext>
            </a:extLst>
          </p:cNvPr>
          <p:cNvGrpSpPr>
            <a:grpSpLocks/>
          </p:cNvGrpSpPr>
          <p:nvPr/>
        </p:nvGrpSpPr>
        <p:grpSpPr bwMode="auto">
          <a:xfrm>
            <a:off x="0" y="0"/>
            <a:ext cx="9144000" cy="6858000"/>
            <a:chOff x="0" y="0"/>
            <a:chExt cx="5760" cy="4320"/>
          </a:xfrm>
        </p:grpSpPr>
        <p:grpSp>
          <p:nvGrpSpPr>
            <p:cNvPr id="1034" name="Group 9">
              <a:extLst>
                <a:ext uri="{FF2B5EF4-FFF2-40B4-BE49-F238E27FC236}">
                  <a16:creationId xmlns:a16="http://schemas.microsoft.com/office/drawing/2014/main" id="{D18E2069-8DD8-CE59-C17B-D2C62CB1825A}"/>
                </a:ext>
              </a:extLst>
            </p:cNvPr>
            <p:cNvGrpSpPr>
              <a:grpSpLocks/>
            </p:cNvGrpSpPr>
            <p:nvPr/>
          </p:nvGrpSpPr>
          <p:grpSpPr bwMode="auto">
            <a:xfrm>
              <a:off x="0" y="0"/>
              <a:ext cx="192" cy="4320"/>
              <a:chOff x="0" y="-48"/>
              <a:chExt cx="144" cy="4368"/>
            </a:xfrm>
          </p:grpSpPr>
          <p:sp>
            <p:nvSpPr>
              <p:cNvPr id="1044" name="Rectangle 10">
                <a:extLst>
                  <a:ext uri="{FF2B5EF4-FFF2-40B4-BE49-F238E27FC236}">
                    <a16:creationId xmlns:a16="http://schemas.microsoft.com/office/drawing/2014/main" id="{B0587B82-2C13-8799-3BE9-6D0D5C01342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5" name="Rectangle 11">
                <a:extLst>
                  <a:ext uri="{FF2B5EF4-FFF2-40B4-BE49-F238E27FC236}">
                    <a16:creationId xmlns:a16="http://schemas.microsoft.com/office/drawing/2014/main" id="{13912AAB-5EC7-9B0D-8538-3A769B24766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5" name="Group 12">
              <a:extLst>
                <a:ext uri="{FF2B5EF4-FFF2-40B4-BE49-F238E27FC236}">
                  <a16:creationId xmlns:a16="http://schemas.microsoft.com/office/drawing/2014/main" id="{692F9CA6-A82F-3467-EF3F-2C526DBE2787}"/>
                </a:ext>
              </a:extLst>
            </p:cNvPr>
            <p:cNvGrpSpPr>
              <a:grpSpLocks/>
            </p:cNvGrpSpPr>
            <p:nvPr/>
          </p:nvGrpSpPr>
          <p:grpSpPr bwMode="auto">
            <a:xfrm>
              <a:off x="5674" y="24"/>
              <a:ext cx="86" cy="4296"/>
              <a:chOff x="5616" y="-48"/>
              <a:chExt cx="144" cy="4368"/>
            </a:xfrm>
          </p:grpSpPr>
          <p:sp>
            <p:nvSpPr>
              <p:cNvPr id="1042" name="Rectangle 13">
                <a:extLst>
                  <a:ext uri="{FF2B5EF4-FFF2-40B4-BE49-F238E27FC236}">
                    <a16:creationId xmlns:a16="http://schemas.microsoft.com/office/drawing/2014/main" id="{D7987352-109C-C9D2-AC07-A5B3E036EEA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3" name="Rectangle 14">
                <a:extLst>
                  <a:ext uri="{FF2B5EF4-FFF2-40B4-BE49-F238E27FC236}">
                    <a16:creationId xmlns:a16="http://schemas.microsoft.com/office/drawing/2014/main" id="{1DF6057D-3682-82A4-FA33-224BE588BF0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6" name="Group 15">
              <a:extLst>
                <a:ext uri="{FF2B5EF4-FFF2-40B4-BE49-F238E27FC236}">
                  <a16:creationId xmlns:a16="http://schemas.microsoft.com/office/drawing/2014/main" id="{B9CCAAD4-3364-26BB-A23F-62790C3F843F}"/>
                </a:ext>
              </a:extLst>
            </p:cNvPr>
            <p:cNvGrpSpPr>
              <a:grpSpLocks/>
            </p:cNvGrpSpPr>
            <p:nvPr/>
          </p:nvGrpSpPr>
          <p:grpSpPr bwMode="auto">
            <a:xfrm>
              <a:off x="144" y="0"/>
              <a:ext cx="5616" cy="144"/>
              <a:chOff x="96" y="-48"/>
              <a:chExt cx="5520" cy="144"/>
            </a:xfrm>
          </p:grpSpPr>
          <p:sp>
            <p:nvSpPr>
              <p:cNvPr id="1040" name="Rectangle 16">
                <a:extLst>
                  <a:ext uri="{FF2B5EF4-FFF2-40B4-BE49-F238E27FC236}">
                    <a16:creationId xmlns:a16="http://schemas.microsoft.com/office/drawing/2014/main" id="{760B38F9-3710-9677-CFAD-61528CDD276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1" name="Rectangle 17">
                <a:extLst>
                  <a:ext uri="{FF2B5EF4-FFF2-40B4-BE49-F238E27FC236}">
                    <a16:creationId xmlns:a16="http://schemas.microsoft.com/office/drawing/2014/main" id="{75B41B1E-DBA7-00AD-D3C1-FBF3538C1A5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7" name="Group 18">
              <a:extLst>
                <a:ext uri="{FF2B5EF4-FFF2-40B4-BE49-F238E27FC236}">
                  <a16:creationId xmlns:a16="http://schemas.microsoft.com/office/drawing/2014/main" id="{3613C3EE-2E40-6D3F-B3B7-71AC92866D45}"/>
                </a:ext>
              </a:extLst>
            </p:cNvPr>
            <p:cNvGrpSpPr>
              <a:grpSpLocks/>
            </p:cNvGrpSpPr>
            <p:nvPr/>
          </p:nvGrpSpPr>
          <p:grpSpPr bwMode="auto">
            <a:xfrm>
              <a:off x="144" y="4234"/>
              <a:ext cx="5616" cy="86"/>
              <a:chOff x="96" y="4176"/>
              <a:chExt cx="5520" cy="144"/>
            </a:xfrm>
          </p:grpSpPr>
          <p:sp>
            <p:nvSpPr>
              <p:cNvPr id="1038" name="Rectangle 19">
                <a:extLst>
                  <a:ext uri="{FF2B5EF4-FFF2-40B4-BE49-F238E27FC236}">
                    <a16:creationId xmlns:a16="http://schemas.microsoft.com/office/drawing/2014/main" id="{C0359F86-0366-F6B2-FC8E-D93052D7DA1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39" name="Rectangle 20">
                <a:extLst>
                  <a:ext uri="{FF2B5EF4-FFF2-40B4-BE49-F238E27FC236}">
                    <a16:creationId xmlns:a16="http://schemas.microsoft.com/office/drawing/2014/main" id="{FFC3350F-030F-68AF-F336-49E9F892690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mc:AlternateContent xmlns:mc="http://schemas.openxmlformats.org/markup-compatibility/2006" xmlns:p14="http://schemas.microsoft.com/office/powerpoint/2010/main">
        <mc:Choice Requires="p14">
          <p:contentPart p14:bwMode="auto" r:id="rId3">
            <p14:nvContentPartPr>
              <p14:cNvPr id="1027" name="Ink 20">
                <a:extLst>
                  <a:ext uri="{FF2B5EF4-FFF2-40B4-BE49-F238E27FC236}">
                    <a16:creationId xmlns:a16="http://schemas.microsoft.com/office/drawing/2014/main" id="{3D0CF5BA-CB95-17D7-8DD8-2B35E9E3C06A}"/>
                  </a:ext>
                </a:extLst>
              </p14:cNvPr>
              <p14:cNvContentPartPr>
                <a14:cpLocks xmlns:a14="http://schemas.microsoft.com/office/drawing/2010/main" noRot="1" noChangeAspect="1" noEditPoints="1" noChangeArrowheads="1" noChangeShapeType="1"/>
              </p14:cNvContentPartPr>
              <p14:nvPr/>
            </p14:nvContentPartPr>
            <p14:xfrm>
              <a:off x="336550" y="4937125"/>
              <a:ext cx="1588" cy="1588"/>
            </p14:xfrm>
          </p:contentPart>
        </mc:Choice>
        <mc:Fallback xmlns="">
          <p:pic>
            <p:nvPicPr>
              <p:cNvPr id="1027" name="Ink 20">
                <a:extLst>
                  <a:ext uri="{FF2B5EF4-FFF2-40B4-BE49-F238E27FC236}">
                    <a16:creationId xmlns:a16="http://schemas.microsoft.com/office/drawing/2014/main" id="{3D0CF5BA-CB95-17D7-8DD8-2B35E9E3C06A}"/>
                  </a:ext>
                </a:extLst>
              </p:cNvPr>
              <p:cNvPicPr>
                <a:picLocks noRot="1" noChangeAspect="1" noEditPoints="1" noChangeArrowheads="1" noChangeShapeType="1"/>
              </p:cNvPicPr>
              <p:nvPr/>
            </p:nvPicPr>
            <p:blipFill>
              <a:blip r:embed="rId5"/>
              <a:stretch>
                <a:fillRect/>
              </a:stretch>
            </p:blipFill>
            <p:spPr>
              <a:xfrm>
                <a:off x="295262" y="4895837"/>
                <a:ext cx="84164"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D066BFC7-7C22-E8F4-4DBA-AD7A4CCBA353}"/>
                  </a:ext>
                </a:extLst>
              </p14:cNvPr>
              <p14:cNvContentPartPr/>
              <p14:nvPr/>
            </p14:nvContentPartPr>
            <p14:xfrm>
              <a:off x="853560" y="6471360"/>
              <a:ext cx="6840" cy="11520"/>
            </p14:xfrm>
          </p:contentPart>
        </mc:Choice>
        <mc:Fallback xmlns="">
          <p:pic>
            <p:nvPicPr>
              <p:cNvPr id="2" name="Ink 1">
                <a:extLst>
                  <a:ext uri="{FF2B5EF4-FFF2-40B4-BE49-F238E27FC236}">
                    <a16:creationId xmlns:a16="http://schemas.microsoft.com/office/drawing/2014/main" id="{D066BFC7-7C22-E8F4-4DBA-AD7A4CCBA353}"/>
                  </a:ext>
                </a:extLst>
              </p:cNvPr>
              <p:cNvPicPr/>
              <p:nvPr/>
            </p:nvPicPr>
            <p:blipFill>
              <a:blip r:embed="rId10"/>
              <a:stretch>
                <a:fillRect/>
              </a:stretch>
            </p:blipFill>
            <p:spPr>
              <a:xfrm>
                <a:off x="844200" y="6462000"/>
                <a:ext cx="2556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 name="Ink 2">
                <a:extLst>
                  <a:ext uri="{FF2B5EF4-FFF2-40B4-BE49-F238E27FC236}">
                    <a16:creationId xmlns:a16="http://schemas.microsoft.com/office/drawing/2014/main" id="{EDD3FC37-98F2-A449-2876-B66E1837914E}"/>
                  </a:ext>
                </a:extLst>
              </p14:cNvPr>
              <p14:cNvContentPartPr/>
              <p14:nvPr/>
            </p14:nvContentPartPr>
            <p14:xfrm>
              <a:off x="936360" y="6513480"/>
              <a:ext cx="360" cy="360"/>
            </p14:xfrm>
          </p:contentPart>
        </mc:Choice>
        <mc:Fallback xmlns="">
          <p:pic>
            <p:nvPicPr>
              <p:cNvPr id="3" name="Ink 2">
                <a:extLst>
                  <a:ext uri="{FF2B5EF4-FFF2-40B4-BE49-F238E27FC236}">
                    <a16:creationId xmlns:a16="http://schemas.microsoft.com/office/drawing/2014/main" id="{EDD3FC37-98F2-A449-2876-B66E1837914E}"/>
                  </a:ext>
                </a:extLst>
              </p:cNvPr>
              <p:cNvPicPr/>
              <p:nvPr/>
            </p:nvPicPr>
            <p:blipFill>
              <a:blip r:embed="rId12"/>
              <a:stretch>
                <a:fillRect/>
              </a:stretch>
            </p:blipFill>
            <p:spPr>
              <a:xfrm>
                <a:off x="927000" y="6504120"/>
                <a:ext cx="19080" cy="1908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dissolve">
                                      <p:cBhvr>
                                        <p:cTn id="7" dur="500"/>
                                        <p:tgtEl>
                                          <p:spTgt spid="225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Rectangle 2">
            <a:extLst>
              <a:ext uri="{FF2B5EF4-FFF2-40B4-BE49-F238E27FC236}">
                <a16:creationId xmlns:a16="http://schemas.microsoft.com/office/drawing/2014/main" id="{3DFDAD27-6AE2-BD1A-E0C1-64666063C812}"/>
              </a:ext>
            </a:extLst>
          </p:cNvPr>
          <p:cNvSpPr>
            <a:spLocks noGrp="1" noChangeArrowheads="1"/>
          </p:cNvSpPr>
          <p:nvPr>
            <p:ph type="ctrTitle"/>
          </p:nvPr>
        </p:nvSpPr>
        <p:spPr>
          <a:xfrm>
            <a:off x="304800" y="228600"/>
            <a:ext cx="8839200" cy="838200"/>
          </a:xfrm>
        </p:spPr>
        <p:txBody>
          <a:bodyPr/>
          <a:lstStyle/>
          <a:p>
            <a:r>
              <a:rPr lang="en-US" altLang="en-US" sz="2800" dirty="0"/>
              <a:t>Boundary Layer Theory for </a:t>
            </a:r>
            <a:r>
              <a:rPr lang="en-US" altLang="en-US" sz="2800" dirty="0" err="1"/>
              <a:t>Aerofoil</a:t>
            </a:r>
            <a:endParaRPr lang="en-US" altLang="en-US" sz="2800" dirty="0"/>
          </a:p>
        </p:txBody>
      </p:sp>
      <p:pic>
        <p:nvPicPr>
          <p:cNvPr id="20" name="Picture 2" descr="https://www.grc.nasa.gov/WWW/k-12/BGA/Sheri/Wright3.gif">
            <a:extLst>
              <a:ext uri="{FF2B5EF4-FFF2-40B4-BE49-F238E27FC236}">
                <a16:creationId xmlns:a16="http://schemas.microsoft.com/office/drawing/2014/main" id="{EE953DCA-5150-2B3F-E36B-B9A360C80A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22472"/>
            <a:ext cx="6491288"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a:extLst>
              <a:ext uri="{FF2B5EF4-FFF2-40B4-BE49-F238E27FC236}">
                <a16:creationId xmlns:a16="http://schemas.microsoft.com/office/drawing/2014/main" id="{3DBC1537-8E53-AF62-5734-6332B8056AE5}"/>
              </a:ext>
            </a:extLst>
          </p:cNvPr>
          <p:cNvSpPr>
            <a:spLocks noChangeArrowheads="1"/>
          </p:cNvSpPr>
          <p:nvPr/>
        </p:nvSpPr>
        <p:spPr bwMode="auto">
          <a:xfrm>
            <a:off x="4606506" y="1717064"/>
            <a:ext cx="32337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i="1" dirty="0"/>
              <a:t>17th December 1903</a:t>
            </a:r>
            <a:endParaRPr lang="en-IN" altLang="en-US" sz="2800" b="1" i="1" dirty="0"/>
          </a:p>
        </p:txBody>
      </p:sp>
      <mc:AlternateContent xmlns:mc="http://schemas.openxmlformats.org/markup-compatibility/2006" xmlns:p14="http://schemas.microsoft.com/office/powerpoint/2010/main">
        <mc:Choice Requires="p14">
          <p:contentPart p14:bwMode="auto" r:id="rId3">
            <p14:nvContentPartPr>
              <p14:cNvPr id="1027" name="Ink 20">
                <a:extLst>
                  <a:ext uri="{FF2B5EF4-FFF2-40B4-BE49-F238E27FC236}">
                    <a16:creationId xmlns:a16="http://schemas.microsoft.com/office/drawing/2014/main" id="{7E8249D8-2A65-DABE-74DF-368941B5ED5F}"/>
                  </a:ext>
                </a:extLst>
              </p14:cNvPr>
              <p14:cNvContentPartPr>
                <a14:cpLocks xmlns:a14="http://schemas.microsoft.com/office/drawing/2010/main" noRot="1" noChangeAspect="1" noEditPoints="1" noChangeArrowheads="1" noChangeShapeType="1"/>
              </p14:cNvContentPartPr>
              <p14:nvPr/>
            </p14:nvContentPartPr>
            <p14:xfrm>
              <a:off x="336550" y="4937125"/>
              <a:ext cx="1588" cy="1588"/>
            </p14:xfrm>
          </p:contentPart>
        </mc:Choice>
        <mc:Fallback xmlns="">
          <p:pic>
            <p:nvPicPr>
              <p:cNvPr id="1027" name="Ink 20">
                <a:extLst>
                  <a:ext uri="{FF2B5EF4-FFF2-40B4-BE49-F238E27FC236}">
                    <a16:creationId xmlns:a16="http://schemas.microsoft.com/office/drawing/2014/main" id="{7E8249D8-2A65-DABE-74DF-368941B5ED5F}"/>
                  </a:ext>
                </a:extLst>
              </p:cNvPr>
              <p:cNvPicPr>
                <a:picLocks noRot="1" noChangeAspect="1" noEditPoints="1" noChangeArrowheads="1" noChangeShapeType="1"/>
              </p:cNvPicPr>
              <p:nvPr/>
            </p:nvPicPr>
            <p:blipFill>
              <a:blip r:embed="rId6"/>
              <a:stretch>
                <a:fillRect/>
              </a:stretch>
            </p:blipFill>
            <p:spPr>
              <a:xfrm>
                <a:off x="295262" y="4895837"/>
                <a:ext cx="84164"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28" name="Ink 21">
                <a:extLst>
                  <a:ext uri="{FF2B5EF4-FFF2-40B4-BE49-F238E27FC236}">
                    <a16:creationId xmlns:a16="http://schemas.microsoft.com/office/drawing/2014/main" id="{B56BCD13-7C91-9F90-9F82-4DBABEA9311D}"/>
                  </a:ext>
                </a:extLst>
              </p14:cNvPr>
              <p14:cNvContentPartPr>
                <a14:cpLocks xmlns:a14="http://schemas.microsoft.com/office/drawing/2010/main" noRot="1" noChangeAspect="1" noEditPoints="1" noChangeArrowheads="1" noChangeShapeType="1"/>
              </p14:cNvContentPartPr>
              <p14:nvPr/>
            </p14:nvContentPartPr>
            <p14:xfrm>
              <a:off x="7653338" y="5670550"/>
              <a:ext cx="1587" cy="1588"/>
            </p14:xfrm>
          </p:contentPart>
        </mc:Choice>
        <mc:Fallback xmlns="">
          <p:pic>
            <p:nvPicPr>
              <p:cNvPr id="1028" name="Ink 21">
                <a:extLst>
                  <a:ext uri="{FF2B5EF4-FFF2-40B4-BE49-F238E27FC236}">
                    <a16:creationId xmlns:a16="http://schemas.microsoft.com/office/drawing/2014/main" id="{B56BCD13-7C91-9F90-9F82-4DBABEA9311D}"/>
                  </a:ext>
                </a:extLst>
              </p:cNvPr>
              <p:cNvPicPr>
                <a:picLocks noRot="1" noChangeAspect="1" noEditPoints="1" noChangeArrowheads="1" noChangeShapeType="1"/>
              </p:cNvPicPr>
              <p:nvPr/>
            </p:nvPicPr>
            <p:blipFill>
              <a:blip r:embed="rId6"/>
              <a:stretch>
                <a:fillRect/>
              </a:stretch>
            </p:blipFill>
            <p:spPr>
              <a:xfrm>
                <a:off x="7612076" y="5629262"/>
                <a:ext cx="84111" cy="84164"/>
              </a:xfrm>
              <a:prstGeom prst="rect">
                <a:avLst/>
              </a:prstGeom>
            </p:spPr>
          </p:pic>
        </mc:Fallback>
      </mc:AlternateContent>
      <p:sp>
        <p:nvSpPr>
          <p:cNvPr id="5" name="TextBox 4">
            <a:extLst>
              <a:ext uri="{FF2B5EF4-FFF2-40B4-BE49-F238E27FC236}">
                <a16:creationId xmlns:a16="http://schemas.microsoft.com/office/drawing/2014/main" id="{1971CA9F-7F60-71BE-87BC-79C800AE88CD}"/>
              </a:ext>
            </a:extLst>
          </p:cNvPr>
          <p:cNvSpPr txBox="1"/>
          <p:nvPr/>
        </p:nvSpPr>
        <p:spPr>
          <a:xfrm>
            <a:off x="3855244" y="5436260"/>
            <a:ext cx="4593566" cy="1200329"/>
          </a:xfrm>
          <a:prstGeom prst="rect">
            <a:avLst/>
          </a:prstGeom>
          <a:noFill/>
        </p:spPr>
        <p:txBody>
          <a:bodyPr wrap="square">
            <a:spAutoFit/>
          </a:bodyPr>
          <a:lstStyle/>
          <a:p>
            <a:pPr algn="ctr"/>
            <a:r>
              <a:rPr lang="en-US" altLang="en-US" sz="2400" dirty="0"/>
              <a:t>A professor in Hanover, Germany delivered in a 10 minutes address in 1904 on this topic.</a:t>
            </a:r>
          </a:p>
        </p:txBody>
      </p:sp>
      <p:grpSp>
        <p:nvGrpSpPr>
          <p:cNvPr id="3" name="Group 2">
            <a:extLst>
              <a:ext uri="{FF2B5EF4-FFF2-40B4-BE49-F238E27FC236}">
                <a16:creationId xmlns:a16="http://schemas.microsoft.com/office/drawing/2014/main" id="{5C4CF961-8B30-1A59-B3B2-FBF0188B5BC4}"/>
              </a:ext>
            </a:extLst>
          </p:cNvPr>
          <p:cNvGrpSpPr/>
          <p:nvPr/>
        </p:nvGrpSpPr>
        <p:grpSpPr>
          <a:xfrm>
            <a:off x="0" y="0"/>
            <a:ext cx="9144000" cy="6858000"/>
            <a:chOff x="0" y="0"/>
            <a:chExt cx="9144000" cy="6858000"/>
          </a:xfrm>
        </p:grpSpPr>
        <p:pic>
          <p:nvPicPr>
            <p:cNvPr id="4" name="Picture 3" descr="Logo usage Guidelines">
              <a:extLst>
                <a:ext uri="{FF2B5EF4-FFF2-40B4-BE49-F238E27FC236}">
                  <a16:creationId xmlns:a16="http://schemas.microsoft.com/office/drawing/2014/main" id="{79A51DD8-4F2F-F58D-3A1D-78059026876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E58279E1-DB00-7A2A-421C-33766B794337}"/>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EECC31C9-737F-4746-045A-D2CCE5C2FF08}"/>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F0761DDC-32D1-B02D-C3C8-D984206E8A69}"/>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90FE55F6-1471-779C-CFED-99E0C99D2915}"/>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23CC37C8-6077-44E8-E2BE-93BE771769C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00BD49F4-61F9-8BC0-DE96-C734EAF5F6E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4112B53B-BA61-4F64-F943-64D3BEBB9754}"/>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A4D63646-DEDC-6546-1448-A97B4BD6697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381C8010-EB83-DA47-2F57-BE984C0F3A2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AB4C1EBF-E5C5-C719-E491-97A964BBA349}"/>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8B3F03BC-696F-E44D-4D7A-A80BBCD520A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EBABDF41-F6B3-82ED-C795-A276FC6B4AC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4536B674-0DC1-53E7-A331-3572B09FE11F}"/>
                      </a:ext>
                    </a:extLst>
                  </p:cNvPr>
                  <p:cNvGrpSpPr>
                    <a:grpSpLocks/>
                  </p:cNvGrpSpPr>
                  <p:nvPr/>
                </p:nvGrpSpPr>
                <p:grpSpPr bwMode="auto">
                  <a:xfrm>
                    <a:off x="144" y="4234"/>
                    <a:ext cx="5616" cy="86"/>
                    <a:chOff x="96" y="4176"/>
                    <a:chExt cx="5520" cy="144"/>
                  </a:xfrm>
                </p:grpSpPr>
                <p:sp>
                  <p:nvSpPr>
                    <p:cNvPr id="16" name="Rectangle 15">
                      <a:extLst>
                        <a:ext uri="{FF2B5EF4-FFF2-40B4-BE49-F238E27FC236}">
                          <a16:creationId xmlns:a16="http://schemas.microsoft.com/office/drawing/2014/main" id="{E160A627-D059-7DFC-0A08-88D56E40820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8F9AC47F-1D47-AF28-D6F6-E56AA1F4AA7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4846080A-8E26-DC9F-1EB6-694C00EC152D}"/>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152A66AF-2AC7-D956-98A3-E23EAADAC53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2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2DEDE-5FAB-652F-BA59-A3ED79FB169A}"/>
              </a:ext>
            </a:extLst>
          </p:cNvPr>
          <p:cNvSpPr>
            <a:spLocks noGrp="1"/>
          </p:cNvSpPr>
          <p:nvPr>
            <p:ph type="title"/>
          </p:nvPr>
        </p:nvSpPr>
        <p:spPr>
          <a:xfrm>
            <a:off x="609600" y="152400"/>
            <a:ext cx="7772400" cy="1143000"/>
          </a:xfrm>
        </p:spPr>
        <p:txBody>
          <a:bodyPr/>
          <a:lstStyle/>
          <a:p>
            <a:r>
              <a:rPr lang="en-US" sz="2800" dirty="0"/>
              <a:t>Euler Solution for An </a:t>
            </a:r>
            <a:r>
              <a:rPr lang="en-US" sz="2800" dirty="0" err="1"/>
              <a:t>Aerofoil</a:t>
            </a:r>
            <a:endParaRPr lang="en-US" sz="2800" dirty="0"/>
          </a:p>
        </p:txBody>
      </p:sp>
      <p:pic>
        <p:nvPicPr>
          <p:cNvPr id="1026" name="Picture 2" descr="streamlining">
            <a:extLst>
              <a:ext uri="{FF2B5EF4-FFF2-40B4-BE49-F238E27FC236}">
                <a16:creationId xmlns:a16="http://schemas.microsoft.com/office/drawing/2014/main" id="{7904145C-D1B6-7B4F-1194-9A5438DA82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248" y="1407931"/>
            <a:ext cx="4804292" cy="289859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2DC6964-425E-637F-39E1-8C3FF216B49F}"/>
                  </a:ext>
                </a:extLst>
              </p:cNvPr>
              <p:cNvSpPr txBox="1"/>
              <p:nvPr/>
            </p:nvSpPr>
            <p:spPr>
              <a:xfrm>
                <a:off x="5282116" y="2247702"/>
                <a:ext cx="1377941"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m:rPr>
                              <m:sty m:val="p"/>
                            </m:rPr>
                            <a:rPr lang="en-US" i="1" smtClean="0">
                              <a:latin typeface="Cambria Math" panose="02040503050406030204" pitchFamily="18" charset="0"/>
                              <a:ea typeface="Cambria Math" panose="02040503050406030204" pitchFamily="18" charset="0"/>
                            </a:rPr>
                            <m:t>∇</m:t>
                          </m:r>
                        </m:e>
                        <m:sup>
                          <m:r>
                            <a:rPr lang="en-US" b="0" i="1" smtClean="0">
                              <a:latin typeface="Cambria Math" panose="02040503050406030204" pitchFamily="18" charset="0"/>
                            </a:rPr>
                            <m:t>2</m:t>
                          </m:r>
                        </m:sup>
                      </m:sSup>
                      <m:r>
                        <a:rPr lang="en-US" i="1" smtClean="0">
                          <a:latin typeface="Cambria Math" panose="02040503050406030204" pitchFamily="18" charset="0"/>
                          <a:ea typeface="Cambria Math" panose="02040503050406030204" pitchFamily="18" charset="0"/>
                        </a:rPr>
                        <m:t>𝜓</m:t>
                      </m:r>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19" name="TextBox 18">
                <a:extLst>
                  <a:ext uri="{FF2B5EF4-FFF2-40B4-BE49-F238E27FC236}">
                    <a16:creationId xmlns:a16="http://schemas.microsoft.com/office/drawing/2014/main" id="{72DC6964-425E-637F-39E1-8C3FF216B49F}"/>
                  </a:ext>
                </a:extLst>
              </p:cNvPr>
              <p:cNvSpPr txBox="1">
                <a:spLocks noRot="1" noChangeAspect="1" noMove="1" noResize="1" noEditPoints="1" noAdjustHandles="1" noChangeArrowheads="1" noChangeShapeType="1" noTextEdit="1"/>
              </p:cNvSpPr>
              <p:nvPr/>
            </p:nvSpPr>
            <p:spPr>
              <a:xfrm>
                <a:off x="5282116" y="2247702"/>
                <a:ext cx="1377941" cy="461665"/>
              </a:xfrm>
              <a:prstGeom prst="rect">
                <a:avLst/>
              </a:prstGeom>
              <a:blipFill>
                <a:blip r:embed="rId3"/>
                <a:stretch>
                  <a:fillRect b="-18667"/>
                </a:stretch>
              </a:blipFill>
            </p:spPr>
            <p:txBody>
              <a:bodyPr/>
              <a:lstStyle/>
              <a:p>
                <a:r>
                  <a:rPr lang="en-US">
                    <a:noFill/>
                  </a:rPr>
                  <a:t> </a:t>
                </a:r>
              </a:p>
            </p:txBody>
          </p:sp>
        </mc:Fallback>
      </mc:AlternateContent>
      <p:pic>
        <p:nvPicPr>
          <p:cNvPr id="20" name="Picture 19">
            <a:extLst>
              <a:ext uri="{FF2B5EF4-FFF2-40B4-BE49-F238E27FC236}">
                <a16:creationId xmlns:a16="http://schemas.microsoft.com/office/drawing/2014/main" id="{A69EAE39-3CFB-B108-AE69-18B6633FC2EE}"/>
              </a:ext>
            </a:extLst>
          </p:cNvPr>
          <p:cNvPicPr>
            <a:picLocks noChangeAspect="1"/>
          </p:cNvPicPr>
          <p:nvPr/>
        </p:nvPicPr>
        <p:blipFill>
          <a:blip r:embed="rId4">
            <a:alphaModFix/>
          </a:blip>
          <a:stretch>
            <a:fillRect/>
          </a:stretch>
        </p:blipFill>
        <p:spPr>
          <a:xfrm>
            <a:off x="4297758" y="4277887"/>
            <a:ext cx="4506219" cy="2314767"/>
          </a:xfrm>
          <a:prstGeom prst="rect">
            <a:avLst/>
          </a:prstGeom>
        </p:spPr>
      </p:pic>
      <mc:AlternateContent xmlns:mc="http://schemas.openxmlformats.org/markup-compatibility/2006" xmlns:a14="http://schemas.microsoft.com/office/drawing/2010/main">
        <mc:Choice Requires="a14">
          <p:sp>
            <p:nvSpPr>
              <p:cNvPr id="21" name="Object 2">
                <a:extLst>
                  <a:ext uri="{FF2B5EF4-FFF2-40B4-BE49-F238E27FC236}">
                    <a16:creationId xmlns:a16="http://schemas.microsoft.com/office/drawing/2014/main" id="{DA47E3CF-2414-A496-E6EE-56CD56507153}"/>
                  </a:ext>
                </a:extLst>
              </p:cNvPr>
              <p:cNvSpPr txBox="1"/>
              <p:nvPr/>
            </p:nvSpPr>
            <p:spPr bwMode="auto">
              <a:xfrm>
                <a:off x="609600" y="5522912"/>
                <a:ext cx="3228974" cy="877888"/>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𝑝</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r>
                        <a:rPr lang="en-US" i="1">
                          <a:solidFill>
                            <a:srgbClr val="000000"/>
                          </a:solidFill>
                          <a:latin typeface="Cambria Math" panose="02040503050406030204" pitchFamily="18" charset="0"/>
                        </a:rPr>
                        <m:t>+</m:t>
                      </m:r>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𝜌</m:t>
                          </m:r>
                          <m:r>
                            <a:rPr lang="en-US" b="0" i="1" smtClean="0">
                              <a:solidFill>
                                <a:srgbClr val="000000"/>
                              </a:solidFill>
                              <a:latin typeface="Cambria Math" panose="02040503050406030204" pitchFamily="18" charset="0"/>
                            </a:rPr>
                            <m:t>𝑉</m:t>
                          </m:r>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e>
                            <m:sup>
                              <m:r>
                                <a:rPr lang="en-US" i="1">
                                  <a:solidFill>
                                    <a:srgbClr val="000000"/>
                                  </a:solidFill>
                                  <a:latin typeface="Cambria Math" panose="02040503050406030204" pitchFamily="18" charset="0"/>
                                </a:rPr>
                                <m:t>2</m:t>
                              </m:r>
                            </m:sup>
                          </m:sSup>
                        </m:num>
                        <m:den>
                          <m:r>
                            <a:rPr lang="en-US" b="0" i="1" smtClean="0">
                              <a:solidFill>
                                <a:srgbClr val="000000"/>
                              </a:solidFill>
                              <a:latin typeface="Cambria Math" panose="02040503050406030204" pitchFamily="18" charset="0"/>
                            </a:rPr>
                            <m:t>2</m:t>
                          </m:r>
                        </m:den>
                      </m:f>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𝜌𝜌</m:t>
                          </m:r>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𝑈</m:t>
                              </m:r>
                            </m:e>
                            <m:sub>
                              <m:r>
                                <a:rPr lang="en-US" i="1">
                                  <a:solidFill>
                                    <a:srgbClr val="000000"/>
                                  </a:solidFill>
                                  <a:latin typeface="Cambria Math" panose="02040503050406030204" pitchFamily="18" charset="0"/>
                                </a:rPr>
                                <m:t>∞</m:t>
                              </m:r>
                            </m:sub>
                            <m:sup>
                              <m:r>
                                <a:rPr lang="en-US" i="1">
                                  <a:solidFill>
                                    <a:srgbClr val="000000"/>
                                  </a:solidFill>
                                  <a:latin typeface="Cambria Math" panose="02040503050406030204" pitchFamily="18" charset="0"/>
                                </a:rPr>
                                <m:t>2</m:t>
                              </m:r>
                            </m:sup>
                          </m:sSubSup>
                        </m:num>
                        <m:den>
                          <m:r>
                            <a:rPr lang="en-US" i="1">
                              <a:solidFill>
                                <a:srgbClr val="000000"/>
                              </a:solidFill>
                              <a:latin typeface="Cambria Math" panose="02040503050406030204" pitchFamily="18" charset="0"/>
                            </a:rPr>
                            <m:t>2</m:t>
                          </m:r>
                        </m:den>
                      </m:f>
                    </m:oMath>
                  </m:oMathPara>
                </a14:m>
                <a:endParaRPr lang="en-US" dirty="0"/>
              </a:p>
            </p:txBody>
          </p:sp>
        </mc:Choice>
        <mc:Fallback xmlns="">
          <p:sp>
            <p:nvSpPr>
              <p:cNvPr id="21" name="Object 2">
                <a:extLst>
                  <a:ext uri="{FF2B5EF4-FFF2-40B4-BE49-F238E27FC236}">
                    <a16:creationId xmlns:a16="http://schemas.microsoft.com/office/drawing/2014/main" id="{DA47E3CF-2414-A496-E6EE-56CD56507153}"/>
                  </a:ext>
                </a:extLst>
              </p:cNvPr>
              <p:cNvSpPr txBox="1">
                <a:spLocks noRot="1" noChangeAspect="1" noMove="1" noResize="1" noEditPoints="1" noAdjustHandles="1" noChangeArrowheads="1" noChangeShapeType="1" noTextEdit="1"/>
              </p:cNvSpPr>
              <p:nvPr/>
            </p:nvSpPr>
            <p:spPr bwMode="auto">
              <a:xfrm>
                <a:off x="609600" y="5522912"/>
                <a:ext cx="3228974" cy="877888"/>
              </a:xfrm>
              <a:prstGeom prst="rect">
                <a:avLst/>
              </a:prstGeom>
              <a:blipFill>
                <a:blip r:embed="rId7"/>
                <a:stretch>
                  <a:fillRect/>
                </a:stretch>
              </a:blipFill>
              <a:ln>
                <a:noFill/>
              </a:ln>
              <a:effectLst/>
            </p:spPr>
            <p:txBody>
              <a:bodyPr/>
              <a:lstStyle/>
              <a:p>
                <a:r>
                  <a:rPr lang="en-IN">
                    <a:noFill/>
                  </a:rPr>
                  <a:t> </a:t>
                </a:r>
              </a:p>
            </p:txBody>
          </p:sp>
        </mc:Fallback>
      </mc:AlternateContent>
      <p:grpSp>
        <p:nvGrpSpPr>
          <p:cNvPr id="22" name="Group 21">
            <a:extLst>
              <a:ext uri="{FF2B5EF4-FFF2-40B4-BE49-F238E27FC236}">
                <a16:creationId xmlns:a16="http://schemas.microsoft.com/office/drawing/2014/main" id="{8B1E86A3-ED90-FA1D-D3EC-CD98EFBA61EF}"/>
              </a:ext>
            </a:extLst>
          </p:cNvPr>
          <p:cNvGrpSpPr/>
          <p:nvPr/>
        </p:nvGrpSpPr>
        <p:grpSpPr>
          <a:xfrm>
            <a:off x="0" y="0"/>
            <a:ext cx="9144000" cy="6858000"/>
            <a:chOff x="0" y="0"/>
            <a:chExt cx="9144000" cy="6858000"/>
          </a:xfrm>
        </p:grpSpPr>
        <p:pic>
          <p:nvPicPr>
            <p:cNvPr id="23" name="Picture 22" descr="Logo usage Guidelines">
              <a:extLst>
                <a:ext uri="{FF2B5EF4-FFF2-40B4-BE49-F238E27FC236}">
                  <a16:creationId xmlns:a16="http://schemas.microsoft.com/office/drawing/2014/main" id="{0F71B83B-4B18-C26D-0A40-37680FF9B18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38">
              <a:extLst>
                <a:ext uri="{FF2B5EF4-FFF2-40B4-BE49-F238E27FC236}">
                  <a16:creationId xmlns:a16="http://schemas.microsoft.com/office/drawing/2014/main" id="{AE785D05-F5FF-D60D-E023-5AD4B05B9DFE}"/>
                </a:ext>
              </a:extLst>
            </p:cNvPr>
            <p:cNvGrpSpPr>
              <a:grpSpLocks/>
            </p:cNvGrpSpPr>
            <p:nvPr/>
          </p:nvGrpSpPr>
          <p:grpSpPr bwMode="auto">
            <a:xfrm>
              <a:off x="0" y="0"/>
              <a:ext cx="9144000" cy="6858000"/>
              <a:chOff x="0" y="0"/>
              <a:chExt cx="9144000" cy="6858000"/>
            </a:xfrm>
          </p:grpSpPr>
          <p:grpSp>
            <p:nvGrpSpPr>
              <p:cNvPr id="25" name="Group 19">
                <a:extLst>
                  <a:ext uri="{FF2B5EF4-FFF2-40B4-BE49-F238E27FC236}">
                    <a16:creationId xmlns:a16="http://schemas.microsoft.com/office/drawing/2014/main" id="{C2431BF3-6354-3250-141C-BF2ED1CC3253}"/>
                  </a:ext>
                </a:extLst>
              </p:cNvPr>
              <p:cNvGrpSpPr>
                <a:grpSpLocks/>
              </p:cNvGrpSpPr>
              <p:nvPr/>
            </p:nvGrpSpPr>
            <p:grpSpPr bwMode="auto">
              <a:xfrm>
                <a:off x="0" y="0"/>
                <a:ext cx="9144000" cy="6858000"/>
                <a:chOff x="0" y="0"/>
                <a:chExt cx="9144000" cy="6858000"/>
              </a:xfrm>
            </p:grpSpPr>
            <p:grpSp>
              <p:nvGrpSpPr>
                <p:cNvPr id="27" name="Group 26">
                  <a:extLst>
                    <a:ext uri="{FF2B5EF4-FFF2-40B4-BE49-F238E27FC236}">
                      <a16:creationId xmlns:a16="http://schemas.microsoft.com/office/drawing/2014/main" id="{39244391-9AD3-CADC-9D77-263251D1CD7D}"/>
                    </a:ext>
                  </a:extLst>
                </p:cNvPr>
                <p:cNvGrpSpPr>
                  <a:grpSpLocks/>
                </p:cNvGrpSpPr>
                <p:nvPr/>
              </p:nvGrpSpPr>
              <p:grpSpPr bwMode="auto">
                <a:xfrm>
                  <a:off x="0" y="0"/>
                  <a:ext cx="9144000" cy="6858000"/>
                  <a:chOff x="0" y="0"/>
                  <a:chExt cx="5760" cy="4320"/>
                </a:xfrm>
              </p:grpSpPr>
              <p:grpSp>
                <p:nvGrpSpPr>
                  <p:cNvPr id="29" name="Group 28">
                    <a:extLst>
                      <a:ext uri="{FF2B5EF4-FFF2-40B4-BE49-F238E27FC236}">
                        <a16:creationId xmlns:a16="http://schemas.microsoft.com/office/drawing/2014/main" id="{190A67D0-2550-4373-2FEE-33D10BD561FC}"/>
                      </a:ext>
                    </a:extLst>
                  </p:cNvPr>
                  <p:cNvGrpSpPr>
                    <a:grpSpLocks/>
                  </p:cNvGrpSpPr>
                  <p:nvPr/>
                </p:nvGrpSpPr>
                <p:grpSpPr bwMode="auto">
                  <a:xfrm>
                    <a:off x="0" y="0"/>
                    <a:ext cx="192" cy="4320"/>
                    <a:chOff x="0" y="-48"/>
                    <a:chExt cx="144" cy="4368"/>
                  </a:xfrm>
                </p:grpSpPr>
                <p:sp>
                  <p:nvSpPr>
                    <p:cNvPr id="42" name="Rectangle 10">
                      <a:extLst>
                        <a:ext uri="{FF2B5EF4-FFF2-40B4-BE49-F238E27FC236}">
                          <a16:creationId xmlns:a16="http://schemas.microsoft.com/office/drawing/2014/main" id="{5DC862B8-263E-B7FD-F89C-AD4B07CC6F6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 name="Rectangle 11">
                      <a:extLst>
                        <a:ext uri="{FF2B5EF4-FFF2-40B4-BE49-F238E27FC236}">
                          <a16:creationId xmlns:a16="http://schemas.microsoft.com/office/drawing/2014/main" id="{5080B6A6-ADE9-2058-337A-9A8EAFBEA1D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AB912C59-B334-0391-C1DB-9C1AD94FFB4A}"/>
                      </a:ext>
                    </a:extLst>
                  </p:cNvPr>
                  <p:cNvGrpSpPr>
                    <a:grpSpLocks/>
                  </p:cNvGrpSpPr>
                  <p:nvPr/>
                </p:nvGrpSpPr>
                <p:grpSpPr bwMode="auto">
                  <a:xfrm>
                    <a:off x="5674" y="24"/>
                    <a:ext cx="86" cy="4296"/>
                    <a:chOff x="5616" y="-48"/>
                    <a:chExt cx="144" cy="4368"/>
                  </a:xfrm>
                </p:grpSpPr>
                <p:sp>
                  <p:nvSpPr>
                    <p:cNvPr id="40" name="Rectangle 13">
                      <a:extLst>
                        <a:ext uri="{FF2B5EF4-FFF2-40B4-BE49-F238E27FC236}">
                          <a16:creationId xmlns:a16="http://schemas.microsoft.com/office/drawing/2014/main" id="{19415C0A-3A85-0626-886B-D90507E9128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 name="Rectangle 14">
                      <a:extLst>
                        <a:ext uri="{FF2B5EF4-FFF2-40B4-BE49-F238E27FC236}">
                          <a16:creationId xmlns:a16="http://schemas.microsoft.com/office/drawing/2014/main" id="{D7C5707C-3E25-0395-94F6-36CC7F8B329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8B7B5B47-CDCD-F382-6F58-5377B5EEC0C3}"/>
                      </a:ext>
                    </a:extLst>
                  </p:cNvPr>
                  <p:cNvGrpSpPr>
                    <a:grpSpLocks/>
                  </p:cNvGrpSpPr>
                  <p:nvPr/>
                </p:nvGrpSpPr>
                <p:grpSpPr bwMode="auto">
                  <a:xfrm>
                    <a:off x="144" y="0"/>
                    <a:ext cx="5616" cy="144"/>
                    <a:chOff x="96" y="-48"/>
                    <a:chExt cx="5520" cy="144"/>
                  </a:xfrm>
                </p:grpSpPr>
                <p:sp>
                  <p:nvSpPr>
                    <p:cNvPr id="35" name="Rectangle 34">
                      <a:extLst>
                        <a:ext uri="{FF2B5EF4-FFF2-40B4-BE49-F238E27FC236}">
                          <a16:creationId xmlns:a16="http://schemas.microsoft.com/office/drawing/2014/main" id="{C9FDCE8D-9929-C2BC-C4B0-E274CD0EA1C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35">
                      <a:extLst>
                        <a:ext uri="{FF2B5EF4-FFF2-40B4-BE49-F238E27FC236}">
                          <a16:creationId xmlns:a16="http://schemas.microsoft.com/office/drawing/2014/main" id="{D726BCE5-687A-3BC8-AD68-D16EA50BB56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2" name="Group 31">
                    <a:extLst>
                      <a:ext uri="{FF2B5EF4-FFF2-40B4-BE49-F238E27FC236}">
                        <a16:creationId xmlns:a16="http://schemas.microsoft.com/office/drawing/2014/main" id="{856C87BB-BED3-C4D2-3E94-0AF6C95A7798}"/>
                      </a:ext>
                    </a:extLst>
                  </p:cNvPr>
                  <p:cNvGrpSpPr>
                    <a:grpSpLocks/>
                  </p:cNvGrpSpPr>
                  <p:nvPr/>
                </p:nvGrpSpPr>
                <p:grpSpPr bwMode="auto">
                  <a:xfrm>
                    <a:off x="144" y="4234"/>
                    <a:ext cx="5616" cy="86"/>
                    <a:chOff x="96" y="4176"/>
                    <a:chExt cx="5520" cy="144"/>
                  </a:xfrm>
                </p:grpSpPr>
                <p:sp>
                  <p:nvSpPr>
                    <p:cNvPr id="33" name="Rectangle 32">
                      <a:extLst>
                        <a:ext uri="{FF2B5EF4-FFF2-40B4-BE49-F238E27FC236}">
                          <a16:creationId xmlns:a16="http://schemas.microsoft.com/office/drawing/2014/main" id="{72BF9EF5-946E-FB33-84CB-78FEC0C20A0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 name="Rectangle 33">
                      <a:extLst>
                        <a:ext uri="{FF2B5EF4-FFF2-40B4-BE49-F238E27FC236}">
                          <a16:creationId xmlns:a16="http://schemas.microsoft.com/office/drawing/2014/main" id="{CEEDEE74-C5EE-114E-A4B3-7D2B0037F62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8" name="Rectangle 21">
                  <a:extLst>
                    <a:ext uri="{FF2B5EF4-FFF2-40B4-BE49-F238E27FC236}">
                      <a16:creationId xmlns:a16="http://schemas.microsoft.com/office/drawing/2014/main" id="{9CB2F3B1-BF87-1E4B-C932-A8B926FAF2B7}"/>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6" name="Picture 42" descr="A picture containing shape&#10;&#10;Description automatically generated">
                <a:extLst>
                  <a:ext uri="{FF2B5EF4-FFF2-40B4-BE49-F238E27FC236}">
                    <a16:creationId xmlns:a16="http://schemas.microsoft.com/office/drawing/2014/main" id="{20D40B0A-FD9D-B10B-40DA-43EF47D997E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4252401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circle(in)">
                                      <p:cBhvr>
                                        <p:cTn id="13"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a:extLst>
              <a:ext uri="{FF2B5EF4-FFF2-40B4-BE49-F238E27FC236}">
                <a16:creationId xmlns:a16="http://schemas.microsoft.com/office/drawing/2014/main" id="{BE63EA90-EB66-1760-7D11-11D72CB2F0CB}"/>
              </a:ext>
            </a:extLst>
          </p:cNvPr>
          <p:cNvSpPr>
            <a:spLocks noGrp="1"/>
          </p:cNvSpPr>
          <p:nvPr>
            <p:ph type="title"/>
          </p:nvPr>
        </p:nvSpPr>
        <p:spPr>
          <a:xfrm>
            <a:off x="1508125" y="287337"/>
            <a:ext cx="6264275" cy="855663"/>
          </a:xfrm>
        </p:spPr>
        <p:txBody>
          <a:bodyPr/>
          <a:lstStyle/>
          <a:p>
            <a:r>
              <a:rPr lang="en-IN" altLang="en-US" sz="2800" dirty="0"/>
              <a:t>Essential Global Outcome of Euler Analysis</a:t>
            </a:r>
          </a:p>
        </p:txBody>
      </p:sp>
      <p:pic>
        <p:nvPicPr>
          <p:cNvPr id="22" name="Picture 5">
            <a:extLst>
              <a:ext uri="{FF2B5EF4-FFF2-40B4-BE49-F238E27FC236}">
                <a16:creationId xmlns:a16="http://schemas.microsoft.com/office/drawing/2014/main" id="{2A026B27-ABA2-0821-1E95-7988B83370BF}"/>
              </a:ext>
            </a:extLst>
          </p:cNvPr>
          <p:cNvPicPr>
            <a:picLocks noChangeAspect="1" noChangeArrowheads="1"/>
          </p:cNvPicPr>
          <p:nvPr/>
        </p:nvPicPr>
        <p:blipFill>
          <a:blip r:embed="rId2">
            <a:lum bright="-46000" contrast="72000"/>
            <a:extLst>
              <a:ext uri="{28A0092B-C50C-407E-A947-70E740481C1C}">
                <a14:useLocalDpi xmlns:a14="http://schemas.microsoft.com/office/drawing/2010/main" val="0"/>
              </a:ext>
            </a:extLst>
          </a:blip>
          <a:srcRect/>
          <a:stretch>
            <a:fillRect/>
          </a:stretch>
        </p:blipFill>
        <p:spPr bwMode="auto">
          <a:xfrm>
            <a:off x="577850" y="3913188"/>
            <a:ext cx="2736850" cy="269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48" name="Group 22">
            <a:extLst>
              <a:ext uri="{FF2B5EF4-FFF2-40B4-BE49-F238E27FC236}">
                <a16:creationId xmlns:a16="http://schemas.microsoft.com/office/drawing/2014/main" id="{93BF314E-1ED8-F0B6-AAFF-4DC30C96013F}"/>
              </a:ext>
            </a:extLst>
          </p:cNvPr>
          <p:cNvGrpSpPr>
            <a:grpSpLocks/>
          </p:cNvGrpSpPr>
          <p:nvPr/>
        </p:nvGrpSpPr>
        <p:grpSpPr bwMode="auto">
          <a:xfrm>
            <a:off x="3262313" y="2879725"/>
            <a:ext cx="2644775" cy="1535113"/>
            <a:chOff x="3769928" y="4693130"/>
            <a:chExt cx="2644475" cy="1535113"/>
          </a:xfrm>
        </p:grpSpPr>
        <p:pic>
          <p:nvPicPr>
            <p:cNvPr id="6166" name="Picture 23">
              <a:extLst>
                <a:ext uri="{FF2B5EF4-FFF2-40B4-BE49-F238E27FC236}">
                  <a16:creationId xmlns:a16="http://schemas.microsoft.com/office/drawing/2014/main" id="{616F010A-A73F-3B9E-C1E1-0D06029E7180}"/>
                </a:ext>
              </a:extLst>
            </p:cNvPr>
            <p:cNvPicPr>
              <a:picLocks noChangeAspect="1" noChangeArrowheads="1"/>
            </p:cNvPicPr>
            <p:nvPr/>
          </p:nvPicPr>
          <p:blipFill>
            <a:blip r:embed="rId3">
              <a:lum bright="-46000" contrast="72000"/>
              <a:extLst>
                <a:ext uri="{28A0092B-C50C-407E-A947-70E740481C1C}">
                  <a14:useLocalDpi xmlns:a14="http://schemas.microsoft.com/office/drawing/2010/main" val="0"/>
                </a:ext>
              </a:extLst>
            </a:blip>
            <a:srcRect/>
            <a:stretch>
              <a:fillRect/>
            </a:stretch>
          </p:blipFill>
          <p:spPr bwMode="auto">
            <a:xfrm>
              <a:off x="3769928" y="4693130"/>
              <a:ext cx="24844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7" name="Rectangle 24">
              <a:extLst>
                <a:ext uri="{FF2B5EF4-FFF2-40B4-BE49-F238E27FC236}">
                  <a16:creationId xmlns:a16="http://schemas.microsoft.com/office/drawing/2014/main" id="{0347470E-4987-295B-4AF6-9C14A5F697CB}"/>
                </a:ext>
              </a:extLst>
            </p:cNvPr>
            <p:cNvSpPr>
              <a:spLocks noChangeArrowheads="1"/>
            </p:cNvSpPr>
            <p:nvPr/>
          </p:nvSpPr>
          <p:spPr bwMode="auto">
            <a:xfrm>
              <a:off x="3870117" y="5766578"/>
              <a:ext cx="25442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IN" altLang="en-US" sz="2400">
                  <a:latin typeface="Arial" panose="020B0604020202020204" pitchFamily="34" charset="0"/>
                </a:rPr>
                <a:t>Airfoil geometry</a:t>
              </a:r>
            </a:p>
          </p:txBody>
        </p:sp>
      </p:grpSp>
      <p:pic>
        <p:nvPicPr>
          <p:cNvPr id="3" name="Picture 2">
            <a:extLst>
              <a:ext uri="{FF2B5EF4-FFF2-40B4-BE49-F238E27FC236}">
                <a16:creationId xmlns:a16="http://schemas.microsoft.com/office/drawing/2014/main" id="{10EBB817-2183-4409-A624-206228AB07D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54675" y="1262063"/>
            <a:ext cx="3205163"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7579AECD-B533-A247-DAC5-779DA27CA4AA}"/>
              </a:ext>
            </a:extLst>
          </p:cNvPr>
          <p:cNvGrpSpPr/>
          <p:nvPr/>
        </p:nvGrpSpPr>
        <p:grpSpPr>
          <a:xfrm>
            <a:off x="0" y="0"/>
            <a:ext cx="9144000" cy="6858000"/>
            <a:chOff x="0" y="0"/>
            <a:chExt cx="9144000" cy="6858000"/>
          </a:xfrm>
        </p:grpSpPr>
        <p:pic>
          <p:nvPicPr>
            <p:cNvPr id="4" name="Picture 3" descr="Logo usage Guidelines">
              <a:extLst>
                <a:ext uri="{FF2B5EF4-FFF2-40B4-BE49-F238E27FC236}">
                  <a16:creationId xmlns:a16="http://schemas.microsoft.com/office/drawing/2014/main" id="{4B2BBC97-A68F-1FFF-3688-17D3A3F63E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3A99A111-A3DB-33CB-7C35-EDBC6BD6864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9B9A60B-5D8E-A6AF-08EA-B2941FDAA9CC}"/>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7C837EC1-A614-1334-7AA3-6CC9DA38B7D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BC16197-5642-80C5-A71D-50B59DE38D7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46DEC19-F4BF-F671-9DBF-C54D3390713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88D7B36-1214-662A-2553-E2DC55429BD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7559B737-9FB0-1A28-C15F-C4E61439F82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EDC6D87-10BB-C61F-DE7C-C869D32F038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E1A4A53A-9210-1210-7A5B-338CE7C7CF1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603CE6CB-C427-FD1E-89F1-637A6082B59F}"/>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C05B1DAC-CCB1-D8A2-D0F8-7AAD2C7924A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400E8D82-73CD-45DA-F5EC-12E9AEBFF1B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149BFC23-E8E2-E1EC-8A7F-E95BD92EC798}"/>
                      </a:ext>
                    </a:extLst>
                  </p:cNvPr>
                  <p:cNvGrpSpPr>
                    <a:grpSpLocks/>
                  </p:cNvGrpSpPr>
                  <p:nvPr/>
                </p:nvGrpSpPr>
                <p:grpSpPr bwMode="auto">
                  <a:xfrm>
                    <a:off x="144" y="4234"/>
                    <a:ext cx="5616" cy="86"/>
                    <a:chOff x="96" y="4176"/>
                    <a:chExt cx="5520" cy="144"/>
                  </a:xfrm>
                </p:grpSpPr>
                <p:sp>
                  <p:nvSpPr>
                    <p:cNvPr id="14" name="Rectangle 13">
                      <a:extLst>
                        <a:ext uri="{FF2B5EF4-FFF2-40B4-BE49-F238E27FC236}">
                          <a16:creationId xmlns:a16="http://schemas.microsoft.com/office/drawing/2014/main" id="{47515D2F-44DA-F94C-9C1A-C6DC0244976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4">
                      <a:extLst>
                        <a:ext uri="{FF2B5EF4-FFF2-40B4-BE49-F238E27FC236}">
                          <a16:creationId xmlns:a16="http://schemas.microsoft.com/office/drawing/2014/main" id="{F71AE0C4-16A1-C436-1A9E-5F8F47C55E6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1E5130A-DB23-5962-00BE-35BEE39E6D91}"/>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698B80C-FCF8-4E07-71C0-7F89F5322B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3AB411F3-936F-0D29-91B4-DD4A73C634EF}"/>
              </a:ext>
            </a:extLst>
          </p:cNvPr>
          <p:cNvSpPr>
            <a:spLocks noGrp="1"/>
          </p:cNvSpPr>
          <p:nvPr>
            <p:ph type="title"/>
          </p:nvPr>
        </p:nvSpPr>
        <p:spPr>
          <a:xfrm>
            <a:off x="530225" y="228600"/>
            <a:ext cx="8229600" cy="762000"/>
          </a:xfrm>
        </p:spPr>
        <p:txBody>
          <a:bodyPr/>
          <a:lstStyle/>
          <a:p>
            <a:r>
              <a:rPr lang="en-IN" altLang="en-US" sz="2800">
                <a:cs typeface="Times New Roman" panose="02020603050405020304" pitchFamily="18" charset="0"/>
              </a:rPr>
              <a:t>Surface Pressure Distributions </a:t>
            </a:r>
          </a:p>
        </p:txBody>
      </p:sp>
      <p:sp>
        <p:nvSpPr>
          <p:cNvPr id="3" name="Content Placeholder 2">
            <a:extLst>
              <a:ext uri="{FF2B5EF4-FFF2-40B4-BE49-F238E27FC236}">
                <a16:creationId xmlns:a16="http://schemas.microsoft.com/office/drawing/2014/main" id="{4D8F9749-31FF-7FB9-97A6-A10EE23BEA62}"/>
              </a:ext>
            </a:extLst>
          </p:cNvPr>
          <p:cNvSpPr>
            <a:spLocks noGrp="1"/>
          </p:cNvSpPr>
          <p:nvPr>
            <p:ph idx="1"/>
          </p:nvPr>
        </p:nvSpPr>
        <p:spPr>
          <a:xfrm>
            <a:off x="228600" y="1219200"/>
            <a:ext cx="8686800" cy="1981200"/>
          </a:xfrm>
        </p:spPr>
        <p:txBody>
          <a:bodyPr/>
          <a:lstStyle/>
          <a:p>
            <a:r>
              <a:rPr lang="en-IN" altLang="en-US" sz="2400" dirty="0">
                <a:cs typeface="Times New Roman" panose="02020603050405020304" pitchFamily="18" charset="0"/>
              </a:rPr>
              <a:t>The aerodynamic performance of </a:t>
            </a:r>
            <a:r>
              <a:rPr lang="en-IN" altLang="en-US" sz="2400" dirty="0" err="1">
                <a:cs typeface="Times New Roman" panose="02020603050405020304" pitchFamily="18" charset="0"/>
              </a:rPr>
              <a:t>airfoil</a:t>
            </a:r>
            <a:r>
              <a:rPr lang="en-IN" altLang="en-US" sz="2400" dirty="0">
                <a:cs typeface="Times New Roman" panose="02020603050405020304" pitchFamily="18" charset="0"/>
              </a:rPr>
              <a:t> sections can be studied most easily by reference to the distribution of pressure over the </a:t>
            </a:r>
            <a:r>
              <a:rPr lang="en-IN" altLang="en-US" sz="2400" dirty="0" err="1">
                <a:cs typeface="Times New Roman" panose="02020603050405020304" pitchFamily="18" charset="0"/>
              </a:rPr>
              <a:t>airfoil</a:t>
            </a:r>
            <a:r>
              <a:rPr lang="en-IN" altLang="en-US" sz="2400" dirty="0">
                <a:cs typeface="Times New Roman" panose="02020603050405020304" pitchFamily="18" charset="0"/>
              </a:rPr>
              <a:t>. </a:t>
            </a:r>
          </a:p>
          <a:p>
            <a:r>
              <a:rPr lang="en-IN" altLang="en-US" sz="2400" dirty="0">
                <a:cs typeface="Times New Roman" panose="02020603050405020304" pitchFamily="18" charset="0"/>
              </a:rPr>
              <a:t>This distribution is usually expressed in terms of the pressure coefficient: </a:t>
            </a:r>
          </a:p>
        </p:txBody>
      </p:sp>
      <p:graphicFrame>
        <p:nvGraphicFramePr>
          <p:cNvPr id="4" name="Object 2">
            <a:extLst>
              <a:ext uri="{FF2B5EF4-FFF2-40B4-BE49-F238E27FC236}">
                <a16:creationId xmlns:a16="http://schemas.microsoft.com/office/drawing/2014/main" id="{05BDEDC6-3998-F6DB-F22E-39A94A745F2B}"/>
              </a:ext>
            </a:extLst>
          </p:cNvPr>
          <p:cNvGraphicFramePr>
            <a:graphicFrameLocks noChangeAspect="1"/>
          </p:cNvGraphicFramePr>
          <p:nvPr/>
        </p:nvGraphicFramePr>
        <p:xfrm>
          <a:off x="3886200" y="2743200"/>
          <a:ext cx="1936750" cy="1066800"/>
        </p:xfrm>
        <a:graphic>
          <a:graphicData uri="http://schemas.openxmlformats.org/presentationml/2006/ole">
            <mc:AlternateContent xmlns:mc="http://schemas.openxmlformats.org/markup-compatibility/2006">
              <mc:Choice xmlns:v="urn:schemas-microsoft-com:vml" Requires="v">
                <p:oleObj name="Equation" r:id="rId3" imgW="876300" imgH="482600" progId="Equation.3">
                  <p:embed/>
                </p:oleObj>
              </mc:Choice>
              <mc:Fallback>
                <p:oleObj name="Equation" r:id="rId3" imgW="876300" imgH="482600" progId="Equation.3">
                  <p:embed/>
                  <p:pic>
                    <p:nvPicPr>
                      <p:cNvPr id="4" name="Object 2">
                        <a:extLst>
                          <a:ext uri="{FF2B5EF4-FFF2-40B4-BE49-F238E27FC236}">
                            <a16:creationId xmlns:a16="http://schemas.microsoft.com/office/drawing/2014/main" id="{05BDEDC6-3998-F6DB-F22E-39A94A745F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743200"/>
                        <a:ext cx="1936750"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tangle 4">
            <a:extLst>
              <a:ext uri="{FF2B5EF4-FFF2-40B4-BE49-F238E27FC236}">
                <a16:creationId xmlns:a16="http://schemas.microsoft.com/office/drawing/2014/main" id="{40F56DF1-9E5C-E510-301B-3BE1CA200C04}"/>
              </a:ext>
            </a:extLst>
          </p:cNvPr>
          <p:cNvSpPr>
            <a:spLocks noChangeArrowheads="1"/>
          </p:cNvSpPr>
          <p:nvPr/>
        </p:nvSpPr>
        <p:spPr bwMode="auto">
          <a:xfrm>
            <a:off x="381000" y="3886200"/>
            <a:ext cx="8305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pPr>
            <a:r>
              <a:rPr lang="en-IN" altLang="en-US" sz="2400" i="1">
                <a:cs typeface="Times New Roman" panose="02020603050405020304" pitchFamily="18" charset="0"/>
              </a:rPr>
              <a:t>C</a:t>
            </a:r>
            <a:r>
              <a:rPr lang="en-IN" altLang="en-US" sz="2400" i="1" baseline="-25000">
                <a:cs typeface="Times New Roman" panose="02020603050405020304" pitchFamily="18" charset="0"/>
              </a:rPr>
              <a:t>p</a:t>
            </a:r>
            <a:r>
              <a:rPr lang="en-IN" altLang="en-US" sz="2400">
                <a:cs typeface="Times New Roman" panose="02020603050405020304" pitchFamily="18" charset="0"/>
              </a:rPr>
              <a:t> is the difference between local static pressure and freestream static pressure, non-dimensionalized by the freestream dynamic pressure. </a:t>
            </a:r>
          </a:p>
          <a:p>
            <a:pPr eaLnBrk="1" hangingPunct="1">
              <a:spcBef>
                <a:spcPct val="0"/>
              </a:spcBef>
            </a:pPr>
            <a:r>
              <a:rPr lang="en-IN" altLang="en-US" sz="2400">
                <a:cs typeface="Times New Roman" panose="02020603050405020304" pitchFamily="18" charset="0"/>
              </a:rPr>
              <a:t> Invoke Bernoulli's equation: </a:t>
            </a:r>
          </a:p>
        </p:txBody>
      </p:sp>
      <p:graphicFrame>
        <p:nvGraphicFramePr>
          <p:cNvPr id="2" name="Object 6">
            <a:extLst>
              <a:ext uri="{FF2B5EF4-FFF2-40B4-BE49-F238E27FC236}">
                <a16:creationId xmlns:a16="http://schemas.microsoft.com/office/drawing/2014/main" id="{4320F6D4-77FC-9EFC-A062-AE16FBC79A65}"/>
              </a:ext>
            </a:extLst>
          </p:cNvPr>
          <p:cNvGraphicFramePr>
            <a:graphicFrameLocks noChangeAspect="1"/>
          </p:cNvGraphicFramePr>
          <p:nvPr/>
        </p:nvGraphicFramePr>
        <p:xfrm>
          <a:off x="2241550" y="5683250"/>
          <a:ext cx="3705225" cy="673100"/>
        </p:xfrm>
        <a:graphic>
          <a:graphicData uri="http://schemas.openxmlformats.org/presentationml/2006/ole">
            <mc:AlternateContent xmlns:mc="http://schemas.openxmlformats.org/markup-compatibility/2006">
              <mc:Choice xmlns:v="urn:schemas-microsoft-com:vml" Requires="v">
                <p:oleObj name="Equation" r:id="rId5" imgW="1675673" imgH="304668" progId="Equation.3">
                  <p:embed/>
                </p:oleObj>
              </mc:Choice>
              <mc:Fallback>
                <p:oleObj name="Equation" r:id="rId5" imgW="1675673" imgH="304668" progId="Equation.3">
                  <p:embed/>
                  <p:pic>
                    <p:nvPicPr>
                      <p:cNvPr id="2" name="Object 6">
                        <a:extLst>
                          <a:ext uri="{FF2B5EF4-FFF2-40B4-BE49-F238E27FC236}">
                            <a16:creationId xmlns:a16="http://schemas.microsoft.com/office/drawing/2014/main" id="{4320F6D4-77FC-9EFC-A062-AE16FBC79A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41550" y="5683250"/>
                        <a:ext cx="3705225" cy="673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 name="Group 5">
            <a:extLst>
              <a:ext uri="{FF2B5EF4-FFF2-40B4-BE49-F238E27FC236}">
                <a16:creationId xmlns:a16="http://schemas.microsoft.com/office/drawing/2014/main" id="{33F1E219-B556-0A31-FFD9-A55199048DF4}"/>
              </a:ext>
            </a:extLst>
          </p:cNvPr>
          <p:cNvGrpSpPr/>
          <p:nvPr/>
        </p:nvGrpSpPr>
        <p:grpSpPr>
          <a:xfrm>
            <a:off x="0" y="0"/>
            <a:ext cx="9144000" cy="6858000"/>
            <a:chOff x="0" y="0"/>
            <a:chExt cx="9144000" cy="6858000"/>
          </a:xfrm>
        </p:grpSpPr>
        <p:pic>
          <p:nvPicPr>
            <p:cNvPr id="7" name="Picture 6" descr="Logo usage Guidelines">
              <a:extLst>
                <a:ext uri="{FF2B5EF4-FFF2-40B4-BE49-F238E27FC236}">
                  <a16:creationId xmlns:a16="http://schemas.microsoft.com/office/drawing/2014/main" id="{6D77699D-A324-B787-0865-16C6E3A75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2FB50B01-5A9F-0E50-E6D1-EAD47EAD3F8E}"/>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E823576B-43D0-503B-1118-C94A1E0BCA24}"/>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724CF8FA-1D7C-93D5-236C-1096BB8A80C4}"/>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385CF207-C962-DFBD-67A4-4C7410676832}"/>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4D1E230A-9F00-53F6-393E-0A3DEBE6DD1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4FE79A21-98E7-0CF9-95D8-310900CCCB1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E3FCA471-6BF5-0E2E-CDDF-30C7A83DC477}"/>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C27AE46B-AC1A-B8B1-1613-AC691102B3F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49143A23-1B7E-C69C-5735-10DE485A178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F6354CE3-5870-B336-3773-FD702978C122}"/>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255EAE14-609A-FE5A-C00C-DA45020B5A6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AC208AF8-52BD-2DC5-ACCB-B57276593DF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55DC803E-788C-34A2-CBA8-FDD4660C121E}"/>
                      </a:ext>
                    </a:extLst>
                  </p:cNvPr>
                  <p:cNvGrpSpPr>
                    <a:grpSpLocks/>
                  </p:cNvGrpSpPr>
                  <p:nvPr/>
                </p:nvGrpSpPr>
                <p:grpSpPr bwMode="auto">
                  <a:xfrm>
                    <a:off x="144" y="4234"/>
                    <a:ext cx="5616" cy="86"/>
                    <a:chOff x="96" y="4176"/>
                    <a:chExt cx="5520" cy="144"/>
                  </a:xfrm>
                </p:grpSpPr>
                <p:sp>
                  <p:nvSpPr>
                    <p:cNvPr id="17" name="Rectangle 16">
                      <a:extLst>
                        <a:ext uri="{FF2B5EF4-FFF2-40B4-BE49-F238E27FC236}">
                          <a16:creationId xmlns:a16="http://schemas.microsoft.com/office/drawing/2014/main" id="{3C404CF8-5CBB-261F-D637-8398AEFA531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D5411E60-87C0-F607-F95F-790B9A6D212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36D146CE-B4E6-7AE1-232E-E120D62E2091}"/>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F12AEF36-FD0B-5A85-974D-F5E4DAA80FC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dissolv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853244BF-E991-C626-8B82-DC86BCA2AC92}"/>
              </a:ext>
            </a:extLst>
          </p:cNvPr>
          <p:cNvSpPr>
            <a:spLocks noGrp="1"/>
          </p:cNvSpPr>
          <p:nvPr>
            <p:ph type="title"/>
          </p:nvPr>
        </p:nvSpPr>
        <p:spPr>
          <a:xfrm>
            <a:off x="609600" y="304800"/>
            <a:ext cx="8229600" cy="685800"/>
          </a:xfrm>
        </p:spPr>
        <p:txBody>
          <a:bodyPr/>
          <a:lstStyle/>
          <a:p>
            <a:r>
              <a:rPr lang="en-IN" altLang="en-US" sz="2800"/>
              <a:t>Airfoil Pressure Distributions</a:t>
            </a:r>
          </a:p>
        </p:txBody>
      </p:sp>
      <p:pic>
        <p:nvPicPr>
          <p:cNvPr id="10243" name="Picture 2">
            <a:extLst>
              <a:ext uri="{FF2B5EF4-FFF2-40B4-BE49-F238E27FC236}">
                <a16:creationId xmlns:a16="http://schemas.microsoft.com/office/drawing/2014/main" id="{AD8F52DB-DE51-24CF-A2F6-0AC4FAAE10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24000"/>
            <a:ext cx="8345488"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Object 2">
            <a:extLst>
              <a:ext uri="{FF2B5EF4-FFF2-40B4-BE49-F238E27FC236}">
                <a16:creationId xmlns:a16="http://schemas.microsoft.com/office/drawing/2014/main" id="{A03ECF48-B740-F5F2-C97A-E0196AB37B0F}"/>
              </a:ext>
            </a:extLst>
          </p:cNvPr>
          <p:cNvGraphicFramePr>
            <a:graphicFrameLocks noChangeAspect="1"/>
          </p:cNvGraphicFramePr>
          <p:nvPr/>
        </p:nvGraphicFramePr>
        <p:xfrm>
          <a:off x="3716338" y="1068388"/>
          <a:ext cx="1936750" cy="1066800"/>
        </p:xfrm>
        <a:graphic>
          <a:graphicData uri="http://schemas.openxmlformats.org/presentationml/2006/ole">
            <mc:AlternateContent xmlns:mc="http://schemas.openxmlformats.org/markup-compatibility/2006">
              <mc:Choice xmlns:v="urn:schemas-microsoft-com:vml" Requires="v">
                <p:oleObj name="Equation" r:id="rId3" imgW="876300" imgH="482600" progId="Equation.3">
                  <p:embed/>
                </p:oleObj>
              </mc:Choice>
              <mc:Fallback>
                <p:oleObj name="Equation" r:id="rId3" imgW="876300" imgH="482600" progId="Equation.3">
                  <p:embed/>
                  <p:pic>
                    <p:nvPicPr>
                      <p:cNvPr id="4" name="Object 2">
                        <a:extLst>
                          <a:ext uri="{FF2B5EF4-FFF2-40B4-BE49-F238E27FC236}">
                            <a16:creationId xmlns:a16="http://schemas.microsoft.com/office/drawing/2014/main" id="{A03ECF48-B740-F5F2-C97A-E0196AB37B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6338" y="1068388"/>
                        <a:ext cx="1936750"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4">
            <a:extLst>
              <a:ext uri="{FF2B5EF4-FFF2-40B4-BE49-F238E27FC236}">
                <a16:creationId xmlns:a16="http://schemas.microsoft.com/office/drawing/2014/main" id="{6662A4F4-01F2-EAE7-D525-7630008C67A0}"/>
              </a:ext>
            </a:extLst>
          </p:cNvPr>
          <p:cNvGraphicFramePr>
            <a:graphicFrameLocks noChangeAspect="1"/>
          </p:cNvGraphicFramePr>
          <p:nvPr/>
        </p:nvGraphicFramePr>
        <p:xfrm>
          <a:off x="6145213" y="1370013"/>
          <a:ext cx="2105025" cy="1009650"/>
        </p:xfrm>
        <a:graphic>
          <a:graphicData uri="http://schemas.openxmlformats.org/presentationml/2006/ole">
            <mc:AlternateContent xmlns:mc="http://schemas.openxmlformats.org/markup-compatibility/2006">
              <mc:Choice xmlns:v="urn:schemas-microsoft-com:vml" Requires="v">
                <p:oleObj name="Equation" r:id="rId5" imgW="952500" imgH="457200" progId="Equation.3">
                  <p:embed/>
                </p:oleObj>
              </mc:Choice>
              <mc:Fallback>
                <p:oleObj name="Equation" r:id="rId5" imgW="952500" imgH="457200" progId="Equation.3">
                  <p:embed/>
                  <p:pic>
                    <p:nvPicPr>
                      <p:cNvPr id="6" name="Object 4">
                        <a:extLst>
                          <a:ext uri="{FF2B5EF4-FFF2-40B4-BE49-F238E27FC236}">
                            <a16:creationId xmlns:a16="http://schemas.microsoft.com/office/drawing/2014/main" id="{6662A4F4-01F2-EAE7-D525-7630008C67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45213" y="1370013"/>
                        <a:ext cx="2105025" cy="1009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BB3E4F8C-21AC-1126-D30B-C2A70EBD0812}"/>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CDC925EF-401D-783C-80D2-8F8EADDF37B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1211461D-480B-B19D-8490-A9ABEA60F36B}"/>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6E40642E-E753-B6B6-4277-3A2592EAB2D0}"/>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9D0FE66F-8840-0A0E-8752-D2188C37C52B}"/>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B8B14C34-2D4C-D126-43BA-026B8B16168A}"/>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D3333FBD-3ABB-AF92-1F82-BA7A5A43AC4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AB38DDE7-02AC-1491-93A1-803999E34B4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076BD827-FC90-6302-1FB4-81ADB93A9D2B}"/>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7E3A0E73-A800-884D-4A99-81D1ED0E73D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0756D54A-05AA-34E3-900A-52D14974CCE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71891C09-8915-80BE-8DA1-FC0C4C069E88}"/>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527C2A8A-D496-1BCD-A884-6B634602FF2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5DE22462-7A5F-2FA0-47B1-2D092355D8A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192BB41F-D670-3F2B-5DBF-5EECF8704949}"/>
                      </a:ext>
                    </a:extLst>
                  </p:cNvPr>
                  <p:cNvGrpSpPr>
                    <a:grpSpLocks/>
                  </p:cNvGrpSpPr>
                  <p:nvPr/>
                </p:nvGrpSpPr>
                <p:grpSpPr bwMode="auto">
                  <a:xfrm>
                    <a:off x="144" y="4234"/>
                    <a:ext cx="5616" cy="86"/>
                    <a:chOff x="96" y="4176"/>
                    <a:chExt cx="5520" cy="144"/>
                  </a:xfrm>
                </p:grpSpPr>
                <p:sp>
                  <p:nvSpPr>
                    <p:cNvPr id="15" name="Rectangle 14">
                      <a:extLst>
                        <a:ext uri="{FF2B5EF4-FFF2-40B4-BE49-F238E27FC236}">
                          <a16:creationId xmlns:a16="http://schemas.microsoft.com/office/drawing/2014/main" id="{B633582B-450B-A10D-AD86-57066408B20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BB91BE0-2139-DA21-489C-5A7F79E3ACD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57F30451-B240-8B28-325E-4A8748A6E8A8}"/>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BA095182-EBC0-FAFF-E953-F76706540DF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EC6AA213-0922-B92A-4DED-FCDF841457D6}"/>
              </a:ext>
            </a:extLst>
          </p:cNvPr>
          <p:cNvSpPr>
            <a:spLocks noGrp="1" noChangeArrowheads="1"/>
          </p:cNvSpPr>
          <p:nvPr>
            <p:ph type="title"/>
          </p:nvPr>
        </p:nvSpPr>
        <p:spPr>
          <a:xfrm>
            <a:off x="662066" y="17463"/>
            <a:ext cx="8229600" cy="1143000"/>
          </a:xfrm>
        </p:spPr>
        <p:txBody>
          <a:bodyPr/>
          <a:lstStyle/>
          <a:p>
            <a:r>
              <a:rPr lang="en-US" altLang="en-US" sz="2800" dirty="0"/>
              <a:t>Superiority of Zero Weight Balloon</a:t>
            </a:r>
          </a:p>
        </p:txBody>
      </p:sp>
      <p:pic>
        <p:nvPicPr>
          <p:cNvPr id="10243" name="Picture 2" descr="http://www.mh-aerotools.de/airfoils/images/veldist2.gif">
            <a:extLst>
              <a:ext uri="{FF2B5EF4-FFF2-40B4-BE49-F238E27FC236}">
                <a16:creationId xmlns:a16="http://schemas.microsoft.com/office/drawing/2014/main" id="{69101127-2617-4FC8-EBBF-7374B5B62C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488" y="1447800"/>
            <a:ext cx="594360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22351B4C-FBE1-264D-E7FA-A07FB33F0B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770" y="1294266"/>
            <a:ext cx="7021512"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5E3F0AB1-9D69-2521-18BB-AAC898636EA5}"/>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85AB860F-B3AA-5CF0-5B42-DB699DF92B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0860EF14-DCC4-B6F6-7F52-F4AEE0CE0EC9}"/>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79E3D41B-8C7F-58FB-7543-8349BAAC2786}"/>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619C79FC-072F-B886-0BB0-FEDC7B920C05}"/>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779AC3BE-E5C9-783F-67C6-7FFDEC3E7912}"/>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49C037A6-48C9-2CB9-B088-A015EF98769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A87CCC64-4BC1-1162-A889-C7517571C83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352874C4-3C85-EFEB-9FE8-110ACCE71DF6}"/>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BEE6884B-9DD5-8C2D-A3C0-9D5C88B9D72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F1046BFF-5A10-E1EF-65AB-3CA7F7FC66B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AC8746E6-8E9D-05EA-8782-34FA698D0E13}"/>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F7D01800-DE60-1D0E-D736-0659774D0F9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8F9A47A9-F747-C801-1283-8EAB4C64778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BA497051-B6C4-90E6-C58D-7AD6900572E8}"/>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B9446F08-A229-71EE-A83B-1D97F283272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94F865DA-C231-3F45-3A9E-5166F7381A9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968C93D8-639F-9F5F-F5DC-62932C6243B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99368B0F-108D-096B-CEBD-9E96D90A33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75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10243"/>
                                        </p:tgtEl>
                                        <p:attrNameLst>
                                          <p:attrName>style.visibility</p:attrName>
                                        </p:attrNameLst>
                                      </p:cBhvr>
                                      <p:to>
                                        <p:strVal val="visible"/>
                                      </p:to>
                                    </p:set>
                                    <p:animEffect transition="in" filter="circle(in)">
                                      <p:cBhvr>
                                        <p:cTn id="10" dur="750"/>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a:extLst>
              <a:ext uri="{FF2B5EF4-FFF2-40B4-BE49-F238E27FC236}">
                <a16:creationId xmlns:a16="http://schemas.microsoft.com/office/drawing/2014/main" id="{E8B81F71-AC18-EEAF-BBB4-C61CB6E57B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19535"/>
            <a:ext cx="8305800" cy="4349009"/>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A0B21A24-8CC8-9A4D-0F85-848E6BDA743A}"/>
              </a:ext>
            </a:extLst>
          </p:cNvPr>
          <p:cNvSpPr/>
          <p:nvPr/>
        </p:nvSpPr>
        <p:spPr bwMode="auto">
          <a:xfrm>
            <a:off x="304800" y="1519535"/>
            <a:ext cx="8686800" cy="1752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0" name="Rectangle 19">
            <a:extLst>
              <a:ext uri="{FF2B5EF4-FFF2-40B4-BE49-F238E27FC236}">
                <a16:creationId xmlns:a16="http://schemas.microsoft.com/office/drawing/2014/main" id="{D3AE892C-74CE-FFD3-F414-5607FBC00DC3}"/>
              </a:ext>
            </a:extLst>
          </p:cNvPr>
          <p:cNvSpPr/>
          <p:nvPr/>
        </p:nvSpPr>
        <p:spPr bwMode="auto">
          <a:xfrm>
            <a:off x="4953000" y="3234034"/>
            <a:ext cx="4114800" cy="68286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1" name="TextBox 20">
            <a:extLst>
              <a:ext uri="{FF2B5EF4-FFF2-40B4-BE49-F238E27FC236}">
                <a16:creationId xmlns:a16="http://schemas.microsoft.com/office/drawing/2014/main" id="{DE92C334-F3F6-A71A-93F1-EB0DB25FB5E6}"/>
              </a:ext>
            </a:extLst>
          </p:cNvPr>
          <p:cNvSpPr txBox="1"/>
          <p:nvPr/>
        </p:nvSpPr>
        <p:spPr>
          <a:xfrm>
            <a:off x="3124200" y="6243935"/>
            <a:ext cx="5872377" cy="461665"/>
          </a:xfrm>
          <a:prstGeom prst="rect">
            <a:avLst/>
          </a:prstGeom>
          <a:noFill/>
        </p:spPr>
        <p:txBody>
          <a:bodyPr wrap="none" rtlCol="0">
            <a:spAutoFit/>
          </a:bodyPr>
          <a:lstStyle/>
          <a:p>
            <a:r>
              <a:rPr lang="en-US" dirty="0">
                <a:solidFill>
                  <a:srgbClr val="00B050"/>
                </a:solidFill>
              </a:rPr>
              <a:t>Wall Shape Effect: Solution of Euler Equation</a:t>
            </a:r>
          </a:p>
        </p:txBody>
      </p:sp>
      <p:sp>
        <p:nvSpPr>
          <p:cNvPr id="22" name="TextBox 21">
            <a:extLst>
              <a:ext uri="{FF2B5EF4-FFF2-40B4-BE49-F238E27FC236}">
                <a16:creationId xmlns:a16="http://schemas.microsoft.com/office/drawing/2014/main" id="{951FF783-F667-9FA6-2CB6-A0DF3404A895}"/>
              </a:ext>
            </a:extLst>
          </p:cNvPr>
          <p:cNvSpPr txBox="1"/>
          <p:nvPr/>
        </p:nvSpPr>
        <p:spPr>
          <a:xfrm>
            <a:off x="1534729" y="1691192"/>
            <a:ext cx="6225615" cy="461665"/>
          </a:xfrm>
          <a:prstGeom prst="rect">
            <a:avLst/>
          </a:prstGeom>
          <a:noFill/>
        </p:spPr>
        <p:txBody>
          <a:bodyPr wrap="none" rtlCol="0">
            <a:spAutoFit/>
          </a:bodyPr>
          <a:lstStyle/>
          <a:p>
            <a:r>
              <a:rPr lang="en-US" dirty="0">
                <a:solidFill>
                  <a:srgbClr val="FF0000"/>
                </a:solidFill>
              </a:rPr>
              <a:t>Boundary layer Effect: Solution of NS Equations</a:t>
            </a:r>
          </a:p>
        </p:txBody>
      </p:sp>
      <p:sp>
        <p:nvSpPr>
          <p:cNvPr id="2" name="Title 1">
            <a:extLst>
              <a:ext uri="{FF2B5EF4-FFF2-40B4-BE49-F238E27FC236}">
                <a16:creationId xmlns:a16="http://schemas.microsoft.com/office/drawing/2014/main" id="{8ECBD074-ECAA-902C-70B3-E422DDAE6894}"/>
              </a:ext>
            </a:extLst>
          </p:cNvPr>
          <p:cNvSpPr>
            <a:spLocks noGrp="1"/>
          </p:cNvSpPr>
          <p:nvPr>
            <p:ph type="title"/>
          </p:nvPr>
        </p:nvSpPr>
        <p:spPr>
          <a:xfrm>
            <a:off x="1600200" y="152400"/>
            <a:ext cx="7086600" cy="1143000"/>
          </a:xfrm>
        </p:spPr>
        <p:txBody>
          <a:bodyPr/>
          <a:lstStyle/>
          <a:p>
            <a:r>
              <a:rPr lang="en-US" sz="2800" dirty="0"/>
              <a:t>Aerodynamic Performance of an </a:t>
            </a:r>
            <a:r>
              <a:rPr lang="en-US" sz="2800" dirty="0" err="1"/>
              <a:t>Aerofoil</a:t>
            </a:r>
            <a:r>
              <a:rPr lang="en-US" sz="2800" dirty="0"/>
              <a:t> &amp;</a:t>
            </a:r>
          </a:p>
        </p:txBody>
      </p:sp>
      <p:grpSp>
        <p:nvGrpSpPr>
          <p:cNvPr id="3" name="Group 2">
            <a:extLst>
              <a:ext uri="{FF2B5EF4-FFF2-40B4-BE49-F238E27FC236}">
                <a16:creationId xmlns:a16="http://schemas.microsoft.com/office/drawing/2014/main" id="{9D459B83-23B9-234B-D771-FAB3E154E15D}"/>
              </a:ext>
            </a:extLst>
          </p:cNvPr>
          <p:cNvGrpSpPr/>
          <p:nvPr/>
        </p:nvGrpSpPr>
        <p:grpSpPr>
          <a:xfrm>
            <a:off x="0" y="0"/>
            <a:ext cx="9144000" cy="6858000"/>
            <a:chOff x="0" y="0"/>
            <a:chExt cx="9144000" cy="6858000"/>
          </a:xfrm>
        </p:grpSpPr>
        <p:pic>
          <p:nvPicPr>
            <p:cNvPr id="4" name="Picture 3" descr="Logo usage Guidelines">
              <a:extLst>
                <a:ext uri="{FF2B5EF4-FFF2-40B4-BE49-F238E27FC236}">
                  <a16:creationId xmlns:a16="http://schemas.microsoft.com/office/drawing/2014/main" id="{0E7A5698-B21E-EA70-D02C-8594D6E64A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65AF5729-0B97-94C1-85C0-A37CAF5B041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AD541DE-3DF1-534F-6CFD-56E1118ED51E}"/>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BD6AF778-9831-8D9A-C6BE-11D29698331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0D2CB71-8C46-5399-4FD0-1FE65545AA4B}"/>
                      </a:ext>
                    </a:extLst>
                  </p:cNvPr>
                  <p:cNvGrpSpPr>
                    <a:grpSpLocks/>
                  </p:cNvGrpSpPr>
                  <p:nvPr/>
                </p:nvGrpSpPr>
                <p:grpSpPr bwMode="auto">
                  <a:xfrm>
                    <a:off x="0" y="0"/>
                    <a:ext cx="192" cy="4320"/>
                    <a:chOff x="0" y="-48"/>
                    <a:chExt cx="144" cy="4368"/>
                  </a:xfrm>
                </p:grpSpPr>
                <p:sp>
                  <p:nvSpPr>
                    <p:cNvPr id="41" name="Rectangle 10">
                      <a:extLst>
                        <a:ext uri="{FF2B5EF4-FFF2-40B4-BE49-F238E27FC236}">
                          <a16:creationId xmlns:a16="http://schemas.microsoft.com/office/drawing/2014/main" id="{5959E267-32F7-20DC-8FCE-D190B594730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1">
                      <a:extLst>
                        <a:ext uri="{FF2B5EF4-FFF2-40B4-BE49-F238E27FC236}">
                          <a16:creationId xmlns:a16="http://schemas.microsoft.com/office/drawing/2014/main" id="{E5980A1B-BC17-FD2E-B52F-D51D21DD89D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1C40F511-AA4B-E8C7-6B36-B4C2C5BE70A3}"/>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8574613-6819-2E96-77DD-8E4041CF764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 name="Rectangle 14">
                      <a:extLst>
                        <a:ext uri="{FF2B5EF4-FFF2-40B4-BE49-F238E27FC236}">
                          <a16:creationId xmlns:a16="http://schemas.microsoft.com/office/drawing/2014/main" id="{56CF2DEC-BD68-6167-CEEA-884EA20FF81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18B51548-5635-C907-E171-D506847CA6AA}"/>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1B443338-D7D5-8A87-3FC6-CEB9A8DB95B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94A8B601-F950-2D6F-B083-DCFE09E93CE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30096D93-DAFA-D474-3BFB-8871BB1BC972}"/>
                      </a:ext>
                    </a:extLst>
                  </p:cNvPr>
                  <p:cNvGrpSpPr>
                    <a:grpSpLocks/>
                  </p:cNvGrpSpPr>
                  <p:nvPr/>
                </p:nvGrpSpPr>
                <p:grpSpPr bwMode="auto">
                  <a:xfrm>
                    <a:off x="144" y="4234"/>
                    <a:ext cx="5616" cy="86"/>
                    <a:chOff x="96" y="4176"/>
                    <a:chExt cx="5520" cy="144"/>
                  </a:xfrm>
                </p:grpSpPr>
                <p:sp>
                  <p:nvSpPr>
                    <p:cNvPr id="14" name="Rectangle 13">
                      <a:extLst>
                        <a:ext uri="{FF2B5EF4-FFF2-40B4-BE49-F238E27FC236}">
                          <a16:creationId xmlns:a16="http://schemas.microsoft.com/office/drawing/2014/main" id="{3B63F4FE-B096-8888-5E30-6FC2F4113C9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4">
                      <a:extLst>
                        <a:ext uri="{FF2B5EF4-FFF2-40B4-BE49-F238E27FC236}">
                          <a16:creationId xmlns:a16="http://schemas.microsoft.com/office/drawing/2014/main" id="{6F6ECE42-99AE-AA24-04DF-7BFEB083E72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FB34561-7D6F-B4DF-352D-2EC2FF4F71B9}"/>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522B7DE-0CE2-BBCD-8C26-7EED27F257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29626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9938"/>
                                        </p:tgtEl>
                                        <p:attrNameLst>
                                          <p:attrName>style.visibility</p:attrName>
                                        </p:attrNameLst>
                                      </p:cBhvr>
                                      <p:to>
                                        <p:strVal val="visible"/>
                                      </p:to>
                                    </p:set>
                                    <p:anim calcmode="lin" valueType="num">
                                      <p:cBhvr>
                                        <p:cTn id="13" dur="500" fill="hold"/>
                                        <p:tgtEl>
                                          <p:spTgt spid="39938"/>
                                        </p:tgtEl>
                                        <p:attrNameLst>
                                          <p:attrName>ppt_w</p:attrName>
                                        </p:attrNameLst>
                                      </p:cBhvr>
                                      <p:tavLst>
                                        <p:tav tm="0">
                                          <p:val>
                                            <p:fltVal val="0"/>
                                          </p:val>
                                        </p:tav>
                                        <p:tav tm="100000">
                                          <p:val>
                                            <p:strVal val="#ppt_w"/>
                                          </p:val>
                                        </p:tav>
                                      </p:tavLst>
                                    </p:anim>
                                    <p:anim calcmode="lin" valueType="num">
                                      <p:cBhvr>
                                        <p:cTn id="14" dur="500" fill="hold"/>
                                        <p:tgtEl>
                                          <p:spTgt spid="39938"/>
                                        </p:tgtEl>
                                        <p:attrNameLst>
                                          <p:attrName>ppt_h</p:attrName>
                                        </p:attrNameLst>
                                      </p:cBhvr>
                                      <p:tavLst>
                                        <p:tav tm="0">
                                          <p:val>
                                            <p:fltVal val="0"/>
                                          </p:val>
                                        </p:tav>
                                        <p:tav tm="100000">
                                          <p:val>
                                            <p:strVal val="#ppt_h"/>
                                          </p:val>
                                        </p:tav>
                                      </p:tavLst>
                                    </p:anim>
                                    <p:animEffect transition="in" filter="fade">
                                      <p:cBhvr>
                                        <p:cTn id="15" dur="500"/>
                                        <p:tgtEl>
                                          <p:spTgt spid="39938"/>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xit" presetSubtype="32" fill="hold" grpId="0" nodeType="clickEffect">
                                  <p:stCondLst>
                                    <p:cond delay="0"/>
                                  </p:stCondLst>
                                  <p:childTnLst>
                                    <p:anim calcmode="lin" valueType="num">
                                      <p:cBhvr>
                                        <p:cTn id="19" dur="500"/>
                                        <p:tgtEl>
                                          <p:spTgt spid="19"/>
                                        </p:tgtEl>
                                        <p:attrNameLst>
                                          <p:attrName>ppt_w</p:attrName>
                                        </p:attrNameLst>
                                      </p:cBhvr>
                                      <p:tavLst>
                                        <p:tav tm="0">
                                          <p:val>
                                            <p:strVal val="ppt_w"/>
                                          </p:val>
                                        </p:tav>
                                        <p:tav tm="100000">
                                          <p:val>
                                            <p:fltVal val="0"/>
                                          </p:val>
                                        </p:tav>
                                      </p:tavLst>
                                    </p:anim>
                                    <p:anim calcmode="lin" valueType="num">
                                      <p:cBhvr>
                                        <p:cTn id="20" dur="500"/>
                                        <p:tgtEl>
                                          <p:spTgt spid="19"/>
                                        </p:tgtEl>
                                        <p:attrNameLst>
                                          <p:attrName>ppt_h</p:attrName>
                                        </p:attrNameLst>
                                      </p:cBhvr>
                                      <p:tavLst>
                                        <p:tav tm="0">
                                          <p:val>
                                            <p:strVal val="ppt_h"/>
                                          </p:val>
                                        </p:tav>
                                        <p:tav tm="100000">
                                          <p:val>
                                            <p:fltVal val="0"/>
                                          </p:val>
                                        </p:tav>
                                      </p:tavLst>
                                    </p:anim>
                                    <p:animEffect transition="out" filter="fade">
                                      <p:cBhvr>
                                        <p:cTn id="21" dur="500"/>
                                        <p:tgtEl>
                                          <p:spTgt spid="19"/>
                                        </p:tgtEl>
                                      </p:cBhvr>
                                    </p:animEffect>
                                    <p:set>
                                      <p:cBhvr>
                                        <p:cTn id="22" dur="1" fill="hold">
                                          <p:stCondLst>
                                            <p:cond delay="499"/>
                                          </p:stCondLst>
                                        </p:cTn>
                                        <p:tgtEl>
                                          <p:spTgt spid="1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290">
                                          <p:stCondLst>
                                            <p:cond delay="0"/>
                                          </p:stCondLst>
                                        </p:cTn>
                                        <p:tgtEl>
                                          <p:spTgt spid="22"/>
                                        </p:tgtEl>
                                      </p:cBhvr>
                                    </p:animEffect>
                                    <p:anim calcmode="lin" valueType="num">
                                      <p:cBhvr>
                                        <p:cTn id="28" dur="911"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9" dur="332"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30" dur="332" tmFilter="0, 0; 0.125,0.2665; 0.25,0.4; 0.375,0.465; 0.5,0.5;  0.625,0.535; 0.75,0.6; 0.875,0.7335; 1,1">
                                          <p:stCondLst>
                                            <p:cond delay="332"/>
                                          </p:stCondLst>
                                        </p:cTn>
                                        <p:tgtEl>
                                          <p:spTgt spid="22"/>
                                        </p:tgtEl>
                                        <p:attrNameLst>
                                          <p:attrName>ppt_y</p:attrName>
                                        </p:attrNameLst>
                                      </p:cBhvr>
                                      <p:tavLst>
                                        <p:tav tm="0" fmla="#ppt_y-sin(pi*$)/9">
                                          <p:val>
                                            <p:fltVal val="0"/>
                                          </p:val>
                                        </p:tav>
                                        <p:tav tm="100000">
                                          <p:val>
                                            <p:fltVal val="1"/>
                                          </p:val>
                                        </p:tav>
                                      </p:tavLst>
                                    </p:anim>
                                    <p:anim calcmode="lin" valueType="num">
                                      <p:cBhvr>
                                        <p:cTn id="31" dur="166" tmFilter="0, 0; 0.125,0.2665; 0.25,0.4; 0.375,0.465; 0.5,0.5;  0.625,0.535; 0.75,0.6; 0.875,0.7335; 1,1">
                                          <p:stCondLst>
                                            <p:cond delay="662"/>
                                          </p:stCondLst>
                                        </p:cTn>
                                        <p:tgtEl>
                                          <p:spTgt spid="22"/>
                                        </p:tgtEl>
                                        <p:attrNameLst>
                                          <p:attrName>ppt_y</p:attrName>
                                        </p:attrNameLst>
                                      </p:cBhvr>
                                      <p:tavLst>
                                        <p:tav tm="0" fmla="#ppt_y-sin(pi*$)/27">
                                          <p:val>
                                            <p:fltVal val="0"/>
                                          </p:val>
                                        </p:tav>
                                        <p:tav tm="100000">
                                          <p:val>
                                            <p:fltVal val="1"/>
                                          </p:val>
                                        </p:tav>
                                      </p:tavLst>
                                    </p:anim>
                                    <p:anim calcmode="lin" valueType="num">
                                      <p:cBhvr>
                                        <p:cTn id="32" dur="82" tmFilter="0, 0; 0.125,0.2665; 0.25,0.4; 0.375,0.465; 0.5,0.5;  0.625,0.535; 0.75,0.6; 0.875,0.7335; 1,1">
                                          <p:stCondLst>
                                            <p:cond delay="828"/>
                                          </p:stCondLst>
                                        </p:cTn>
                                        <p:tgtEl>
                                          <p:spTgt spid="22"/>
                                        </p:tgtEl>
                                        <p:attrNameLst>
                                          <p:attrName>ppt_y</p:attrName>
                                        </p:attrNameLst>
                                      </p:cBhvr>
                                      <p:tavLst>
                                        <p:tav tm="0" fmla="#ppt_y-sin(pi*$)/81">
                                          <p:val>
                                            <p:fltVal val="0"/>
                                          </p:val>
                                        </p:tav>
                                        <p:tav tm="100000">
                                          <p:val>
                                            <p:fltVal val="1"/>
                                          </p:val>
                                        </p:tav>
                                      </p:tavLst>
                                    </p:anim>
                                    <p:animScale>
                                      <p:cBhvr>
                                        <p:cTn id="33" dur="13">
                                          <p:stCondLst>
                                            <p:cond delay="325"/>
                                          </p:stCondLst>
                                        </p:cTn>
                                        <p:tgtEl>
                                          <p:spTgt spid="22"/>
                                        </p:tgtEl>
                                      </p:cBhvr>
                                      <p:to x="100000" y="60000"/>
                                    </p:animScale>
                                    <p:animScale>
                                      <p:cBhvr>
                                        <p:cTn id="34" dur="83" decel="50000">
                                          <p:stCondLst>
                                            <p:cond delay="338"/>
                                          </p:stCondLst>
                                        </p:cTn>
                                        <p:tgtEl>
                                          <p:spTgt spid="22"/>
                                        </p:tgtEl>
                                      </p:cBhvr>
                                      <p:to x="100000" y="100000"/>
                                    </p:animScale>
                                    <p:animScale>
                                      <p:cBhvr>
                                        <p:cTn id="35" dur="13">
                                          <p:stCondLst>
                                            <p:cond delay="656"/>
                                          </p:stCondLst>
                                        </p:cTn>
                                        <p:tgtEl>
                                          <p:spTgt spid="22"/>
                                        </p:tgtEl>
                                      </p:cBhvr>
                                      <p:to x="100000" y="80000"/>
                                    </p:animScale>
                                    <p:animScale>
                                      <p:cBhvr>
                                        <p:cTn id="36" dur="83" decel="50000">
                                          <p:stCondLst>
                                            <p:cond delay="669"/>
                                          </p:stCondLst>
                                        </p:cTn>
                                        <p:tgtEl>
                                          <p:spTgt spid="22"/>
                                        </p:tgtEl>
                                      </p:cBhvr>
                                      <p:to x="100000" y="100000"/>
                                    </p:animScale>
                                    <p:animScale>
                                      <p:cBhvr>
                                        <p:cTn id="37" dur="13">
                                          <p:stCondLst>
                                            <p:cond delay="821"/>
                                          </p:stCondLst>
                                        </p:cTn>
                                        <p:tgtEl>
                                          <p:spTgt spid="22"/>
                                        </p:tgtEl>
                                      </p:cBhvr>
                                      <p:to x="100000" y="90000"/>
                                    </p:animScale>
                                    <p:animScale>
                                      <p:cBhvr>
                                        <p:cTn id="38" dur="83" decel="50000">
                                          <p:stCondLst>
                                            <p:cond delay="834"/>
                                          </p:stCondLst>
                                        </p:cTn>
                                        <p:tgtEl>
                                          <p:spTgt spid="22"/>
                                        </p:tgtEl>
                                      </p:cBhvr>
                                      <p:to x="100000" y="100000"/>
                                    </p:animScale>
                                    <p:animScale>
                                      <p:cBhvr>
                                        <p:cTn id="39" dur="13">
                                          <p:stCondLst>
                                            <p:cond delay="904"/>
                                          </p:stCondLst>
                                        </p:cTn>
                                        <p:tgtEl>
                                          <p:spTgt spid="22"/>
                                        </p:tgtEl>
                                      </p:cBhvr>
                                      <p:to x="100000" y="95000"/>
                                    </p:animScale>
                                    <p:animScale>
                                      <p:cBhvr>
                                        <p:cTn id="40" dur="83" decel="50000">
                                          <p:stCondLst>
                                            <p:cond delay="917"/>
                                          </p:stCondLst>
                                        </p:cTn>
                                        <p:tgtEl>
                                          <p:spTgt spid="22"/>
                                        </p:tgtEl>
                                      </p:cBhvr>
                                      <p:to x="100000" y="100000"/>
                                    </p:animScale>
                                  </p:childTnLst>
                                </p:cTn>
                              </p:par>
                            </p:childTnLst>
                          </p:cTn>
                        </p:par>
                      </p:childTnLst>
                    </p:cTn>
                  </p:par>
                  <p:par>
                    <p:cTn id="41" fill="hold">
                      <p:stCondLst>
                        <p:cond delay="indefinite"/>
                      </p:stCondLst>
                      <p:childTnLst>
                        <p:par>
                          <p:cTn id="42" fill="hold">
                            <p:stCondLst>
                              <p:cond delay="0"/>
                            </p:stCondLst>
                            <p:childTnLst>
                              <p:par>
                                <p:cTn id="43" presetID="6" presetClass="exit" presetSubtype="32" fill="hold" grpId="0" nodeType="clickEffect">
                                  <p:stCondLst>
                                    <p:cond delay="0"/>
                                  </p:stCondLst>
                                  <p:childTnLst>
                                    <p:animEffect transition="out" filter="circle(out)">
                                      <p:cBhvr>
                                        <p:cTn id="44" dur="500"/>
                                        <p:tgtEl>
                                          <p:spTgt spid="20"/>
                                        </p:tgtEl>
                                      </p:cBhvr>
                                    </p:animEffect>
                                    <p:set>
                                      <p:cBhvr>
                                        <p:cTn id="45"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0ECF6-DA09-ABBE-BF61-D91421FEC993}"/>
            </a:ext>
          </a:extLst>
        </p:cNvPr>
        <p:cNvGrpSpPr/>
        <p:nvPr/>
      </p:nvGrpSpPr>
      <p:grpSpPr>
        <a:xfrm>
          <a:off x="0" y="0"/>
          <a:ext cx="0" cy="0"/>
          <a:chOff x="0" y="0"/>
          <a:chExt cx="0" cy="0"/>
        </a:xfrm>
      </p:grpSpPr>
      <p:sp>
        <p:nvSpPr>
          <p:cNvPr id="10242" name="Title 1">
            <a:extLst>
              <a:ext uri="{FF2B5EF4-FFF2-40B4-BE49-F238E27FC236}">
                <a16:creationId xmlns:a16="http://schemas.microsoft.com/office/drawing/2014/main" id="{CAE7F710-A849-B6CE-9E91-D8B2A8E54022}"/>
              </a:ext>
            </a:extLst>
          </p:cNvPr>
          <p:cNvSpPr>
            <a:spLocks noGrp="1"/>
          </p:cNvSpPr>
          <p:nvPr>
            <p:ph type="title"/>
          </p:nvPr>
        </p:nvSpPr>
        <p:spPr>
          <a:xfrm>
            <a:off x="609600" y="304800"/>
            <a:ext cx="8229600" cy="685800"/>
          </a:xfrm>
        </p:spPr>
        <p:txBody>
          <a:bodyPr/>
          <a:lstStyle/>
          <a:p>
            <a:r>
              <a:rPr lang="en-IN" altLang="en-US" sz="2800" dirty="0"/>
              <a:t>Angle of Attack &amp; Stall</a:t>
            </a:r>
          </a:p>
        </p:txBody>
      </p:sp>
      <p:grpSp>
        <p:nvGrpSpPr>
          <p:cNvPr id="2" name="Group 1">
            <a:extLst>
              <a:ext uri="{FF2B5EF4-FFF2-40B4-BE49-F238E27FC236}">
                <a16:creationId xmlns:a16="http://schemas.microsoft.com/office/drawing/2014/main" id="{2E7F095E-1846-6D67-ADC0-08C89CCAB84F}"/>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3876A9F0-84F5-9E88-D282-6D11D36F65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D8C051D3-47F2-68C7-685F-D23DC6491993}"/>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89A2F4EB-78A8-F7BE-2D12-80BF23769149}"/>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6A83E0D6-6F9A-BCAA-8462-E8C23949C92D}"/>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2FC19EFF-B298-2677-AB71-64EC14A9C66B}"/>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E2D28AD9-15CA-5646-5DFA-CCA39A60D4E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58A28E0F-B8B1-4DD0-5651-7389BE6B4D7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FC9BE778-217A-6F90-E217-6E39F58181AE}"/>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F7FA5960-B3B9-CCAE-20A0-49AFD36CB3D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D100C64E-3ADD-696B-9D06-5E8C0C9B733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F1D2F068-052D-9CD2-7008-4CB6906922B3}"/>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87C88C6F-CE82-1A0F-31A6-3727866430A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C6B8072C-0C7B-8BE2-9DA0-BBC20066853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148DA764-B0DC-2BBC-F977-A25B9615DDBA}"/>
                      </a:ext>
                    </a:extLst>
                  </p:cNvPr>
                  <p:cNvGrpSpPr>
                    <a:grpSpLocks/>
                  </p:cNvGrpSpPr>
                  <p:nvPr/>
                </p:nvGrpSpPr>
                <p:grpSpPr bwMode="auto">
                  <a:xfrm>
                    <a:off x="144" y="4234"/>
                    <a:ext cx="5616" cy="86"/>
                    <a:chOff x="96" y="4176"/>
                    <a:chExt cx="5520" cy="144"/>
                  </a:xfrm>
                </p:grpSpPr>
                <p:sp>
                  <p:nvSpPr>
                    <p:cNvPr id="15" name="Rectangle 14">
                      <a:extLst>
                        <a:ext uri="{FF2B5EF4-FFF2-40B4-BE49-F238E27FC236}">
                          <a16:creationId xmlns:a16="http://schemas.microsoft.com/office/drawing/2014/main" id="{5E8A3583-DB45-E62E-C9F8-62FCB04B2E7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7F4C8219-5C65-9E18-4BFA-A2EB50594CD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A03DAC80-D2EE-382F-5FC6-7A1457F6FB08}"/>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7E8E3D54-199C-A0BB-AFCE-5AC8988483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026" name="Picture 2">
            <a:extLst>
              <a:ext uri="{FF2B5EF4-FFF2-40B4-BE49-F238E27FC236}">
                <a16:creationId xmlns:a16="http://schemas.microsoft.com/office/drawing/2014/main" id="{A06F1D79-BED4-D705-6AFC-8E51F6FA94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371600"/>
            <a:ext cx="7395586" cy="525780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a:extLst>
              <a:ext uri="{FF2B5EF4-FFF2-40B4-BE49-F238E27FC236}">
                <a16:creationId xmlns:a16="http://schemas.microsoft.com/office/drawing/2014/main" id="{F568EE79-17FF-8EF3-2D3B-FD1DCCBC62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90888" y="0"/>
            <a:ext cx="25622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3159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additive="base">
                                        <p:cTn id="13" dur="500" fill="hold"/>
                                        <p:tgtEl>
                                          <p:spTgt spid="6146"/>
                                        </p:tgtEl>
                                        <p:attrNameLst>
                                          <p:attrName>ppt_x</p:attrName>
                                        </p:attrNameLst>
                                      </p:cBhvr>
                                      <p:tavLst>
                                        <p:tav tm="0">
                                          <p:val>
                                            <p:strVal val="#ppt_x"/>
                                          </p:val>
                                        </p:tav>
                                        <p:tav tm="100000">
                                          <p:val>
                                            <p:strVal val="#ppt_x"/>
                                          </p:val>
                                        </p:tav>
                                      </p:tavLst>
                                    </p:anim>
                                    <p:anim calcmode="lin" valueType="num">
                                      <p:cBhvr additive="base">
                                        <p:cTn id="14"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F1654-22F6-EFC9-71A1-55537480045D}"/>
            </a:ext>
          </a:extLst>
        </p:cNvPr>
        <p:cNvGrpSpPr/>
        <p:nvPr/>
      </p:nvGrpSpPr>
      <p:grpSpPr>
        <a:xfrm>
          <a:off x="0" y="0"/>
          <a:ext cx="0" cy="0"/>
          <a:chOff x="0" y="0"/>
          <a:chExt cx="0" cy="0"/>
        </a:xfrm>
      </p:grpSpPr>
      <p:sp>
        <p:nvSpPr>
          <p:cNvPr id="11266" name="Title 1">
            <a:extLst>
              <a:ext uri="{FF2B5EF4-FFF2-40B4-BE49-F238E27FC236}">
                <a16:creationId xmlns:a16="http://schemas.microsoft.com/office/drawing/2014/main" id="{E3037ABA-3083-A984-96F0-0C1ACF5340ED}"/>
              </a:ext>
            </a:extLst>
          </p:cNvPr>
          <p:cNvSpPr>
            <a:spLocks noGrp="1"/>
          </p:cNvSpPr>
          <p:nvPr>
            <p:ph type="title"/>
          </p:nvPr>
        </p:nvSpPr>
        <p:spPr>
          <a:xfrm>
            <a:off x="1862241" y="287338"/>
            <a:ext cx="6333016" cy="852487"/>
          </a:xfrm>
        </p:spPr>
        <p:txBody>
          <a:bodyPr/>
          <a:lstStyle/>
          <a:p>
            <a:r>
              <a:rPr lang="en-IN" altLang="en-US" sz="2800" dirty="0">
                <a:cs typeface="Times New Roman" panose="02020603050405020304" pitchFamily="18" charset="0"/>
              </a:rPr>
              <a:t>Complex Aerodynamics due to Boundary Layer on an Aerofoil</a:t>
            </a:r>
          </a:p>
        </p:txBody>
      </p:sp>
      <mc:AlternateContent xmlns:mc="http://schemas.openxmlformats.org/markup-compatibility/2006" xmlns:p14="http://schemas.microsoft.com/office/powerpoint/2010/main">
        <mc:Choice Requires="p14">
          <p:contentPart p14:bwMode="auto" r:id="rId2">
            <p14:nvContentPartPr>
              <p14:cNvPr id="5123" name="Ink 5">
                <a:extLst>
                  <a:ext uri="{FF2B5EF4-FFF2-40B4-BE49-F238E27FC236}">
                    <a16:creationId xmlns:a16="http://schemas.microsoft.com/office/drawing/2014/main" id="{8BC11949-6791-19D9-8A23-316E83F4151A}"/>
                  </a:ext>
                </a:extLst>
              </p14:cNvPr>
              <p14:cNvContentPartPr>
                <a14:cpLocks xmlns:a14="http://schemas.microsoft.com/office/drawing/2010/main" noRot="1" noChangeAspect="1" noEditPoints="1" noChangeArrowheads="1" noChangeShapeType="1"/>
              </p14:cNvContentPartPr>
              <p14:nvPr/>
            </p14:nvContentPartPr>
            <p14:xfrm>
              <a:off x="9642475" y="6645275"/>
              <a:ext cx="1588" cy="1588"/>
            </p14:xfrm>
          </p:contentPart>
        </mc:Choice>
        <mc:Fallback xmlns="">
          <p:pic>
            <p:nvPicPr>
              <p:cNvPr id="5123" name="Ink 5">
                <a:extLst>
                  <a:ext uri="{FF2B5EF4-FFF2-40B4-BE49-F238E27FC236}">
                    <a16:creationId xmlns:a16="http://schemas.microsoft.com/office/drawing/2014/main" id="{1534D356-02C7-A1BE-B248-A0D5CFAEDB23}"/>
                  </a:ext>
                </a:extLst>
              </p:cNvPr>
              <p:cNvPicPr>
                <a:picLocks noRot="1" noChangeAspect="1" noEditPoints="1" noChangeArrowheads="1" noChangeShapeType="1"/>
              </p:cNvPicPr>
              <p:nvPr/>
            </p:nvPicPr>
            <p:blipFill>
              <a:blip r:embed="rId3"/>
              <a:stretch>
                <a:fillRect/>
              </a:stretch>
            </p:blipFill>
            <p:spPr>
              <a:xfrm>
                <a:off x="9601187" y="6603987"/>
                <a:ext cx="84164" cy="84164"/>
              </a:xfrm>
              <a:prstGeom prst="rect">
                <a:avLst/>
              </a:prstGeom>
            </p:spPr>
          </p:pic>
        </mc:Fallback>
      </mc:AlternateContent>
      <p:grpSp>
        <p:nvGrpSpPr>
          <p:cNvPr id="10" name="Group 9">
            <a:extLst>
              <a:ext uri="{FF2B5EF4-FFF2-40B4-BE49-F238E27FC236}">
                <a16:creationId xmlns:a16="http://schemas.microsoft.com/office/drawing/2014/main" id="{EE74287B-4C68-C6DA-CA35-7D6AE63A670F}"/>
              </a:ext>
            </a:extLst>
          </p:cNvPr>
          <p:cNvGrpSpPr/>
          <p:nvPr/>
        </p:nvGrpSpPr>
        <p:grpSpPr>
          <a:xfrm>
            <a:off x="0" y="0"/>
            <a:ext cx="9144000" cy="6858000"/>
            <a:chOff x="0" y="0"/>
            <a:chExt cx="9144000" cy="6858000"/>
          </a:xfrm>
        </p:grpSpPr>
        <p:pic>
          <p:nvPicPr>
            <p:cNvPr id="11" name="Picture 10" descr="Logo usage Guidelines">
              <a:extLst>
                <a:ext uri="{FF2B5EF4-FFF2-40B4-BE49-F238E27FC236}">
                  <a16:creationId xmlns:a16="http://schemas.microsoft.com/office/drawing/2014/main" id="{5DB3BA65-B62D-FBD2-2CDD-456AB7135A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38">
              <a:extLst>
                <a:ext uri="{FF2B5EF4-FFF2-40B4-BE49-F238E27FC236}">
                  <a16:creationId xmlns:a16="http://schemas.microsoft.com/office/drawing/2014/main" id="{33609913-0CA5-6B17-42D9-B53904CA59D0}"/>
                </a:ext>
              </a:extLst>
            </p:cNvPr>
            <p:cNvGrpSpPr>
              <a:grpSpLocks/>
            </p:cNvGrpSpPr>
            <p:nvPr/>
          </p:nvGrpSpPr>
          <p:grpSpPr bwMode="auto">
            <a:xfrm>
              <a:off x="0" y="0"/>
              <a:ext cx="9144000" cy="6858000"/>
              <a:chOff x="0" y="0"/>
              <a:chExt cx="9144000" cy="6858000"/>
            </a:xfrm>
          </p:grpSpPr>
          <p:grpSp>
            <p:nvGrpSpPr>
              <p:cNvPr id="13" name="Group 19">
                <a:extLst>
                  <a:ext uri="{FF2B5EF4-FFF2-40B4-BE49-F238E27FC236}">
                    <a16:creationId xmlns:a16="http://schemas.microsoft.com/office/drawing/2014/main" id="{64B10EED-3BC9-60F1-9EB8-E1B9B2CD24B4}"/>
                  </a:ext>
                </a:extLst>
              </p:cNvPr>
              <p:cNvGrpSpPr>
                <a:grpSpLocks/>
              </p:cNvGrpSpPr>
              <p:nvPr/>
            </p:nvGrpSpPr>
            <p:grpSpPr bwMode="auto">
              <a:xfrm>
                <a:off x="0" y="0"/>
                <a:ext cx="9144000" cy="6858000"/>
                <a:chOff x="0" y="0"/>
                <a:chExt cx="9144000" cy="6858000"/>
              </a:xfrm>
            </p:grpSpPr>
            <p:grpSp>
              <p:nvGrpSpPr>
                <p:cNvPr id="15" name="Group 14">
                  <a:extLst>
                    <a:ext uri="{FF2B5EF4-FFF2-40B4-BE49-F238E27FC236}">
                      <a16:creationId xmlns:a16="http://schemas.microsoft.com/office/drawing/2014/main" id="{E1E2535F-42DD-52F1-8A09-7340ABB1F4E8}"/>
                    </a:ext>
                  </a:extLst>
                </p:cNvPr>
                <p:cNvGrpSpPr>
                  <a:grpSpLocks/>
                </p:cNvGrpSpPr>
                <p:nvPr/>
              </p:nvGrpSpPr>
              <p:grpSpPr bwMode="auto">
                <a:xfrm>
                  <a:off x="0" y="0"/>
                  <a:ext cx="9144000" cy="6858000"/>
                  <a:chOff x="0" y="0"/>
                  <a:chExt cx="5760" cy="4320"/>
                </a:xfrm>
              </p:grpSpPr>
              <p:grpSp>
                <p:nvGrpSpPr>
                  <p:cNvPr id="17" name="Group 16">
                    <a:extLst>
                      <a:ext uri="{FF2B5EF4-FFF2-40B4-BE49-F238E27FC236}">
                        <a16:creationId xmlns:a16="http://schemas.microsoft.com/office/drawing/2014/main" id="{8BCE82FD-2284-D761-94FE-4F9786C6A673}"/>
                      </a:ext>
                    </a:extLst>
                  </p:cNvPr>
                  <p:cNvGrpSpPr>
                    <a:grpSpLocks/>
                  </p:cNvGrpSpPr>
                  <p:nvPr/>
                </p:nvGrpSpPr>
                <p:grpSpPr bwMode="auto">
                  <a:xfrm>
                    <a:off x="0" y="0"/>
                    <a:ext cx="192" cy="4320"/>
                    <a:chOff x="0" y="-48"/>
                    <a:chExt cx="144" cy="4368"/>
                  </a:xfrm>
                </p:grpSpPr>
                <p:sp>
                  <p:nvSpPr>
                    <p:cNvPr id="30" name="Rectangle 10">
                      <a:extLst>
                        <a:ext uri="{FF2B5EF4-FFF2-40B4-BE49-F238E27FC236}">
                          <a16:creationId xmlns:a16="http://schemas.microsoft.com/office/drawing/2014/main" id="{3845E08A-F29D-6344-21EE-7E5B5A2C5A8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11">
                      <a:extLst>
                        <a:ext uri="{FF2B5EF4-FFF2-40B4-BE49-F238E27FC236}">
                          <a16:creationId xmlns:a16="http://schemas.microsoft.com/office/drawing/2014/main" id="{AE96EBE7-C92A-10A2-37C1-44530FD30B9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7">
                    <a:extLst>
                      <a:ext uri="{FF2B5EF4-FFF2-40B4-BE49-F238E27FC236}">
                        <a16:creationId xmlns:a16="http://schemas.microsoft.com/office/drawing/2014/main" id="{A7E5107F-6DC1-1C63-D457-ADFD6D85841D}"/>
                      </a:ext>
                    </a:extLst>
                  </p:cNvPr>
                  <p:cNvGrpSpPr>
                    <a:grpSpLocks/>
                  </p:cNvGrpSpPr>
                  <p:nvPr/>
                </p:nvGrpSpPr>
                <p:grpSpPr bwMode="auto">
                  <a:xfrm>
                    <a:off x="5674" y="24"/>
                    <a:ext cx="86" cy="4296"/>
                    <a:chOff x="5616" y="-48"/>
                    <a:chExt cx="144" cy="4368"/>
                  </a:xfrm>
                </p:grpSpPr>
                <p:sp>
                  <p:nvSpPr>
                    <p:cNvPr id="28" name="Rectangle 13">
                      <a:extLst>
                        <a:ext uri="{FF2B5EF4-FFF2-40B4-BE49-F238E27FC236}">
                          <a16:creationId xmlns:a16="http://schemas.microsoft.com/office/drawing/2014/main" id="{94ADAC88-F1C6-DF2D-9CD3-7ADF0E55092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14">
                      <a:extLst>
                        <a:ext uri="{FF2B5EF4-FFF2-40B4-BE49-F238E27FC236}">
                          <a16:creationId xmlns:a16="http://schemas.microsoft.com/office/drawing/2014/main" id="{FEE0B368-BAC6-901C-AB3F-A33277B38D1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B6DEC72A-481F-CBAD-53DB-8E45DFC101A8}"/>
                      </a:ext>
                    </a:extLst>
                  </p:cNvPr>
                  <p:cNvGrpSpPr>
                    <a:grpSpLocks/>
                  </p:cNvGrpSpPr>
                  <p:nvPr/>
                </p:nvGrpSpPr>
                <p:grpSpPr bwMode="auto">
                  <a:xfrm>
                    <a:off x="144" y="0"/>
                    <a:ext cx="5616" cy="144"/>
                    <a:chOff x="96" y="-48"/>
                    <a:chExt cx="5520" cy="144"/>
                  </a:xfrm>
                </p:grpSpPr>
                <p:sp>
                  <p:nvSpPr>
                    <p:cNvPr id="25" name="Rectangle 24">
                      <a:extLst>
                        <a:ext uri="{FF2B5EF4-FFF2-40B4-BE49-F238E27FC236}">
                          <a16:creationId xmlns:a16="http://schemas.microsoft.com/office/drawing/2014/main" id="{DE978AAA-7EE5-4D63-91D5-295C8430082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25">
                      <a:extLst>
                        <a:ext uri="{FF2B5EF4-FFF2-40B4-BE49-F238E27FC236}">
                          <a16:creationId xmlns:a16="http://schemas.microsoft.com/office/drawing/2014/main" id="{112E3E8B-E597-FFD3-A4E5-BB291F8B387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9">
                    <a:extLst>
                      <a:ext uri="{FF2B5EF4-FFF2-40B4-BE49-F238E27FC236}">
                        <a16:creationId xmlns:a16="http://schemas.microsoft.com/office/drawing/2014/main" id="{60E18497-7E0B-BFE3-490F-B68DE1020D65}"/>
                      </a:ext>
                    </a:extLst>
                  </p:cNvPr>
                  <p:cNvGrpSpPr>
                    <a:grpSpLocks/>
                  </p:cNvGrpSpPr>
                  <p:nvPr/>
                </p:nvGrpSpPr>
                <p:grpSpPr bwMode="auto">
                  <a:xfrm>
                    <a:off x="144" y="4234"/>
                    <a:ext cx="5616" cy="86"/>
                    <a:chOff x="96" y="4176"/>
                    <a:chExt cx="5520" cy="144"/>
                  </a:xfrm>
                </p:grpSpPr>
                <p:sp>
                  <p:nvSpPr>
                    <p:cNvPr id="21" name="Rectangle 20">
                      <a:extLst>
                        <a:ext uri="{FF2B5EF4-FFF2-40B4-BE49-F238E27FC236}">
                          <a16:creationId xmlns:a16="http://schemas.microsoft.com/office/drawing/2014/main" id="{CE5DA9CF-4124-A8BC-A863-64A8B6841B5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23">
                      <a:extLst>
                        <a:ext uri="{FF2B5EF4-FFF2-40B4-BE49-F238E27FC236}">
                          <a16:creationId xmlns:a16="http://schemas.microsoft.com/office/drawing/2014/main" id="{A8E35528-1908-CD1F-07DD-0936E1956BC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6" name="Rectangle 21">
                  <a:extLst>
                    <a:ext uri="{FF2B5EF4-FFF2-40B4-BE49-F238E27FC236}">
                      <a16:creationId xmlns:a16="http://schemas.microsoft.com/office/drawing/2014/main" id="{8D8D6781-0051-ECE0-2946-4B315491954A}"/>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4" name="Picture 42" descr="A picture containing shape&#10;&#10;Description automatically generated">
                <a:extLst>
                  <a:ext uri="{FF2B5EF4-FFF2-40B4-BE49-F238E27FC236}">
                    <a16:creationId xmlns:a16="http://schemas.microsoft.com/office/drawing/2014/main" id="{63A4EBAA-A1E0-1F9F-C9A0-D26CB4F176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7170" name="Picture 2">
            <a:extLst>
              <a:ext uri="{FF2B5EF4-FFF2-40B4-BE49-F238E27FC236}">
                <a16:creationId xmlns:a16="http://schemas.microsoft.com/office/drawing/2014/main" id="{5C9F344F-703D-7AF5-5AF1-8DF62D714B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2064" y="1295400"/>
            <a:ext cx="5443536" cy="5391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530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
                                          </p:val>
                                        </p:tav>
                                        <p:tav tm="100000">
                                          <p:val>
                                            <p:strVal val="#ppt_w"/>
                                          </p:val>
                                        </p:tav>
                                      </p:tavLst>
                                    </p:anim>
                                    <p:anim calcmode="lin" valueType="num">
                                      <p:cBhvr>
                                        <p:cTn id="8" dur="500" fill="hold"/>
                                        <p:tgtEl>
                                          <p:spTgt spid="7170"/>
                                        </p:tgtEl>
                                        <p:attrNameLst>
                                          <p:attrName>ppt_h</p:attrName>
                                        </p:attrNameLst>
                                      </p:cBhvr>
                                      <p:tavLst>
                                        <p:tav tm="0">
                                          <p:val>
                                            <p:fltVal val="0"/>
                                          </p:val>
                                        </p:tav>
                                        <p:tav tm="100000">
                                          <p:val>
                                            <p:strVal val="#ppt_h"/>
                                          </p:val>
                                        </p:tav>
                                      </p:tavLst>
                                    </p:anim>
                                    <p:animEffect transition="in" filter="fade">
                                      <p:cBhvr>
                                        <p:cTn id="9"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9131D13-7676-5344-05AD-CE56686693E2}"/>
              </a:ext>
            </a:extLst>
          </p:cNvPr>
          <p:cNvPicPr>
            <a:picLocks noGrp="1" noChangeAspect="1"/>
          </p:cNvPicPr>
          <p:nvPr>
            <p:ph idx="1"/>
          </p:nvPr>
        </p:nvPicPr>
        <p:blipFill>
          <a:blip r:embed="rId2"/>
          <a:stretch>
            <a:fillRect/>
          </a:stretch>
        </p:blipFill>
        <p:spPr>
          <a:xfrm>
            <a:off x="1326992" y="3540401"/>
            <a:ext cx="7772400" cy="1434569"/>
          </a:xfrm>
          <a:effectLst>
            <a:softEdge rad="215900"/>
          </a:effectLst>
        </p:spPr>
      </p:pic>
      <p:pic>
        <p:nvPicPr>
          <p:cNvPr id="3" name="Picture 2">
            <a:extLst>
              <a:ext uri="{FF2B5EF4-FFF2-40B4-BE49-F238E27FC236}">
                <a16:creationId xmlns:a16="http://schemas.microsoft.com/office/drawing/2014/main" id="{E567BBE6-0028-ADF3-1751-B91E39F95C19}"/>
              </a:ext>
            </a:extLst>
          </p:cNvPr>
          <p:cNvPicPr>
            <a:picLocks noChangeAspect="1"/>
          </p:cNvPicPr>
          <p:nvPr/>
        </p:nvPicPr>
        <p:blipFill>
          <a:blip r:embed="rId3">
            <a:alphaModFix amt="26000"/>
          </a:blip>
          <a:stretch>
            <a:fillRect/>
          </a:stretch>
        </p:blipFill>
        <p:spPr>
          <a:xfrm rot="258313">
            <a:off x="88778" y="1645954"/>
            <a:ext cx="8931945" cy="4731062"/>
          </a:xfrm>
          <a:prstGeom prst="rect">
            <a:avLst/>
          </a:prstGeom>
        </p:spPr>
      </p:pic>
      <p:sp>
        <p:nvSpPr>
          <p:cNvPr id="7" name="Title 1">
            <a:extLst>
              <a:ext uri="{FF2B5EF4-FFF2-40B4-BE49-F238E27FC236}">
                <a16:creationId xmlns:a16="http://schemas.microsoft.com/office/drawing/2014/main" id="{E4FC737C-F276-3118-374F-95D2C9A50529}"/>
              </a:ext>
            </a:extLst>
          </p:cNvPr>
          <p:cNvSpPr txBox="1">
            <a:spLocks/>
          </p:cNvSpPr>
          <p:nvPr/>
        </p:nvSpPr>
        <p:spPr bwMode="auto">
          <a:xfrm>
            <a:off x="1676400" y="228600"/>
            <a:ext cx="64008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sz="2800" kern="0" dirty="0" err="1"/>
              <a:t>Aerofoil</a:t>
            </a:r>
            <a:r>
              <a:rPr lang="en-US" sz="2800" kern="0" dirty="0"/>
              <a:t> Boundary Layer</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0EEBF93-D81C-FA75-D145-B7C1C07B0EDA}"/>
                  </a:ext>
                </a:extLst>
              </p:cNvPr>
              <p:cNvSpPr txBox="1"/>
              <p:nvPr/>
            </p:nvSpPr>
            <p:spPr>
              <a:xfrm>
                <a:off x="493137" y="1912871"/>
                <a:ext cx="7553900" cy="1004699"/>
              </a:xfrm>
              <a:prstGeom prst="rect">
                <a:avLst/>
              </a:prstGeom>
              <a:noFill/>
              <a:ln w="28575">
                <a:solidFill>
                  <a:schemeClr val="tx1"/>
                </a:solidFill>
              </a:ln>
            </p:spPr>
            <p:txBody>
              <a:bodyPr wrap="square" rtlCol="0">
                <a:spAutoFit/>
              </a:bodyPr>
              <a:lstStyle/>
              <a:p>
                <a:pPr algn="ctr"/>
                <a14:m>
                  <m:oMath xmlns:m="http://schemas.openxmlformats.org/officeDocument/2006/math">
                    <m:f>
                      <m:fPr>
                        <m:ctrlPr>
                          <a:rPr lang="en-US" i="1" smtClean="0">
                            <a:solidFill>
                              <a:schemeClr val="accent2"/>
                            </a:solidFill>
                            <a:latin typeface="Cambria Math" panose="02040503050406030204" pitchFamily="18" charset="0"/>
                          </a:rPr>
                        </m:ctrlPr>
                      </m:fPr>
                      <m:num>
                        <m:r>
                          <a:rPr lang="en-US" i="1" smtClean="0">
                            <a:solidFill>
                              <a:schemeClr val="accent2"/>
                            </a:solidFill>
                            <a:latin typeface="Cambria Math" panose="02040503050406030204" pitchFamily="18" charset="0"/>
                            <a:ea typeface="Cambria Math" panose="02040503050406030204" pitchFamily="18" charset="0"/>
                          </a:rPr>
                          <m:t>𝜕</m:t>
                        </m:r>
                        <m:r>
                          <a:rPr lang="en-US" b="0" i="1" smtClean="0">
                            <a:solidFill>
                              <a:schemeClr val="accent2"/>
                            </a:solidFill>
                            <a:latin typeface="Cambria Math" panose="02040503050406030204" pitchFamily="18" charset="0"/>
                            <a:ea typeface="Cambria Math" panose="02040503050406030204" pitchFamily="18" charset="0"/>
                          </a:rPr>
                          <m:t>𝑝</m:t>
                        </m:r>
                      </m:num>
                      <m:den>
                        <m:r>
                          <a:rPr lang="en-US" i="1" smtClean="0">
                            <a:solidFill>
                              <a:schemeClr val="accent2"/>
                            </a:solidFill>
                            <a:latin typeface="Cambria Math" panose="02040503050406030204" pitchFamily="18" charset="0"/>
                            <a:ea typeface="Cambria Math" panose="02040503050406030204" pitchFamily="18" charset="0"/>
                          </a:rPr>
                          <m:t>𝜕</m:t>
                        </m:r>
                        <m:r>
                          <a:rPr lang="en-US" b="0" i="1" smtClean="0">
                            <a:solidFill>
                              <a:schemeClr val="accent2"/>
                            </a:solidFill>
                            <a:latin typeface="Cambria Math" panose="02040503050406030204" pitchFamily="18" charset="0"/>
                            <a:ea typeface="Cambria Math" panose="02040503050406030204" pitchFamily="18" charset="0"/>
                          </a:rPr>
                          <m:t>𝑥</m:t>
                        </m:r>
                      </m:den>
                    </m:f>
                    <m:r>
                      <a:rPr lang="en-US" b="0" i="1" smtClean="0">
                        <a:solidFill>
                          <a:schemeClr val="accent2"/>
                        </a:solidFill>
                        <a:latin typeface="Cambria Math" panose="02040503050406030204" pitchFamily="18" charset="0"/>
                      </a:rPr>
                      <m:t>&lt;0 </m:t>
                    </m:r>
                    <m:r>
                      <a:rPr lang="en-US" b="0" i="1" smtClean="0">
                        <a:solidFill>
                          <a:schemeClr val="accent2"/>
                        </a:solidFill>
                        <a:latin typeface="Cambria Math" panose="02040503050406030204" pitchFamily="18" charset="0"/>
                      </a:rPr>
                      <m:t>𝑖𝑠</m:t>
                    </m:r>
                    <m:r>
                      <a:rPr lang="en-US" b="0" i="1" smtClean="0">
                        <a:solidFill>
                          <a:schemeClr val="accent2"/>
                        </a:solidFill>
                        <a:latin typeface="Cambria Math" panose="02040503050406030204" pitchFamily="18" charset="0"/>
                      </a:rPr>
                      <m:t> </m:t>
                    </m:r>
                    <m:r>
                      <a:rPr lang="en-US" b="0" i="1" smtClean="0">
                        <a:solidFill>
                          <a:schemeClr val="accent2"/>
                        </a:solidFill>
                        <a:latin typeface="Cambria Math" panose="02040503050406030204" pitchFamily="18" charset="0"/>
                      </a:rPr>
                      <m:t>𝑎</m:t>
                    </m:r>
                    <m:r>
                      <a:rPr lang="en-US" b="0" i="1" smtClean="0">
                        <a:solidFill>
                          <a:schemeClr val="accent2"/>
                        </a:solidFill>
                        <a:latin typeface="Cambria Math" panose="02040503050406030204" pitchFamily="18" charset="0"/>
                      </a:rPr>
                      <m:t> </m:t>
                    </m:r>
                  </m:oMath>
                </a14:m>
                <a:r>
                  <a:rPr lang="en-US" dirty="0">
                    <a:solidFill>
                      <a:schemeClr val="accent2"/>
                    </a:solidFill>
                  </a:rPr>
                  <a:t>Favorable pressure gradient</a:t>
                </a:r>
              </a:p>
              <a:p>
                <a:pPr algn="ctr"/>
                <a:r>
                  <a:rPr lang="en-US" dirty="0">
                    <a:solidFill>
                      <a:schemeClr val="accent2"/>
                    </a:solidFill>
                  </a:rPr>
                  <a:t> Leads to laminar flow lower drag. </a:t>
                </a:r>
              </a:p>
            </p:txBody>
          </p:sp>
        </mc:Choice>
        <mc:Fallback xmlns="">
          <p:sp>
            <p:nvSpPr>
              <p:cNvPr id="4" name="TextBox 3">
                <a:extLst>
                  <a:ext uri="{FF2B5EF4-FFF2-40B4-BE49-F238E27FC236}">
                    <a16:creationId xmlns:a16="http://schemas.microsoft.com/office/drawing/2014/main" id="{C0EEBF93-D81C-FA75-D145-B7C1C07B0EDA}"/>
                  </a:ext>
                </a:extLst>
              </p:cNvPr>
              <p:cNvSpPr txBox="1">
                <a:spLocks noRot="1" noChangeAspect="1" noMove="1" noResize="1" noEditPoints="1" noAdjustHandles="1" noChangeArrowheads="1" noChangeShapeType="1" noTextEdit="1"/>
              </p:cNvSpPr>
              <p:nvPr/>
            </p:nvSpPr>
            <p:spPr>
              <a:xfrm>
                <a:off x="493137" y="1912871"/>
                <a:ext cx="7553900" cy="1004699"/>
              </a:xfrm>
              <a:prstGeom prst="rect">
                <a:avLst/>
              </a:prstGeom>
              <a:blipFill>
                <a:blip r:embed="rId4"/>
                <a:stretch>
                  <a:fillRect b="-11176"/>
                </a:stretch>
              </a:blipFill>
              <a:ln w="28575">
                <a:solidFill>
                  <a:schemeClr val="tx1"/>
                </a:solidFill>
              </a:ln>
            </p:spPr>
            <p:txBody>
              <a:bodyPr/>
              <a:lstStyle/>
              <a:p>
                <a:r>
                  <a:rPr lang="en-US">
                    <a:noFill/>
                  </a:rPr>
                  <a:t> </a:t>
                </a:r>
              </a:p>
            </p:txBody>
          </p:sp>
        </mc:Fallback>
      </mc:AlternateContent>
      <p:cxnSp>
        <p:nvCxnSpPr>
          <p:cNvPr id="24" name="Straight Arrow Connector 23">
            <a:extLst>
              <a:ext uri="{FF2B5EF4-FFF2-40B4-BE49-F238E27FC236}">
                <a16:creationId xmlns:a16="http://schemas.microsoft.com/office/drawing/2014/main" id="{7F01CBB6-9B3B-A22E-578F-640D7BA2B9A5}"/>
              </a:ext>
            </a:extLst>
          </p:cNvPr>
          <p:cNvCxnSpPr>
            <a:cxnSpLocks/>
          </p:cNvCxnSpPr>
          <p:nvPr/>
        </p:nvCxnSpPr>
        <p:spPr bwMode="auto">
          <a:xfrm flipH="1">
            <a:off x="1905000" y="2993770"/>
            <a:ext cx="609600" cy="949569"/>
          </a:xfrm>
          <a:prstGeom prst="straightConnector1">
            <a:avLst/>
          </a:prstGeom>
          <a:solidFill>
            <a:schemeClr val="accent1"/>
          </a:solidFill>
          <a:ln w="34925" cap="flat" cmpd="sng" algn="ctr">
            <a:solidFill>
              <a:schemeClr val="tx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3D9326E7-E6CC-0664-61FE-6A52B888DA07}"/>
              </a:ext>
            </a:extLst>
          </p:cNvPr>
          <p:cNvCxnSpPr>
            <a:cxnSpLocks/>
          </p:cNvCxnSpPr>
          <p:nvPr/>
        </p:nvCxnSpPr>
        <p:spPr bwMode="auto">
          <a:xfrm flipH="1">
            <a:off x="1905000" y="2993770"/>
            <a:ext cx="609600" cy="1905000"/>
          </a:xfrm>
          <a:prstGeom prst="straightConnector1">
            <a:avLst/>
          </a:prstGeom>
          <a:solidFill>
            <a:schemeClr val="accent1"/>
          </a:solidFill>
          <a:ln w="34925" cap="flat" cmpd="sng" algn="ctr">
            <a:solidFill>
              <a:schemeClr val="tx1"/>
            </a:solidFill>
            <a:prstDash val="solid"/>
            <a:round/>
            <a:headEnd type="none" w="med" len="med"/>
            <a:tailEnd type="triangle"/>
          </a:ln>
          <a:effectLst/>
        </p:spPr>
      </p:cxnSp>
      <p:grpSp>
        <p:nvGrpSpPr>
          <p:cNvPr id="8" name="Group 7">
            <a:extLst>
              <a:ext uri="{FF2B5EF4-FFF2-40B4-BE49-F238E27FC236}">
                <a16:creationId xmlns:a16="http://schemas.microsoft.com/office/drawing/2014/main" id="{87CB1917-A074-7940-7061-C3117F8AE293}"/>
              </a:ext>
            </a:extLst>
          </p:cNvPr>
          <p:cNvGrpSpPr/>
          <p:nvPr/>
        </p:nvGrpSpPr>
        <p:grpSpPr>
          <a:xfrm>
            <a:off x="0" y="0"/>
            <a:ext cx="9144000" cy="6858000"/>
            <a:chOff x="0" y="0"/>
            <a:chExt cx="9144000" cy="6858000"/>
          </a:xfrm>
        </p:grpSpPr>
        <p:pic>
          <p:nvPicPr>
            <p:cNvPr id="9" name="Picture 8" descr="Logo usage Guidelines">
              <a:extLst>
                <a:ext uri="{FF2B5EF4-FFF2-40B4-BE49-F238E27FC236}">
                  <a16:creationId xmlns:a16="http://schemas.microsoft.com/office/drawing/2014/main" id="{B736EB9B-F8DE-ADA8-58F9-98BECFB6E8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38">
              <a:extLst>
                <a:ext uri="{FF2B5EF4-FFF2-40B4-BE49-F238E27FC236}">
                  <a16:creationId xmlns:a16="http://schemas.microsoft.com/office/drawing/2014/main" id="{BF03AAC7-7B4A-9708-AEA9-85B5EEA44AEF}"/>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9CAE0382-5C04-2CEA-1CAE-288DE3A9A2E8}"/>
                  </a:ext>
                </a:extLst>
              </p:cNvPr>
              <p:cNvGrpSpPr>
                <a:grpSpLocks/>
              </p:cNvGrpSpPr>
              <p:nvPr/>
            </p:nvGrpSpPr>
            <p:grpSpPr bwMode="auto">
              <a:xfrm>
                <a:off x="0" y="0"/>
                <a:ext cx="9144000" cy="6858000"/>
                <a:chOff x="0" y="0"/>
                <a:chExt cx="9144000" cy="6858000"/>
              </a:xfrm>
            </p:grpSpPr>
            <p:grpSp>
              <p:nvGrpSpPr>
                <p:cNvPr id="13" name="Group 12">
                  <a:extLst>
                    <a:ext uri="{FF2B5EF4-FFF2-40B4-BE49-F238E27FC236}">
                      <a16:creationId xmlns:a16="http://schemas.microsoft.com/office/drawing/2014/main" id="{4DE64384-3C31-FE62-47AE-5FE9A681926D}"/>
                    </a:ext>
                  </a:extLst>
                </p:cNvPr>
                <p:cNvGrpSpPr>
                  <a:grpSpLocks/>
                </p:cNvGrpSpPr>
                <p:nvPr/>
              </p:nvGrpSpPr>
              <p:grpSpPr bwMode="auto">
                <a:xfrm>
                  <a:off x="0" y="0"/>
                  <a:ext cx="9144000" cy="6858000"/>
                  <a:chOff x="0" y="0"/>
                  <a:chExt cx="5760" cy="4320"/>
                </a:xfrm>
              </p:grpSpPr>
              <p:grpSp>
                <p:nvGrpSpPr>
                  <p:cNvPr id="15" name="Group 14">
                    <a:extLst>
                      <a:ext uri="{FF2B5EF4-FFF2-40B4-BE49-F238E27FC236}">
                        <a16:creationId xmlns:a16="http://schemas.microsoft.com/office/drawing/2014/main" id="{D53DA569-E061-AC93-23FA-1136471FAD9B}"/>
                      </a:ext>
                    </a:extLst>
                  </p:cNvPr>
                  <p:cNvGrpSpPr>
                    <a:grpSpLocks/>
                  </p:cNvGrpSpPr>
                  <p:nvPr/>
                </p:nvGrpSpPr>
                <p:grpSpPr bwMode="auto">
                  <a:xfrm>
                    <a:off x="0" y="0"/>
                    <a:ext cx="192" cy="4320"/>
                    <a:chOff x="0" y="-48"/>
                    <a:chExt cx="144" cy="4368"/>
                  </a:xfrm>
                </p:grpSpPr>
                <p:sp>
                  <p:nvSpPr>
                    <p:cNvPr id="43" name="Rectangle 10">
                      <a:extLst>
                        <a:ext uri="{FF2B5EF4-FFF2-40B4-BE49-F238E27FC236}">
                          <a16:creationId xmlns:a16="http://schemas.microsoft.com/office/drawing/2014/main" id="{744E60B4-0E78-DF98-4A19-71A4800523A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4" name="Rectangle 11">
                      <a:extLst>
                        <a:ext uri="{FF2B5EF4-FFF2-40B4-BE49-F238E27FC236}">
                          <a16:creationId xmlns:a16="http://schemas.microsoft.com/office/drawing/2014/main" id="{DE8E27E7-37C0-F923-DDAD-89E729EA2CD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7F548914-8635-E255-A906-B35BF04DF93F}"/>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145E5A3C-F754-4F2C-2251-16F8DF3BBC1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4">
                      <a:extLst>
                        <a:ext uri="{FF2B5EF4-FFF2-40B4-BE49-F238E27FC236}">
                          <a16:creationId xmlns:a16="http://schemas.microsoft.com/office/drawing/2014/main" id="{9A4DAE01-8D64-3596-D9D6-C7614ADDF7F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A0D5BD1E-4ECB-853C-9898-349CF49458AB}"/>
                      </a:ext>
                    </a:extLst>
                  </p:cNvPr>
                  <p:cNvGrpSpPr>
                    <a:grpSpLocks/>
                  </p:cNvGrpSpPr>
                  <p:nvPr/>
                </p:nvGrpSpPr>
                <p:grpSpPr bwMode="auto">
                  <a:xfrm>
                    <a:off x="144" y="0"/>
                    <a:ext cx="5616" cy="144"/>
                    <a:chOff x="96" y="-48"/>
                    <a:chExt cx="5520" cy="144"/>
                  </a:xfrm>
                </p:grpSpPr>
                <p:sp>
                  <p:nvSpPr>
                    <p:cNvPr id="21" name="Rectangle 20">
                      <a:extLst>
                        <a:ext uri="{FF2B5EF4-FFF2-40B4-BE49-F238E27FC236}">
                          <a16:creationId xmlns:a16="http://schemas.microsoft.com/office/drawing/2014/main" id="{A20446AA-7BDA-9587-A504-FE6F12DB6E7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1">
                      <a:extLst>
                        <a:ext uri="{FF2B5EF4-FFF2-40B4-BE49-F238E27FC236}">
                          <a16:creationId xmlns:a16="http://schemas.microsoft.com/office/drawing/2014/main" id="{D9F0879C-920E-73D5-81D5-33736215726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7">
                    <a:extLst>
                      <a:ext uri="{FF2B5EF4-FFF2-40B4-BE49-F238E27FC236}">
                        <a16:creationId xmlns:a16="http://schemas.microsoft.com/office/drawing/2014/main" id="{BAE4E010-B3BC-6539-1C35-9CF41C368D43}"/>
                      </a:ext>
                    </a:extLst>
                  </p:cNvPr>
                  <p:cNvGrpSpPr>
                    <a:grpSpLocks/>
                  </p:cNvGrpSpPr>
                  <p:nvPr/>
                </p:nvGrpSpPr>
                <p:grpSpPr bwMode="auto">
                  <a:xfrm>
                    <a:off x="144" y="4234"/>
                    <a:ext cx="5616" cy="86"/>
                    <a:chOff x="96" y="4176"/>
                    <a:chExt cx="5520" cy="144"/>
                  </a:xfrm>
                </p:grpSpPr>
                <p:sp>
                  <p:nvSpPr>
                    <p:cNvPr id="19" name="Rectangle 18">
                      <a:extLst>
                        <a:ext uri="{FF2B5EF4-FFF2-40B4-BE49-F238E27FC236}">
                          <a16:creationId xmlns:a16="http://schemas.microsoft.com/office/drawing/2014/main" id="{B54D6E1F-AC1B-D6F7-A03C-78BFA4BDB52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DC7F4BA0-AF0F-BEE9-FEE5-9645C673CC5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690BBB12-405D-4C82-A39A-61623B5F22F9}"/>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878ED037-C40E-8A97-7A85-D690903EA5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952779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bg/>
                                          </p:spTgt>
                                        </p:tgtEl>
                                        <p:attrNameLst>
                                          <p:attrName>style.visibility</p:attrName>
                                        </p:attrNameLst>
                                      </p:cBhvr>
                                      <p:to>
                                        <p:strVal val="visible"/>
                                      </p:to>
                                    </p:set>
                                    <p:anim calcmode="lin" valueType="num">
                                      <p:cBhvr additive="base">
                                        <p:cTn id="13" dur="500" fill="hold"/>
                                        <p:tgtEl>
                                          <p:spTgt spid="4">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1" end="1"/>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ppt_x"/>
                                          </p:val>
                                        </p:tav>
                                        <p:tav tm="100000">
                                          <p:val>
                                            <p:strVal val="#ppt_x"/>
                                          </p:val>
                                        </p:tav>
                                      </p:tavLst>
                                    </p:anim>
                                    <p:anim calcmode="lin" valueType="num">
                                      <p:cBhvr additive="base">
                                        <p:cTn id="3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9131D13-7676-5344-05AD-CE56686693E2}"/>
              </a:ext>
            </a:extLst>
          </p:cNvPr>
          <p:cNvPicPr>
            <a:picLocks noGrp="1" noChangeAspect="1"/>
          </p:cNvPicPr>
          <p:nvPr>
            <p:ph idx="1"/>
          </p:nvPr>
        </p:nvPicPr>
        <p:blipFill>
          <a:blip r:embed="rId2"/>
          <a:stretch>
            <a:fillRect/>
          </a:stretch>
        </p:blipFill>
        <p:spPr>
          <a:xfrm>
            <a:off x="1326992" y="3572824"/>
            <a:ext cx="7772400" cy="1434569"/>
          </a:xfrm>
        </p:spPr>
      </p:pic>
      <p:sp>
        <p:nvSpPr>
          <p:cNvPr id="7" name="Title 1">
            <a:extLst>
              <a:ext uri="{FF2B5EF4-FFF2-40B4-BE49-F238E27FC236}">
                <a16:creationId xmlns:a16="http://schemas.microsoft.com/office/drawing/2014/main" id="{E4FC737C-F276-3118-374F-95D2C9A50529}"/>
              </a:ext>
            </a:extLst>
          </p:cNvPr>
          <p:cNvSpPr txBox="1">
            <a:spLocks/>
          </p:cNvSpPr>
          <p:nvPr/>
        </p:nvSpPr>
        <p:spPr bwMode="auto">
          <a:xfrm>
            <a:off x="533400" y="319087"/>
            <a:ext cx="77724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sz="2800" kern="0"/>
              <a:t>Extent of Wall Effect</a:t>
            </a:r>
            <a:endParaRPr lang="en-US" sz="2800" kern="0" dirty="0"/>
          </a:p>
        </p:txBody>
      </p:sp>
      <p:pic>
        <p:nvPicPr>
          <p:cNvPr id="3" name="Picture 2">
            <a:extLst>
              <a:ext uri="{FF2B5EF4-FFF2-40B4-BE49-F238E27FC236}">
                <a16:creationId xmlns:a16="http://schemas.microsoft.com/office/drawing/2014/main" id="{E567BBE6-0028-ADF3-1751-B91E39F95C19}"/>
              </a:ext>
            </a:extLst>
          </p:cNvPr>
          <p:cNvPicPr>
            <a:picLocks noChangeAspect="1"/>
          </p:cNvPicPr>
          <p:nvPr/>
        </p:nvPicPr>
        <p:blipFill>
          <a:blip r:embed="rId3">
            <a:alphaModFix amt="43000"/>
          </a:blip>
          <a:stretch>
            <a:fillRect/>
          </a:stretch>
        </p:blipFill>
        <p:spPr>
          <a:xfrm rot="258313">
            <a:off x="128640" y="1788628"/>
            <a:ext cx="8931945" cy="4588186"/>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6BFD478-1058-15AA-057D-2F208AB37737}"/>
                  </a:ext>
                </a:extLst>
              </p:cNvPr>
              <p:cNvSpPr txBox="1"/>
              <p:nvPr/>
            </p:nvSpPr>
            <p:spPr>
              <a:xfrm>
                <a:off x="990600" y="1688442"/>
                <a:ext cx="7858700" cy="1374030"/>
              </a:xfrm>
              <a:prstGeom prst="rect">
                <a:avLst/>
              </a:prstGeom>
              <a:noFill/>
              <a:ln w="31750">
                <a:solidFill>
                  <a:srgbClr val="FF0000"/>
                </a:solidFill>
              </a:ln>
            </p:spPr>
            <p:txBody>
              <a:bodyPr wrap="square" rtlCol="0">
                <a:spAutoFit/>
              </a:bodyPr>
              <a:lstStyle/>
              <a:p>
                <a:pPr algn="ctr"/>
                <a14:m>
                  <m:oMath xmlns:m="http://schemas.openxmlformats.org/officeDocument/2006/math">
                    <m:f>
                      <m:fPr>
                        <m:ctrlPr>
                          <a:rPr lang="en-US" i="1" smtClean="0">
                            <a:solidFill>
                              <a:srgbClr val="FF0000"/>
                            </a:solidFill>
                            <a:latin typeface="Cambria Math" panose="02040503050406030204" pitchFamily="18" charset="0"/>
                          </a:rPr>
                        </m:ctrlPr>
                      </m:fPr>
                      <m:num>
                        <m:r>
                          <a:rPr lang="en-US" i="1" smtClean="0">
                            <a:solidFill>
                              <a:srgbClr val="FF0000"/>
                            </a:solidFill>
                            <a:latin typeface="Cambria Math" panose="02040503050406030204" pitchFamily="18" charset="0"/>
                            <a:ea typeface="Cambria Math" panose="02040503050406030204" pitchFamily="18" charset="0"/>
                          </a:rPr>
                          <m:t>𝜕</m:t>
                        </m:r>
                        <m:r>
                          <a:rPr lang="en-US" b="0" i="1" smtClean="0">
                            <a:solidFill>
                              <a:srgbClr val="FF0000"/>
                            </a:solidFill>
                            <a:latin typeface="Cambria Math" panose="02040503050406030204" pitchFamily="18" charset="0"/>
                            <a:ea typeface="Cambria Math" panose="02040503050406030204" pitchFamily="18" charset="0"/>
                          </a:rPr>
                          <m:t>𝑝</m:t>
                        </m:r>
                      </m:num>
                      <m:den>
                        <m:r>
                          <a:rPr lang="en-US" i="1" smtClean="0">
                            <a:solidFill>
                              <a:srgbClr val="FF0000"/>
                            </a:solidFill>
                            <a:latin typeface="Cambria Math" panose="02040503050406030204" pitchFamily="18" charset="0"/>
                            <a:ea typeface="Cambria Math" panose="02040503050406030204" pitchFamily="18" charset="0"/>
                          </a:rPr>
                          <m:t>𝜕</m:t>
                        </m:r>
                        <m:r>
                          <a:rPr lang="en-US" b="0" i="1" smtClean="0">
                            <a:solidFill>
                              <a:srgbClr val="FF0000"/>
                            </a:solidFill>
                            <a:latin typeface="Cambria Math" panose="02040503050406030204" pitchFamily="18" charset="0"/>
                            <a:ea typeface="Cambria Math" panose="02040503050406030204" pitchFamily="18" charset="0"/>
                          </a:rPr>
                          <m:t>𝑥</m:t>
                        </m:r>
                      </m:den>
                    </m:f>
                    <m:r>
                      <a:rPr lang="en-US" b="0" i="1" smtClean="0">
                        <a:solidFill>
                          <a:srgbClr val="FF0000"/>
                        </a:solidFill>
                        <a:latin typeface="Cambria Math" panose="02040503050406030204" pitchFamily="18" charset="0"/>
                      </a:rPr>
                      <m:t>&gt;0 </m:t>
                    </m:r>
                    <m:r>
                      <a:rPr lang="en-US" b="0" i="1" smtClean="0">
                        <a:solidFill>
                          <a:srgbClr val="FF0000"/>
                        </a:solidFill>
                        <a:latin typeface="Cambria Math" panose="02040503050406030204" pitchFamily="18" charset="0"/>
                      </a:rPr>
                      <m:t>𝑖𝑠</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𝑎𝑛</m:t>
                    </m:r>
                    <m:r>
                      <a:rPr lang="en-US" b="0" i="1" smtClean="0">
                        <a:solidFill>
                          <a:srgbClr val="FF0000"/>
                        </a:solidFill>
                        <a:latin typeface="Cambria Math" panose="02040503050406030204" pitchFamily="18" charset="0"/>
                      </a:rPr>
                      <m:t> </m:t>
                    </m:r>
                  </m:oMath>
                </a14:m>
                <a:r>
                  <a:rPr lang="en-US" dirty="0">
                    <a:solidFill>
                      <a:srgbClr val="FF0000"/>
                    </a:solidFill>
                  </a:rPr>
                  <a:t>adverse pressure gradient </a:t>
                </a:r>
              </a:p>
              <a:p>
                <a:pPr algn="ctr"/>
                <a:r>
                  <a:rPr lang="en-US" dirty="0">
                    <a:solidFill>
                      <a:srgbClr val="FF0000"/>
                    </a:solidFill>
                  </a:rPr>
                  <a:t>Leads to transition to turbulent flow/ separation and hence high drag. </a:t>
                </a:r>
              </a:p>
            </p:txBody>
          </p:sp>
        </mc:Choice>
        <mc:Fallback xmlns="">
          <p:sp>
            <p:nvSpPr>
              <p:cNvPr id="4" name="TextBox 3">
                <a:extLst>
                  <a:ext uri="{FF2B5EF4-FFF2-40B4-BE49-F238E27FC236}">
                    <a16:creationId xmlns:a16="http://schemas.microsoft.com/office/drawing/2014/main" id="{F6BFD478-1058-15AA-057D-2F208AB37737}"/>
                  </a:ext>
                </a:extLst>
              </p:cNvPr>
              <p:cNvSpPr txBox="1">
                <a:spLocks noRot="1" noChangeAspect="1" noMove="1" noResize="1" noEditPoints="1" noAdjustHandles="1" noChangeArrowheads="1" noChangeShapeType="1" noTextEdit="1"/>
              </p:cNvSpPr>
              <p:nvPr/>
            </p:nvSpPr>
            <p:spPr>
              <a:xfrm>
                <a:off x="990600" y="1688442"/>
                <a:ext cx="7858700" cy="1374030"/>
              </a:xfrm>
              <a:prstGeom prst="rect">
                <a:avLst/>
              </a:prstGeom>
              <a:blipFill>
                <a:blip r:embed="rId4"/>
                <a:stretch>
                  <a:fillRect b="-8261"/>
                </a:stretch>
              </a:blipFill>
              <a:ln w="31750">
                <a:solidFill>
                  <a:srgbClr val="FF0000"/>
                </a:solidFill>
              </a:ln>
            </p:spPr>
            <p:txBody>
              <a:bodyPr/>
              <a:lstStyle/>
              <a:p>
                <a:r>
                  <a:rPr lang="en-US">
                    <a:noFill/>
                  </a:rPr>
                  <a:t> </a:t>
                </a:r>
              </a:p>
            </p:txBody>
          </p:sp>
        </mc:Fallback>
      </mc:AlternateContent>
      <p:cxnSp>
        <p:nvCxnSpPr>
          <p:cNvPr id="24" name="Straight Arrow Connector 23">
            <a:extLst>
              <a:ext uri="{FF2B5EF4-FFF2-40B4-BE49-F238E27FC236}">
                <a16:creationId xmlns:a16="http://schemas.microsoft.com/office/drawing/2014/main" id="{68BCFA4F-0EA3-0D84-F8D9-6BF8F9D1FCC1}"/>
              </a:ext>
            </a:extLst>
          </p:cNvPr>
          <p:cNvCxnSpPr>
            <a:cxnSpLocks/>
          </p:cNvCxnSpPr>
          <p:nvPr/>
        </p:nvCxnSpPr>
        <p:spPr bwMode="auto">
          <a:xfrm>
            <a:off x="6248400" y="3243996"/>
            <a:ext cx="304800" cy="959046"/>
          </a:xfrm>
          <a:prstGeom prst="straightConnector1">
            <a:avLst/>
          </a:prstGeom>
          <a:solidFill>
            <a:schemeClr val="accent1"/>
          </a:solidFill>
          <a:ln w="34925" cap="flat" cmpd="sng" algn="ctr">
            <a:solidFill>
              <a:schemeClr val="tx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916D41E9-1583-80C9-D2F2-C693A2C4A9F8}"/>
              </a:ext>
            </a:extLst>
          </p:cNvPr>
          <p:cNvCxnSpPr>
            <a:cxnSpLocks/>
          </p:cNvCxnSpPr>
          <p:nvPr/>
        </p:nvCxnSpPr>
        <p:spPr bwMode="auto">
          <a:xfrm>
            <a:off x="6934200" y="3136242"/>
            <a:ext cx="0" cy="2133600"/>
          </a:xfrm>
          <a:prstGeom prst="straightConnector1">
            <a:avLst/>
          </a:prstGeom>
          <a:solidFill>
            <a:schemeClr val="accent1"/>
          </a:solidFill>
          <a:ln w="34925" cap="flat" cmpd="sng" algn="ctr">
            <a:solidFill>
              <a:schemeClr val="tx1"/>
            </a:solidFill>
            <a:prstDash val="solid"/>
            <a:round/>
            <a:headEnd type="none" w="med" len="med"/>
            <a:tailEnd type="triangle"/>
          </a:ln>
          <a:effectLst/>
        </p:spPr>
      </p:cxnSp>
      <p:grpSp>
        <p:nvGrpSpPr>
          <p:cNvPr id="8" name="Group 7">
            <a:extLst>
              <a:ext uri="{FF2B5EF4-FFF2-40B4-BE49-F238E27FC236}">
                <a16:creationId xmlns:a16="http://schemas.microsoft.com/office/drawing/2014/main" id="{28C7D749-6C67-882A-CB3E-AA614789D84F}"/>
              </a:ext>
            </a:extLst>
          </p:cNvPr>
          <p:cNvGrpSpPr/>
          <p:nvPr/>
        </p:nvGrpSpPr>
        <p:grpSpPr>
          <a:xfrm>
            <a:off x="0" y="0"/>
            <a:ext cx="9144000" cy="6858000"/>
            <a:chOff x="0" y="0"/>
            <a:chExt cx="9144000" cy="6858000"/>
          </a:xfrm>
        </p:grpSpPr>
        <p:pic>
          <p:nvPicPr>
            <p:cNvPr id="9" name="Picture 8" descr="Logo usage Guidelines">
              <a:extLst>
                <a:ext uri="{FF2B5EF4-FFF2-40B4-BE49-F238E27FC236}">
                  <a16:creationId xmlns:a16="http://schemas.microsoft.com/office/drawing/2014/main" id="{F597107C-FA8C-9AED-DA7A-4D45892D1A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38">
              <a:extLst>
                <a:ext uri="{FF2B5EF4-FFF2-40B4-BE49-F238E27FC236}">
                  <a16:creationId xmlns:a16="http://schemas.microsoft.com/office/drawing/2014/main" id="{FD3D3D08-0879-80AA-F708-6CA8E29543F8}"/>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BB3C722E-A365-5D6A-1A78-B976195703DA}"/>
                  </a:ext>
                </a:extLst>
              </p:cNvPr>
              <p:cNvGrpSpPr>
                <a:grpSpLocks/>
              </p:cNvGrpSpPr>
              <p:nvPr/>
            </p:nvGrpSpPr>
            <p:grpSpPr bwMode="auto">
              <a:xfrm>
                <a:off x="0" y="0"/>
                <a:ext cx="9144000" cy="6858000"/>
                <a:chOff x="0" y="0"/>
                <a:chExt cx="9144000" cy="6858000"/>
              </a:xfrm>
            </p:grpSpPr>
            <p:grpSp>
              <p:nvGrpSpPr>
                <p:cNvPr id="13" name="Group 12">
                  <a:extLst>
                    <a:ext uri="{FF2B5EF4-FFF2-40B4-BE49-F238E27FC236}">
                      <a16:creationId xmlns:a16="http://schemas.microsoft.com/office/drawing/2014/main" id="{C29AE790-B15B-79E9-CB39-C07A0EF4D060}"/>
                    </a:ext>
                  </a:extLst>
                </p:cNvPr>
                <p:cNvGrpSpPr>
                  <a:grpSpLocks/>
                </p:cNvGrpSpPr>
                <p:nvPr/>
              </p:nvGrpSpPr>
              <p:grpSpPr bwMode="auto">
                <a:xfrm>
                  <a:off x="0" y="0"/>
                  <a:ext cx="9144000" cy="6858000"/>
                  <a:chOff x="0" y="0"/>
                  <a:chExt cx="5760" cy="4320"/>
                </a:xfrm>
              </p:grpSpPr>
              <p:grpSp>
                <p:nvGrpSpPr>
                  <p:cNvPr id="15" name="Group 14">
                    <a:extLst>
                      <a:ext uri="{FF2B5EF4-FFF2-40B4-BE49-F238E27FC236}">
                        <a16:creationId xmlns:a16="http://schemas.microsoft.com/office/drawing/2014/main" id="{C6218164-742A-6CC2-0521-9A132D9480B3}"/>
                      </a:ext>
                    </a:extLst>
                  </p:cNvPr>
                  <p:cNvGrpSpPr>
                    <a:grpSpLocks/>
                  </p:cNvGrpSpPr>
                  <p:nvPr/>
                </p:nvGrpSpPr>
                <p:grpSpPr bwMode="auto">
                  <a:xfrm>
                    <a:off x="0" y="0"/>
                    <a:ext cx="192" cy="4320"/>
                    <a:chOff x="0" y="-48"/>
                    <a:chExt cx="144" cy="4368"/>
                  </a:xfrm>
                </p:grpSpPr>
                <p:sp>
                  <p:nvSpPr>
                    <p:cNvPr id="43" name="Rectangle 10">
                      <a:extLst>
                        <a:ext uri="{FF2B5EF4-FFF2-40B4-BE49-F238E27FC236}">
                          <a16:creationId xmlns:a16="http://schemas.microsoft.com/office/drawing/2014/main" id="{90B567CE-4EFF-7496-FB13-F6E35D710C6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4" name="Rectangle 11">
                      <a:extLst>
                        <a:ext uri="{FF2B5EF4-FFF2-40B4-BE49-F238E27FC236}">
                          <a16:creationId xmlns:a16="http://schemas.microsoft.com/office/drawing/2014/main" id="{47DDF833-C1B4-B166-B561-A596647D2AE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6958D4ED-735E-6D5D-70D1-408F21510573}"/>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124B21BE-A5A1-A523-899F-F85AB24D527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4">
                      <a:extLst>
                        <a:ext uri="{FF2B5EF4-FFF2-40B4-BE49-F238E27FC236}">
                          <a16:creationId xmlns:a16="http://schemas.microsoft.com/office/drawing/2014/main" id="{29439F9C-5741-7C39-E849-CDD189E9111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6BE67B0E-31F2-3370-49BA-BD0DCB9ECA67}"/>
                      </a:ext>
                    </a:extLst>
                  </p:cNvPr>
                  <p:cNvGrpSpPr>
                    <a:grpSpLocks/>
                  </p:cNvGrpSpPr>
                  <p:nvPr/>
                </p:nvGrpSpPr>
                <p:grpSpPr bwMode="auto">
                  <a:xfrm>
                    <a:off x="144" y="0"/>
                    <a:ext cx="5616" cy="144"/>
                    <a:chOff x="96" y="-48"/>
                    <a:chExt cx="5520" cy="144"/>
                  </a:xfrm>
                </p:grpSpPr>
                <p:sp>
                  <p:nvSpPr>
                    <p:cNvPr id="21" name="Rectangle 20">
                      <a:extLst>
                        <a:ext uri="{FF2B5EF4-FFF2-40B4-BE49-F238E27FC236}">
                          <a16:creationId xmlns:a16="http://schemas.microsoft.com/office/drawing/2014/main" id="{990A3CDB-AF0F-2987-04D2-AE4D2F4B9DE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1">
                      <a:extLst>
                        <a:ext uri="{FF2B5EF4-FFF2-40B4-BE49-F238E27FC236}">
                          <a16:creationId xmlns:a16="http://schemas.microsoft.com/office/drawing/2014/main" id="{D196FD9C-56BD-145F-A064-A1C1FADB89E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7">
                    <a:extLst>
                      <a:ext uri="{FF2B5EF4-FFF2-40B4-BE49-F238E27FC236}">
                        <a16:creationId xmlns:a16="http://schemas.microsoft.com/office/drawing/2014/main" id="{342CF0E5-124B-4D3B-8471-D8BB70C18F21}"/>
                      </a:ext>
                    </a:extLst>
                  </p:cNvPr>
                  <p:cNvGrpSpPr>
                    <a:grpSpLocks/>
                  </p:cNvGrpSpPr>
                  <p:nvPr/>
                </p:nvGrpSpPr>
                <p:grpSpPr bwMode="auto">
                  <a:xfrm>
                    <a:off x="144" y="4234"/>
                    <a:ext cx="5616" cy="86"/>
                    <a:chOff x="96" y="4176"/>
                    <a:chExt cx="5520" cy="144"/>
                  </a:xfrm>
                </p:grpSpPr>
                <p:sp>
                  <p:nvSpPr>
                    <p:cNvPr id="19" name="Rectangle 18">
                      <a:extLst>
                        <a:ext uri="{FF2B5EF4-FFF2-40B4-BE49-F238E27FC236}">
                          <a16:creationId xmlns:a16="http://schemas.microsoft.com/office/drawing/2014/main" id="{16BA5D4A-7483-52C2-7F40-41633F3D612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12CD918C-68CF-72C9-2642-1CFE8CAEE80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2888765E-0D7C-4D68-71DF-BCADEFE7AE26}"/>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A8362096-50A0-A80F-EEBE-561E243A4D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305872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bg/>
                                          </p:spTgt>
                                        </p:tgtEl>
                                        <p:attrNameLst>
                                          <p:attrName>style.visibility</p:attrName>
                                        </p:attrNameLst>
                                      </p:cBhvr>
                                      <p:to>
                                        <p:strVal val="visible"/>
                                      </p:to>
                                    </p:set>
                                    <p:anim calcmode="lin" valueType="num">
                                      <p:cBhvr additive="base">
                                        <p:cTn id="17" dur="500" fill="hold"/>
                                        <p:tgtEl>
                                          <p:spTgt spid="4">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 calcmode="lin" valueType="num">
                                      <p:cBhvr additive="base">
                                        <p:cTn id="2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 calcmode="lin" valueType="num">
                                      <p:cBhvr additive="base">
                                        <p:cTn id="2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1" end="1"/>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ppt_x"/>
                                          </p:val>
                                        </p:tav>
                                        <p:tav tm="100000">
                                          <p:val>
                                            <p:strVal val="#ppt_x"/>
                                          </p:val>
                                        </p:tav>
                                      </p:tavLst>
                                    </p:anim>
                                    <p:anim calcmode="lin" valueType="num">
                                      <p:cBhvr additive="base">
                                        <p:cTn id="3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9131D13-7676-5344-05AD-CE56686693E2}"/>
              </a:ext>
            </a:extLst>
          </p:cNvPr>
          <p:cNvPicPr>
            <a:picLocks noGrp="1" noChangeAspect="1"/>
          </p:cNvPicPr>
          <p:nvPr>
            <p:ph idx="1"/>
          </p:nvPr>
        </p:nvPicPr>
        <p:blipFill>
          <a:blip r:embed="rId2"/>
          <a:stretch>
            <a:fillRect/>
          </a:stretch>
        </p:blipFill>
        <p:spPr>
          <a:xfrm>
            <a:off x="1326992" y="3527188"/>
            <a:ext cx="7772400" cy="1434569"/>
          </a:xfrm>
        </p:spPr>
      </p:pic>
      <p:sp>
        <p:nvSpPr>
          <p:cNvPr id="7" name="Title 1">
            <a:extLst>
              <a:ext uri="{FF2B5EF4-FFF2-40B4-BE49-F238E27FC236}">
                <a16:creationId xmlns:a16="http://schemas.microsoft.com/office/drawing/2014/main" id="{E4FC737C-F276-3118-374F-95D2C9A50529}"/>
              </a:ext>
            </a:extLst>
          </p:cNvPr>
          <p:cNvSpPr txBox="1">
            <a:spLocks/>
          </p:cNvSpPr>
          <p:nvPr/>
        </p:nvSpPr>
        <p:spPr bwMode="auto">
          <a:xfrm>
            <a:off x="762000" y="304800"/>
            <a:ext cx="77724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sz="2800" kern="0"/>
              <a:t>Extent of Wall Effect</a:t>
            </a:r>
            <a:endParaRPr lang="en-US" sz="2800" kern="0" dirty="0"/>
          </a:p>
        </p:txBody>
      </p:sp>
      <p:pic>
        <p:nvPicPr>
          <p:cNvPr id="3" name="Picture 2">
            <a:extLst>
              <a:ext uri="{FF2B5EF4-FFF2-40B4-BE49-F238E27FC236}">
                <a16:creationId xmlns:a16="http://schemas.microsoft.com/office/drawing/2014/main" id="{E567BBE6-0028-ADF3-1751-B91E39F95C19}"/>
              </a:ext>
            </a:extLst>
          </p:cNvPr>
          <p:cNvPicPr>
            <a:picLocks noChangeAspect="1"/>
          </p:cNvPicPr>
          <p:nvPr/>
        </p:nvPicPr>
        <p:blipFill>
          <a:blip r:embed="rId3">
            <a:alphaModFix amt="43000"/>
          </a:blip>
          <a:stretch>
            <a:fillRect/>
          </a:stretch>
        </p:blipFill>
        <p:spPr>
          <a:xfrm rot="258313">
            <a:off x="152003" y="1788628"/>
            <a:ext cx="8931945" cy="4588186"/>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3D78E7C-A8DA-E901-DB08-5533FFE15CE9}"/>
                  </a:ext>
                </a:extLst>
              </p:cNvPr>
              <p:cNvSpPr txBox="1"/>
              <p:nvPr/>
            </p:nvSpPr>
            <p:spPr>
              <a:xfrm>
                <a:off x="3124200" y="2488833"/>
                <a:ext cx="1736724" cy="635367"/>
              </a:xfrm>
              <a:prstGeom prst="rect">
                <a:avLst/>
              </a:prstGeom>
              <a:solidFill>
                <a:schemeClr val="bg1"/>
              </a:solidFill>
              <a:ln w="28575">
                <a:solidFill>
                  <a:schemeClr val="tx1"/>
                </a:solidFill>
              </a:ln>
            </p:spPr>
            <p:txBody>
              <a:bodyPr wrap="square" rtlCol="0">
                <a:spAutoFit/>
              </a:bodyPr>
              <a:lstStyle/>
              <a:p>
                <a:pPr algn="ctr"/>
                <a14:m>
                  <m:oMath xmlns:m="http://schemas.openxmlformats.org/officeDocument/2006/math">
                    <m:f>
                      <m:fPr>
                        <m:ctrlPr>
                          <a:rPr lang="en-US" i="1" smtClean="0">
                            <a:solidFill>
                              <a:srgbClr val="00B050"/>
                            </a:solidFill>
                            <a:latin typeface="Cambria Math" panose="02040503050406030204" pitchFamily="18" charset="0"/>
                          </a:rPr>
                        </m:ctrlPr>
                      </m:fPr>
                      <m:num>
                        <m:r>
                          <a:rPr lang="en-US" i="1">
                            <a:solidFill>
                              <a:srgbClr val="00B050"/>
                            </a:solidFill>
                            <a:latin typeface="Cambria Math" panose="02040503050406030204" pitchFamily="18" charset="0"/>
                            <a:ea typeface="Cambria Math" panose="02040503050406030204" pitchFamily="18" charset="0"/>
                          </a:rPr>
                          <m:t>𝜕</m:t>
                        </m:r>
                        <m:r>
                          <a:rPr lang="en-US" i="1">
                            <a:solidFill>
                              <a:srgbClr val="00B050"/>
                            </a:solidFill>
                            <a:latin typeface="Cambria Math" panose="02040503050406030204" pitchFamily="18" charset="0"/>
                            <a:ea typeface="Cambria Math" panose="02040503050406030204" pitchFamily="18" charset="0"/>
                          </a:rPr>
                          <m:t>𝑝</m:t>
                        </m:r>
                      </m:num>
                      <m:den>
                        <m:r>
                          <a:rPr lang="en-US" i="1">
                            <a:solidFill>
                              <a:srgbClr val="00B050"/>
                            </a:solidFill>
                            <a:latin typeface="Cambria Math" panose="02040503050406030204" pitchFamily="18" charset="0"/>
                            <a:ea typeface="Cambria Math" panose="02040503050406030204" pitchFamily="18" charset="0"/>
                          </a:rPr>
                          <m:t>𝜕</m:t>
                        </m:r>
                        <m:r>
                          <a:rPr lang="en-US" i="1">
                            <a:solidFill>
                              <a:srgbClr val="00B050"/>
                            </a:solidFill>
                            <a:latin typeface="Cambria Math" panose="02040503050406030204" pitchFamily="18" charset="0"/>
                            <a:ea typeface="Cambria Math" panose="02040503050406030204" pitchFamily="18" charset="0"/>
                          </a:rPr>
                          <m:t>𝑥</m:t>
                        </m:r>
                      </m:den>
                    </m:f>
                    <m:r>
                      <a:rPr lang="en-US" i="1">
                        <a:solidFill>
                          <a:srgbClr val="00B050"/>
                        </a:solidFill>
                        <a:latin typeface="Cambria Math" panose="02040503050406030204" pitchFamily="18" charset="0"/>
                        <a:ea typeface="Cambria Math" panose="02040503050406030204" pitchFamily="18" charset="0"/>
                      </a:rPr>
                      <m:t> </m:t>
                    </m:r>
                  </m:oMath>
                </a14:m>
                <a:r>
                  <a:rPr lang="en-US" dirty="0">
                    <a:solidFill>
                      <a:srgbClr val="00B050"/>
                    </a:solidFill>
                  </a:rPr>
                  <a:t>=0</a:t>
                </a:r>
              </a:p>
            </p:txBody>
          </p:sp>
        </mc:Choice>
        <mc:Fallback xmlns="">
          <p:sp>
            <p:nvSpPr>
              <p:cNvPr id="2" name="TextBox 1">
                <a:extLst>
                  <a:ext uri="{FF2B5EF4-FFF2-40B4-BE49-F238E27FC236}">
                    <a16:creationId xmlns:a16="http://schemas.microsoft.com/office/drawing/2014/main" id="{53D78E7C-A8DA-E901-DB08-5533FFE15CE9}"/>
                  </a:ext>
                </a:extLst>
              </p:cNvPr>
              <p:cNvSpPr txBox="1">
                <a:spLocks noRot="1" noChangeAspect="1" noMove="1" noResize="1" noEditPoints="1" noAdjustHandles="1" noChangeArrowheads="1" noChangeShapeType="1" noTextEdit="1"/>
              </p:cNvSpPr>
              <p:nvPr/>
            </p:nvSpPr>
            <p:spPr>
              <a:xfrm>
                <a:off x="3124200" y="2488833"/>
                <a:ext cx="1736724" cy="635367"/>
              </a:xfrm>
              <a:prstGeom prst="rect">
                <a:avLst/>
              </a:prstGeom>
              <a:blipFill>
                <a:blip r:embed="rId4"/>
                <a:stretch>
                  <a:fillRect b="-4545"/>
                </a:stretch>
              </a:blipFill>
              <a:ln w="28575">
                <a:solidFill>
                  <a:schemeClr val="tx1"/>
                </a:solidFill>
              </a:ln>
            </p:spPr>
            <p:txBody>
              <a:bodyPr/>
              <a:lstStyle/>
              <a:p>
                <a:r>
                  <a:rPr lang="en-US">
                    <a:noFill/>
                  </a:rPr>
                  <a:t> </a:t>
                </a:r>
              </a:p>
            </p:txBody>
          </p:sp>
        </mc:Fallback>
      </mc:AlternateContent>
      <p:cxnSp>
        <p:nvCxnSpPr>
          <p:cNvPr id="25" name="Straight Arrow Connector 24">
            <a:extLst>
              <a:ext uri="{FF2B5EF4-FFF2-40B4-BE49-F238E27FC236}">
                <a16:creationId xmlns:a16="http://schemas.microsoft.com/office/drawing/2014/main" id="{2C34165C-353E-2DA2-C552-7C9D3D1B0A42}"/>
              </a:ext>
            </a:extLst>
          </p:cNvPr>
          <p:cNvCxnSpPr>
            <a:cxnSpLocks/>
          </p:cNvCxnSpPr>
          <p:nvPr/>
        </p:nvCxnSpPr>
        <p:spPr bwMode="auto">
          <a:xfrm flipH="1">
            <a:off x="2895600" y="3166806"/>
            <a:ext cx="1066800" cy="533400"/>
          </a:xfrm>
          <a:prstGeom prst="straightConnector1">
            <a:avLst/>
          </a:prstGeom>
          <a:solidFill>
            <a:schemeClr val="accent1"/>
          </a:solidFill>
          <a:ln w="34925" cap="flat" cmpd="sng" algn="ctr">
            <a:solidFill>
              <a:schemeClr val="tx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393CF0BC-AE4F-7925-D746-FB3A8221294F}"/>
              </a:ext>
            </a:extLst>
          </p:cNvPr>
          <p:cNvCxnSpPr>
            <a:cxnSpLocks/>
          </p:cNvCxnSpPr>
          <p:nvPr/>
        </p:nvCxnSpPr>
        <p:spPr bwMode="auto">
          <a:xfrm flipH="1">
            <a:off x="2895600" y="3090606"/>
            <a:ext cx="1143000" cy="1676400"/>
          </a:xfrm>
          <a:prstGeom prst="straightConnector1">
            <a:avLst/>
          </a:prstGeom>
          <a:solidFill>
            <a:schemeClr val="accent1"/>
          </a:solidFill>
          <a:ln w="34925" cap="flat" cmpd="sng" algn="ctr">
            <a:solidFill>
              <a:schemeClr val="tx1"/>
            </a:solidFill>
            <a:prstDash val="solid"/>
            <a:round/>
            <a:headEnd type="none" w="med" len="med"/>
            <a:tailEnd type="triangle"/>
          </a:ln>
          <a:effectLst/>
        </p:spPr>
      </p:cxnSp>
      <p:grpSp>
        <p:nvGrpSpPr>
          <p:cNvPr id="8" name="Group 7">
            <a:extLst>
              <a:ext uri="{FF2B5EF4-FFF2-40B4-BE49-F238E27FC236}">
                <a16:creationId xmlns:a16="http://schemas.microsoft.com/office/drawing/2014/main" id="{F39FC5F3-4F6C-5F57-4B45-533AA39563DA}"/>
              </a:ext>
            </a:extLst>
          </p:cNvPr>
          <p:cNvGrpSpPr/>
          <p:nvPr/>
        </p:nvGrpSpPr>
        <p:grpSpPr>
          <a:xfrm>
            <a:off x="0" y="0"/>
            <a:ext cx="9144000" cy="6858000"/>
            <a:chOff x="0" y="0"/>
            <a:chExt cx="9144000" cy="6858000"/>
          </a:xfrm>
        </p:grpSpPr>
        <p:pic>
          <p:nvPicPr>
            <p:cNvPr id="9" name="Picture 8" descr="Logo usage Guidelines">
              <a:extLst>
                <a:ext uri="{FF2B5EF4-FFF2-40B4-BE49-F238E27FC236}">
                  <a16:creationId xmlns:a16="http://schemas.microsoft.com/office/drawing/2014/main" id="{19C2396F-2D8E-3AB7-A7A6-AF5FC44839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38">
              <a:extLst>
                <a:ext uri="{FF2B5EF4-FFF2-40B4-BE49-F238E27FC236}">
                  <a16:creationId xmlns:a16="http://schemas.microsoft.com/office/drawing/2014/main" id="{958B75A6-1671-58CD-A651-E9E01F4EABAE}"/>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8A257EC4-D084-7255-4D2E-1790FB9321CA}"/>
                  </a:ext>
                </a:extLst>
              </p:cNvPr>
              <p:cNvGrpSpPr>
                <a:grpSpLocks/>
              </p:cNvGrpSpPr>
              <p:nvPr/>
            </p:nvGrpSpPr>
            <p:grpSpPr bwMode="auto">
              <a:xfrm>
                <a:off x="0" y="0"/>
                <a:ext cx="9144000" cy="6858000"/>
                <a:chOff x="0" y="0"/>
                <a:chExt cx="9144000" cy="6858000"/>
              </a:xfrm>
            </p:grpSpPr>
            <p:grpSp>
              <p:nvGrpSpPr>
                <p:cNvPr id="13" name="Group 12">
                  <a:extLst>
                    <a:ext uri="{FF2B5EF4-FFF2-40B4-BE49-F238E27FC236}">
                      <a16:creationId xmlns:a16="http://schemas.microsoft.com/office/drawing/2014/main" id="{4E488CBA-9A9D-643B-0596-594B7705FCE5}"/>
                    </a:ext>
                  </a:extLst>
                </p:cNvPr>
                <p:cNvGrpSpPr>
                  <a:grpSpLocks/>
                </p:cNvGrpSpPr>
                <p:nvPr/>
              </p:nvGrpSpPr>
              <p:grpSpPr bwMode="auto">
                <a:xfrm>
                  <a:off x="0" y="0"/>
                  <a:ext cx="9144000" cy="6858000"/>
                  <a:chOff x="0" y="0"/>
                  <a:chExt cx="5760" cy="4320"/>
                </a:xfrm>
              </p:grpSpPr>
              <p:grpSp>
                <p:nvGrpSpPr>
                  <p:cNvPr id="15" name="Group 14">
                    <a:extLst>
                      <a:ext uri="{FF2B5EF4-FFF2-40B4-BE49-F238E27FC236}">
                        <a16:creationId xmlns:a16="http://schemas.microsoft.com/office/drawing/2014/main" id="{76026871-74C4-3D11-883A-A089B6A7527E}"/>
                      </a:ext>
                    </a:extLst>
                  </p:cNvPr>
                  <p:cNvGrpSpPr>
                    <a:grpSpLocks/>
                  </p:cNvGrpSpPr>
                  <p:nvPr/>
                </p:nvGrpSpPr>
                <p:grpSpPr bwMode="auto">
                  <a:xfrm>
                    <a:off x="0" y="0"/>
                    <a:ext cx="192" cy="4320"/>
                    <a:chOff x="0" y="-48"/>
                    <a:chExt cx="144" cy="4368"/>
                  </a:xfrm>
                </p:grpSpPr>
                <p:sp>
                  <p:nvSpPr>
                    <p:cNvPr id="43" name="Rectangle 10">
                      <a:extLst>
                        <a:ext uri="{FF2B5EF4-FFF2-40B4-BE49-F238E27FC236}">
                          <a16:creationId xmlns:a16="http://schemas.microsoft.com/office/drawing/2014/main" id="{968AB8CC-04C3-37E7-5566-43D437A3F5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4" name="Rectangle 11">
                      <a:extLst>
                        <a:ext uri="{FF2B5EF4-FFF2-40B4-BE49-F238E27FC236}">
                          <a16:creationId xmlns:a16="http://schemas.microsoft.com/office/drawing/2014/main" id="{7863120E-96AE-B89D-07AA-AA24DC98831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9FD4E68F-9C70-678B-DFA5-836CFA1F5CD8}"/>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89E6E62C-66C5-27E6-3870-DE8E7FC69F7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4">
                      <a:extLst>
                        <a:ext uri="{FF2B5EF4-FFF2-40B4-BE49-F238E27FC236}">
                          <a16:creationId xmlns:a16="http://schemas.microsoft.com/office/drawing/2014/main" id="{4C1EF737-3439-6610-1A5A-1A95864B038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FF0F2B5A-19CA-8FDB-6B54-33561EF818C3}"/>
                      </a:ext>
                    </a:extLst>
                  </p:cNvPr>
                  <p:cNvGrpSpPr>
                    <a:grpSpLocks/>
                  </p:cNvGrpSpPr>
                  <p:nvPr/>
                </p:nvGrpSpPr>
                <p:grpSpPr bwMode="auto">
                  <a:xfrm>
                    <a:off x="144" y="0"/>
                    <a:ext cx="5616" cy="144"/>
                    <a:chOff x="96" y="-48"/>
                    <a:chExt cx="5520" cy="144"/>
                  </a:xfrm>
                </p:grpSpPr>
                <p:sp>
                  <p:nvSpPr>
                    <p:cNvPr id="21" name="Rectangle 20">
                      <a:extLst>
                        <a:ext uri="{FF2B5EF4-FFF2-40B4-BE49-F238E27FC236}">
                          <a16:creationId xmlns:a16="http://schemas.microsoft.com/office/drawing/2014/main" id="{265ECB8C-B196-5047-F6E5-061217DB68E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1">
                      <a:extLst>
                        <a:ext uri="{FF2B5EF4-FFF2-40B4-BE49-F238E27FC236}">
                          <a16:creationId xmlns:a16="http://schemas.microsoft.com/office/drawing/2014/main" id="{77795EFA-6EC5-4E9B-456A-983E5633A7C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7">
                    <a:extLst>
                      <a:ext uri="{FF2B5EF4-FFF2-40B4-BE49-F238E27FC236}">
                        <a16:creationId xmlns:a16="http://schemas.microsoft.com/office/drawing/2014/main" id="{3B3A1531-47A8-047C-29C7-E22FD56887E5}"/>
                      </a:ext>
                    </a:extLst>
                  </p:cNvPr>
                  <p:cNvGrpSpPr>
                    <a:grpSpLocks/>
                  </p:cNvGrpSpPr>
                  <p:nvPr/>
                </p:nvGrpSpPr>
                <p:grpSpPr bwMode="auto">
                  <a:xfrm>
                    <a:off x="144" y="4234"/>
                    <a:ext cx="5616" cy="86"/>
                    <a:chOff x="96" y="4176"/>
                    <a:chExt cx="5520" cy="144"/>
                  </a:xfrm>
                </p:grpSpPr>
                <p:sp>
                  <p:nvSpPr>
                    <p:cNvPr id="19" name="Rectangle 18">
                      <a:extLst>
                        <a:ext uri="{FF2B5EF4-FFF2-40B4-BE49-F238E27FC236}">
                          <a16:creationId xmlns:a16="http://schemas.microsoft.com/office/drawing/2014/main" id="{776826C4-E7CB-45D9-11B6-7DF73EC72F5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C7A1C422-23E7-949B-65EB-B41CB673085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2793DF8C-95B8-43BC-88C5-02B8AEFF5606}"/>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040CF7B9-FD18-90E8-A909-6056757520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164527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00005F03-BDC0-03E1-D2FF-53A3E48D3A8B}"/>
              </a:ext>
            </a:extLst>
          </p:cNvPr>
          <p:cNvSpPr>
            <a:spLocks noGrp="1"/>
          </p:cNvSpPr>
          <p:nvPr>
            <p:ph type="title"/>
          </p:nvPr>
        </p:nvSpPr>
        <p:spPr>
          <a:xfrm>
            <a:off x="1862241" y="287338"/>
            <a:ext cx="6333016" cy="852487"/>
          </a:xfrm>
        </p:spPr>
        <p:txBody>
          <a:bodyPr/>
          <a:lstStyle/>
          <a:p>
            <a:r>
              <a:rPr lang="en-IN" altLang="en-US" sz="2800" dirty="0">
                <a:cs typeface="Times New Roman" panose="02020603050405020304" pitchFamily="18" charset="0"/>
              </a:rPr>
              <a:t>Boundary Layer on Suction Surface of an Aerofoil @ Low  Reynolds Numbers</a:t>
            </a:r>
          </a:p>
        </p:txBody>
      </p:sp>
      <mc:AlternateContent xmlns:mc="http://schemas.openxmlformats.org/markup-compatibility/2006" xmlns:p14="http://schemas.microsoft.com/office/powerpoint/2010/main">
        <mc:Choice Requires="p14">
          <p:contentPart p14:bwMode="auto" r:id="rId2">
            <p14:nvContentPartPr>
              <p14:cNvPr id="5123" name="Ink 5">
                <a:extLst>
                  <a:ext uri="{FF2B5EF4-FFF2-40B4-BE49-F238E27FC236}">
                    <a16:creationId xmlns:a16="http://schemas.microsoft.com/office/drawing/2014/main" id="{1534D356-02C7-A1BE-B248-A0D5CFAEDB23}"/>
                  </a:ext>
                </a:extLst>
              </p14:cNvPr>
              <p14:cNvContentPartPr>
                <a14:cpLocks xmlns:a14="http://schemas.microsoft.com/office/drawing/2010/main" noRot="1" noChangeAspect="1" noEditPoints="1" noChangeArrowheads="1" noChangeShapeType="1"/>
              </p14:cNvContentPartPr>
              <p14:nvPr/>
            </p14:nvContentPartPr>
            <p14:xfrm>
              <a:off x="9642475" y="6645275"/>
              <a:ext cx="1588" cy="1588"/>
            </p14:xfrm>
          </p:contentPart>
        </mc:Choice>
        <mc:Fallback xmlns="">
          <p:pic>
            <p:nvPicPr>
              <p:cNvPr id="5123" name="Ink 5">
                <a:extLst>
                  <a:ext uri="{FF2B5EF4-FFF2-40B4-BE49-F238E27FC236}">
                    <a16:creationId xmlns:a16="http://schemas.microsoft.com/office/drawing/2014/main" id="{1534D356-02C7-A1BE-B248-A0D5CFAEDB23}"/>
                  </a:ext>
                </a:extLst>
              </p:cNvPr>
              <p:cNvPicPr>
                <a:picLocks noRot="1" noChangeAspect="1" noEditPoints="1" noChangeArrowheads="1" noChangeShapeType="1"/>
              </p:cNvPicPr>
              <p:nvPr/>
            </p:nvPicPr>
            <p:blipFill>
              <a:blip r:embed="rId3"/>
              <a:stretch>
                <a:fillRect/>
              </a:stretch>
            </p:blipFill>
            <p:spPr>
              <a:xfrm>
                <a:off x="9601187" y="6603987"/>
                <a:ext cx="84164" cy="84164"/>
              </a:xfrm>
              <a:prstGeom prst="rect">
                <a:avLst/>
              </a:prstGeom>
            </p:spPr>
          </p:pic>
        </mc:Fallback>
      </mc:AlternateContent>
      <p:sp>
        <p:nvSpPr>
          <p:cNvPr id="2" name="Freeform 1">
            <a:extLst>
              <a:ext uri="{FF2B5EF4-FFF2-40B4-BE49-F238E27FC236}">
                <a16:creationId xmlns:a16="http://schemas.microsoft.com/office/drawing/2014/main" id="{530A8FBD-9B20-252C-B164-F489B8E1C18A}"/>
              </a:ext>
            </a:extLst>
          </p:cNvPr>
          <p:cNvSpPr/>
          <p:nvPr/>
        </p:nvSpPr>
        <p:spPr>
          <a:xfrm>
            <a:off x="1270000" y="1741488"/>
            <a:ext cx="2428875" cy="989012"/>
          </a:xfrm>
          <a:custGeom>
            <a:avLst/>
            <a:gdLst>
              <a:gd name="connsiteX0" fmla="*/ 262497 w 2429411"/>
              <a:gd name="connsiteY0" fmla="*/ 51292 h 988577"/>
              <a:gd name="connsiteX1" fmla="*/ 2316928 w 2429411"/>
              <a:gd name="connsiteY1" fmla="*/ 170045 h 988577"/>
              <a:gd name="connsiteX2" fmla="*/ 2150674 w 2429411"/>
              <a:gd name="connsiteY2" fmla="*/ 775687 h 988577"/>
              <a:gd name="connsiteX3" fmla="*/ 2079422 w 2429411"/>
              <a:gd name="connsiteY3" fmla="*/ 906315 h 988577"/>
              <a:gd name="connsiteX4" fmla="*/ 1556907 w 2429411"/>
              <a:gd name="connsiteY4" fmla="*/ 882565 h 988577"/>
              <a:gd name="connsiteX5" fmla="*/ 678133 w 2429411"/>
              <a:gd name="connsiteY5" fmla="*/ 953817 h 988577"/>
              <a:gd name="connsiteX6" fmla="*/ 72492 w 2429411"/>
              <a:gd name="connsiteY6" fmla="*/ 906315 h 988577"/>
              <a:gd name="connsiteX7" fmla="*/ 262497 w 2429411"/>
              <a:gd name="connsiteY7" fmla="*/ 51292 h 98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29411" h="988577">
                <a:moveTo>
                  <a:pt x="262497" y="51292"/>
                </a:moveTo>
                <a:cubicBezTo>
                  <a:pt x="636570" y="-71420"/>
                  <a:pt x="2002232" y="49313"/>
                  <a:pt x="2316928" y="170045"/>
                </a:cubicBezTo>
                <a:cubicBezTo>
                  <a:pt x="2631624" y="290777"/>
                  <a:pt x="2190258" y="652975"/>
                  <a:pt x="2150674" y="775687"/>
                </a:cubicBezTo>
                <a:cubicBezTo>
                  <a:pt x="2111090" y="898399"/>
                  <a:pt x="2178383" y="888502"/>
                  <a:pt x="2079422" y="906315"/>
                </a:cubicBezTo>
                <a:cubicBezTo>
                  <a:pt x="1980461" y="924128"/>
                  <a:pt x="1790455" y="874648"/>
                  <a:pt x="1556907" y="882565"/>
                </a:cubicBezTo>
                <a:cubicBezTo>
                  <a:pt x="1323359" y="890482"/>
                  <a:pt x="925535" y="949859"/>
                  <a:pt x="678133" y="953817"/>
                </a:cubicBezTo>
                <a:cubicBezTo>
                  <a:pt x="430731" y="957775"/>
                  <a:pt x="141765" y="1054757"/>
                  <a:pt x="72492" y="906315"/>
                </a:cubicBezTo>
                <a:cubicBezTo>
                  <a:pt x="3219" y="757873"/>
                  <a:pt x="-111576" y="174004"/>
                  <a:pt x="262497" y="512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IN"/>
          </a:p>
        </p:txBody>
      </p:sp>
      <p:sp>
        <p:nvSpPr>
          <p:cNvPr id="22" name="Freeform 21">
            <a:extLst>
              <a:ext uri="{FF2B5EF4-FFF2-40B4-BE49-F238E27FC236}">
                <a16:creationId xmlns:a16="http://schemas.microsoft.com/office/drawing/2014/main" id="{7A5114DE-361E-3E0B-1901-B9BFB1A882CD}"/>
              </a:ext>
            </a:extLst>
          </p:cNvPr>
          <p:cNvSpPr/>
          <p:nvPr/>
        </p:nvSpPr>
        <p:spPr>
          <a:xfrm>
            <a:off x="5154613" y="1530350"/>
            <a:ext cx="2428875" cy="989013"/>
          </a:xfrm>
          <a:custGeom>
            <a:avLst/>
            <a:gdLst>
              <a:gd name="connsiteX0" fmla="*/ 262497 w 2429411"/>
              <a:gd name="connsiteY0" fmla="*/ 51292 h 988577"/>
              <a:gd name="connsiteX1" fmla="*/ 2316928 w 2429411"/>
              <a:gd name="connsiteY1" fmla="*/ 170045 h 988577"/>
              <a:gd name="connsiteX2" fmla="*/ 2150674 w 2429411"/>
              <a:gd name="connsiteY2" fmla="*/ 775687 h 988577"/>
              <a:gd name="connsiteX3" fmla="*/ 2079422 w 2429411"/>
              <a:gd name="connsiteY3" fmla="*/ 906315 h 988577"/>
              <a:gd name="connsiteX4" fmla="*/ 1556907 w 2429411"/>
              <a:gd name="connsiteY4" fmla="*/ 882565 h 988577"/>
              <a:gd name="connsiteX5" fmla="*/ 678133 w 2429411"/>
              <a:gd name="connsiteY5" fmla="*/ 953817 h 988577"/>
              <a:gd name="connsiteX6" fmla="*/ 72492 w 2429411"/>
              <a:gd name="connsiteY6" fmla="*/ 906315 h 988577"/>
              <a:gd name="connsiteX7" fmla="*/ 262497 w 2429411"/>
              <a:gd name="connsiteY7" fmla="*/ 51292 h 98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29411" h="988577">
                <a:moveTo>
                  <a:pt x="262497" y="51292"/>
                </a:moveTo>
                <a:cubicBezTo>
                  <a:pt x="636570" y="-71420"/>
                  <a:pt x="2002232" y="49313"/>
                  <a:pt x="2316928" y="170045"/>
                </a:cubicBezTo>
                <a:cubicBezTo>
                  <a:pt x="2631624" y="290777"/>
                  <a:pt x="2190258" y="652975"/>
                  <a:pt x="2150674" y="775687"/>
                </a:cubicBezTo>
                <a:cubicBezTo>
                  <a:pt x="2111090" y="898399"/>
                  <a:pt x="2178383" y="888502"/>
                  <a:pt x="2079422" y="906315"/>
                </a:cubicBezTo>
                <a:cubicBezTo>
                  <a:pt x="1980461" y="924128"/>
                  <a:pt x="1790455" y="874648"/>
                  <a:pt x="1556907" y="882565"/>
                </a:cubicBezTo>
                <a:cubicBezTo>
                  <a:pt x="1323359" y="890482"/>
                  <a:pt x="925535" y="949859"/>
                  <a:pt x="678133" y="953817"/>
                </a:cubicBezTo>
                <a:cubicBezTo>
                  <a:pt x="430731" y="957775"/>
                  <a:pt x="141765" y="1054757"/>
                  <a:pt x="72492" y="906315"/>
                </a:cubicBezTo>
                <a:cubicBezTo>
                  <a:pt x="3219" y="757873"/>
                  <a:pt x="-111576" y="174004"/>
                  <a:pt x="262497" y="512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IN"/>
          </a:p>
        </p:txBody>
      </p:sp>
      <p:pic>
        <p:nvPicPr>
          <p:cNvPr id="23" name="Picture 15">
            <a:extLst>
              <a:ext uri="{FF2B5EF4-FFF2-40B4-BE49-F238E27FC236}">
                <a16:creationId xmlns:a16="http://schemas.microsoft.com/office/drawing/2014/main" id="{C45A5E49-B4A4-4DC0-E12B-7EB892BCFF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925" y="1554163"/>
            <a:ext cx="8464550" cy="334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rc 2">
            <a:extLst>
              <a:ext uri="{FF2B5EF4-FFF2-40B4-BE49-F238E27FC236}">
                <a16:creationId xmlns:a16="http://schemas.microsoft.com/office/drawing/2014/main" id="{212DF86D-9AA1-08CF-C584-6A3F11784565}"/>
              </a:ext>
            </a:extLst>
          </p:cNvPr>
          <p:cNvSpPr/>
          <p:nvPr/>
        </p:nvSpPr>
        <p:spPr bwMode="auto">
          <a:xfrm>
            <a:off x="4586288" y="3048000"/>
            <a:ext cx="44450" cy="76200"/>
          </a:xfrm>
          <a:prstGeom prst="arc">
            <a:avLst/>
          </a:prstGeom>
          <a:solidFill>
            <a:schemeClr val="accent1"/>
          </a:solidFill>
          <a:ln w="9525" cap="flat" cmpd="sng" algn="ctr">
            <a:solidFill>
              <a:schemeClr val="tx1"/>
            </a:solidFill>
            <a:prstDash val="solid"/>
            <a:round/>
            <a:headEnd type="none" w="med" len="med"/>
            <a:tailEnd type="none" w="med" len="med"/>
          </a:ln>
          <a:effectLst/>
        </p:spPr>
        <p:txBody>
          <a:bodyPr/>
          <a:lstStyle/>
          <a:p>
            <a:pPr>
              <a:defRPr/>
            </a:pPr>
            <a:endParaRPr lang="en-IN"/>
          </a:p>
        </p:txBody>
      </p:sp>
      <p:sp>
        <p:nvSpPr>
          <p:cNvPr id="4" name="Freeform 3">
            <a:extLst>
              <a:ext uri="{FF2B5EF4-FFF2-40B4-BE49-F238E27FC236}">
                <a16:creationId xmlns:a16="http://schemas.microsoft.com/office/drawing/2014/main" id="{7BB995F0-67EE-ADB2-1DA2-6EFAEB1CB00F}"/>
              </a:ext>
            </a:extLst>
          </p:cNvPr>
          <p:cNvSpPr>
            <a:spLocks/>
          </p:cNvSpPr>
          <p:nvPr/>
        </p:nvSpPr>
        <p:spPr bwMode="auto">
          <a:xfrm>
            <a:off x="4556125" y="1354138"/>
            <a:ext cx="2441575" cy="2459037"/>
          </a:xfrm>
          <a:custGeom>
            <a:avLst/>
            <a:gdLst>
              <a:gd name="T0" fmla="*/ 43877 w 2440871"/>
              <a:gd name="T1" fmla="*/ 1757091 h 2457623"/>
              <a:gd name="T2" fmla="*/ 100196 w 2440871"/>
              <a:gd name="T3" fmla="*/ 1165228 h 2457623"/>
              <a:gd name="T4" fmla="*/ 311395 w 2440871"/>
              <a:gd name="T5" fmla="*/ 404260 h 2457623"/>
              <a:gd name="T6" fmla="*/ 1029468 w 2440871"/>
              <a:gd name="T7" fmla="*/ 9686 h 2457623"/>
              <a:gd name="T8" fmla="*/ 1860179 w 2440871"/>
              <a:gd name="T9" fmla="*/ 249248 h 2457623"/>
              <a:gd name="T10" fmla="*/ 2423374 w 2440871"/>
              <a:gd name="T11" fmla="*/ 1545712 h 2457623"/>
              <a:gd name="T12" fmla="*/ 2282575 w 2440871"/>
              <a:gd name="T13" fmla="*/ 2419415 h 2457623"/>
              <a:gd name="T14" fmla="*/ 1972819 w 2440871"/>
              <a:gd name="T15" fmla="*/ 2334863 h 2457623"/>
              <a:gd name="T16" fmla="*/ 1325144 w 2440871"/>
              <a:gd name="T17" fmla="*/ 2151667 h 2457623"/>
              <a:gd name="T18" fmla="*/ 747871 w 2440871"/>
              <a:gd name="T19" fmla="*/ 1940287 h 2457623"/>
              <a:gd name="T20" fmla="*/ 43877 w 2440871"/>
              <a:gd name="T21" fmla="*/ 1757091 h 24576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440871" h="2457623">
                <a:moveTo>
                  <a:pt x="43838" y="1754062"/>
                </a:moveTo>
                <a:cubicBezTo>
                  <a:pt x="-64014" y="1625108"/>
                  <a:pt x="55561" y="1388302"/>
                  <a:pt x="100109" y="1163219"/>
                </a:cubicBezTo>
                <a:cubicBezTo>
                  <a:pt x="144657" y="938136"/>
                  <a:pt x="156380" y="595822"/>
                  <a:pt x="311125" y="403564"/>
                </a:cubicBezTo>
                <a:cubicBezTo>
                  <a:pt x="465870" y="211306"/>
                  <a:pt x="770669" y="35459"/>
                  <a:pt x="1028577" y="9668"/>
                </a:cubicBezTo>
                <a:cubicBezTo>
                  <a:pt x="1286485" y="-16123"/>
                  <a:pt x="1626454" y="-6744"/>
                  <a:pt x="1858571" y="248819"/>
                </a:cubicBezTo>
                <a:cubicBezTo>
                  <a:pt x="2090688" y="504382"/>
                  <a:pt x="2350940" y="1181976"/>
                  <a:pt x="2421278" y="1543047"/>
                </a:cubicBezTo>
                <a:cubicBezTo>
                  <a:pt x="2491616" y="1904118"/>
                  <a:pt x="2355629" y="2283946"/>
                  <a:pt x="2280601" y="2415244"/>
                </a:cubicBezTo>
                <a:cubicBezTo>
                  <a:pt x="2205573" y="2546542"/>
                  <a:pt x="1971112" y="2330837"/>
                  <a:pt x="1971112" y="2330837"/>
                </a:cubicBezTo>
                <a:cubicBezTo>
                  <a:pt x="1811678" y="2286289"/>
                  <a:pt x="1527979" y="2213606"/>
                  <a:pt x="1323998" y="2147957"/>
                </a:cubicBezTo>
                <a:cubicBezTo>
                  <a:pt x="1120017" y="2082308"/>
                  <a:pt x="955894" y="2007280"/>
                  <a:pt x="747223" y="1936942"/>
                </a:cubicBezTo>
                <a:cubicBezTo>
                  <a:pt x="538552" y="1866604"/>
                  <a:pt x="151690" y="1883016"/>
                  <a:pt x="43838" y="1754062"/>
                </a:cubicBezTo>
                <a:close/>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5" name="Freeform 4">
            <a:extLst>
              <a:ext uri="{FF2B5EF4-FFF2-40B4-BE49-F238E27FC236}">
                <a16:creationId xmlns:a16="http://schemas.microsoft.com/office/drawing/2014/main" id="{96BFE232-0AD5-A17E-331F-F8DEA77B307A}"/>
              </a:ext>
            </a:extLst>
          </p:cNvPr>
          <p:cNvSpPr>
            <a:spLocks/>
          </p:cNvSpPr>
          <p:nvPr/>
        </p:nvSpPr>
        <p:spPr bwMode="auto">
          <a:xfrm>
            <a:off x="6638925" y="1839913"/>
            <a:ext cx="2114550" cy="2297112"/>
          </a:xfrm>
          <a:custGeom>
            <a:avLst/>
            <a:gdLst>
              <a:gd name="T0" fmla="*/ 2055005 w 2114601"/>
              <a:gd name="T1" fmla="*/ 2268013 h 2296931"/>
              <a:gd name="T2" fmla="*/ 1872140 w 2114601"/>
              <a:gd name="T3" fmla="*/ 2239869 h 2296931"/>
              <a:gd name="T4" fmla="*/ 113804 w 2114601"/>
              <a:gd name="T5" fmla="*/ 1747386 h 2296931"/>
              <a:gd name="T6" fmla="*/ 254472 w 2114601"/>
              <a:gd name="T7" fmla="*/ 846840 h 2296931"/>
              <a:gd name="T8" fmla="*/ 915606 w 2114601"/>
              <a:gd name="T9" fmla="*/ 44793 h 2296931"/>
              <a:gd name="T10" fmla="*/ 1829940 w 2114601"/>
              <a:gd name="T11" fmla="*/ 157358 h 2296931"/>
              <a:gd name="T12" fmla="*/ 2040940 w 2114601"/>
              <a:gd name="T13" fmla="*/ 621703 h 2296931"/>
              <a:gd name="T14" fmla="*/ 2111273 w 2114601"/>
              <a:gd name="T15" fmla="*/ 2296155 h 229693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14601" h="2296931">
                <a:moveTo>
                  <a:pt x="2055155" y="2267476"/>
                </a:moveTo>
                <a:cubicBezTo>
                  <a:pt x="2125493" y="2296784"/>
                  <a:pt x="2195832" y="2326092"/>
                  <a:pt x="1872275" y="2239341"/>
                </a:cubicBezTo>
                <a:cubicBezTo>
                  <a:pt x="1548718" y="2152590"/>
                  <a:pt x="383444" y="1979089"/>
                  <a:pt x="113813" y="1746972"/>
                </a:cubicBezTo>
                <a:cubicBezTo>
                  <a:pt x="-155818" y="1514855"/>
                  <a:pt x="120847" y="1130338"/>
                  <a:pt x="254490" y="846639"/>
                </a:cubicBezTo>
                <a:cubicBezTo>
                  <a:pt x="388133" y="562940"/>
                  <a:pt x="653075" y="159667"/>
                  <a:pt x="915672" y="44781"/>
                </a:cubicBezTo>
                <a:cubicBezTo>
                  <a:pt x="1178269" y="-70105"/>
                  <a:pt x="1642503" y="61193"/>
                  <a:pt x="1830072" y="157322"/>
                </a:cubicBezTo>
                <a:cubicBezTo>
                  <a:pt x="2017641" y="253451"/>
                  <a:pt x="1994195" y="265174"/>
                  <a:pt x="2041087" y="621556"/>
                </a:cubicBezTo>
                <a:cubicBezTo>
                  <a:pt x="2087979" y="977938"/>
                  <a:pt x="2099702" y="1636775"/>
                  <a:pt x="2111426" y="2295612"/>
                </a:cubicBezTo>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6" name="Freeform 5">
            <a:extLst>
              <a:ext uri="{FF2B5EF4-FFF2-40B4-BE49-F238E27FC236}">
                <a16:creationId xmlns:a16="http://schemas.microsoft.com/office/drawing/2014/main" id="{A7397167-D6FD-3047-8FBD-EBB65782D7FB}"/>
              </a:ext>
            </a:extLst>
          </p:cNvPr>
          <p:cNvSpPr>
            <a:spLocks/>
          </p:cNvSpPr>
          <p:nvPr/>
        </p:nvSpPr>
        <p:spPr bwMode="auto">
          <a:xfrm>
            <a:off x="2760663" y="3122613"/>
            <a:ext cx="1874837" cy="1265237"/>
          </a:xfrm>
          <a:custGeom>
            <a:avLst/>
            <a:gdLst>
              <a:gd name="T0" fmla="*/ 10497 w 1875311"/>
              <a:gd name="T1" fmla="*/ 690287 h 1264774"/>
              <a:gd name="T2" fmla="*/ 193239 w 1875311"/>
              <a:gd name="T3" fmla="*/ 633954 h 1264774"/>
              <a:gd name="T4" fmla="*/ 1331858 w 1875311"/>
              <a:gd name="T5" fmla="*/ 141045 h 1264774"/>
              <a:gd name="T6" fmla="*/ 1739513 w 1875311"/>
              <a:gd name="T7" fmla="*/ 28377 h 1264774"/>
              <a:gd name="T8" fmla="*/ 1866026 w 1875311"/>
              <a:gd name="T9" fmla="*/ 84711 h 1264774"/>
              <a:gd name="T10" fmla="*/ 1795741 w 1875311"/>
              <a:gd name="T11" fmla="*/ 873367 h 1264774"/>
              <a:gd name="T12" fmla="*/ 1275630 w 1875311"/>
              <a:gd name="T13" fmla="*/ 1225445 h 1264774"/>
              <a:gd name="T14" fmla="*/ 305697 w 1875311"/>
              <a:gd name="T15" fmla="*/ 1197280 h 1264774"/>
              <a:gd name="T16" fmla="*/ 10497 w 1875311"/>
              <a:gd name="T17" fmla="*/ 690287 h 12647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75311" h="1264774">
                <a:moveTo>
                  <a:pt x="10506" y="689529"/>
                </a:moveTo>
                <a:cubicBezTo>
                  <a:pt x="-8251" y="595744"/>
                  <a:pt x="-27008" y="724698"/>
                  <a:pt x="193386" y="633258"/>
                </a:cubicBezTo>
                <a:cubicBezTo>
                  <a:pt x="413780" y="541818"/>
                  <a:pt x="1074961" y="241707"/>
                  <a:pt x="1332869" y="140889"/>
                </a:cubicBezTo>
                <a:cubicBezTo>
                  <a:pt x="1590777" y="40070"/>
                  <a:pt x="1651738" y="37725"/>
                  <a:pt x="1740833" y="28347"/>
                </a:cubicBezTo>
                <a:cubicBezTo>
                  <a:pt x="1829928" y="18969"/>
                  <a:pt x="1858064" y="-56059"/>
                  <a:pt x="1867442" y="84618"/>
                </a:cubicBezTo>
                <a:cubicBezTo>
                  <a:pt x="1876820" y="225295"/>
                  <a:pt x="1895577" y="682495"/>
                  <a:pt x="1797103" y="872409"/>
                </a:cubicBezTo>
                <a:cubicBezTo>
                  <a:pt x="1698629" y="1062323"/>
                  <a:pt x="1525128" y="1170175"/>
                  <a:pt x="1276599" y="1224101"/>
                </a:cubicBezTo>
                <a:cubicBezTo>
                  <a:pt x="1028070" y="1278027"/>
                  <a:pt x="516943" y="1287406"/>
                  <a:pt x="305928" y="1195966"/>
                </a:cubicBezTo>
                <a:cubicBezTo>
                  <a:pt x="94913" y="1104526"/>
                  <a:pt x="29263" y="783314"/>
                  <a:pt x="10506" y="689529"/>
                </a:cubicBezTo>
                <a:close/>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7" name="Freeform 6">
            <a:extLst>
              <a:ext uri="{FF2B5EF4-FFF2-40B4-BE49-F238E27FC236}">
                <a16:creationId xmlns:a16="http://schemas.microsoft.com/office/drawing/2014/main" id="{BC67B631-0EEB-C620-551B-D1499E8AE01F}"/>
              </a:ext>
            </a:extLst>
          </p:cNvPr>
          <p:cNvSpPr>
            <a:spLocks/>
          </p:cNvSpPr>
          <p:nvPr/>
        </p:nvSpPr>
        <p:spPr bwMode="auto">
          <a:xfrm>
            <a:off x="3206750" y="3290888"/>
            <a:ext cx="2170113" cy="1778000"/>
          </a:xfrm>
          <a:custGeom>
            <a:avLst/>
            <a:gdLst>
              <a:gd name="T0" fmla="*/ 1901068 w 2169436"/>
              <a:gd name="T1" fmla="*/ 1422350 h 1778061"/>
              <a:gd name="T2" fmla="*/ 380336 w 2169436"/>
              <a:gd name="T3" fmla="*/ 1774006 h 1778061"/>
              <a:gd name="T4" fmla="*/ 42393 w 2169436"/>
              <a:gd name="T5" fmla="*/ 1197291 h 1778061"/>
              <a:gd name="T6" fmla="*/ 1112540 w 2169436"/>
              <a:gd name="T7" fmla="*/ 648708 h 1778061"/>
              <a:gd name="T8" fmla="*/ 1957391 w 2169436"/>
              <a:gd name="T9" fmla="*/ 43857 h 1778061"/>
              <a:gd name="T10" fmla="*/ 2154524 w 2169436"/>
              <a:gd name="T11" fmla="*/ 142322 h 1778061"/>
              <a:gd name="T12" fmla="*/ 1633531 w 2169436"/>
              <a:gd name="T13" fmla="*/ 901899 h 1778061"/>
              <a:gd name="T14" fmla="*/ 1901068 w 2169436"/>
              <a:gd name="T15" fmla="*/ 1422350 h 177806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9436" h="1778061">
                <a:moveTo>
                  <a:pt x="1899289" y="1422497"/>
                </a:moveTo>
                <a:cubicBezTo>
                  <a:pt x="1690618" y="1567863"/>
                  <a:pt x="689468" y="1811703"/>
                  <a:pt x="379979" y="1774189"/>
                </a:cubicBezTo>
                <a:cubicBezTo>
                  <a:pt x="70490" y="1736675"/>
                  <a:pt x="-79566" y="1384983"/>
                  <a:pt x="42354" y="1197414"/>
                </a:cubicBezTo>
                <a:cubicBezTo>
                  <a:pt x="164274" y="1009845"/>
                  <a:pt x="792631" y="841033"/>
                  <a:pt x="1111499" y="648774"/>
                </a:cubicBezTo>
                <a:cubicBezTo>
                  <a:pt x="1430367" y="456515"/>
                  <a:pt x="1782059" y="128269"/>
                  <a:pt x="1955560" y="43863"/>
                </a:cubicBezTo>
                <a:cubicBezTo>
                  <a:pt x="2129061" y="-40543"/>
                  <a:pt x="2206434" y="-685"/>
                  <a:pt x="2152508" y="142337"/>
                </a:cubicBezTo>
                <a:cubicBezTo>
                  <a:pt x="2098582" y="285359"/>
                  <a:pt x="1671861" y="693321"/>
                  <a:pt x="1632003" y="901992"/>
                </a:cubicBezTo>
                <a:cubicBezTo>
                  <a:pt x="1592145" y="1110663"/>
                  <a:pt x="2107960" y="1277131"/>
                  <a:pt x="1899289" y="1422497"/>
                </a:cubicBezTo>
                <a:close/>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8" name="Freeform 7">
            <a:extLst>
              <a:ext uri="{FF2B5EF4-FFF2-40B4-BE49-F238E27FC236}">
                <a16:creationId xmlns:a16="http://schemas.microsoft.com/office/drawing/2014/main" id="{15EC944D-3F41-869F-DC3F-87674C7686F3}"/>
              </a:ext>
            </a:extLst>
          </p:cNvPr>
          <p:cNvSpPr>
            <a:spLocks/>
          </p:cNvSpPr>
          <p:nvPr/>
        </p:nvSpPr>
        <p:spPr bwMode="auto">
          <a:xfrm>
            <a:off x="4951413" y="3713163"/>
            <a:ext cx="1208087" cy="701675"/>
          </a:xfrm>
          <a:custGeom>
            <a:avLst/>
            <a:gdLst>
              <a:gd name="T0" fmla="*/ 647583 w 1207802"/>
              <a:gd name="T1" fmla="*/ 0 h 701125"/>
              <a:gd name="T2" fmla="*/ 732049 w 1207802"/>
              <a:gd name="T3" fmla="*/ 42302 h 701125"/>
              <a:gd name="T4" fmla="*/ 1196610 w 1207802"/>
              <a:gd name="T5" fmla="*/ 253815 h 701125"/>
              <a:gd name="T6" fmla="*/ 999524 w 1207802"/>
              <a:gd name="T7" fmla="*/ 690941 h 701125"/>
              <a:gd name="T8" fmla="*/ 239328 w 1207802"/>
              <a:gd name="T9" fmla="*/ 564032 h 701125"/>
              <a:gd name="T10" fmla="*/ 14086 w 1207802"/>
              <a:gd name="T11" fmla="*/ 408924 h 701125"/>
              <a:gd name="T12" fmla="*/ 70399 w 1207802"/>
              <a:gd name="T13" fmla="*/ 141008 h 701125"/>
              <a:gd name="T14" fmla="*/ 450494 w 1207802"/>
              <a:gd name="T15" fmla="*/ 98705 h 701125"/>
              <a:gd name="T16" fmla="*/ 717969 w 1207802"/>
              <a:gd name="T17" fmla="*/ 28201 h 7011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07802" h="701125">
                <a:moveTo>
                  <a:pt x="647124" y="0"/>
                </a:moveTo>
                <a:lnTo>
                  <a:pt x="731530" y="42203"/>
                </a:lnTo>
                <a:cubicBezTo>
                  <a:pt x="822970" y="84406"/>
                  <a:pt x="1151216" y="145366"/>
                  <a:pt x="1195764" y="253218"/>
                </a:cubicBezTo>
                <a:cubicBezTo>
                  <a:pt x="1240312" y="361070"/>
                  <a:pt x="1158250" y="637736"/>
                  <a:pt x="998816" y="689317"/>
                </a:cubicBezTo>
                <a:cubicBezTo>
                  <a:pt x="839382" y="740898"/>
                  <a:pt x="403283" y="609599"/>
                  <a:pt x="239160" y="562707"/>
                </a:cubicBezTo>
                <a:cubicBezTo>
                  <a:pt x="75037" y="515815"/>
                  <a:pt x="42212" y="478301"/>
                  <a:pt x="14077" y="407963"/>
                </a:cubicBezTo>
                <a:cubicBezTo>
                  <a:pt x="-14058" y="337625"/>
                  <a:pt x="-2335" y="192258"/>
                  <a:pt x="70348" y="140677"/>
                </a:cubicBezTo>
                <a:cubicBezTo>
                  <a:pt x="143031" y="89096"/>
                  <a:pt x="342324" y="117231"/>
                  <a:pt x="450176" y="98474"/>
                </a:cubicBezTo>
                <a:cubicBezTo>
                  <a:pt x="558028" y="79717"/>
                  <a:pt x="637745" y="53926"/>
                  <a:pt x="717462" y="28135"/>
                </a:cubicBezTo>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9" name="Freeform 8">
            <a:extLst>
              <a:ext uri="{FF2B5EF4-FFF2-40B4-BE49-F238E27FC236}">
                <a16:creationId xmlns:a16="http://schemas.microsoft.com/office/drawing/2014/main" id="{5705D627-B570-873F-85D7-788CA13E4BF6}"/>
              </a:ext>
            </a:extLst>
          </p:cNvPr>
          <p:cNvSpPr>
            <a:spLocks/>
          </p:cNvSpPr>
          <p:nvPr/>
        </p:nvSpPr>
        <p:spPr bwMode="auto">
          <a:xfrm>
            <a:off x="5707063" y="4037013"/>
            <a:ext cx="1943100" cy="1116012"/>
          </a:xfrm>
          <a:custGeom>
            <a:avLst/>
            <a:gdLst>
              <a:gd name="T0" fmla="*/ 835026 w 1942892"/>
              <a:gd name="T1" fmla="*/ 0 h 1115750"/>
              <a:gd name="T2" fmla="*/ 1552709 w 1942892"/>
              <a:gd name="T3" fmla="*/ 408251 h 1115750"/>
              <a:gd name="T4" fmla="*/ 1876371 w 1942892"/>
              <a:gd name="T5" fmla="*/ 1083974 h 1115750"/>
              <a:gd name="T6" fmla="*/ 243994 w 1942892"/>
              <a:gd name="T7" fmla="*/ 971354 h 1115750"/>
              <a:gd name="T8" fmla="*/ 18839 w 1942892"/>
              <a:gd name="T9" fmla="*/ 633493 h 1115750"/>
              <a:gd name="T10" fmla="*/ 356571 w 1942892"/>
              <a:gd name="T11" fmla="*/ 605336 h 1115750"/>
              <a:gd name="T12" fmla="*/ 567656 w 1942892"/>
              <a:gd name="T13" fmla="*/ 211165 h 1115750"/>
              <a:gd name="T14" fmla="*/ 877244 w 1942892"/>
              <a:gd name="T15" fmla="*/ 42233 h 11157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42892" h="1115750">
                <a:moveTo>
                  <a:pt x="834759" y="0"/>
                </a:moveTo>
                <a:cubicBezTo>
                  <a:pt x="1106734" y="113714"/>
                  <a:pt x="1378710" y="227428"/>
                  <a:pt x="1552211" y="407963"/>
                </a:cubicBezTo>
                <a:cubicBezTo>
                  <a:pt x="1725712" y="588498"/>
                  <a:pt x="2093817" y="989428"/>
                  <a:pt x="1875768" y="1083212"/>
                </a:cubicBezTo>
                <a:cubicBezTo>
                  <a:pt x="1657719" y="1176997"/>
                  <a:pt x="553405" y="1045698"/>
                  <a:pt x="243916" y="970670"/>
                </a:cubicBezTo>
                <a:cubicBezTo>
                  <a:pt x="-65573" y="895642"/>
                  <a:pt x="76" y="694006"/>
                  <a:pt x="18833" y="633046"/>
                </a:cubicBezTo>
                <a:cubicBezTo>
                  <a:pt x="37590" y="572086"/>
                  <a:pt x="265017" y="675248"/>
                  <a:pt x="356457" y="604910"/>
                </a:cubicBezTo>
                <a:cubicBezTo>
                  <a:pt x="447897" y="534572"/>
                  <a:pt x="480722" y="304799"/>
                  <a:pt x="567473" y="211015"/>
                </a:cubicBezTo>
                <a:cubicBezTo>
                  <a:pt x="654224" y="117231"/>
                  <a:pt x="765593" y="79717"/>
                  <a:pt x="876962" y="42203"/>
                </a:cubicBezTo>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grpSp>
        <p:nvGrpSpPr>
          <p:cNvPr id="10" name="Group 9">
            <a:extLst>
              <a:ext uri="{FF2B5EF4-FFF2-40B4-BE49-F238E27FC236}">
                <a16:creationId xmlns:a16="http://schemas.microsoft.com/office/drawing/2014/main" id="{3132CD79-9B8A-55E7-FE1C-6C59FEC66DC8}"/>
              </a:ext>
            </a:extLst>
          </p:cNvPr>
          <p:cNvGrpSpPr/>
          <p:nvPr/>
        </p:nvGrpSpPr>
        <p:grpSpPr>
          <a:xfrm>
            <a:off x="0" y="0"/>
            <a:ext cx="9144000" cy="6858000"/>
            <a:chOff x="0" y="0"/>
            <a:chExt cx="9144000" cy="6858000"/>
          </a:xfrm>
        </p:grpSpPr>
        <p:pic>
          <p:nvPicPr>
            <p:cNvPr id="11" name="Picture 10" descr="Logo usage Guidelines">
              <a:extLst>
                <a:ext uri="{FF2B5EF4-FFF2-40B4-BE49-F238E27FC236}">
                  <a16:creationId xmlns:a16="http://schemas.microsoft.com/office/drawing/2014/main" id="{1BE552A8-14F9-E54C-4D15-35F181B720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38">
              <a:extLst>
                <a:ext uri="{FF2B5EF4-FFF2-40B4-BE49-F238E27FC236}">
                  <a16:creationId xmlns:a16="http://schemas.microsoft.com/office/drawing/2014/main" id="{128B4DD5-9489-B139-FE0B-812E55886E1C}"/>
                </a:ext>
              </a:extLst>
            </p:cNvPr>
            <p:cNvGrpSpPr>
              <a:grpSpLocks/>
            </p:cNvGrpSpPr>
            <p:nvPr/>
          </p:nvGrpSpPr>
          <p:grpSpPr bwMode="auto">
            <a:xfrm>
              <a:off x="0" y="0"/>
              <a:ext cx="9144000" cy="6858000"/>
              <a:chOff x="0" y="0"/>
              <a:chExt cx="9144000" cy="6858000"/>
            </a:xfrm>
          </p:grpSpPr>
          <p:grpSp>
            <p:nvGrpSpPr>
              <p:cNvPr id="13" name="Group 19">
                <a:extLst>
                  <a:ext uri="{FF2B5EF4-FFF2-40B4-BE49-F238E27FC236}">
                    <a16:creationId xmlns:a16="http://schemas.microsoft.com/office/drawing/2014/main" id="{45825831-0C48-C937-8A6B-5A506DEC22A1}"/>
                  </a:ext>
                </a:extLst>
              </p:cNvPr>
              <p:cNvGrpSpPr>
                <a:grpSpLocks/>
              </p:cNvGrpSpPr>
              <p:nvPr/>
            </p:nvGrpSpPr>
            <p:grpSpPr bwMode="auto">
              <a:xfrm>
                <a:off x="0" y="0"/>
                <a:ext cx="9144000" cy="6858000"/>
                <a:chOff x="0" y="0"/>
                <a:chExt cx="9144000" cy="6858000"/>
              </a:xfrm>
            </p:grpSpPr>
            <p:grpSp>
              <p:nvGrpSpPr>
                <p:cNvPr id="15" name="Group 14">
                  <a:extLst>
                    <a:ext uri="{FF2B5EF4-FFF2-40B4-BE49-F238E27FC236}">
                      <a16:creationId xmlns:a16="http://schemas.microsoft.com/office/drawing/2014/main" id="{E3E247E9-576D-4D0B-072E-DC7532AA3053}"/>
                    </a:ext>
                  </a:extLst>
                </p:cNvPr>
                <p:cNvGrpSpPr>
                  <a:grpSpLocks/>
                </p:cNvGrpSpPr>
                <p:nvPr/>
              </p:nvGrpSpPr>
              <p:grpSpPr bwMode="auto">
                <a:xfrm>
                  <a:off x="0" y="0"/>
                  <a:ext cx="9144000" cy="6858000"/>
                  <a:chOff x="0" y="0"/>
                  <a:chExt cx="5760" cy="4320"/>
                </a:xfrm>
              </p:grpSpPr>
              <p:grpSp>
                <p:nvGrpSpPr>
                  <p:cNvPr id="17" name="Group 16">
                    <a:extLst>
                      <a:ext uri="{FF2B5EF4-FFF2-40B4-BE49-F238E27FC236}">
                        <a16:creationId xmlns:a16="http://schemas.microsoft.com/office/drawing/2014/main" id="{CFC7D89D-5E05-1674-CB03-DAFFC4FA2846}"/>
                      </a:ext>
                    </a:extLst>
                  </p:cNvPr>
                  <p:cNvGrpSpPr>
                    <a:grpSpLocks/>
                  </p:cNvGrpSpPr>
                  <p:nvPr/>
                </p:nvGrpSpPr>
                <p:grpSpPr bwMode="auto">
                  <a:xfrm>
                    <a:off x="0" y="0"/>
                    <a:ext cx="192" cy="4320"/>
                    <a:chOff x="0" y="-48"/>
                    <a:chExt cx="144" cy="4368"/>
                  </a:xfrm>
                </p:grpSpPr>
                <p:sp>
                  <p:nvSpPr>
                    <p:cNvPr id="30" name="Rectangle 10">
                      <a:extLst>
                        <a:ext uri="{FF2B5EF4-FFF2-40B4-BE49-F238E27FC236}">
                          <a16:creationId xmlns:a16="http://schemas.microsoft.com/office/drawing/2014/main" id="{144E8163-8D6C-40DB-671D-C8D5E3C9105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11">
                      <a:extLst>
                        <a:ext uri="{FF2B5EF4-FFF2-40B4-BE49-F238E27FC236}">
                          <a16:creationId xmlns:a16="http://schemas.microsoft.com/office/drawing/2014/main" id="{F893E03C-38D4-3388-74FB-AB2820A0A4D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7">
                    <a:extLst>
                      <a:ext uri="{FF2B5EF4-FFF2-40B4-BE49-F238E27FC236}">
                        <a16:creationId xmlns:a16="http://schemas.microsoft.com/office/drawing/2014/main" id="{0928D5D0-A6D2-A722-7EE7-F0C89616476C}"/>
                      </a:ext>
                    </a:extLst>
                  </p:cNvPr>
                  <p:cNvGrpSpPr>
                    <a:grpSpLocks/>
                  </p:cNvGrpSpPr>
                  <p:nvPr/>
                </p:nvGrpSpPr>
                <p:grpSpPr bwMode="auto">
                  <a:xfrm>
                    <a:off x="5674" y="24"/>
                    <a:ext cx="86" cy="4296"/>
                    <a:chOff x="5616" y="-48"/>
                    <a:chExt cx="144" cy="4368"/>
                  </a:xfrm>
                </p:grpSpPr>
                <p:sp>
                  <p:nvSpPr>
                    <p:cNvPr id="28" name="Rectangle 13">
                      <a:extLst>
                        <a:ext uri="{FF2B5EF4-FFF2-40B4-BE49-F238E27FC236}">
                          <a16:creationId xmlns:a16="http://schemas.microsoft.com/office/drawing/2014/main" id="{901233B6-D430-FAA3-D064-4AD638E3E9D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14">
                      <a:extLst>
                        <a:ext uri="{FF2B5EF4-FFF2-40B4-BE49-F238E27FC236}">
                          <a16:creationId xmlns:a16="http://schemas.microsoft.com/office/drawing/2014/main" id="{246FE83F-04C7-9DBF-56DC-FC48C1E24DE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ADAC8A57-01AE-3014-7A97-E7D7D1DBEA64}"/>
                      </a:ext>
                    </a:extLst>
                  </p:cNvPr>
                  <p:cNvGrpSpPr>
                    <a:grpSpLocks/>
                  </p:cNvGrpSpPr>
                  <p:nvPr/>
                </p:nvGrpSpPr>
                <p:grpSpPr bwMode="auto">
                  <a:xfrm>
                    <a:off x="144" y="0"/>
                    <a:ext cx="5616" cy="144"/>
                    <a:chOff x="96" y="-48"/>
                    <a:chExt cx="5520" cy="144"/>
                  </a:xfrm>
                </p:grpSpPr>
                <p:sp>
                  <p:nvSpPr>
                    <p:cNvPr id="25" name="Rectangle 24">
                      <a:extLst>
                        <a:ext uri="{FF2B5EF4-FFF2-40B4-BE49-F238E27FC236}">
                          <a16:creationId xmlns:a16="http://schemas.microsoft.com/office/drawing/2014/main" id="{89D90D25-4419-F372-ABED-3EB51D59333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25">
                      <a:extLst>
                        <a:ext uri="{FF2B5EF4-FFF2-40B4-BE49-F238E27FC236}">
                          <a16:creationId xmlns:a16="http://schemas.microsoft.com/office/drawing/2014/main" id="{AA2B017E-F437-95E4-8E7E-FCB809B3938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9">
                    <a:extLst>
                      <a:ext uri="{FF2B5EF4-FFF2-40B4-BE49-F238E27FC236}">
                        <a16:creationId xmlns:a16="http://schemas.microsoft.com/office/drawing/2014/main" id="{A719C8A5-4074-6DC8-8F06-9185968C8133}"/>
                      </a:ext>
                    </a:extLst>
                  </p:cNvPr>
                  <p:cNvGrpSpPr>
                    <a:grpSpLocks/>
                  </p:cNvGrpSpPr>
                  <p:nvPr/>
                </p:nvGrpSpPr>
                <p:grpSpPr bwMode="auto">
                  <a:xfrm>
                    <a:off x="144" y="4234"/>
                    <a:ext cx="5616" cy="86"/>
                    <a:chOff x="96" y="4176"/>
                    <a:chExt cx="5520" cy="144"/>
                  </a:xfrm>
                </p:grpSpPr>
                <p:sp>
                  <p:nvSpPr>
                    <p:cNvPr id="21" name="Rectangle 20">
                      <a:extLst>
                        <a:ext uri="{FF2B5EF4-FFF2-40B4-BE49-F238E27FC236}">
                          <a16:creationId xmlns:a16="http://schemas.microsoft.com/office/drawing/2014/main" id="{97A36DC0-22C1-C6FD-D3D9-1E2A137359D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23">
                      <a:extLst>
                        <a:ext uri="{FF2B5EF4-FFF2-40B4-BE49-F238E27FC236}">
                          <a16:creationId xmlns:a16="http://schemas.microsoft.com/office/drawing/2014/main" id="{26D3DF8D-F3B8-41A0-A606-9848ECE7BC2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6" name="Rectangle 21">
                  <a:extLst>
                    <a:ext uri="{FF2B5EF4-FFF2-40B4-BE49-F238E27FC236}">
                      <a16:creationId xmlns:a16="http://schemas.microsoft.com/office/drawing/2014/main" id="{D1251EB1-1BF5-51AF-0CF0-DAD242812BD6}"/>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4" name="Picture 42" descr="A picture containing shape&#10;&#10;Description automatically generated">
                <a:extLst>
                  <a:ext uri="{FF2B5EF4-FFF2-40B4-BE49-F238E27FC236}">
                    <a16:creationId xmlns:a16="http://schemas.microsoft.com/office/drawing/2014/main" id="{0BCA9989-1EDF-9B91-F6CD-3A0C786D77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6827077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xit" presetSubtype="32" fill="hold" nodeType="clickEffect">
                                  <p:stCondLst>
                                    <p:cond delay="0"/>
                                  </p:stCondLst>
                                  <p:childTnLst>
                                    <p:animEffect transition="out" filter="circle(out)">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xit" presetSubtype="32" fill="hold" nodeType="clickEffect">
                                  <p:stCondLst>
                                    <p:cond delay="0"/>
                                  </p:stCondLst>
                                  <p:childTnLst>
                                    <p:animEffect transition="out" filter="circle(out)">
                                      <p:cBhvr>
                                        <p:cTn id="11" dur="500"/>
                                        <p:tgtEl>
                                          <p:spTgt spid="22"/>
                                        </p:tgtEl>
                                      </p:cBhvr>
                                    </p:animEffect>
                                    <p:set>
                                      <p:cBhvr>
                                        <p:cTn id="12" dur="1" fill="hold">
                                          <p:stCondLst>
                                            <p:cond delay="499"/>
                                          </p:stCondLst>
                                        </p:cTn>
                                        <p:tgtEl>
                                          <p:spTgt spid="22"/>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circle(in)">
                                      <p:cBhvr>
                                        <p:cTn id="17" dur="500"/>
                                        <p:tgtEl>
                                          <p:spTgt spid="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nodeType="clickEffect">
                                  <p:stCondLst>
                                    <p:cond delay="0"/>
                                  </p:stCondLst>
                                  <p:childTnLst>
                                    <p:animEffect transition="out" filter="fade">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nodeType="clickEffect">
                                  <p:stCondLst>
                                    <p:cond delay="0"/>
                                  </p:stCondLst>
                                  <p:childTnLst>
                                    <p:animEffect transition="out" filter="fade">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xit" presetSubtype="0" fill="hold" nodeType="clickEffect">
                                  <p:stCondLst>
                                    <p:cond delay="0"/>
                                  </p:stCondLst>
                                  <p:childTnLst>
                                    <p:animEffect transition="out" filter="fade">
                                      <p:cBhvr>
                                        <p:cTn id="36" dur="500"/>
                                        <p:tgtEl>
                                          <p:spTgt spid="8"/>
                                        </p:tgtEl>
                                      </p:cBhvr>
                                    </p:animEffect>
                                    <p:set>
                                      <p:cBhvr>
                                        <p:cTn id="37" dur="1" fill="hold">
                                          <p:stCondLst>
                                            <p:cond delay="499"/>
                                          </p:stCondLst>
                                        </p:cTn>
                                        <p:tgtEl>
                                          <p:spTgt spid="8"/>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xit" presetSubtype="0" fill="hold" nodeType="clickEffect">
                                  <p:stCondLst>
                                    <p:cond delay="0"/>
                                  </p:stCondLst>
                                  <p:childTnLst>
                                    <p:animEffect transition="out" filter="fade">
                                      <p:cBhvr>
                                        <p:cTn id="41" dur="500"/>
                                        <p:tgtEl>
                                          <p:spTgt spid="9"/>
                                        </p:tgtEl>
                                      </p:cBhvr>
                                    </p:animEffect>
                                    <p:set>
                                      <p:cBhvr>
                                        <p:cTn id="42" dur="1" fill="hold">
                                          <p:stCondLst>
                                            <p:cond delay="499"/>
                                          </p:stCondLst>
                                        </p:cTn>
                                        <p:tgtEl>
                                          <p:spTgt spid="9"/>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xit" presetSubtype="0" fill="hold" nodeType="clickEffect">
                                  <p:stCondLst>
                                    <p:cond delay="0"/>
                                  </p:stCondLst>
                                  <p:childTnLst>
                                    <p:animEffect transition="out" filter="fade">
                                      <p:cBhvr>
                                        <p:cTn id="46" dur="500"/>
                                        <p:tgtEl>
                                          <p:spTgt spid="5"/>
                                        </p:tgtEl>
                                      </p:cBhvr>
                                    </p:animEffect>
                                    <p:set>
                                      <p:cBhvr>
                                        <p:cTn id="4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D9385BB3-DF17-7B7D-F632-7B5EC61F0793}"/>
              </a:ext>
            </a:extLst>
          </p:cNvPr>
          <p:cNvSpPr>
            <a:spLocks noGrp="1"/>
          </p:cNvSpPr>
          <p:nvPr>
            <p:ph type="title"/>
          </p:nvPr>
        </p:nvSpPr>
        <p:spPr>
          <a:xfrm>
            <a:off x="1676400" y="304800"/>
            <a:ext cx="6599238" cy="873125"/>
          </a:xfrm>
        </p:spPr>
        <p:txBody>
          <a:bodyPr/>
          <a:lstStyle/>
          <a:p>
            <a:r>
              <a:rPr lang="en-US" altLang="en-US" sz="2800" dirty="0">
                <a:cs typeface="Times New Roman" panose="02020603050405020304" pitchFamily="18" charset="0"/>
              </a:rPr>
              <a:t> Prandtl’s 2D Boundary Layer Equations</a:t>
            </a:r>
          </a:p>
        </p:txBody>
      </p:sp>
      <p:sp>
        <p:nvSpPr>
          <p:cNvPr id="3" name="Content Placeholder 2">
            <a:extLst>
              <a:ext uri="{FF2B5EF4-FFF2-40B4-BE49-F238E27FC236}">
                <a16:creationId xmlns:a16="http://schemas.microsoft.com/office/drawing/2014/main" id="{48A4C917-5C45-09B1-FFF5-9AFFFA6AF144}"/>
              </a:ext>
            </a:extLst>
          </p:cNvPr>
          <p:cNvSpPr>
            <a:spLocks noGrp="1"/>
          </p:cNvSpPr>
          <p:nvPr>
            <p:ph idx="1"/>
          </p:nvPr>
        </p:nvSpPr>
        <p:spPr>
          <a:xfrm>
            <a:off x="152400" y="1295400"/>
            <a:ext cx="9144000" cy="1066800"/>
          </a:xfrm>
        </p:spPr>
        <p:txBody>
          <a:bodyPr/>
          <a:lstStyle/>
          <a:p>
            <a:r>
              <a:rPr lang="en-US" altLang="en-US" sz="2400" dirty="0">
                <a:cs typeface="Times New Roman" panose="02020603050405020304" pitchFamily="18" charset="0"/>
              </a:rPr>
              <a:t>The system of equations for Prandtl boundary-layer equations in stretched Cartesian co-ordinates.</a:t>
            </a:r>
          </a:p>
        </p:txBody>
      </p:sp>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9A4446C6-9768-ED5C-21FF-6F0BD0B1A91E}"/>
                  </a:ext>
                </a:extLst>
              </p:cNvPr>
              <p:cNvSpPr txBox="1"/>
              <p:nvPr/>
            </p:nvSpPr>
            <p:spPr bwMode="auto">
              <a:xfrm>
                <a:off x="2743200" y="2133600"/>
                <a:ext cx="4008438" cy="10795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𝑣</m:t>
                          </m:r>
                        </m:e>
                      </m:acc>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𝑦</m:t>
                              </m:r>
                            </m:e>
                          </m:acc>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𝑝</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𝑦</m:t>
                                  </m:r>
                                </m:e>
                              </m:acc>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4" name="Object 2">
                <a:extLst>
                  <a:ext uri="{FF2B5EF4-FFF2-40B4-BE49-F238E27FC236}">
                    <a16:creationId xmlns:a16="http://schemas.microsoft.com/office/drawing/2014/main" id="{9A4446C6-9768-ED5C-21FF-6F0BD0B1A91E}"/>
                  </a:ext>
                </a:extLst>
              </p:cNvPr>
              <p:cNvSpPr txBox="1">
                <a:spLocks noRot="1" noChangeAspect="1" noMove="1" noResize="1" noEditPoints="1" noAdjustHandles="1" noChangeArrowheads="1" noChangeShapeType="1" noTextEdit="1"/>
              </p:cNvSpPr>
              <p:nvPr/>
            </p:nvSpPr>
            <p:spPr bwMode="auto">
              <a:xfrm>
                <a:off x="2743200" y="2133600"/>
                <a:ext cx="4008438" cy="1079500"/>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748" name="Object 4">
                <a:extLst>
                  <a:ext uri="{FF2B5EF4-FFF2-40B4-BE49-F238E27FC236}">
                    <a16:creationId xmlns:a16="http://schemas.microsoft.com/office/drawing/2014/main" id="{4C0AF2BB-12B6-2BC4-7D28-C3AE3B36D027}"/>
                  </a:ext>
                </a:extLst>
              </p:cNvPr>
              <p:cNvSpPr txBox="1"/>
              <p:nvPr/>
            </p:nvSpPr>
            <p:spPr bwMode="auto">
              <a:xfrm>
                <a:off x="7086600" y="2057400"/>
                <a:ext cx="1327150" cy="121761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𝑝</m:t>
                          </m:r>
                        </m:num>
                        <m:den>
                          <m:r>
                            <a:rPr lang="en-US" i="1">
                              <a:solidFill>
                                <a:srgbClr val="000000"/>
                              </a:solidFill>
                              <a:latin typeface="Cambria Math" panose="02040503050406030204" pitchFamily="18" charset="0"/>
                            </a:rPr>
                            <m:t>𝜕</m:t>
                          </m:r>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𝑦</m:t>
                              </m:r>
                            </m:e>
                          </m:acc>
                        </m:den>
                      </m:f>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0</m:t>
                      </m:r>
                    </m:oMath>
                  </m:oMathPara>
                </a14:m>
                <a:endParaRPr lang="en-US" dirty="0"/>
              </a:p>
            </p:txBody>
          </p:sp>
        </mc:Choice>
        <mc:Fallback xmlns="">
          <p:sp>
            <p:nvSpPr>
              <p:cNvPr id="31748" name="Object 4">
                <a:extLst>
                  <a:ext uri="{FF2B5EF4-FFF2-40B4-BE49-F238E27FC236}">
                    <a16:creationId xmlns:a16="http://schemas.microsoft.com/office/drawing/2014/main" id="{4C0AF2BB-12B6-2BC4-7D28-C3AE3B36D027}"/>
                  </a:ext>
                </a:extLst>
              </p:cNvPr>
              <p:cNvSpPr txBox="1">
                <a:spLocks noRot="1" noChangeAspect="1" noMove="1" noResize="1" noEditPoints="1" noAdjustHandles="1" noChangeArrowheads="1" noChangeShapeType="1" noTextEdit="1"/>
              </p:cNvSpPr>
              <p:nvPr/>
            </p:nvSpPr>
            <p:spPr bwMode="auto">
              <a:xfrm>
                <a:off x="7086600" y="2057400"/>
                <a:ext cx="1327150" cy="1217613"/>
              </a:xfrm>
              <a:prstGeom prst="rect">
                <a:avLst/>
              </a:prstGeom>
              <a:blipFill>
                <a:blip r:embed="rId3"/>
                <a:stretch>
                  <a:fillRect/>
                </a:stretch>
              </a:blipFill>
              <a:ln>
                <a:noFill/>
              </a:ln>
              <a:effectLst/>
            </p:spPr>
            <p:txBody>
              <a:bodyPr/>
              <a:lstStyle/>
              <a:p>
                <a:r>
                  <a:rPr lang="en-US">
                    <a:noFill/>
                  </a:rPr>
                  <a:t> </a:t>
                </a:r>
              </a:p>
            </p:txBody>
          </p:sp>
        </mc:Fallback>
      </mc:AlternateContent>
      <p:graphicFrame>
        <p:nvGraphicFramePr>
          <p:cNvPr id="29700" name="Object 4">
            <a:extLst>
              <a:ext uri="{FF2B5EF4-FFF2-40B4-BE49-F238E27FC236}">
                <a16:creationId xmlns:a16="http://schemas.microsoft.com/office/drawing/2014/main" id="{11FC0E0A-83DF-5690-397F-3139413E57E3}"/>
              </a:ext>
            </a:extLst>
          </p:cNvPr>
          <p:cNvGraphicFramePr>
            <a:graphicFrameLocks noChangeAspect="1"/>
          </p:cNvGraphicFramePr>
          <p:nvPr/>
        </p:nvGraphicFramePr>
        <p:xfrm>
          <a:off x="685800" y="2133600"/>
          <a:ext cx="1830388" cy="990600"/>
        </p:xfrm>
        <a:graphic>
          <a:graphicData uri="http://schemas.openxmlformats.org/presentationml/2006/ole">
            <mc:AlternateContent xmlns:mc="http://schemas.openxmlformats.org/markup-compatibility/2006">
              <mc:Choice xmlns:v="urn:schemas-microsoft-com:vml" Requires="v">
                <p:oleObj name="Equation" r:id="rId4" imgW="774364" imgH="418918" progId="Equation.3">
                  <p:embed/>
                </p:oleObj>
              </mc:Choice>
              <mc:Fallback>
                <p:oleObj name="Equation" r:id="rId4" imgW="774364" imgH="418918" progId="Equation.3">
                  <p:embed/>
                  <p:pic>
                    <p:nvPicPr>
                      <p:cNvPr id="29700" name="Object 4">
                        <a:extLst>
                          <a:ext uri="{FF2B5EF4-FFF2-40B4-BE49-F238E27FC236}">
                            <a16:creationId xmlns:a16="http://schemas.microsoft.com/office/drawing/2014/main" id="{11FC0E0A-83DF-5690-397F-3139413E57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133600"/>
                        <a:ext cx="1830388"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95" name="AutoShape 14" descr="Fig. 7. The effects of laminar separation bubble on pressure distribution (Katz &amp; Plotkin, 1991). LSBs can be classified as short and long bubbles. The location and size of the bubble is a function of aerofoil shape, angle of attack, freestream disturbances and Re number (Swift, 2009; Tani, 1964). The LSB moves forward and contract in streamwise extent by the increase in angle of attack, which is classified as a short bubble (Tani, 1964). Within this kind of bubble, a small region of constant pressure can be seen, which causes a plateau in the curve of pressure distribution. In consequence of reattachment the curve of the pressure distribution recovers. As the angle of attack increases further, the separation point continues to move towards the leading edge and at a certain angle of attack the flow can no longer reattach to the aerofoil surface within a short distance. This phenomenon is called breakdown or burst of bubble. The occurrence of the breakdown phenomenon does not lead the flow to separate completely. The separated flow passes above the aerofoil and reattaches farther down-stream. The flow region under the separated flow slowly circulates and is called dead-air region or a long bubble. The presence of a short bubble does not significantly alter the peak suction. However, the presence of a long bubble results in a suction plateau of reduced levels in pressure distribution &#10;                ">
            <a:extLst>
              <a:ext uri="{FF2B5EF4-FFF2-40B4-BE49-F238E27FC236}">
                <a16:creationId xmlns:a16="http://schemas.microsoft.com/office/drawing/2014/main" id="{F5E3801D-C769-D424-9CD2-BDCAD998635D}"/>
              </a:ext>
            </a:extLst>
          </p:cNvPr>
          <p:cNvSpPr>
            <a:spLocks noChangeAspect="1" noChangeArrowheads="1"/>
          </p:cNvSpPr>
          <p:nvPr/>
        </p:nvSpPr>
        <p:spPr bwMode="auto">
          <a:xfrm>
            <a:off x="84138"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latin typeface="Arial" panose="020B0604020202020204" pitchFamily="34" charset="0"/>
            </a:endParaRPr>
          </a:p>
        </p:txBody>
      </p:sp>
      <p:pic>
        <p:nvPicPr>
          <p:cNvPr id="12296" name="Picture 15">
            <a:extLst>
              <a:ext uri="{FF2B5EF4-FFF2-40B4-BE49-F238E27FC236}">
                <a16:creationId xmlns:a16="http://schemas.microsoft.com/office/drawing/2014/main" id="{AA51DE1B-8C92-3BD8-291A-A3F4620CEB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3810000"/>
            <a:ext cx="6934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7">
            <p14:nvContentPartPr>
              <p14:cNvPr id="6153" name="Ink 13">
                <a:extLst>
                  <a:ext uri="{FF2B5EF4-FFF2-40B4-BE49-F238E27FC236}">
                    <a16:creationId xmlns:a16="http://schemas.microsoft.com/office/drawing/2014/main" id="{B9E18541-08F1-900D-C836-2903BA15BD66}"/>
                  </a:ext>
                </a:extLst>
              </p14:cNvPr>
              <p14:cNvContentPartPr>
                <a14:cpLocks xmlns:a14="http://schemas.microsoft.com/office/drawing/2010/main" noRot="1" noChangeAspect="1" noEditPoints="1" noChangeArrowheads="1" noChangeShapeType="1"/>
              </p14:cNvContentPartPr>
              <p14:nvPr/>
            </p14:nvContentPartPr>
            <p14:xfrm>
              <a:off x="9221788" y="6481763"/>
              <a:ext cx="1587" cy="1587"/>
            </p14:xfrm>
          </p:contentPart>
        </mc:Choice>
        <mc:Fallback xmlns="">
          <p:pic>
            <p:nvPicPr>
              <p:cNvPr id="6153" name="Ink 13">
                <a:extLst>
                  <a:ext uri="{FF2B5EF4-FFF2-40B4-BE49-F238E27FC236}">
                    <a16:creationId xmlns:a16="http://schemas.microsoft.com/office/drawing/2014/main" id="{B9E18541-08F1-900D-C836-2903BA15BD66}"/>
                  </a:ext>
                </a:extLst>
              </p:cNvPr>
              <p:cNvPicPr>
                <a:picLocks noRot="1" noChangeAspect="1" noEditPoints="1" noChangeArrowheads="1" noChangeShapeType="1"/>
              </p:cNvPicPr>
              <p:nvPr/>
            </p:nvPicPr>
            <p:blipFill>
              <a:blip r:embed="rId8"/>
              <a:stretch>
                <a:fillRect/>
              </a:stretch>
            </p:blipFill>
            <p:spPr>
              <a:xfrm>
                <a:off x="9180526" y="6440501"/>
                <a:ext cx="84111" cy="84111"/>
              </a:xfrm>
              <a:prstGeom prst="rect">
                <a:avLst/>
              </a:prstGeom>
            </p:spPr>
          </p:pic>
        </mc:Fallback>
      </mc:AlternateContent>
      <p:grpSp>
        <p:nvGrpSpPr>
          <p:cNvPr id="5" name="Group 4">
            <a:extLst>
              <a:ext uri="{FF2B5EF4-FFF2-40B4-BE49-F238E27FC236}">
                <a16:creationId xmlns:a16="http://schemas.microsoft.com/office/drawing/2014/main" id="{FBC7CA46-5C24-FF4C-52AB-57693351B347}"/>
              </a:ext>
            </a:extLst>
          </p:cNvPr>
          <p:cNvGrpSpPr/>
          <p:nvPr/>
        </p:nvGrpSpPr>
        <p:grpSpPr>
          <a:xfrm>
            <a:off x="0" y="0"/>
            <a:ext cx="9144000" cy="6858000"/>
            <a:chOff x="0" y="0"/>
            <a:chExt cx="9144000" cy="6858000"/>
          </a:xfrm>
        </p:grpSpPr>
        <p:pic>
          <p:nvPicPr>
            <p:cNvPr id="6" name="Picture 5" descr="Logo usage Guidelines">
              <a:extLst>
                <a:ext uri="{FF2B5EF4-FFF2-40B4-BE49-F238E27FC236}">
                  <a16:creationId xmlns:a16="http://schemas.microsoft.com/office/drawing/2014/main" id="{2B43A930-7529-BD10-7E81-E9E08D23080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210E4A40-937A-7103-1139-01579EA146B8}"/>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23CA0027-8004-72BC-32AB-17821B1D4FDC}"/>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D8ED9551-113A-3E78-3E4E-679921BDA58B}"/>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75EC8EDA-343E-A789-49E5-1CFC5DE626CF}"/>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39E4B538-20A0-6D56-06E2-40F4E1B078C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225F2109-57EC-A124-BA40-0F3C52F6B5B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E4F6525C-CF1E-DC13-8B5F-9BAC1E4CE1B5}"/>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90335981-5921-C438-03F4-10F056B2A25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88BC5A41-C91F-5F61-83C1-569BD753BC1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F066E0D4-C113-50C9-BF60-0BD6F996CF0B}"/>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604F1F32-1E9C-7E00-5D30-6165CBE5CB3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028D6694-67B6-9F55-730B-CA64EE367A7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55F91CE7-CC96-1C0A-F9AE-9A338679E983}"/>
                      </a:ext>
                    </a:extLst>
                  </p:cNvPr>
                  <p:cNvGrpSpPr>
                    <a:grpSpLocks/>
                  </p:cNvGrpSpPr>
                  <p:nvPr/>
                </p:nvGrpSpPr>
                <p:grpSpPr bwMode="auto">
                  <a:xfrm>
                    <a:off x="144" y="4234"/>
                    <a:ext cx="5616" cy="86"/>
                    <a:chOff x="96" y="4176"/>
                    <a:chExt cx="5520" cy="144"/>
                  </a:xfrm>
                </p:grpSpPr>
                <p:sp>
                  <p:nvSpPr>
                    <p:cNvPr id="16" name="Rectangle 15">
                      <a:extLst>
                        <a:ext uri="{FF2B5EF4-FFF2-40B4-BE49-F238E27FC236}">
                          <a16:creationId xmlns:a16="http://schemas.microsoft.com/office/drawing/2014/main" id="{C49496FD-5677-A7F6-03E4-0CA8544505C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74CC17AF-73B9-64F4-8220-2DE8AED800D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08C98C8C-A9FC-A747-966A-894D1536D167}"/>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1C46F13B-FD4B-9135-9BAC-8073E5BEBFD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05F73CC9-B9CC-9B78-88BB-EFFE53F420B1}"/>
                  </a:ext>
                </a:extLst>
              </p:cNvPr>
              <p:cNvSpPr txBox="1"/>
              <p:nvPr/>
            </p:nvSpPr>
            <p:spPr>
              <a:xfrm>
                <a:off x="2324819" y="3091559"/>
                <a:ext cx="4649636" cy="79464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𝑝</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𝑖𝑠</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𝑧𝑒𝑟𝑜</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𝑜𝑛𝑙𝑦</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𝑎𝑡</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𝑜𝑛𝑒</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𝑙𝑜𝑐𝑎𝑡𝑖𝑜𝑛</m:t>
                      </m:r>
                    </m:oMath>
                  </m:oMathPara>
                </a14:m>
                <a:endParaRPr lang="en-US" dirty="0"/>
              </a:p>
            </p:txBody>
          </p:sp>
        </mc:Choice>
        <mc:Fallback xmlns="">
          <p:sp>
            <p:nvSpPr>
              <p:cNvPr id="30" name="TextBox 29">
                <a:extLst>
                  <a:ext uri="{FF2B5EF4-FFF2-40B4-BE49-F238E27FC236}">
                    <a16:creationId xmlns:a16="http://schemas.microsoft.com/office/drawing/2014/main" id="{05F73CC9-B9CC-9B78-88BB-EFFE53F420B1}"/>
                  </a:ext>
                </a:extLst>
              </p:cNvPr>
              <p:cNvSpPr txBox="1">
                <a:spLocks noRot="1" noChangeAspect="1" noMove="1" noResize="1" noEditPoints="1" noAdjustHandles="1" noChangeArrowheads="1" noChangeShapeType="1" noTextEdit="1"/>
              </p:cNvSpPr>
              <p:nvPr/>
            </p:nvSpPr>
            <p:spPr>
              <a:xfrm>
                <a:off x="2324819" y="3091559"/>
                <a:ext cx="4649636" cy="794641"/>
              </a:xfrm>
              <a:prstGeom prst="rect">
                <a:avLst/>
              </a:prstGeom>
              <a:blipFill>
                <a:blip r:embed="rId11"/>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447716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9700"/>
                                        </p:tgtEl>
                                        <p:attrNameLst>
                                          <p:attrName>style.visibility</p:attrName>
                                        </p:attrNameLst>
                                      </p:cBhvr>
                                      <p:to>
                                        <p:strVal val="visible"/>
                                      </p:to>
                                    </p:set>
                                    <p:animEffect transition="in" filter="dissolve">
                                      <p:cBhvr>
                                        <p:cTn id="12" dur="500"/>
                                        <p:tgtEl>
                                          <p:spTgt spid="2970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1748"/>
                                        </p:tgtEl>
                                        <p:attrNameLst>
                                          <p:attrName>style.visibility</p:attrName>
                                        </p:attrNameLst>
                                      </p:cBhvr>
                                      <p:to>
                                        <p:strVal val="visible"/>
                                      </p:to>
                                    </p:set>
                                    <p:anim calcmode="lin" valueType="num">
                                      <p:cBhvr additive="base">
                                        <p:cTn id="23" dur="500" fill="hold"/>
                                        <p:tgtEl>
                                          <p:spTgt spid="31748"/>
                                        </p:tgtEl>
                                        <p:attrNameLst>
                                          <p:attrName>ppt_x</p:attrName>
                                        </p:attrNameLst>
                                      </p:cBhvr>
                                      <p:tavLst>
                                        <p:tav tm="0">
                                          <p:val>
                                            <p:strVal val="#ppt_x"/>
                                          </p:val>
                                        </p:tav>
                                        <p:tav tm="100000">
                                          <p:val>
                                            <p:strVal val="#ppt_x"/>
                                          </p:val>
                                        </p:tav>
                                      </p:tavLst>
                                    </p:anim>
                                    <p:anim calcmode="lin" valueType="num">
                                      <p:cBhvr additive="base">
                                        <p:cTn id="24" dur="500" fill="hold"/>
                                        <p:tgtEl>
                                          <p:spTgt spid="3174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1000"/>
                                        <p:tgtEl>
                                          <p:spTgt spid="30"/>
                                        </p:tgtEl>
                                      </p:cBhvr>
                                    </p:animEffect>
                                    <p:anim calcmode="lin" valueType="num">
                                      <p:cBhvr>
                                        <p:cTn id="30" dur="1000" fill="hold"/>
                                        <p:tgtEl>
                                          <p:spTgt spid="30"/>
                                        </p:tgtEl>
                                        <p:attrNameLst>
                                          <p:attrName>ppt_x</p:attrName>
                                        </p:attrNameLst>
                                      </p:cBhvr>
                                      <p:tavLst>
                                        <p:tav tm="0">
                                          <p:val>
                                            <p:strVal val="#ppt_x"/>
                                          </p:val>
                                        </p:tav>
                                        <p:tav tm="100000">
                                          <p:val>
                                            <p:strVal val="#ppt_x"/>
                                          </p:val>
                                        </p:tav>
                                      </p:tavLst>
                                    </p:anim>
                                    <p:anim calcmode="lin" valueType="num">
                                      <p:cBhvr>
                                        <p:cTn id="3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2296"/>
                                        </p:tgtEl>
                                        <p:attrNameLst>
                                          <p:attrName>style.visibility</p:attrName>
                                        </p:attrNameLst>
                                      </p:cBhvr>
                                      <p:to>
                                        <p:strVal val="visible"/>
                                      </p:to>
                                    </p:set>
                                    <p:anim calcmode="lin" valueType="num">
                                      <p:cBhvr>
                                        <p:cTn id="36" dur="500" fill="hold"/>
                                        <p:tgtEl>
                                          <p:spTgt spid="12296"/>
                                        </p:tgtEl>
                                        <p:attrNameLst>
                                          <p:attrName>ppt_w</p:attrName>
                                        </p:attrNameLst>
                                      </p:cBhvr>
                                      <p:tavLst>
                                        <p:tav tm="0">
                                          <p:val>
                                            <p:fltVal val="0"/>
                                          </p:val>
                                        </p:tav>
                                        <p:tav tm="100000">
                                          <p:val>
                                            <p:strVal val="#ppt_w"/>
                                          </p:val>
                                        </p:tav>
                                      </p:tavLst>
                                    </p:anim>
                                    <p:anim calcmode="lin" valueType="num">
                                      <p:cBhvr>
                                        <p:cTn id="37" dur="500" fill="hold"/>
                                        <p:tgtEl>
                                          <p:spTgt spid="12296"/>
                                        </p:tgtEl>
                                        <p:attrNameLst>
                                          <p:attrName>ppt_h</p:attrName>
                                        </p:attrNameLst>
                                      </p:cBhvr>
                                      <p:tavLst>
                                        <p:tav tm="0">
                                          <p:val>
                                            <p:fltVal val="0"/>
                                          </p:val>
                                        </p:tav>
                                        <p:tav tm="100000">
                                          <p:val>
                                            <p:strVal val="#ppt_h"/>
                                          </p:val>
                                        </p:tav>
                                      </p:tavLst>
                                    </p:anim>
                                    <p:animEffect transition="in" filter="fade">
                                      <p:cBhvr>
                                        <p:cTn id="38" dur="500"/>
                                        <p:tgtEl>
                                          <p:spTgt spid="12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31748"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2">
            <a:extLst>
              <a:ext uri="{FF2B5EF4-FFF2-40B4-BE49-F238E27FC236}">
                <a16:creationId xmlns:a16="http://schemas.microsoft.com/office/drawing/2014/main" id="{E00F8F9E-FD0D-54DC-F1F0-93312835F4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081088"/>
            <a:ext cx="3695700"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itle 1">
            <a:extLst>
              <a:ext uri="{FF2B5EF4-FFF2-40B4-BE49-F238E27FC236}">
                <a16:creationId xmlns:a16="http://schemas.microsoft.com/office/drawing/2014/main" id="{9FE40604-F9DE-9917-B731-9BEA460EA9C6}"/>
              </a:ext>
            </a:extLst>
          </p:cNvPr>
          <p:cNvSpPr>
            <a:spLocks noGrp="1"/>
          </p:cNvSpPr>
          <p:nvPr>
            <p:ph type="title"/>
          </p:nvPr>
        </p:nvSpPr>
        <p:spPr>
          <a:xfrm>
            <a:off x="1600200" y="446468"/>
            <a:ext cx="6477000" cy="520700"/>
          </a:xfrm>
        </p:spPr>
        <p:txBody>
          <a:bodyPr/>
          <a:lstStyle/>
          <a:p>
            <a:r>
              <a:rPr lang="en-US" altLang="en-US" sz="2800" dirty="0">
                <a:cs typeface="Times New Roman" panose="02020603050405020304" pitchFamily="18" charset="0"/>
              </a:rPr>
              <a:t>BL Equations at The Surface of Airfoil</a:t>
            </a:r>
          </a:p>
        </p:txBody>
      </p:sp>
      <p:graphicFrame>
        <p:nvGraphicFramePr>
          <p:cNvPr id="2" name="Object 17">
            <a:extLst>
              <a:ext uri="{FF2B5EF4-FFF2-40B4-BE49-F238E27FC236}">
                <a16:creationId xmlns:a16="http://schemas.microsoft.com/office/drawing/2014/main" id="{B752E961-C326-B242-55AA-E6C548380577}"/>
              </a:ext>
            </a:extLst>
          </p:cNvPr>
          <p:cNvGraphicFramePr>
            <a:graphicFrameLocks noChangeAspect="1"/>
          </p:cNvGraphicFramePr>
          <p:nvPr>
            <p:extLst>
              <p:ext uri="{D42A27DB-BD31-4B8C-83A1-F6EECF244321}">
                <p14:modId xmlns:p14="http://schemas.microsoft.com/office/powerpoint/2010/main" val="1129341507"/>
              </p:ext>
            </p:extLst>
          </p:nvPr>
        </p:nvGraphicFramePr>
        <p:xfrm>
          <a:off x="565150" y="2882900"/>
          <a:ext cx="2005013" cy="1079500"/>
        </p:xfrm>
        <a:graphic>
          <a:graphicData uri="http://schemas.openxmlformats.org/presentationml/2006/ole">
            <mc:AlternateContent xmlns:mc="http://schemas.openxmlformats.org/markup-compatibility/2006">
              <mc:Choice xmlns:v="urn:schemas-microsoft-com:vml" Requires="v">
                <p:oleObj name="Equation" r:id="rId3" imgW="825142" imgH="444307" progId="Equation.3">
                  <p:embed/>
                </p:oleObj>
              </mc:Choice>
              <mc:Fallback>
                <p:oleObj name="Equation" r:id="rId3" imgW="825142" imgH="444307" progId="Equation.3">
                  <p:embed/>
                  <p:pic>
                    <p:nvPicPr>
                      <p:cNvPr id="2" name="Object 17">
                        <a:extLst>
                          <a:ext uri="{FF2B5EF4-FFF2-40B4-BE49-F238E27FC236}">
                            <a16:creationId xmlns:a16="http://schemas.microsoft.com/office/drawing/2014/main" id="{B752E961-C326-B242-55AA-E6C5483805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50" y="2882900"/>
                        <a:ext cx="2005013" cy="107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 name="Object 18">
            <a:extLst>
              <a:ext uri="{FF2B5EF4-FFF2-40B4-BE49-F238E27FC236}">
                <a16:creationId xmlns:a16="http://schemas.microsoft.com/office/drawing/2014/main" id="{A817AD96-BA1F-8FE1-D8E2-93664C6206F5}"/>
              </a:ext>
            </a:extLst>
          </p:cNvPr>
          <p:cNvGraphicFramePr>
            <a:graphicFrameLocks noChangeAspect="1"/>
          </p:cNvGraphicFramePr>
          <p:nvPr>
            <p:extLst>
              <p:ext uri="{D42A27DB-BD31-4B8C-83A1-F6EECF244321}">
                <p14:modId xmlns:p14="http://schemas.microsoft.com/office/powerpoint/2010/main" val="1652270785"/>
              </p:ext>
            </p:extLst>
          </p:nvPr>
        </p:nvGraphicFramePr>
        <p:xfrm>
          <a:off x="2906713" y="2825750"/>
          <a:ext cx="1512887" cy="1079500"/>
        </p:xfrm>
        <a:graphic>
          <a:graphicData uri="http://schemas.openxmlformats.org/presentationml/2006/ole">
            <mc:AlternateContent xmlns:mc="http://schemas.openxmlformats.org/markup-compatibility/2006">
              <mc:Choice xmlns:v="urn:schemas-microsoft-com:vml" Requires="v">
                <p:oleObj name="Equation" r:id="rId5" imgW="622030" imgH="444307" progId="Equation.3">
                  <p:embed/>
                </p:oleObj>
              </mc:Choice>
              <mc:Fallback>
                <p:oleObj name="Equation" r:id="rId5" imgW="622030" imgH="444307" progId="Equation.3">
                  <p:embed/>
                  <p:pic>
                    <p:nvPicPr>
                      <p:cNvPr id="4" name="Object 18">
                        <a:extLst>
                          <a:ext uri="{FF2B5EF4-FFF2-40B4-BE49-F238E27FC236}">
                            <a16:creationId xmlns:a16="http://schemas.microsoft.com/office/drawing/2014/main" id="{A817AD96-BA1F-8FE1-D8E2-93664C6206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06713" y="2825750"/>
                        <a:ext cx="1512887" cy="107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 name="Group 6">
            <a:extLst>
              <a:ext uri="{FF2B5EF4-FFF2-40B4-BE49-F238E27FC236}">
                <a16:creationId xmlns:a16="http://schemas.microsoft.com/office/drawing/2014/main" id="{C610B5EB-DEBB-FC66-A73D-0C7F6913B62B}"/>
              </a:ext>
            </a:extLst>
          </p:cNvPr>
          <p:cNvGrpSpPr>
            <a:grpSpLocks/>
          </p:cNvGrpSpPr>
          <p:nvPr/>
        </p:nvGrpSpPr>
        <p:grpSpPr bwMode="auto">
          <a:xfrm>
            <a:off x="228600" y="3922712"/>
            <a:ext cx="8610600" cy="877888"/>
            <a:chOff x="228600" y="2159726"/>
            <a:chExt cx="9144000" cy="877388"/>
          </a:xfrm>
        </p:grpSpPr>
        <p:sp>
          <p:nvSpPr>
            <p:cNvPr id="15393" name="Rectangle 5">
              <a:extLst>
                <a:ext uri="{FF2B5EF4-FFF2-40B4-BE49-F238E27FC236}">
                  <a16:creationId xmlns:a16="http://schemas.microsoft.com/office/drawing/2014/main" id="{EE087062-2941-6F11-0292-53218DDF0637}"/>
                </a:ext>
              </a:extLst>
            </p:cNvPr>
            <p:cNvSpPr>
              <a:spLocks noChangeArrowheads="1"/>
            </p:cNvSpPr>
            <p:nvPr/>
          </p:nvSpPr>
          <p:spPr bwMode="auto">
            <a:xfrm>
              <a:off x="228600" y="2318266"/>
              <a:ext cx="91440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dirty="0">
                  <a:cs typeface="Times New Roman" panose="02020603050405020304" pitchFamily="18" charset="0"/>
                </a:rPr>
                <a:t>If the external pressure gradient,                 ,  then,   </a:t>
              </a:r>
              <a:r>
                <a:rPr lang="en-US" altLang="en-US" sz="2600" dirty="0">
                  <a:cs typeface="Times New Roman" panose="02020603050405020304" pitchFamily="18" charset="0"/>
                </a:rPr>
                <a:t> </a:t>
              </a:r>
              <a:endParaRPr lang="en-US" altLang="en-US" sz="2400" dirty="0">
                <a:cs typeface="Times New Roman" panose="02020603050405020304" pitchFamily="18" charset="0"/>
              </a:endParaRPr>
            </a:p>
          </p:txBody>
        </p:sp>
        <p:graphicFrame>
          <p:nvGraphicFramePr>
            <p:cNvPr id="15394" name="Object 19">
              <a:extLst>
                <a:ext uri="{FF2B5EF4-FFF2-40B4-BE49-F238E27FC236}">
                  <a16:creationId xmlns:a16="http://schemas.microsoft.com/office/drawing/2014/main" id="{261DE719-CEFD-A2D0-821E-9EF5D5C73CAD}"/>
                </a:ext>
              </a:extLst>
            </p:cNvPr>
            <p:cNvGraphicFramePr>
              <a:graphicFrameLocks noChangeAspect="1"/>
            </p:cNvGraphicFramePr>
            <p:nvPr/>
          </p:nvGraphicFramePr>
          <p:xfrm>
            <a:off x="4760140" y="2159726"/>
            <a:ext cx="990600" cy="877388"/>
          </p:xfrm>
          <a:graphic>
            <a:graphicData uri="http://schemas.openxmlformats.org/presentationml/2006/ole">
              <mc:AlternateContent xmlns:mc="http://schemas.openxmlformats.org/markup-compatibility/2006">
                <mc:Choice xmlns:v="urn:schemas-microsoft-com:vml" Requires="v">
                  <p:oleObj name="Equation" r:id="rId7" imgW="444307" imgH="393529" progId="Equation.3">
                    <p:embed/>
                  </p:oleObj>
                </mc:Choice>
                <mc:Fallback>
                  <p:oleObj name="Equation" r:id="rId7" imgW="444307" imgH="393529" progId="Equation.3">
                    <p:embed/>
                    <p:pic>
                      <p:nvPicPr>
                        <p:cNvPr id="15394" name="Object 19">
                          <a:extLst>
                            <a:ext uri="{FF2B5EF4-FFF2-40B4-BE49-F238E27FC236}">
                              <a16:creationId xmlns:a16="http://schemas.microsoft.com/office/drawing/2014/main" id="{261DE719-CEFD-A2D0-821E-9EF5D5C73CA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60140" y="2159726"/>
                          <a:ext cx="990600" cy="877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 name="Group 9">
            <a:extLst>
              <a:ext uri="{FF2B5EF4-FFF2-40B4-BE49-F238E27FC236}">
                <a16:creationId xmlns:a16="http://schemas.microsoft.com/office/drawing/2014/main" id="{7281411A-63FE-31CB-8AC5-51B1D2BF38A1}"/>
              </a:ext>
            </a:extLst>
          </p:cNvPr>
          <p:cNvGrpSpPr>
            <a:grpSpLocks/>
          </p:cNvGrpSpPr>
          <p:nvPr/>
        </p:nvGrpSpPr>
        <p:grpSpPr bwMode="auto">
          <a:xfrm>
            <a:off x="2544762" y="4557712"/>
            <a:ext cx="3170238" cy="1233488"/>
            <a:chOff x="3856038" y="3276600"/>
            <a:chExt cx="3170509" cy="1233488"/>
          </a:xfrm>
        </p:grpSpPr>
        <p:graphicFrame>
          <p:nvGraphicFramePr>
            <p:cNvPr id="15391" name="Object 20">
              <a:extLst>
                <a:ext uri="{FF2B5EF4-FFF2-40B4-BE49-F238E27FC236}">
                  <a16:creationId xmlns:a16="http://schemas.microsoft.com/office/drawing/2014/main" id="{93C880AA-8E8E-2C22-C03F-B8291458BDE7}"/>
                </a:ext>
              </a:extLst>
            </p:cNvPr>
            <p:cNvGraphicFramePr>
              <a:graphicFrameLocks noChangeAspect="1"/>
            </p:cNvGraphicFramePr>
            <p:nvPr/>
          </p:nvGraphicFramePr>
          <p:xfrm>
            <a:off x="3856038" y="3276600"/>
            <a:ext cx="1725612" cy="1233488"/>
          </p:xfrm>
          <a:graphic>
            <a:graphicData uri="http://schemas.openxmlformats.org/presentationml/2006/ole">
              <mc:AlternateContent xmlns:mc="http://schemas.openxmlformats.org/markup-compatibility/2006">
                <mc:Choice xmlns:v="urn:schemas-microsoft-com:vml" Requires="v">
                  <p:oleObj name="Equation" r:id="rId9" imgW="711200" imgH="508000" progId="Equation.3">
                    <p:embed/>
                  </p:oleObj>
                </mc:Choice>
                <mc:Fallback>
                  <p:oleObj name="Equation" r:id="rId9" imgW="711200" imgH="508000" progId="Equation.3">
                    <p:embed/>
                    <p:pic>
                      <p:nvPicPr>
                        <p:cNvPr id="15391" name="Object 20">
                          <a:extLst>
                            <a:ext uri="{FF2B5EF4-FFF2-40B4-BE49-F238E27FC236}">
                              <a16:creationId xmlns:a16="http://schemas.microsoft.com/office/drawing/2014/main" id="{93C880AA-8E8E-2C22-C03F-B8291458BDE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56038" y="3276600"/>
                          <a:ext cx="1725612" cy="1233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92" name="Rectangle 8">
              <a:extLst>
                <a:ext uri="{FF2B5EF4-FFF2-40B4-BE49-F238E27FC236}">
                  <a16:creationId xmlns:a16="http://schemas.microsoft.com/office/drawing/2014/main" id="{3321E81F-1C15-E09A-DBE8-BCFE315D208D}"/>
                </a:ext>
              </a:extLst>
            </p:cNvPr>
            <p:cNvSpPr>
              <a:spLocks noChangeArrowheads="1"/>
            </p:cNvSpPr>
            <p:nvPr/>
          </p:nvSpPr>
          <p:spPr bwMode="auto">
            <a:xfrm>
              <a:off x="5562599" y="3581400"/>
              <a:ext cx="14639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dirty="0">
                  <a:cs typeface="Times New Roman" panose="02020603050405020304" pitchFamily="18" charset="0"/>
                </a:rPr>
                <a:t>at the wall</a:t>
              </a:r>
            </a:p>
          </p:txBody>
        </p:sp>
      </p:grpSp>
      <p:grpSp>
        <p:nvGrpSpPr>
          <p:cNvPr id="7" name="Group 12">
            <a:extLst>
              <a:ext uri="{FF2B5EF4-FFF2-40B4-BE49-F238E27FC236}">
                <a16:creationId xmlns:a16="http://schemas.microsoft.com/office/drawing/2014/main" id="{FF187D87-F0BA-6FB1-3234-495CF727E5AB}"/>
              </a:ext>
            </a:extLst>
          </p:cNvPr>
          <p:cNvGrpSpPr>
            <a:grpSpLocks/>
          </p:cNvGrpSpPr>
          <p:nvPr/>
        </p:nvGrpSpPr>
        <p:grpSpPr bwMode="auto">
          <a:xfrm>
            <a:off x="838200" y="5715000"/>
            <a:ext cx="7239000" cy="838200"/>
            <a:chOff x="1371600" y="4648200"/>
            <a:chExt cx="7239000" cy="838200"/>
          </a:xfrm>
        </p:grpSpPr>
        <p:sp>
          <p:nvSpPr>
            <p:cNvPr id="15389" name="Rectangle 10">
              <a:extLst>
                <a:ext uri="{FF2B5EF4-FFF2-40B4-BE49-F238E27FC236}">
                  <a16:creationId xmlns:a16="http://schemas.microsoft.com/office/drawing/2014/main" id="{48FEC471-9D57-62D9-9949-EA0AA6E9B46E}"/>
                </a:ext>
              </a:extLst>
            </p:cNvPr>
            <p:cNvSpPr>
              <a:spLocks noChangeArrowheads="1"/>
            </p:cNvSpPr>
            <p:nvPr/>
          </p:nvSpPr>
          <p:spPr bwMode="auto">
            <a:xfrm>
              <a:off x="2057400" y="4724400"/>
              <a:ext cx="6553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dirty="0">
                  <a:cs typeface="Times New Roman" panose="02020603050405020304" pitchFamily="18" charset="0"/>
                </a:rPr>
                <a:t>Must decrease faster as </a:t>
              </a:r>
              <a:r>
                <a:rPr lang="en-US" altLang="en-US" sz="2400" i="1" dirty="0">
                  <a:cs typeface="Times New Roman" panose="02020603050405020304" pitchFamily="18" charset="0"/>
                </a:rPr>
                <a:t>y</a:t>
              </a:r>
              <a:r>
                <a:rPr lang="en-US" altLang="en-US" sz="2400" dirty="0">
                  <a:cs typeface="Times New Roman" panose="02020603050405020304" pitchFamily="18" charset="0"/>
                </a:rPr>
                <a:t> increases</a:t>
              </a:r>
            </a:p>
          </p:txBody>
        </p:sp>
        <p:graphicFrame>
          <p:nvGraphicFramePr>
            <p:cNvPr id="15390" name="Object 4">
              <a:extLst>
                <a:ext uri="{FF2B5EF4-FFF2-40B4-BE49-F238E27FC236}">
                  <a16:creationId xmlns:a16="http://schemas.microsoft.com/office/drawing/2014/main" id="{6C65B7F1-3507-8DF6-9032-2EC7490C8F70}"/>
                </a:ext>
              </a:extLst>
            </p:cNvPr>
            <p:cNvGraphicFramePr>
              <a:graphicFrameLocks noChangeAspect="1"/>
            </p:cNvGraphicFramePr>
            <p:nvPr/>
          </p:nvGraphicFramePr>
          <p:xfrm>
            <a:off x="1371600" y="4648200"/>
            <a:ext cx="457200" cy="838200"/>
          </p:xfrm>
          <a:graphic>
            <a:graphicData uri="http://schemas.openxmlformats.org/presentationml/2006/ole">
              <mc:AlternateContent xmlns:mc="http://schemas.openxmlformats.org/markup-compatibility/2006">
                <mc:Choice xmlns:v="urn:schemas-microsoft-com:vml" Requires="v">
                  <p:oleObj name="Equation" r:id="rId11" imgW="228600" imgH="419100" progId="Equation.3">
                    <p:embed/>
                  </p:oleObj>
                </mc:Choice>
                <mc:Fallback>
                  <p:oleObj name="Equation" r:id="rId11" imgW="228600" imgH="419100" progId="Equation.3">
                    <p:embed/>
                    <p:pic>
                      <p:nvPicPr>
                        <p:cNvPr id="15390" name="Object 4">
                          <a:extLst>
                            <a:ext uri="{FF2B5EF4-FFF2-40B4-BE49-F238E27FC236}">
                              <a16:creationId xmlns:a16="http://schemas.microsoft.com/office/drawing/2014/main" id="{6C65B7F1-3507-8DF6-9032-2EC7490C8F7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71600" y="4648200"/>
                          <a:ext cx="4572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mc:AlternateContent xmlns:mc="http://schemas.openxmlformats.org/markup-compatibility/2006" xmlns:p14="http://schemas.microsoft.com/office/powerpoint/2010/main">
        <mc:Choice Requires="p14">
          <p:contentPart p14:bwMode="auto" r:id="rId13">
            <p14:nvContentPartPr>
              <p14:cNvPr id="8201" name="Ink 20">
                <a:extLst>
                  <a:ext uri="{FF2B5EF4-FFF2-40B4-BE49-F238E27FC236}">
                    <a16:creationId xmlns:a16="http://schemas.microsoft.com/office/drawing/2014/main" id="{402ADFAE-4B91-5F6C-DD13-612249737E13}"/>
                  </a:ext>
                </a:extLst>
              </p14:cNvPr>
              <p14:cNvContentPartPr>
                <a14:cpLocks xmlns:a14="http://schemas.microsoft.com/office/drawing/2010/main" noRot="1" noChangeAspect="1" noEditPoints="1" noChangeArrowheads="1" noChangeShapeType="1"/>
              </p14:cNvContentPartPr>
              <p14:nvPr/>
            </p14:nvContentPartPr>
            <p14:xfrm>
              <a:off x="8512175" y="4241800"/>
              <a:ext cx="58738" cy="44450"/>
            </p14:xfrm>
          </p:contentPart>
        </mc:Choice>
        <mc:Fallback xmlns="">
          <p:pic>
            <p:nvPicPr>
              <p:cNvPr id="8201" name="Ink 20">
                <a:extLst>
                  <a:ext uri="{FF2B5EF4-FFF2-40B4-BE49-F238E27FC236}">
                    <a16:creationId xmlns:a16="http://schemas.microsoft.com/office/drawing/2014/main" id="{402ADFAE-4B91-5F6C-DD13-612249737E13}"/>
                  </a:ext>
                </a:extLst>
              </p:cNvPr>
              <p:cNvPicPr>
                <a:picLocks noRot="1" noChangeAspect="1" noEditPoints="1" noChangeArrowheads="1" noChangeShapeType="1"/>
              </p:cNvPicPr>
              <p:nvPr/>
            </p:nvPicPr>
            <p:blipFill>
              <a:blip r:embed="rId16"/>
              <a:stretch>
                <a:fillRect/>
              </a:stretch>
            </p:blipFill>
            <p:spPr>
              <a:xfrm>
                <a:off x="8502806" y="4232480"/>
                <a:ext cx="77477" cy="6309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207" name="Ink 26">
                <a:extLst>
                  <a:ext uri="{FF2B5EF4-FFF2-40B4-BE49-F238E27FC236}">
                    <a16:creationId xmlns:a16="http://schemas.microsoft.com/office/drawing/2014/main" id="{3FAE5E97-1E54-4792-0FEA-FEAA1D75F320}"/>
                  </a:ext>
                </a:extLst>
              </p14:cNvPr>
              <p14:cNvContentPartPr>
                <a14:cpLocks xmlns:a14="http://schemas.microsoft.com/office/drawing/2010/main" noRot="1" noChangeAspect="1" noEditPoints="1" noChangeArrowheads="1" noChangeShapeType="1"/>
              </p14:cNvContentPartPr>
              <p14:nvPr/>
            </p14:nvContentPartPr>
            <p14:xfrm>
              <a:off x="2767013" y="6811963"/>
              <a:ext cx="1587" cy="1587"/>
            </p14:xfrm>
          </p:contentPart>
        </mc:Choice>
        <mc:Fallback xmlns="">
          <p:pic>
            <p:nvPicPr>
              <p:cNvPr id="8207" name="Ink 26">
                <a:extLst>
                  <a:ext uri="{FF2B5EF4-FFF2-40B4-BE49-F238E27FC236}">
                    <a16:creationId xmlns:a16="http://schemas.microsoft.com/office/drawing/2014/main" id="{3FAE5E97-1E54-4792-0FEA-FEAA1D75F320}"/>
                  </a:ext>
                </a:extLst>
              </p:cNvPr>
              <p:cNvPicPr>
                <a:picLocks noRot="1" noChangeAspect="1" noEditPoints="1" noChangeArrowheads="1" noChangeShapeType="1"/>
              </p:cNvPicPr>
              <p:nvPr/>
            </p:nvPicPr>
            <p:blipFill>
              <a:blip r:embed="rId18"/>
              <a:stretch>
                <a:fillRect/>
              </a:stretch>
            </p:blipFill>
            <p:spPr>
              <a:xfrm>
                <a:off x="2725751" y="6770701"/>
                <a:ext cx="84111" cy="84111"/>
              </a:xfrm>
              <a:prstGeom prst="rect">
                <a:avLst/>
              </a:prstGeom>
            </p:spPr>
          </p:pic>
        </mc:Fallback>
      </mc:AlternateContent>
      <p:grpSp>
        <p:nvGrpSpPr>
          <p:cNvPr id="8" name="Group 7">
            <a:extLst>
              <a:ext uri="{FF2B5EF4-FFF2-40B4-BE49-F238E27FC236}">
                <a16:creationId xmlns:a16="http://schemas.microsoft.com/office/drawing/2014/main" id="{E631B16E-9D4D-7D41-B160-CE493F23E0DE}"/>
              </a:ext>
            </a:extLst>
          </p:cNvPr>
          <p:cNvGrpSpPr/>
          <p:nvPr/>
        </p:nvGrpSpPr>
        <p:grpSpPr>
          <a:xfrm>
            <a:off x="0" y="0"/>
            <a:ext cx="9144000" cy="6858000"/>
            <a:chOff x="0" y="0"/>
            <a:chExt cx="9144000" cy="6858000"/>
          </a:xfrm>
        </p:grpSpPr>
        <p:pic>
          <p:nvPicPr>
            <p:cNvPr id="9" name="Picture 8" descr="Logo usage Guidelines">
              <a:extLst>
                <a:ext uri="{FF2B5EF4-FFF2-40B4-BE49-F238E27FC236}">
                  <a16:creationId xmlns:a16="http://schemas.microsoft.com/office/drawing/2014/main" id="{2FD803B0-9C5C-1108-FCC6-636D5034E4F3}"/>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38">
              <a:extLst>
                <a:ext uri="{FF2B5EF4-FFF2-40B4-BE49-F238E27FC236}">
                  <a16:creationId xmlns:a16="http://schemas.microsoft.com/office/drawing/2014/main" id="{894C3D57-1491-DE98-EBED-0C57B2A45935}"/>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78108F9E-34BA-7C93-091D-F02CDA12A5E5}"/>
                  </a:ext>
                </a:extLst>
              </p:cNvPr>
              <p:cNvGrpSpPr>
                <a:grpSpLocks/>
              </p:cNvGrpSpPr>
              <p:nvPr/>
            </p:nvGrpSpPr>
            <p:grpSpPr bwMode="auto">
              <a:xfrm>
                <a:off x="0" y="0"/>
                <a:ext cx="9144000" cy="6858000"/>
                <a:chOff x="0" y="0"/>
                <a:chExt cx="9144000" cy="6858000"/>
              </a:xfrm>
            </p:grpSpPr>
            <p:grpSp>
              <p:nvGrpSpPr>
                <p:cNvPr id="13" name="Group 12">
                  <a:extLst>
                    <a:ext uri="{FF2B5EF4-FFF2-40B4-BE49-F238E27FC236}">
                      <a16:creationId xmlns:a16="http://schemas.microsoft.com/office/drawing/2014/main" id="{14D78736-F529-925A-86F2-D1260771BD8C}"/>
                    </a:ext>
                  </a:extLst>
                </p:cNvPr>
                <p:cNvGrpSpPr>
                  <a:grpSpLocks/>
                </p:cNvGrpSpPr>
                <p:nvPr/>
              </p:nvGrpSpPr>
              <p:grpSpPr bwMode="auto">
                <a:xfrm>
                  <a:off x="0" y="0"/>
                  <a:ext cx="9144000" cy="6858000"/>
                  <a:chOff x="0" y="0"/>
                  <a:chExt cx="5760" cy="4320"/>
                </a:xfrm>
              </p:grpSpPr>
              <p:grpSp>
                <p:nvGrpSpPr>
                  <p:cNvPr id="15" name="Group 14">
                    <a:extLst>
                      <a:ext uri="{FF2B5EF4-FFF2-40B4-BE49-F238E27FC236}">
                        <a16:creationId xmlns:a16="http://schemas.microsoft.com/office/drawing/2014/main" id="{6F5B12DF-2B7A-7B30-9827-04010CA138A6}"/>
                      </a:ext>
                    </a:extLst>
                  </p:cNvPr>
                  <p:cNvGrpSpPr>
                    <a:grpSpLocks/>
                  </p:cNvGrpSpPr>
                  <p:nvPr/>
                </p:nvGrpSpPr>
                <p:grpSpPr bwMode="auto">
                  <a:xfrm>
                    <a:off x="0" y="0"/>
                    <a:ext cx="192" cy="4320"/>
                    <a:chOff x="0" y="-48"/>
                    <a:chExt cx="144" cy="4368"/>
                  </a:xfrm>
                </p:grpSpPr>
                <p:sp>
                  <p:nvSpPr>
                    <p:cNvPr id="25" name="Rectangle 10">
                      <a:extLst>
                        <a:ext uri="{FF2B5EF4-FFF2-40B4-BE49-F238E27FC236}">
                          <a16:creationId xmlns:a16="http://schemas.microsoft.com/office/drawing/2014/main" id="{A04CBD43-D249-ADC7-5685-F50D7C1BB66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1">
                      <a:extLst>
                        <a:ext uri="{FF2B5EF4-FFF2-40B4-BE49-F238E27FC236}">
                          <a16:creationId xmlns:a16="http://schemas.microsoft.com/office/drawing/2014/main" id="{65B1FA19-0030-3BBF-CE4C-743ED17E85A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7143C0C6-AFEC-8358-F3EA-B82C48ED0F4D}"/>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7550878B-382D-6444-8463-E96A51D79C5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4">
                      <a:extLst>
                        <a:ext uri="{FF2B5EF4-FFF2-40B4-BE49-F238E27FC236}">
                          <a16:creationId xmlns:a16="http://schemas.microsoft.com/office/drawing/2014/main" id="{373DD888-67A4-AD7E-02AE-DD6DDA32D8E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558481DF-3A6D-F104-570D-F046C7F3A707}"/>
                      </a:ext>
                    </a:extLst>
                  </p:cNvPr>
                  <p:cNvGrpSpPr>
                    <a:grpSpLocks/>
                  </p:cNvGrpSpPr>
                  <p:nvPr/>
                </p:nvGrpSpPr>
                <p:grpSpPr bwMode="auto">
                  <a:xfrm>
                    <a:off x="144" y="0"/>
                    <a:ext cx="5616" cy="144"/>
                    <a:chOff x="96" y="-48"/>
                    <a:chExt cx="5520" cy="144"/>
                  </a:xfrm>
                </p:grpSpPr>
                <p:sp>
                  <p:nvSpPr>
                    <p:cNvPr id="21" name="Rectangle 20">
                      <a:extLst>
                        <a:ext uri="{FF2B5EF4-FFF2-40B4-BE49-F238E27FC236}">
                          <a16:creationId xmlns:a16="http://schemas.microsoft.com/office/drawing/2014/main" id="{3DEA77BD-BB83-B52A-F90C-DF7D294D4A1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1">
                      <a:extLst>
                        <a:ext uri="{FF2B5EF4-FFF2-40B4-BE49-F238E27FC236}">
                          <a16:creationId xmlns:a16="http://schemas.microsoft.com/office/drawing/2014/main" id="{3BFB2A37-0EDA-173A-A8EB-8A19588870D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7">
                    <a:extLst>
                      <a:ext uri="{FF2B5EF4-FFF2-40B4-BE49-F238E27FC236}">
                        <a16:creationId xmlns:a16="http://schemas.microsoft.com/office/drawing/2014/main" id="{14E593D9-6DA8-3E11-E106-0CBE2342BDFF}"/>
                      </a:ext>
                    </a:extLst>
                  </p:cNvPr>
                  <p:cNvGrpSpPr>
                    <a:grpSpLocks/>
                  </p:cNvGrpSpPr>
                  <p:nvPr/>
                </p:nvGrpSpPr>
                <p:grpSpPr bwMode="auto">
                  <a:xfrm>
                    <a:off x="144" y="4234"/>
                    <a:ext cx="5616" cy="86"/>
                    <a:chOff x="96" y="4176"/>
                    <a:chExt cx="5520" cy="144"/>
                  </a:xfrm>
                </p:grpSpPr>
                <p:sp>
                  <p:nvSpPr>
                    <p:cNvPr id="19" name="Rectangle 18">
                      <a:extLst>
                        <a:ext uri="{FF2B5EF4-FFF2-40B4-BE49-F238E27FC236}">
                          <a16:creationId xmlns:a16="http://schemas.microsoft.com/office/drawing/2014/main" id="{1BE414C1-8059-76A5-237B-2B8CB334C8B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15C4194C-ECD6-4BC7-FB26-E29C7723CF0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5A4B010E-D39D-D6C0-663C-A04317B77040}"/>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05FD5482-0825-A644-F756-EA51AC4B5DA5}"/>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7" name="Object 2">
                <a:extLst>
                  <a:ext uri="{FF2B5EF4-FFF2-40B4-BE49-F238E27FC236}">
                    <a16:creationId xmlns:a16="http://schemas.microsoft.com/office/drawing/2014/main" id="{8FF024EF-9B55-CFA9-5C32-36502683637E}"/>
                  </a:ext>
                </a:extLst>
              </p:cNvPr>
              <p:cNvSpPr txBox="1"/>
              <p:nvPr/>
            </p:nvSpPr>
            <p:spPr bwMode="auto">
              <a:xfrm>
                <a:off x="1322717" y="1391263"/>
                <a:ext cx="4008438" cy="10795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𝑣</m:t>
                          </m:r>
                        </m:e>
                      </m:acc>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𝑦</m:t>
                              </m:r>
                            </m:e>
                          </m:acc>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𝑝</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𝑦</m:t>
                                  </m:r>
                                </m:e>
                              </m:acc>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27" name="Object 2">
                <a:extLst>
                  <a:ext uri="{FF2B5EF4-FFF2-40B4-BE49-F238E27FC236}">
                    <a16:creationId xmlns:a16="http://schemas.microsoft.com/office/drawing/2014/main" id="{8FF024EF-9B55-CFA9-5C32-36502683637E}"/>
                  </a:ext>
                </a:extLst>
              </p:cNvPr>
              <p:cNvSpPr txBox="1">
                <a:spLocks noRot="1" noChangeAspect="1" noMove="1" noResize="1" noEditPoints="1" noAdjustHandles="1" noChangeArrowheads="1" noChangeShapeType="1" noTextEdit="1"/>
              </p:cNvSpPr>
              <p:nvPr/>
            </p:nvSpPr>
            <p:spPr bwMode="auto">
              <a:xfrm>
                <a:off x="1322717" y="1391263"/>
                <a:ext cx="4008438" cy="1079500"/>
              </a:xfrm>
              <a:prstGeom prst="rect">
                <a:avLst/>
              </a:prstGeom>
              <a:blipFill>
                <a:blip r:embed="rId21"/>
                <a:stretch>
                  <a:fillRect/>
                </a:stretch>
              </a:blipFill>
              <a:ln>
                <a:noFill/>
              </a:ln>
              <a:effectLst/>
            </p:spPr>
            <p:txBody>
              <a:bodyPr/>
              <a:lstStyle/>
              <a:p>
                <a:r>
                  <a:rPr lang="en-US">
                    <a:noFill/>
                  </a:rPr>
                  <a:t> </a:t>
                </a:r>
              </a:p>
            </p:txBody>
          </p:sp>
        </mc:Fallback>
      </mc:AlternateContent>
      <p:pic>
        <p:nvPicPr>
          <p:cNvPr id="28" name="Picture 27">
            <a:extLst>
              <a:ext uri="{FF2B5EF4-FFF2-40B4-BE49-F238E27FC236}">
                <a16:creationId xmlns:a16="http://schemas.microsoft.com/office/drawing/2014/main" id="{4513610C-E04E-EA56-6566-907903F1B2D8}"/>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95363" y="1803650"/>
            <a:ext cx="7021512"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23">
            <p14:nvContentPartPr>
              <p14:cNvPr id="6" name="Ink 5">
                <a:extLst>
                  <a:ext uri="{FF2B5EF4-FFF2-40B4-BE49-F238E27FC236}">
                    <a16:creationId xmlns:a16="http://schemas.microsoft.com/office/drawing/2014/main" id="{99CD553A-BF44-762B-5889-4CF89E8533F6}"/>
                  </a:ext>
                </a:extLst>
              </p14:cNvPr>
              <p14:cNvContentPartPr/>
              <p14:nvPr/>
            </p14:nvContentPartPr>
            <p14:xfrm>
              <a:off x="1519560" y="956520"/>
              <a:ext cx="6556320" cy="2840040"/>
            </p14:xfrm>
          </p:contentPart>
        </mc:Choice>
        <mc:Fallback xmlns="">
          <p:pic>
            <p:nvPicPr>
              <p:cNvPr id="6" name="Ink 5">
                <a:extLst>
                  <a:ext uri="{FF2B5EF4-FFF2-40B4-BE49-F238E27FC236}">
                    <a16:creationId xmlns:a16="http://schemas.microsoft.com/office/drawing/2014/main" id="{99CD553A-BF44-762B-5889-4CF89E8533F6}"/>
                  </a:ext>
                </a:extLst>
              </p:cNvPr>
              <p:cNvPicPr/>
              <p:nvPr/>
            </p:nvPicPr>
            <p:blipFill>
              <a:blip r:embed="rId24"/>
              <a:stretch>
                <a:fillRect/>
              </a:stretch>
            </p:blipFill>
            <p:spPr>
              <a:xfrm>
                <a:off x="1510200" y="947160"/>
                <a:ext cx="6575040" cy="2858760"/>
              </a:xfrm>
              <a:prstGeom prst="rect">
                <a:avLst/>
              </a:prstGeom>
            </p:spPr>
          </p:pic>
        </mc:Fallback>
      </mc:AlternateContent>
    </p:spTree>
    <p:extLst>
      <p:ext uri="{BB962C8B-B14F-4D97-AF65-F5344CB8AC3E}">
        <p14:creationId xmlns:p14="http://schemas.microsoft.com/office/powerpoint/2010/main" val="83299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circle(in)">
                                      <p:cBhvr>
                                        <p:cTn id="32"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6495E661-5013-6EFE-843A-FC9E0DEC2203}"/>
              </a:ext>
            </a:extLst>
          </p:cNvPr>
          <p:cNvSpPr>
            <a:spLocks noGrp="1"/>
          </p:cNvSpPr>
          <p:nvPr>
            <p:ph type="title"/>
          </p:nvPr>
        </p:nvSpPr>
        <p:spPr>
          <a:xfrm>
            <a:off x="1968129" y="96681"/>
            <a:ext cx="6096000" cy="1143000"/>
          </a:xfrm>
        </p:spPr>
        <p:txBody>
          <a:bodyPr/>
          <a:lstStyle/>
          <a:p>
            <a:r>
              <a:rPr lang="en-US" altLang="en-US" sz="2800" dirty="0">
                <a:cs typeface="Times New Roman" panose="02020603050405020304" pitchFamily="18" charset="0"/>
              </a:rPr>
              <a:t>Zero Pressure Gradient Location on Suction Surface on An Airfoil</a:t>
            </a:r>
          </a:p>
        </p:txBody>
      </p:sp>
      <p:grpSp>
        <p:nvGrpSpPr>
          <p:cNvPr id="2" name="Group 2">
            <a:extLst>
              <a:ext uri="{FF2B5EF4-FFF2-40B4-BE49-F238E27FC236}">
                <a16:creationId xmlns:a16="http://schemas.microsoft.com/office/drawing/2014/main" id="{DE6E1A6E-9D99-0CA1-95C5-CA40CAEDCA3A}"/>
              </a:ext>
            </a:extLst>
          </p:cNvPr>
          <p:cNvGrpSpPr>
            <a:grpSpLocks/>
          </p:cNvGrpSpPr>
          <p:nvPr/>
        </p:nvGrpSpPr>
        <p:grpSpPr bwMode="auto">
          <a:xfrm>
            <a:off x="5597525" y="1574800"/>
            <a:ext cx="3467100" cy="1077913"/>
            <a:chOff x="228600" y="2352357"/>
            <a:chExt cx="9144000" cy="1076490"/>
          </a:xfrm>
        </p:grpSpPr>
        <p:sp>
          <p:nvSpPr>
            <p:cNvPr id="4125" name="Rectangle 5">
              <a:extLst>
                <a:ext uri="{FF2B5EF4-FFF2-40B4-BE49-F238E27FC236}">
                  <a16:creationId xmlns:a16="http://schemas.microsoft.com/office/drawing/2014/main" id="{B61C1771-995C-BDD4-BB18-EAA3B9B6CEC6}"/>
                </a:ext>
              </a:extLst>
            </p:cNvPr>
            <p:cNvSpPr>
              <a:spLocks noChangeArrowheads="1"/>
            </p:cNvSpPr>
            <p:nvPr/>
          </p:nvSpPr>
          <p:spPr bwMode="auto">
            <a:xfrm>
              <a:off x="228600" y="2352357"/>
              <a:ext cx="91440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cs typeface="Times New Roman" panose="02020603050405020304" pitchFamily="18" charset="0"/>
                </a:rPr>
                <a:t>At zero pressure gradient location                 </a:t>
              </a:r>
              <a:r>
                <a:rPr lang="en-US" altLang="en-US" sz="2600">
                  <a:cs typeface="Times New Roman" panose="02020603050405020304" pitchFamily="18" charset="0"/>
                </a:rPr>
                <a:t> </a:t>
              </a:r>
              <a:endParaRPr lang="en-US" altLang="en-US" sz="2400">
                <a:cs typeface="Times New Roman" panose="02020603050405020304" pitchFamily="18" charset="0"/>
              </a:endParaRPr>
            </a:p>
          </p:txBody>
        </p:sp>
        <p:graphicFrame>
          <p:nvGraphicFramePr>
            <p:cNvPr id="4126" name="Object 4">
              <a:extLst>
                <a:ext uri="{FF2B5EF4-FFF2-40B4-BE49-F238E27FC236}">
                  <a16:creationId xmlns:a16="http://schemas.microsoft.com/office/drawing/2014/main" id="{5E46C5FE-1D84-C3D7-86BC-9A67F2152D7A}"/>
                </a:ext>
              </a:extLst>
            </p:cNvPr>
            <p:cNvGraphicFramePr>
              <a:graphicFrameLocks noChangeAspect="1"/>
            </p:cNvGraphicFramePr>
            <p:nvPr/>
          </p:nvGraphicFramePr>
          <p:xfrm>
            <a:off x="3685325" y="2601222"/>
            <a:ext cx="2701432" cy="827625"/>
          </p:xfrm>
          <a:graphic>
            <a:graphicData uri="http://schemas.openxmlformats.org/presentationml/2006/ole">
              <mc:AlternateContent xmlns:mc="http://schemas.openxmlformats.org/markup-compatibility/2006">
                <mc:Choice xmlns:v="urn:schemas-microsoft-com:vml" Requires="v">
                  <p:oleObj name="Equation" r:id="rId2" imgW="457002" imgH="393529" progId="Equation.3">
                    <p:embed/>
                  </p:oleObj>
                </mc:Choice>
                <mc:Fallback>
                  <p:oleObj name="Equation" r:id="rId2" imgW="457002" imgH="393529" progId="Equation.3">
                    <p:embed/>
                    <p:pic>
                      <p:nvPicPr>
                        <p:cNvPr id="4126" name="Object 4">
                          <a:extLst>
                            <a:ext uri="{FF2B5EF4-FFF2-40B4-BE49-F238E27FC236}">
                              <a16:creationId xmlns:a16="http://schemas.microsoft.com/office/drawing/2014/main" id="{5E46C5FE-1D84-C3D7-86BC-9A67F2152D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5325" y="2601222"/>
                          <a:ext cx="2701432" cy="82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 name="Group 5">
            <a:extLst>
              <a:ext uri="{FF2B5EF4-FFF2-40B4-BE49-F238E27FC236}">
                <a16:creationId xmlns:a16="http://schemas.microsoft.com/office/drawing/2014/main" id="{4BF44AC2-093C-7FAE-1C97-727E9F83292A}"/>
              </a:ext>
            </a:extLst>
          </p:cNvPr>
          <p:cNvGrpSpPr>
            <a:grpSpLocks/>
          </p:cNvGrpSpPr>
          <p:nvPr/>
        </p:nvGrpSpPr>
        <p:grpSpPr bwMode="auto">
          <a:xfrm>
            <a:off x="5713413" y="2900363"/>
            <a:ext cx="3195637" cy="1233487"/>
            <a:chOff x="5928683" y="3163100"/>
            <a:chExt cx="3194846" cy="1233488"/>
          </a:xfrm>
        </p:grpSpPr>
        <p:graphicFrame>
          <p:nvGraphicFramePr>
            <p:cNvPr id="4123" name="Object 2">
              <a:extLst>
                <a:ext uri="{FF2B5EF4-FFF2-40B4-BE49-F238E27FC236}">
                  <a16:creationId xmlns:a16="http://schemas.microsoft.com/office/drawing/2014/main" id="{4556A8EA-86A9-30DA-90D3-CD86E5435554}"/>
                </a:ext>
              </a:extLst>
            </p:cNvPr>
            <p:cNvGraphicFramePr>
              <a:graphicFrameLocks noChangeAspect="1"/>
            </p:cNvGraphicFramePr>
            <p:nvPr/>
          </p:nvGraphicFramePr>
          <p:xfrm>
            <a:off x="5928683" y="3163100"/>
            <a:ext cx="1725612" cy="1233488"/>
          </p:xfrm>
          <a:graphic>
            <a:graphicData uri="http://schemas.openxmlformats.org/presentationml/2006/ole">
              <mc:AlternateContent xmlns:mc="http://schemas.openxmlformats.org/markup-compatibility/2006">
                <mc:Choice xmlns:v="urn:schemas-microsoft-com:vml" Requires="v">
                  <p:oleObj name="Equation" r:id="rId4" imgW="711200" imgH="508000" progId="Equation.3">
                    <p:embed/>
                  </p:oleObj>
                </mc:Choice>
                <mc:Fallback>
                  <p:oleObj name="Equation" r:id="rId4" imgW="711200" imgH="508000" progId="Equation.3">
                    <p:embed/>
                    <p:pic>
                      <p:nvPicPr>
                        <p:cNvPr id="4123" name="Object 2">
                          <a:extLst>
                            <a:ext uri="{FF2B5EF4-FFF2-40B4-BE49-F238E27FC236}">
                              <a16:creationId xmlns:a16="http://schemas.microsoft.com/office/drawing/2014/main" id="{4556A8EA-86A9-30DA-90D3-CD86E54355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8683" y="3163100"/>
                          <a:ext cx="1725612" cy="1233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24" name="Rectangle 7">
              <a:extLst>
                <a:ext uri="{FF2B5EF4-FFF2-40B4-BE49-F238E27FC236}">
                  <a16:creationId xmlns:a16="http://schemas.microsoft.com/office/drawing/2014/main" id="{2F8C940D-2FFE-2C98-E8B0-232C8A2F54FF}"/>
                </a:ext>
              </a:extLst>
            </p:cNvPr>
            <p:cNvSpPr>
              <a:spLocks noChangeArrowheads="1"/>
            </p:cNvSpPr>
            <p:nvPr/>
          </p:nvSpPr>
          <p:spPr bwMode="auto">
            <a:xfrm>
              <a:off x="7659667" y="3454631"/>
              <a:ext cx="14638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latin typeface="Arial" panose="020B0604020202020204" pitchFamily="34" charset="0"/>
                </a:rPr>
                <a:t>at the wall</a:t>
              </a:r>
            </a:p>
          </p:txBody>
        </p:sp>
      </p:grpSp>
      <p:grpSp>
        <p:nvGrpSpPr>
          <p:cNvPr id="4" name="Group 8">
            <a:extLst>
              <a:ext uri="{FF2B5EF4-FFF2-40B4-BE49-F238E27FC236}">
                <a16:creationId xmlns:a16="http://schemas.microsoft.com/office/drawing/2014/main" id="{99A4DB76-17B5-7DE3-731E-23C3FC19456E}"/>
              </a:ext>
            </a:extLst>
          </p:cNvPr>
          <p:cNvGrpSpPr>
            <a:grpSpLocks/>
          </p:cNvGrpSpPr>
          <p:nvPr/>
        </p:nvGrpSpPr>
        <p:grpSpPr bwMode="auto">
          <a:xfrm>
            <a:off x="1816100" y="5695950"/>
            <a:ext cx="6251575" cy="990600"/>
            <a:chOff x="1194089" y="4571936"/>
            <a:chExt cx="5824663" cy="990669"/>
          </a:xfrm>
        </p:grpSpPr>
        <p:sp>
          <p:nvSpPr>
            <p:cNvPr id="4121" name="Rectangle 9">
              <a:extLst>
                <a:ext uri="{FF2B5EF4-FFF2-40B4-BE49-F238E27FC236}">
                  <a16:creationId xmlns:a16="http://schemas.microsoft.com/office/drawing/2014/main" id="{BC9004CA-FC64-A18A-B12F-5427EC049003}"/>
                </a:ext>
              </a:extLst>
            </p:cNvPr>
            <p:cNvSpPr>
              <a:spLocks noChangeArrowheads="1"/>
            </p:cNvSpPr>
            <p:nvPr/>
          </p:nvSpPr>
          <p:spPr bwMode="auto">
            <a:xfrm>
              <a:off x="1964225" y="4895608"/>
              <a:ext cx="5054527" cy="46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dirty="0">
                  <a:cs typeface="Times New Roman" panose="02020603050405020304" pitchFamily="18" charset="0"/>
                </a:rPr>
                <a:t>Will go to zero, as </a:t>
              </a:r>
              <a:r>
                <a:rPr lang="en-US" altLang="en-US" sz="2400" i="1" dirty="0">
                  <a:cs typeface="Times New Roman" panose="02020603050405020304" pitchFamily="18" charset="0"/>
                </a:rPr>
                <a:t>u</a:t>
              </a:r>
              <a:r>
                <a:rPr lang="en-US" altLang="en-US" sz="2400" dirty="0">
                  <a:cs typeface="Times New Roman" panose="02020603050405020304" pitchFamily="18" charset="0"/>
                </a:rPr>
                <a:t> is zero near surface</a:t>
              </a:r>
            </a:p>
          </p:txBody>
        </p:sp>
        <p:graphicFrame>
          <p:nvGraphicFramePr>
            <p:cNvPr id="4122" name="Object 4">
              <a:extLst>
                <a:ext uri="{FF2B5EF4-FFF2-40B4-BE49-F238E27FC236}">
                  <a16:creationId xmlns:a16="http://schemas.microsoft.com/office/drawing/2014/main" id="{8E05027D-E8EE-F11D-FCAE-EA1FB4B872E8}"/>
                </a:ext>
              </a:extLst>
            </p:cNvPr>
            <p:cNvGraphicFramePr>
              <a:graphicFrameLocks noChangeAspect="1"/>
            </p:cNvGraphicFramePr>
            <p:nvPr/>
          </p:nvGraphicFramePr>
          <p:xfrm>
            <a:off x="1194089" y="4571936"/>
            <a:ext cx="812115" cy="990669"/>
          </p:xfrm>
          <a:graphic>
            <a:graphicData uri="http://schemas.openxmlformats.org/presentationml/2006/ole">
              <mc:AlternateContent xmlns:mc="http://schemas.openxmlformats.org/markup-compatibility/2006">
                <mc:Choice xmlns:v="urn:schemas-microsoft-com:vml" Requires="v">
                  <p:oleObj name="Equation" r:id="rId6" imgW="406048" imgH="494870" progId="Equation.3">
                    <p:embed/>
                  </p:oleObj>
                </mc:Choice>
                <mc:Fallback>
                  <p:oleObj name="Equation" r:id="rId6" imgW="406048" imgH="494870" progId="Equation.3">
                    <p:embed/>
                    <p:pic>
                      <p:nvPicPr>
                        <p:cNvPr id="4122" name="Object 4">
                          <a:extLst>
                            <a:ext uri="{FF2B5EF4-FFF2-40B4-BE49-F238E27FC236}">
                              <a16:creationId xmlns:a16="http://schemas.microsoft.com/office/drawing/2014/main" id="{8E05027D-E8EE-F11D-FCAE-EA1FB4B872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94089" y="4571936"/>
                          <a:ext cx="812115" cy="9906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pic>
        <p:nvPicPr>
          <p:cNvPr id="6150" name="Picture 5">
            <a:extLst>
              <a:ext uri="{FF2B5EF4-FFF2-40B4-BE49-F238E27FC236}">
                <a16:creationId xmlns:a16="http://schemas.microsoft.com/office/drawing/2014/main" id="{C3361B2B-6923-2A74-F25C-FD6AF70E095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 y="1457325"/>
            <a:ext cx="5106988" cy="330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6">
            <a:extLst>
              <a:ext uri="{FF2B5EF4-FFF2-40B4-BE49-F238E27FC236}">
                <a16:creationId xmlns:a16="http://schemas.microsoft.com/office/drawing/2014/main" id="{B810F3B2-0AD5-03AF-3129-162DE284B12A}"/>
              </a:ext>
            </a:extLst>
          </p:cNvPr>
          <p:cNvSpPr>
            <a:spLocks/>
          </p:cNvSpPr>
          <p:nvPr/>
        </p:nvSpPr>
        <p:spPr bwMode="auto">
          <a:xfrm>
            <a:off x="150813" y="1219200"/>
            <a:ext cx="5411787" cy="2427288"/>
          </a:xfrm>
          <a:custGeom>
            <a:avLst/>
            <a:gdLst>
              <a:gd name="T0" fmla="*/ 366894 w 5411889"/>
              <a:gd name="T1" fmla="*/ 2412858 h 2427470"/>
              <a:gd name="T2" fmla="*/ 648233 w 5411889"/>
              <a:gd name="T3" fmla="*/ 2356599 h 2427470"/>
              <a:gd name="T4" fmla="*/ 1435979 w 5411889"/>
              <a:gd name="T5" fmla="*/ 1962794 h 2427470"/>
              <a:gd name="T6" fmla="*/ 2955202 w 5411889"/>
              <a:gd name="T7" fmla="*/ 1329890 h 2427470"/>
              <a:gd name="T8" fmla="*/ 4460361 w 5411889"/>
              <a:gd name="T9" fmla="*/ 1245504 h 2427470"/>
              <a:gd name="T10" fmla="*/ 5360643 w 5411889"/>
              <a:gd name="T11" fmla="*/ 1147052 h 2427470"/>
              <a:gd name="T12" fmla="*/ 5107439 w 5411889"/>
              <a:gd name="T13" fmla="*/ 190665 h 2427470"/>
              <a:gd name="T14" fmla="*/ 3517880 w 5411889"/>
              <a:gd name="T15" fmla="*/ 50018 h 2427470"/>
              <a:gd name="T16" fmla="*/ 409094 w 5411889"/>
              <a:gd name="T17" fmla="*/ 809502 h 2427470"/>
              <a:gd name="T18" fmla="*/ 43355 w 5411889"/>
              <a:gd name="T19" fmla="*/ 1878406 h 2427470"/>
              <a:gd name="T20" fmla="*/ 479429 w 5411889"/>
              <a:gd name="T21" fmla="*/ 2426923 h 242747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411889" h="2427470">
                <a:moveTo>
                  <a:pt x="366915" y="2413402"/>
                </a:moveTo>
                <a:cubicBezTo>
                  <a:pt x="418496" y="2422780"/>
                  <a:pt x="470078" y="2432159"/>
                  <a:pt x="648269" y="2357131"/>
                </a:cubicBezTo>
                <a:cubicBezTo>
                  <a:pt x="826460" y="2282103"/>
                  <a:pt x="1051543" y="2134393"/>
                  <a:pt x="1436060" y="1963236"/>
                </a:cubicBezTo>
                <a:cubicBezTo>
                  <a:pt x="1820577" y="1792079"/>
                  <a:pt x="2451278" y="1449765"/>
                  <a:pt x="2955370" y="1330190"/>
                </a:cubicBezTo>
                <a:cubicBezTo>
                  <a:pt x="3459462" y="1210615"/>
                  <a:pt x="4059684" y="1276264"/>
                  <a:pt x="4460613" y="1245784"/>
                </a:cubicBezTo>
                <a:cubicBezTo>
                  <a:pt x="4861542" y="1215304"/>
                  <a:pt x="5253094" y="1323156"/>
                  <a:pt x="5360946" y="1147310"/>
                </a:cubicBezTo>
                <a:cubicBezTo>
                  <a:pt x="5468798" y="971464"/>
                  <a:pt x="5414872" y="373587"/>
                  <a:pt x="5107727" y="190707"/>
                </a:cubicBezTo>
                <a:cubicBezTo>
                  <a:pt x="4800582" y="7827"/>
                  <a:pt x="4301180" y="-53133"/>
                  <a:pt x="3518078" y="50030"/>
                </a:cubicBezTo>
                <a:cubicBezTo>
                  <a:pt x="2734977" y="153193"/>
                  <a:pt x="988238" y="504885"/>
                  <a:pt x="409118" y="809685"/>
                </a:cubicBezTo>
                <a:cubicBezTo>
                  <a:pt x="-170002" y="1114485"/>
                  <a:pt x="31635" y="1609199"/>
                  <a:pt x="43358" y="1878830"/>
                </a:cubicBezTo>
                <a:cubicBezTo>
                  <a:pt x="55081" y="2148461"/>
                  <a:pt x="267268" y="2287965"/>
                  <a:pt x="479456" y="2427470"/>
                </a:cubicBezTo>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5" name="TextBox 4">
            <a:extLst>
              <a:ext uri="{FF2B5EF4-FFF2-40B4-BE49-F238E27FC236}">
                <a16:creationId xmlns:a16="http://schemas.microsoft.com/office/drawing/2014/main" id="{16CEC2CC-73FA-9D4F-380D-9C6C44393E07}"/>
              </a:ext>
            </a:extLst>
          </p:cNvPr>
          <p:cNvSpPr txBox="1">
            <a:spLocks noChangeArrowheads="1"/>
          </p:cNvSpPr>
          <p:nvPr/>
        </p:nvSpPr>
        <p:spPr bwMode="auto">
          <a:xfrm>
            <a:off x="304800" y="4908550"/>
            <a:ext cx="81819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dirty="0">
                <a:cs typeface="Times New Roman" panose="02020603050405020304" pitchFamily="18" charset="0"/>
              </a:rPr>
              <a:t>This is an inflexion point, which leads to onset of the sign change in </a:t>
            </a:r>
            <a:r>
              <a:rPr lang="en-IN" altLang="en-US" sz="2400" dirty="0">
                <a:cs typeface="Times New Roman" panose="02020603050405020304" pitchFamily="18" charset="0"/>
                <a:sym typeface="Symbol" panose="05050102010706020507" pitchFamily="18" charset="2"/>
              </a:rPr>
              <a:t>u/y</a:t>
            </a:r>
            <a:endParaRPr lang="en-IN" altLang="en-US" sz="2400" dirty="0">
              <a:cs typeface="Times New Roman" panose="02020603050405020304" pitchFamily="18" charset="0"/>
            </a:endParaRPr>
          </a:p>
        </p:txBody>
      </p:sp>
      <p:grpSp>
        <p:nvGrpSpPr>
          <p:cNvPr id="6" name="Group 5">
            <a:extLst>
              <a:ext uri="{FF2B5EF4-FFF2-40B4-BE49-F238E27FC236}">
                <a16:creationId xmlns:a16="http://schemas.microsoft.com/office/drawing/2014/main" id="{320DB010-7BEE-840E-B42D-D1F92E1BF8EE}"/>
              </a:ext>
            </a:extLst>
          </p:cNvPr>
          <p:cNvGrpSpPr/>
          <p:nvPr/>
        </p:nvGrpSpPr>
        <p:grpSpPr>
          <a:xfrm>
            <a:off x="0" y="0"/>
            <a:ext cx="9144000" cy="6858000"/>
            <a:chOff x="0" y="0"/>
            <a:chExt cx="9144000" cy="6858000"/>
          </a:xfrm>
        </p:grpSpPr>
        <p:pic>
          <p:nvPicPr>
            <p:cNvPr id="8" name="Picture 7" descr="Logo usage Guidelines">
              <a:extLst>
                <a:ext uri="{FF2B5EF4-FFF2-40B4-BE49-F238E27FC236}">
                  <a16:creationId xmlns:a16="http://schemas.microsoft.com/office/drawing/2014/main" id="{755FD88A-4B26-0D2A-C120-A3590B60CD4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4CE9300D-E819-7FB7-A182-CE49697DAFAF}"/>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8E2036A7-FFEB-5532-61D0-E6237B8FCF14}"/>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EEE7EF93-42D6-F87A-FEC8-4D7EC193D34A}"/>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CD5BA7F5-F070-7341-2348-D4ECBAAC6861}"/>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8BBAFB3A-CEF3-6E7B-5AB3-C6CFA44FA55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B0CE1ED5-65FB-99FD-9E1E-FE951F6F659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4BB7FC22-CB55-F681-14AA-3F440DA16176}"/>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7A70238C-AF7C-DB04-AD2C-9F747E28B7F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023B8767-490E-4DCE-4139-789FC34877D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BF709FB5-9A9A-8D51-9FC0-F1405D95CF36}"/>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7FAFCD7C-34F6-BCE9-2CB4-20282065BE7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AD9C0014-8EAC-27BC-9106-A6191A98514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24F8B6AD-BB9F-AD4D-FB59-EEB300DD5EE9}"/>
                      </a:ext>
                    </a:extLst>
                  </p:cNvPr>
                  <p:cNvGrpSpPr>
                    <a:grpSpLocks/>
                  </p:cNvGrpSpPr>
                  <p:nvPr/>
                </p:nvGrpSpPr>
                <p:grpSpPr bwMode="auto">
                  <a:xfrm>
                    <a:off x="144" y="4234"/>
                    <a:ext cx="5616" cy="86"/>
                    <a:chOff x="96" y="4176"/>
                    <a:chExt cx="5520" cy="144"/>
                  </a:xfrm>
                </p:grpSpPr>
                <p:sp>
                  <p:nvSpPr>
                    <p:cNvPr id="18" name="Rectangle 17">
                      <a:extLst>
                        <a:ext uri="{FF2B5EF4-FFF2-40B4-BE49-F238E27FC236}">
                          <a16:creationId xmlns:a16="http://schemas.microsoft.com/office/drawing/2014/main" id="{3EFB4000-54B6-72FA-5847-0A99C328C0D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68E7C94B-E7D0-3B39-1976-436EAD18732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3DCEFA9E-9158-C072-D413-C33249AF7F47}"/>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8B54EB03-9993-A301-F172-BDEA9C2C516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8297586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6150"/>
                                        </p:tgtEl>
                                        <p:attrNameLst>
                                          <p:attrName>style.visibility</p:attrName>
                                        </p:attrNameLst>
                                      </p:cBhvr>
                                      <p:to>
                                        <p:strVal val="visible"/>
                                      </p:to>
                                    </p:set>
                                    <p:animEffect transition="in" filter="circle(in)">
                                      <p:cBhvr>
                                        <p:cTn id="7" dur="500"/>
                                        <p:tgtEl>
                                          <p:spTgt spid="61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nodeType="clickEffect">
                                  <p:stCondLst>
                                    <p:cond delay="0"/>
                                  </p:stCondLst>
                                  <p:childTnLst>
                                    <p:animEffect transition="out" filter="fade">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D87C048F-B24D-39A5-FE0F-1D953EAF244D}"/>
              </a:ext>
            </a:extLst>
          </p:cNvPr>
          <p:cNvSpPr>
            <a:spLocks noGrp="1"/>
          </p:cNvSpPr>
          <p:nvPr>
            <p:ph type="title"/>
          </p:nvPr>
        </p:nvSpPr>
        <p:spPr>
          <a:xfrm>
            <a:off x="748013" y="445403"/>
            <a:ext cx="7772400" cy="533400"/>
          </a:xfrm>
        </p:spPr>
        <p:txBody>
          <a:bodyPr/>
          <a:lstStyle/>
          <a:p>
            <a:r>
              <a:rPr lang="en-US" altLang="en-US" sz="2800" dirty="0">
                <a:cs typeface="Times New Roman" panose="02020603050405020304" pitchFamily="18" charset="0"/>
              </a:rPr>
              <a:t>Adverse Pressure Gradient</a:t>
            </a:r>
          </a:p>
        </p:txBody>
      </p:sp>
      <p:grpSp>
        <p:nvGrpSpPr>
          <p:cNvPr id="10249" name="Group 2">
            <a:extLst>
              <a:ext uri="{FF2B5EF4-FFF2-40B4-BE49-F238E27FC236}">
                <a16:creationId xmlns:a16="http://schemas.microsoft.com/office/drawing/2014/main" id="{78FBE408-8A7A-A4F4-F470-8D381A068E50}"/>
              </a:ext>
            </a:extLst>
          </p:cNvPr>
          <p:cNvGrpSpPr>
            <a:grpSpLocks/>
          </p:cNvGrpSpPr>
          <p:nvPr/>
        </p:nvGrpSpPr>
        <p:grpSpPr bwMode="auto">
          <a:xfrm>
            <a:off x="681038" y="1170781"/>
            <a:ext cx="6405562" cy="877888"/>
            <a:chOff x="228599" y="2159000"/>
            <a:chExt cx="6802368" cy="877888"/>
          </a:xfrm>
        </p:grpSpPr>
        <p:sp>
          <p:nvSpPr>
            <p:cNvPr id="17440" name="Rectangle 5">
              <a:extLst>
                <a:ext uri="{FF2B5EF4-FFF2-40B4-BE49-F238E27FC236}">
                  <a16:creationId xmlns:a16="http://schemas.microsoft.com/office/drawing/2014/main" id="{93F4E617-BEA1-7C4B-44C5-C450BCF706A6}"/>
                </a:ext>
              </a:extLst>
            </p:cNvPr>
            <p:cNvSpPr>
              <a:spLocks noChangeArrowheads="1"/>
            </p:cNvSpPr>
            <p:nvPr/>
          </p:nvSpPr>
          <p:spPr bwMode="auto">
            <a:xfrm>
              <a:off x="228599" y="2318267"/>
              <a:ext cx="680236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dirty="0">
                  <a:cs typeface="Times New Roman" panose="02020603050405020304" pitchFamily="18" charset="0"/>
                </a:rPr>
                <a:t>If the external pressure gradient,                 ,  then,   </a:t>
              </a:r>
              <a:r>
                <a:rPr lang="en-US" altLang="en-US" sz="2600" dirty="0">
                  <a:cs typeface="Times New Roman" panose="02020603050405020304" pitchFamily="18" charset="0"/>
                </a:rPr>
                <a:t> </a:t>
              </a:r>
              <a:endParaRPr lang="en-US" altLang="en-US" sz="2400" dirty="0">
                <a:cs typeface="Times New Roman" panose="02020603050405020304" pitchFamily="18" charset="0"/>
              </a:endParaRPr>
            </a:p>
          </p:txBody>
        </p:sp>
        <p:graphicFrame>
          <p:nvGraphicFramePr>
            <p:cNvPr id="17441" name="Object 4">
              <a:extLst>
                <a:ext uri="{FF2B5EF4-FFF2-40B4-BE49-F238E27FC236}">
                  <a16:creationId xmlns:a16="http://schemas.microsoft.com/office/drawing/2014/main" id="{31CB9874-CAED-8ED8-2EE1-CD80CF954F68}"/>
                </a:ext>
              </a:extLst>
            </p:cNvPr>
            <p:cNvGraphicFramePr>
              <a:graphicFrameLocks noChangeAspect="1"/>
            </p:cNvGraphicFramePr>
            <p:nvPr/>
          </p:nvGraphicFramePr>
          <p:xfrm>
            <a:off x="4733860" y="2159000"/>
            <a:ext cx="1019934" cy="877888"/>
          </p:xfrm>
          <a:graphic>
            <a:graphicData uri="http://schemas.openxmlformats.org/presentationml/2006/ole">
              <mc:AlternateContent xmlns:mc="http://schemas.openxmlformats.org/markup-compatibility/2006">
                <mc:Choice xmlns:v="urn:schemas-microsoft-com:vml" Requires="v">
                  <p:oleObj name="Equation" r:id="rId2" imgW="457002" imgH="393529" progId="Equation.3">
                    <p:embed/>
                  </p:oleObj>
                </mc:Choice>
                <mc:Fallback>
                  <p:oleObj name="Equation" r:id="rId2" imgW="457002" imgH="393529" progId="Equation.3">
                    <p:embed/>
                    <p:pic>
                      <p:nvPicPr>
                        <p:cNvPr id="17441" name="Object 4">
                          <a:extLst>
                            <a:ext uri="{FF2B5EF4-FFF2-40B4-BE49-F238E27FC236}">
                              <a16:creationId xmlns:a16="http://schemas.microsoft.com/office/drawing/2014/main" id="{31CB9874-CAED-8ED8-2EE1-CD80CF954F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3860" y="2159000"/>
                          <a:ext cx="1019934" cy="877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0250" name="Group 5">
            <a:extLst>
              <a:ext uri="{FF2B5EF4-FFF2-40B4-BE49-F238E27FC236}">
                <a16:creationId xmlns:a16="http://schemas.microsoft.com/office/drawing/2014/main" id="{278BDABA-2CAF-B4F3-7E1D-6F8229078108}"/>
              </a:ext>
            </a:extLst>
          </p:cNvPr>
          <p:cNvGrpSpPr>
            <a:grpSpLocks/>
          </p:cNvGrpSpPr>
          <p:nvPr/>
        </p:nvGrpSpPr>
        <p:grpSpPr bwMode="auto">
          <a:xfrm>
            <a:off x="3593082" y="1827399"/>
            <a:ext cx="3170238" cy="1233487"/>
            <a:chOff x="3856038" y="3276600"/>
            <a:chExt cx="3170424" cy="1233488"/>
          </a:xfrm>
        </p:grpSpPr>
        <p:graphicFrame>
          <p:nvGraphicFramePr>
            <p:cNvPr id="17438" name="Object 2">
              <a:extLst>
                <a:ext uri="{FF2B5EF4-FFF2-40B4-BE49-F238E27FC236}">
                  <a16:creationId xmlns:a16="http://schemas.microsoft.com/office/drawing/2014/main" id="{7D7F447B-A864-7C7A-99B4-A6AA772C2EEE}"/>
                </a:ext>
              </a:extLst>
            </p:cNvPr>
            <p:cNvGraphicFramePr>
              <a:graphicFrameLocks noChangeAspect="1"/>
            </p:cNvGraphicFramePr>
            <p:nvPr/>
          </p:nvGraphicFramePr>
          <p:xfrm>
            <a:off x="3856038" y="3276600"/>
            <a:ext cx="1725612" cy="1233488"/>
          </p:xfrm>
          <a:graphic>
            <a:graphicData uri="http://schemas.openxmlformats.org/presentationml/2006/ole">
              <mc:AlternateContent xmlns:mc="http://schemas.openxmlformats.org/markup-compatibility/2006">
                <mc:Choice xmlns:v="urn:schemas-microsoft-com:vml" Requires="v">
                  <p:oleObj name="Equation" r:id="rId4" imgW="711200" imgH="508000" progId="Equation.3">
                    <p:embed/>
                  </p:oleObj>
                </mc:Choice>
                <mc:Fallback>
                  <p:oleObj name="Equation" r:id="rId4" imgW="711200" imgH="508000" progId="Equation.3">
                    <p:embed/>
                    <p:pic>
                      <p:nvPicPr>
                        <p:cNvPr id="17438" name="Object 2">
                          <a:extLst>
                            <a:ext uri="{FF2B5EF4-FFF2-40B4-BE49-F238E27FC236}">
                              <a16:creationId xmlns:a16="http://schemas.microsoft.com/office/drawing/2014/main" id="{7D7F447B-A864-7C7A-99B4-A6AA772C2E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6038" y="3276600"/>
                          <a:ext cx="1725612" cy="1233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439" name="Rectangle 7">
              <a:extLst>
                <a:ext uri="{FF2B5EF4-FFF2-40B4-BE49-F238E27FC236}">
                  <a16:creationId xmlns:a16="http://schemas.microsoft.com/office/drawing/2014/main" id="{F8587D3D-6E62-0CA6-79CD-EEB52A65CB26}"/>
                </a:ext>
              </a:extLst>
            </p:cNvPr>
            <p:cNvSpPr>
              <a:spLocks noChangeArrowheads="1"/>
            </p:cNvSpPr>
            <p:nvPr/>
          </p:nvSpPr>
          <p:spPr bwMode="auto">
            <a:xfrm>
              <a:off x="5562600" y="3581400"/>
              <a:ext cx="14638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latin typeface="Arial" panose="020B0604020202020204" pitchFamily="34" charset="0"/>
                </a:rPr>
                <a:t>at the wall</a:t>
              </a:r>
            </a:p>
          </p:txBody>
        </p:sp>
      </p:grpSp>
      <p:grpSp>
        <p:nvGrpSpPr>
          <p:cNvPr id="10251" name="Group 8">
            <a:extLst>
              <a:ext uri="{FF2B5EF4-FFF2-40B4-BE49-F238E27FC236}">
                <a16:creationId xmlns:a16="http://schemas.microsoft.com/office/drawing/2014/main" id="{212F1D97-36EC-6F1E-CFE6-A75F02AC21E3}"/>
              </a:ext>
            </a:extLst>
          </p:cNvPr>
          <p:cNvGrpSpPr>
            <a:grpSpLocks/>
          </p:cNvGrpSpPr>
          <p:nvPr/>
        </p:nvGrpSpPr>
        <p:grpSpPr bwMode="auto">
          <a:xfrm>
            <a:off x="522288" y="2847975"/>
            <a:ext cx="7239000" cy="906463"/>
            <a:chOff x="1371600" y="4648200"/>
            <a:chExt cx="7239000" cy="907197"/>
          </a:xfrm>
        </p:grpSpPr>
        <p:sp>
          <p:nvSpPr>
            <p:cNvPr id="17436" name="Rectangle 9">
              <a:extLst>
                <a:ext uri="{FF2B5EF4-FFF2-40B4-BE49-F238E27FC236}">
                  <a16:creationId xmlns:a16="http://schemas.microsoft.com/office/drawing/2014/main" id="{93605577-F868-B0A5-C4AB-4666375C9293}"/>
                </a:ext>
              </a:extLst>
            </p:cNvPr>
            <p:cNvSpPr>
              <a:spLocks noChangeArrowheads="1"/>
            </p:cNvSpPr>
            <p:nvPr/>
          </p:nvSpPr>
          <p:spPr bwMode="auto">
            <a:xfrm>
              <a:off x="2057400" y="4724400"/>
              <a:ext cx="6553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cs typeface="Times New Roman" panose="02020603050405020304" pitchFamily="18" charset="0"/>
                </a:rPr>
                <a:t>Must increase initially and then decrease  as </a:t>
              </a:r>
              <a:r>
                <a:rPr lang="en-US" altLang="en-US" sz="2400" i="1">
                  <a:cs typeface="Times New Roman" panose="02020603050405020304" pitchFamily="18" charset="0"/>
                </a:rPr>
                <a:t>y</a:t>
              </a:r>
              <a:r>
                <a:rPr lang="en-US" altLang="en-US" sz="2400">
                  <a:cs typeface="Times New Roman" panose="02020603050405020304" pitchFamily="18" charset="0"/>
                </a:rPr>
                <a:t> increases</a:t>
              </a:r>
            </a:p>
          </p:txBody>
        </p:sp>
        <p:graphicFrame>
          <p:nvGraphicFramePr>
            <p:cNvPr id="17437" name="Object 4">
              <a:extLst>
                <a:ext uri="{FF2B5EF4-FFF2-40B4-BE49-F238E27FC236}">
                  <a16:creationId xmlns:a16="http://schemas.microsoft.com/office/drawing/2014/main" id="{2EA57E6F-C642-5E5B-DC03-511462FD99FD}"/>
                </a:ext>
              </a:extLst>
            </p:cNvPr>
            <p:cNvGraphicFramePr>
              <a:graphicFrameLocks noChangeAspect="1"/>
            </p:cNvGraphicFramePr>
            <p:nvPr/>
          </p:nvGraphicFramePr>
          <p:xfrm>
            <a:off x="1371600" y="4648200"/>
            <a:ext cx="457200" cy="838200"/>
          </p:xfrm>
          <a:graphic>
            <a:graphicData uri="http://schemas.openxmlformats.org/presentationml/2006/ole">
              <mc:AlternateContent xmlns:mc="http://schemas.openxmlformats.org/markup-compatibility/2006">
                <mc:Choice xmlns:v="urn:schemas-microsoft-com:vml" Requires="v">
                  <p:oleObj name="Equation" r:id="rId6" imgW="228600" imgH="419100" progId="Equation.3">
                    <p:embed/>
                  </p:oleObj>
                </mc:Choice>
                <mc:Fallback>
                  <p:oleObj name="Equation" r:id="rId6" imgW="228600" imgH="419100" progId="Equation.3">
                    <p:embed/>
                    <p:pic>
                      <p:nvPicPr>
                        <p:cNvPr id="17437" name="Object 4">
                          <a:extLst>
                            <a:ext uri="{FF2B5EF4-FFF2-40B4-BE49-F238E27FC236}">
                              <a16:creationId xmlns:a16="http://schemas.microsoft.com/office/drawing/2014/main" id="{2EA57E6F-C642-5E5B-DC03-511462FD99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0" y="4648200"/>
                          <a:ext cx="4572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 name="Group 11">
            <a:extLst>
              <a:ext uri="{FF2B5EF4-FFF2-40B4-BE49-F238E27FC236}">
                <a16:creationId xmlns:a16="http://schemas.microsoft.com/office/drawing/2014/main" id="{0AF01CC8-0D58-B9C6-C08D-B517F9B61FA7}"/>
              </a:ext>
            </a:extLst>
          </p:cNvPr>
          <p:cNvGrpSpPr>
            <a:grpSpLocks/>
          </p:cNvGrpSpPr>
          <p:nvPr/>
        </p:nvGrpSpPr>
        <p:grpSpPr bwMode="auto">
          <a:xfrm rot="-5400000">
            <a:off x="3864769" y="1383507"/>
            <a:ext cx="533400" cy="5313362"/>
            <a:chOff x="8534400" y="990600"/>
            <a:chExt cx="533400" cy="5312673"/>
          </a:xfrm>
        </p:grpSpPr>
        <p:cxnSp>
          <p:nvCxnSpPr>
            <p:cNvPr id="13" name="Straight Arrow Connector 12">
              <a:extLst>
                <a:ext uri="{FF2B5EF4-FFF2-40B4-BE49-F238E27FC236}">
                  <a16:creationId xmlns:a16="http://schemas.microsoft.com/office/drawing/2014/main" id="{67C61C97-9072-2AA2-2BB4-93B1162AAC83}"/>
                </a:ext>
              </a:extLst>
            </p:cNvPr>
            <p:cNvCxnSpPr/>
            <p:nvPr/>
          </p:nvCxnSpPr>
          <p:spPr>
            <a:xfrm>
              <a:off x="8534400" y="1447741"/>
              <a:ext cx="0" cy="4266647"/>
            </a:xfrm>
            <a:prstGeom prst="straightConnector1">
              <a:avLst/>
            </a:prstGeom>
            <a:ln w="412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435" name="TextBox 13">
              <a:extLst>
                <a:ext uri="{FF2B5EF4-FFF2-40B4-BE49-F238E27FC236}">
                  <a16:creationId xmlns:a16="http://schemas.microsoft.com/office/drawing/2014/main" id="{FFA17222-6D57-43FC-C535-6CD1AB19B9EC}"/>
                </a:ext>
              </a:extLst>
            </p:cNvPr>
            <p:cNvSpPr txBox="1">
              <a:spLocks noChangeArrowheads="1"/>
            </p:cNvSpPr>
            <p:nvPr/>
          </p:nvSpPr>
          <p:spPr bwMode="auto">
            <a:xfrm rot="5400000">
              <a:off x="6180631" y="3416104"/>
              <a:ext cx="53126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IN" altLang="en-US" sz="2400">
                  <a:latin typeface="Arial" panose="020B0604020202020204" pitchFamily="34" charset="0"/>
                </a:rPr>
                <a:t>Increasing distance in downstream</a:t>
              </a:r>
            </a:p>
          </p:txBody>
        </p:sp>
      </p:grpSp>
      <p:pic>
        <p:nvPicPr>
          <p:cNvPr id="15" name="Picture 4">
            <a:extLst>
              <a:ext uri="{FF2B5EF4-FFF2-40B4-BE49-F238E27FC236}">
                <a16:creationId xmlns:a16="http://schemas.microsoft.com/office/drawing/2014/main" id="{73CC2188-2895-77BF-9D6C-69204699C5BD}"/>
              </a:ext>
            </a:extLst>
          </p:cNvPr>
          <p:cNvPicPr>
            <a:picLocks noChangeAspect="1" noChangeArrowheads="1"/>
          </p:cNvPicPr>
          <p:nvPr/>
        </p:nvPicPr>
        <p:blipFill>
          <a:blip r:embed="rId8">
            <a:lum bright="-34000" contrast="68000"/>
            <a:extLst>
              <a:ext uri="{28A0092B-C50C-407E-A947-70E740481C1C}">
                <a14:useLocalDpi xmlns:a14="http://schemas.microsoft.com/office/drawing/2010/main" val="0"/>
              </a:ext>
            </a:extLst>
          </a:blip>
          <a:srcRect/>
          <a:stretch>
            <a:fillRect/>
          </a:stretch>
        </p:blipFill>
        <p:spPr bwMode="auto">
          <a:xfrm>
            <a:off x="788988" y="4687888"/>
            <a:ext cx="1643062"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a:extLst>
              <a:ext uri="{FF2B5EF4-FFF2-40B4-BE49-F238E27FC236}">
                <a16:creationId xmlns:a16="http://schemas.microsoft.com/office/drawing/2014/main" id="{83AD206A-27C9-F59F-F22D-85499104610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27388" y="4611688"/>
            <a:ext cx="177482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a:extLst>
              <a:ext uri="{FF2B5EF4-FFF2-40B4-BE49-F238E27FC236}">
                <a16:creationId xmlns:a16="http://schemas.microsoft.com/office/drawing/2014/main" id="{D9C03ED7-1597-03DD-236B-7A76E35C3EC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00" y="4611688"/>
            <a:ext cx="1752600" cy="179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11D432F3-E507-CE75-DA4A-FA0B407684D8}"/>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54DC4098-855C-A686-8C80-7FF380C1D9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D97FE782-1581-1AD8-518D-192170AEE90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BC20423-C569-038A-7776-47C354D3940F}"/>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C3B5169A-AF19-7AFB-D304-5E96DB02E61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35FF13E-2FD7-9AD4-B085-53BF632AFCA3}"/>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19030236-F969-B340-3483-1F6C4B2D69F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DB9AE965-1DDD-06E7-3CE4-C4CD4D95581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9B2EB673-8D33-8A5F-AF60-1DBF1C5EC871}"/>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914F3391-6D27-3F79-F013-185782A18A4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5C6E3AB5-C98C-FBD6-83A2-38FACA912B3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0DE3A0D7-E87F-5E8F-B9A5-46A016F3318A}"/>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6001596C-D70B-E3D3-0BD1-6A14248FD2A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5557A868-0BF8-A3AA-DD45-CE60B9E44C4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2F470BC4-B036-92CC-5F39-981D6E1B970B}"/>
                      </a:ext>
                    </a:extLst>
                  </p:cNvPr>
                  <p:cNvGrpSpPr>
                    <a:grpSpLocks/>
                  </p:cNvGrpSpPr>
                  <p:nvPr/>
                </p:nvGrpSpPr>
                <p:grpSpPr bwMode="auto">
                  <a:xfrm>
                    <a:off x="144" y="4234"/>
                    <a:ext cx="5616" cy="86"/>
                    <a:chOff x="96" y="4176"/>
                    <a:chExt cx="5520" cy="144"/>
                  </a:xfrm>
                </p:grpSpPr>
                <p:sp>
                  <p:nvSpPr>
                    <p:cNvPr id="18" name="Rectangle 17">
                      <a:extLst>
                        <a:ext uri="{FF2B5EF4-FFF2-40B4-BE49-F238E27FC236}">
                          <a16:creationId xmlns:a16="http://schemas.microsoft.com/office/drawing/2014/main" id="{B2E7760B-67AF-49F5-7659-1DBA1DDC858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80F83793-862C-A28D-52E7-F503565C2A7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EBD0270-809F-B81D-8D00-95FAC5A337DA}"/>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7B02969-977E-8C8B-6238-D7A5D768FC5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3230333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0249"/>
                                        </p:tgtEl>
                                        <p:attrNameLst>
                                          <p:attrName>style.visibility</p:attrName>
                                        </p:attrNameLst>
                                      </p:cBhvr>
                                      <p:to>
                                        <p:strVal val="visible"/>
                                      </p:to>
                                    </p:set>
                                    <p:animEffect transition="in" filter="dissolve">
                                      <p:cBhvr>
                                        <p:cTn id="7" dur="500"/>
                                        <p:tgtEl>
                                          <p:spTgt spid="102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0250"/>
                                        </p:tgtEl>
                                        <p:attrNameLst>
                                          <p:attrName>style.visibility</p:attrName>
                                        </p:attrNameLst>
                                      </p:cBhvr>
                                      <p:to>
                                        <p:strVal val="visible"/>
                                      </p:to>
                                    </p:set>
                                    <p:animEffect transition="in" filter="dissolve">
                                      <p:cBhvr>
                                        <p:cTn id="12" dur="500"/>
                                        <p:tgtEl>
                                          <p:spTgt spid="102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0251"/>
                                        </p:tgtEl>
                                        <p:attrNameLst>
                                          <p:attrName>style.visibility</p:attrName>
                                        </p:attrNameLst>
                                      </p:cBhvr>
                                      <p:to>
                                        <p:strVal val="visible"/>
                                      </p:to>
                                    </p:set>
                                    <p:animEffect transition="in" filter="dissolve">
                                      <p:cBhvr>
                                        <p:cTn id="17" dur="500"/>
                                        <p:tgtEl>
                                          <p:spTgt spid="1025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dissolve">
                                      <p:cBhvr>
                                        <p:cTn id="27" dur="50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dissolve">
                                      <p:cBhvr>
                                        <p:cTn id="32" dur="500"/>
                                        <p:tgtEl>
                                          <p:spTgt spid="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dissolv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82C28F04-EBBB-8927-E312-A56CAA202354}"/>
              </a:ext>
            </a:extLst>
          </p:cNvPr>
          <p:cNvSpPr>
            <a:spLocks noGrp="1"/>
          </p:cNvSpPr>
          <p:nvPr>
            <p:ph type="title"/>
          </p:nvPr>
        </p:nvSpPr>
        <p:spPr>
          <a:xfrm>
            <a:off x="762000" y="152400"/>
            <a:ext cx="7772400" cy="609600"/>
          </a:xfrm>
        </p:spPr>
        <p:txBody>
          <a:bodyPr/>
          <a:lstStyle/>
          <a:p>
            <a:r>
              <a:rPr lang="en-US" altLang="en-US" sz="2800"/>
              <a:t>Remarks on Prandtl’s Idea </a:t>
            </a:r>
          </a:p>
        </p:txBody>
      </p:sp>
      <p:sp>
        <p:nvSpPr>
          <p:cNvPr id="13315" name="Content Placeholder 2">
            <a:extLst>
              <a:ext uri="{FF2B5EF4-FFF2-40B4-BE49-F238E27FC236}">
                <a16:creationId xmlns:a16="http://schemas.microsoft.com/office/drawing/2014/main" id="{C2AEABFD-0FB9-4D78-DB69-D9E5D09175F8}"/>
              </a:ext>
            </a:extLst>
          </p:cNvPr>
          <p:cNvSpPr>
            <a:spLocks noGrp="1"/>
          </p:cNvSpPr>
          <p:nvPr>
            <p:ph idx="1"/>
          </p:nvPr>
        </p:nvSpPr>
        <p:spPr>
          <a:xfrm>
            <a:off x="320675" y="1158875"/>
            <a:ext cx="8686800" cy="3794125"/>
          </a:xfrm>
        </p:spPr>
        <p:txBody>
          <a:bodyPr/>
          <a:lstStyle/>
          <a:p>
            <a:r>
              <a:rPr lang="en-US" altLang="en-US" sz="2400" dirty="0">
                <a:cs typeface="Times New Roman" panose="02020603050405020304" pitchFamily="18" charset="0"/>
              </a:rPr>
              <a:t>The essence of Prandtl’s idea was discussed and agreed without any indication of possible problems in implementing it for an arbitrary body. </a:t>
            </a:r>
          </a:p>
          <a:p>
            <a:r>
              <a:rPr lang="en-US" altLang="en-US" sz="2400" dirty="0">
                <a:cs typeface="Times New Roman" panose="02020603050405020304" pitchFamily="18" charset="0"/>
              </a:rPr>
              <a:t>The function </a:t>
            </a:r>
            <a:r>
              <a:rPr lang="en-US" altLang="en-US" sz="2400" i="1" dirty="0">
                <a:cs typeface="Times New Roman" panose="02020603050405020304" pitchFamily="18" charset="0"/>
              </a:rPr>
              <a:t>p(x)</a:t>
            </a:r>
            <a:r>
              <a:rPr lang="en-US" altLang="en-US" sz="2400" dirty="0">
                <a:cs typeface="Times New Roman" panose="02020603050405020304" pitchFamily="18" charset="0"/>
              </a:rPr>
              <a:t>, which is determined by the inviscid flow, is same for the boundary layer.</a:t>
            </a:r>
          </a:p>
          <a:p>
            <a:r>
              <a:rPr lang="en-US" altLang="en-US" sz="2400" dirty="0">
                <a:cs typeface="Times New Roman" panose="02020603050405020304" pitchFamily="18" charset="0"/>
              </a:rPr>
              <a:t>The main problem which will arise is that of boundary layer separation. </a:t>
            </a:r>
          </a:p>
          <a:p>
            <a:r>
              <a:rPr lang="en-US" altLang="en-US" sz="2400" dirty="0">
                <a:cs typeface="Times New Roman" panose="02020603050405020304" pitchFamily="18" charset="0"/>
              </a:rPr>
              <a:t>It turns out that this BL cannot be continued indefinitely attached to the surface of the body. </a:t>
            </a:r>
          </a:p>
        </p:txBody>
      </p:sp>
      <mc:AlternateContent xmlns:mc="http://schemas.openxmlformats.org/markup-compatibility/2006" xmlns:p14="http://schemas.microsoft.com/office/powerpoint/2010/main">
        <mc:Choice Requires="p14">
          <p:contentPart p14:bwMode="auto" r:id="rId2">
            <p14:nvContentPartPr>
              <p14:cNvPr id="7170" name="Ink 4">
                <a:extLst>
                  <a:ext uri="{FF2B5EF4-FFF2-40B4-BE49-F238E27FC236}">
                    <a16:creationId xmlns:a16="http://schemas.microsoft.com/office/drawing/2014/main" id="{24BD4AE4-8C98-FB43-B807-76475F9F7468}"/>
                  </a:ext>
                </a:extLst>
              </p14:cNvPr>
              <p14:cNvContentPartPr>
                <a14:cpLocks xmlns:a14="http://schemas.microsoft.com/office/drawing/2010/main" noRot="1" noChangeAspect="1" noEditPoints="1" noChangeArrowheads="1" noChangeShapeType="1"/>
              </p14:cNvContentPartPr>
              <p14:nvPr/>
            </p14:nvContentPartPr>
            <p14:xfrm>
              <a:off x="1571625" y="6670675"/>
              <a:ext cx="1588" cy="71438"/>
            </p14:xfrm>
          </p:contentPart>
        </mc:Choice>
        <mc:Fallback xmlns="">
          <p:pic>
            <p:nvPicPr>
              <p:cNvPr id="7170" name="Ink 4">
                <a:extLst>
                  <a:ext uri="{FF2B5EF4-FFF2-40B4-BE49-F238E27FC236}">
                    <a16:creationId xmlns:a16="http://schemas.microsoft.com/office/drawing/2014/main" id="{24BD4AE4-8C98-FB43-B807-76475F9F7468}"/>
                  </a:ext>
                </a:extLst>
              </p:cNvPr>
              <p:cNvPicPr>
                <a:picLocks noRot="1" noChangeAspect="1" noEditPoints="1" noChangeArrowheads="1" noChangeShapeType="1"/>
              </p:cNvPicPr>
              <p:nvPr/>
            </p:nvPicPr>
            <p:blipFill>
              <a:blip r:embed="rId3"/>
              <a:stretch>
                <a:fillRect/>
              </a:stretch>
            </p:blipFill>
            <p:spPr>
              <a:xfrm>
                <a:off x="1530337" y="6661294"/>
                <a:ext cx="84164" cy="90199"/>
              </a:xfrm>
              <a:prstGeom prst="rect">
                <a:avLst/>
              </a:prstGeom>
            </p:spPr>
          </p:pic>
        </mc:Fallback>
      </mc:AlternateContent>
      <p:pic>
        <p:nvPicPr>
          <p:cNvPr id="13318" name="Picture 15">
            <a:extLst>
              <a:ext uri="{FF2B5EF4-FFF2-40B4-BE49-F238E27FC236}">
                <a16:creationId xmlns:a16="http://schemas.microsoft.com/office/drawing/2014/main" id="{AF0C2DF2-FAD3-C006-D55D-4A5514679A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5250" y="4432300"/>
            <a:ext cx="478155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3192C1FB-0B5A-CD32-9A11-58B94A1200E9}"/>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316EDA05-28B8-0E00-1A1C-94748CDA05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0346020C-9140-1A39-D3EB-94FD6255209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038C5B8-B258-B44F-59D6-804FFB9A5EDD}"/>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ABF12CD-78EB-4541-3520-FA7CE15F191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30C6A4EB-7688-6556-9E5F-B75A0E53849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479EBE4-ECBE-85A2-0766-C6F02764091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2E7D056-3F93-FA5A-D729-CA477DA1FDD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38C0F6CE-C9ED-1D82-4C1E-B1E74AAC15A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1871D47-C9DC-73C1-235E-EFA0DC17C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0A8E46D-7B8F-C3D5-AC09-A57E1833711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CC57BB1C-527F-5687-FDA3-040CCAF2A0B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897160F2-3FF1-9DC9-1EEB-8A38BFBBA49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03D7DC77-B085-08A5-6FE4-A0ADEA073D8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2579D20F-504E-7614-1599-DF1B0FD23953}"/>
                      </a:ext>
                    </a:extLst>
                  </p:cNvPr>
                  <p:cNvGrpSpPr>
                    <a:grpSpLocks/>
                  </p:cNvGrpSpPr>
                  <p:nvPr/>
                </p:nvGrpSpPr>
                <p:grpSpPr bwMode="auto">
                  <a:xfrm>
                    <a:off x="144" y="4234"/>
                    <a:ext cx="5616" cy="86"/>
                    <a:chOff x="96" y="4176"/>
                    <a:chExt cx="5520" cy="144"/>
                  </a:xfrm>
                </p:grpSpPr>
                <p:sp>
                  <p:nvSpPr>
                    <p:cNvPr id="13" name="Rectangle 12">
                      <a:extLst>
                        <a:ext uri="{FF2B5EF4-FFF2-40B4-BE49-F238E27FC236}">
                          <a16:creationId xmlns:a16="http://schemas.microsoft.com/office/drawing/2014/main" id="{CAC8D700-1EF4-7A3A-7AA9-588D9B5ACA6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A6252C12-CF67-21E7-F163-A6773C99BB8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72CA871-BB00-2D4E-9BBC-527621F777AE}"/>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4B77BCC-FB01-5894-548D-83833D0E6D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dissolve">
                                      <p:cBhvr>
                                        <p:cTn id="7" dur="500"/>
                                        <p:tgtEl>
                                          <p:spTgt spid="133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dissolve">
                                      <p:cBhvr>
                                        <p:cTn id="12" dur="500"/>
                                        <p:tgtEl>
                                          <p:spTgt spid="133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dissolve">
                                      <p:cBhvr>
                                        <p:cTn id="17" dur="500"/>
                                        <p:tgtEl>
                                          <p:spTgt spid="1331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Effect transition="in" filter="dissolve">
                                      <p:cBhvr>
                                        <p:cTn id="22" dur="500"/>
                                        <p:tgtEl>
                                          <p:spTgt spid="133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93B0360F-A7CB-4DD8-1628-01E07CB235C3}"/>
              </a:ext>
            </a:extLst>
          </p:cNvPr>
          <p:cNvSpPr>
            <a:spLocks noGrp="1"/>
          </p:cNvSpPr>
          <p:nvPr>
            <p:ph type="title"/>
          </p:nvPr>
        </p:nvSpPr>
        <p:spPr>
          <a:xfrm>
            <a:off x="762000" y="457200"/>
            <a:ext cx="7772400" cy="609600"/>
          </a:xfrm>
        </p:spPr>
        <p:txBody>
          <a:bodyPr/>
          <a:lstStyle/>
          <a:p>
            <a:r>
              <a:rPr lang="en-US" altLang="en-US" sz="2800" dirty="0"/>
              <a:t>Remarks on Prandtl’s Idea </a:t>
            </a:r>
          </a:p>
        </p:txBody>
      </p:sp>
      <p:sp>
        <p:nvSpPr>
          <p:cNvPr id="13315" name="Content Placeholder 2">
            <a:extLst>
              <a:ext uri="{FF2B5EF4-FFF2-40B4-BE49-F238E27FC236}">
                <a16:creationId xmlns:a16="http://schemas.microsoft.com/office/drawing/2014/main" id="{F59A7A21-F340-495D-D598-58D7E6F680D4}"/>
              </a:ext>
            </a:extLst>
          </p:cNvPr>
          <p:cNvSpPr>
            <a:spLocks noGrp="1"/>
          </p:cNvSpPr>
          <p:nvPr>
            <p:ph idx="1"/>
          </p:nvPr>
        </p:nvSpPr>
        <p:spPr>
          <a:xfrm>
            <a:off x="176213" y="1109663"/>
            <a:ext cx="8840787" cy="2760662"/>
          </a:xfrm>
        </p:spPr>
        <p:txBody>
          <a:bodyPr/>
          <a:lstStyle/>
          <a:p>
            <a:r>
              <a:rPr lang="en-US" altLang="en-US" sz="2400" dirty="0">
                <a:cs typeface="Times New Roman" panose="02020603050405020304" pitchFamily="18" charset="0"/>
              </a:rPr>
              <a:t>What can occur is:</a:t>
            </a:r>
          </a:p>
          <a:p>
            <a:pPr lvl="1"/>
            <a:r>
              <a:rPr lang="en-US" altLang="en-US" sz="2400" dirty="0">
                <a:cs typeface="Times New Roman" panose="02020603050405020304" pitchFamily="18" charset="0"/>
              </a:rPr>
              <a:t>the ejection of vorticity into the free stream,</a:t>
            </a:r>
          </a:p>
          <a:p>
            <a:pPr lvl="1"/>
            <a:r>
              <a:rPr lang="en-US" altLang="en-US" sz="2400" dirty="0">
                <a:cs typeface="Times New Roman" panose="02020603050405020304" pitchFamily="18" charset="0"/>
              </a:rPr>
              <a:t>a breaking away of the boundary layer from the surface, and </a:t>
            </a:r>
          </a:p>
          <a:p>
            <a:pPr lvl="1"/>
            <a:r>
              <a:rPr lang="en-US" altLang="en-US" sz="2400" dirty="0">
                <a:cs typeface="Times New Roman" panose="02020603050405020304" pitchFamily="18" charset="0"/>
              </a:rPr>
              <a:t>the creation of free separation streamline.</a:t>
            </a:r>
          </a:p>
          <a:p>
            <a:r>
              <a:rPr lang="en-US" altLang="en-US" sz="2400" dirty="0">
                <a:cs typeface="Times New Roman" panose="02020603050405020304" pitchFamily="18" charset="0"/>
              </a:rPr>
              <a:t>Separation leads to of the stalling of an airfoil at high angles of attack.</a:t>
            </a:r>
          </a:p>
        </p:txBody>
      </p:sp>
      <mc:AlternateContent xmlns:mc="http://schemas.openxmlformats.org/markup-compatibility/2006" xmlns:p14="http://schemas.microsoft.com/office/powerpoint/2010/main">
        <mc:Choice Requires="p14">
          <p:contentPart p14:bwMode="auto" r:id="rId2">
            <p14:nvContentPartPr>
              <p14:cNvPr id="7170" name="Ink 4">
                <a:extLst>
                  <a:ext uri="{FF2B5EF4-FFF2-40B4-BE49-F238E27FC236}">
                    <a16:creationId xmlns:a16="http://schemas.microsoft.com/office/drawing/2014/main" id="{5F4F360F-8F56-15AE-D3E3-7BC5C9C63AF0}"/>
                  </a:ext>
                </a:extLst>
              </p14:cNvPr>
              <p14:cNvContentPartPr>
                <a14:cpLocks xmlns:a14="http://schemas.microsoft.com/office/drawing/2010/main" noRot="1" noChangeAspect="1" noEditPoints="1" noChangeArrowheads="1" noChangeShapeType="1"/>
              </p14:cNvContentPartPr>
              <p14:nvPr/>
            </p14:nvContentPartPr>
            <p14:xfrm>
              <a:off x="1571625" y="6670675"/>
              <a:ext cx="1588" cy="71438"/>
            </p14:xfrm>
          </p:contentPart>
        </mc:Choice>
        <mc:Fallback xmlns="">
          <p:pic>
            <p:nvPicPr>
              <p:cNvPr id="7170" name="Ink 4">
                <a:extLst>
                  <a:ext uri="{FF2B5EF4-FFF2-40B4-BE49-F238E27FC236}">
                    <a16:creationId xmlns:a16="http://schemas.microsoft.com/office/drawing/2014/main" id="{5F4F360F-8F56-15AE-D3E3-7BC5C9C63AF0}"/>
                  </a:ext>
                </a:extLst>
              </p:cNvPr>
              <p:cNvPicPr>
                <a:picLocks noRot="1" noChangeAspect="1" noEditPoints="1" noChangeArrowheads="1" noChangeShapeType="1"/>
              </p:cNvPicPr>
              <p:nvPr/>
            </p:nvPicPr>
            <p:blipFill>
              <a:blip r:embed="rId3"/>
              <a:stretch>
                <a:fillRect/>
              </a:stretch>
            </p:blipFill>
            <p:spPr>
              <a:xfrm>
                <a:off x="1530337" y="6661294"/>
                <a:ext cx="84164" cy="90199"/>
              </a:xfrm>
              <a:prstGeom prst="rect">
                <a:avLst/>
              </a:prstGeom>
            </p:spPr>
          </p:pic>
        </mc:Fallback>
      </mc:AlternateContent>
      <p:pic>
        <p:nvPicPr>
          <p:cNvPr id="14342" name="Picture 15">
            <a:extLst>
              <a:ext uri="{FF2B5EF4-FFF2-40B4-BE49-F238E27FC236}">
                <a16:creationId xmlns:a16="http://schemas.microsoft.com/office/drawing/2014/main" id="{01AF2B16-19D4-9953-F9D0-3993F2999B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5288" y="4351338"/>
            <a:ext cx="4781550" cy="189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7ABA4599-A338-072C-0098-6EF0F241DB80}"/>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84AF9034-1AD6-FC0C-3855-B116276CBB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BB543180-345A-402E-DA61-4567AB3E41D7}"/>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6CE190D-9E1B-1392-97CF-5B7B9977475A}"/>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32F70B7-36D2-246E-AAE8-2FE8D2203BB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DC35B8AB-F63B-6A2B-C416-B07EE9DCFE9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F673FAC-2687-34E2-795A-E0AF1158B7C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CC19AD1-3457-C91D-601E-9DC3593AA4A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7F2424E0-3D5B-50D3-C87E-7132A8B76C75}"/>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20D0C19-F8A6-0138-4DC7-4FAF4E2FDC5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5AF4C74-29AF-EB8B-1C5D-DCB3FFC9B73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BF928CD3-2000-21B3-0A2B-89C62EC54B11}"/>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4C936A8-AA2F-214A-62E7-8B77ED3519F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BC91EC49-5116-96C9-7F21-689ECD2E1C7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93C3CEF4-EC1F-B3F1-0AE6-553F8BE10D85}"/>
                      </a:ext>
                    </a:extLst>
                  </p:cNvPr>
                  <p:cNvGrpSpPr>
                    <a:grpSpLocks/>
                  </p:cNvGrpSpPr>
                  <p:nvPr/>
                </p:nvGrpSpPr>
                <p:grpSpPr bwMode="auto">
                  <a:xfrm>
                    <a:off x="144" y="4234"/>
                    <a:ext cx="5616" cy="86"/>
                    <a:chOff x="96" y="4176"/>
                    <a:chExt cx="5520" cy="144"/>
                  </a:xfrm>
                </p:grpSpPr>
                <p:sp>
                  <p:nvSpPr>
                    <p:cNvPr id="13" name="Rectangle 12">
                      <a:extLst>
                        <a:ext uri="{FF2B5EF4-FFF2-40B4-BE49-F238E27FC236}">
                          <a16:creationId xmlns:a16="http://schemas.microsoft.com/office/drawing/2014/main" id="{77AB5D6C-35E5-66EC-2093-74A1F476CFD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9654D1BD-3FDB-3BEC-3F63-515C74916C2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87883FE-03D8-6D33-83C7-243CFE77417C}"/>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DAC4AE9-BAE9-C880-CAB4-4EB1EC6CB8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dissolve">
                                      <p:cBhvr>
                                        <p:cTn id="7" dur="500"/>
                                        <p:tgtEl>
                                          <p:spTgt spid="133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dissolve">
                                      <p:cBhvr>
                                        <p:cTn id="12" dur="500"/>
                                        <p:tgtEl>
                                          <p:spTgt spid="133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dissolve">
                                      <p:cBhvr>
                                        <p:cTn id="17" dur="500"/>
                                        <p:tgtEl>
                                          <p:spTgt spid="1331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Effect transition="in" filter="dissolve">
                                      <p:cBhvr>
                                        <p:cTn id="22" dur="500"/>
                                        <p:tgtEl>
                                          <p:spTgt spid="1331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315">
                                            <p:txEl>
                                              <p:pRg st="4" end="4"/>
                                            </p:txEl>
                                          </p:spTgt>
                                        </p:tgtEl>
                                        <p:attrNameLst>
                                          <p:attrName>style.visibility</p:attrName>
                                        </p:attrNameLst>
                                      </p:cBhvr>
                                      <p:to>
                                        <p:strVal val="visible"/>
                                      </p:to>
                                    </p:set>
                                    <p:animEffect transition="in" filter="dissolve">
                                      <p:cBhvr>
                                        <p:cTn id="27" dur="5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8">
            <a:extLst>
              <a:ext uri="{FF2B5EF4-FFF2-40B4-BE49-F238E27FC236}">
                <a16:creationId xmlns:a16="http://schemas.microsoft.com/office/drawing/2014/main" id="{CFC9D153-FD1A-AFB3-9A24-B534C3BD1B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638" y="3756025"/>
            <a:ext cx="4953000"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itle 1">
            <a:extLst>
              <a:ext uri="{FF2B5EF4-FFF2-40B4-BE49-F238E27FC236}">
                <a16:creationId xmlns:a16="http://schemas.microsoft.com/office/drawing/2014/main" id="{F5830017-B6D7-280F-443A-EF11613BF7CF}"/>
              </a:ext>
            </a:extLst>
          </p:cNvPr>
          <p:cNvSpPr>
            <a:spLocks noGrp="1"/>
          </p:cNvSpPr>
          <p:nvPr>
            <p:ph type="title"/>
          </p:nvPr>
        </p:nvSpPr>
        <p:spPr>
          <a:xfrm>
            <a:off x="1619250" y="228600"/>
            <a:ext cx="6381750" cy="860243"/>
          </a:xfrm>
        </p:spPr>
        <p:txBody>
          <a:bodyPr/>
          <a:lstStyle/>
          <a:p>
            <a:r>
              <a:rPr lang="en-US" altLang="en-US" sz="2800" dirty="0">
                <a:cs typeface="Times New Roman" panose="02020603050405020304" pitchFamily="18" charset="0"/>
              </a:rPr>
              <a:t>Adverse Pressure Gradient : Boundary Layer Separation</a:t>
            </a:r>
          </a:p>
        </p:txBody>
      </p:sp>
      <p:sp>
        <p:nvSpPr>
          <p:cNvPr id="7" name="Content Placeholder 6">
            <a:extLst>
              <a:ext uri="{FF2B5EF4-FFF2-40B4-BE49-F238E27FC236}">
                <a16:creationId xmlns:a16="http://schemas.microsoft.com/office/drawing/2014/main" id="{FBE623FE-43FB-4E0D-A84C-D92783F1B183}"/>
              </a:ext>
            </a:extLst>
          </p:cNvPr>
          <p:cNvSpPr>
            <a:spLocks noGrp="1"/>
          </p:cNvSpPr>
          <p:nvPr>
            <p:ph idx="1"/>
          </p:nvPr>
        </p:nvSpPr>
        <p:spPr>
          <a:xfrm>
            <a:off x="381000" y="1130300"/>
            <a:ext cx="8610600" cy="2667000"/>
          </a:xfrm>
        </p:spPr>
        <p:txBody>
          <a:bodyPr/>
          <a:lstStyle/>
          <a:p>
            <a:r>
              <a:rPr lang="en-IN" altLang="en-US" sz="2400">
                <a:cs typeface="Times New Roman" panose="02020603050405020304" pitchFamily="18" charset="0"/>
              </a:rPr>
              <a:t>Laminar separation bubbles are caused by the inability of the boundary layer flow to make an early transition to turbulent flow. </a:t>
            </a:r>
          </a:p>
          <a:p>
            <a:r>
              <a:rPr lang="en-IN" altLang="en-US" sz="2400">
                <a:cs typeface="Times New Roman" panose="02020603050405020304" pitchFamily="18" charset="0"/>
              </a:rPr>
              <a:t>Instead, the laminar flow separates before transition. </a:t>
            </a:r>
          </a:p>
          <a:p>
            <a:r>
              <a:rPr lang="en-IN" altLang="en-US" sz="2400">
                <a:cs typeface="Times New Roman" panose="02020603050405020304" pitchFamily="18" charset="0"/>
              </a:rPr>
              <a:t>Flow separation creates a free shear flow.</a:t>
            </a:r>
          </a:p>
          <a:p>
            <a:r>
              <a:rPr lang="en-IN" altLang="en-US" sz="2400">
                <a:cs typeface="Times New Roman" panose="02020603050405020304" pitchFamily="18" charset="0"/>
              </a:rPr>
              <a:t>Transition readily occurs in the free shear layer, and turbulent flow reattaches to the airfoil surface downstream of transition.</a:t>
            </a:r>
          </a:p>
        </p:txBody>
      </p:sp>
      <p:sp>
        <p:nvSpPr>
          <p:cNvPr id="5125" name="AutoShape 2" descr="http://www.see.ed.ac.uk/~johnc/teaching/fluidmechanics4/2003-04/fluids14/image37.gif">
            <a:extLst>
              <a:ext uri="{FF2B5EF4-FFF2-40B4-BE49-F238E27FC236}">
                <a16:creationId xmlns:a16="http://schemas.microsoft.com/office/drawing/2014/main" id="{97FC40F4-B686-E986-357A-2D4709AA716A}"/>
              </a:ext>
            </a:extLst>
          </p:cNvPr>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5126" name="AutoShape 4" descr="http://www.see.ed.ac.uk/~johnc/teaching/fluidmechanics4/2003-04/fluids14/image37.gif">
            <a:extLst>
              <a:ext uri="{FF2B5EF4-FFF2-40B4-BE49-F238E27FC236}">
                <a16:creationId xmlns:a16="http://schemas.microsoft.com/office/drawing/2014/main" id="{267856E3-544C-944A-A033-E9B18514242B}"/>
              </a:ext>
            </a:extLst>
          </p:cNvPr>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5127" name="AutoShape 7" descr="http://www.see.ed.ac.uk/~johnc/teaching/fluidmechanics4/2003-04/fluids14/image37.gif">
            <a:extLst>
              <a:ext uri="{FF2B5EF4-FFF2-40B4-BE49-F238E27FC236}">
                <a16:creationId xmlns:a16="http://schemas.microsoft.com/office/drawing/2014/main" id="{DB23E4EE-AAF7-4DF2-57D5-8FDD01AD45BE}"/>
              </a:ext>
            </a:extLst>
          </p:cNvPr>
          <p:cNvSpPr>
            <a:spLocks noChangeAspect="1" noChangeArrowheads="1"/>
          </p:cNvSpPr>
          <p:nvPr/>
        </p:nvSpPr>
        <p:spPr bwMode="auto">
          <a:xfrm>
            <a:off x="168275" y="-12033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20" name="Rectangle 19">
            <a:extLst>
              <a:ext uri="{FF2B5EF4-FFF2-40B4-BE49-F238E27FC236}">
                <a16:creationId xmlns:a16="http://schemas.microsoft.com/office/drawing/2014/main" id="{BDCB5877-BDF1-3724-FABD-E6A96B36E746}"/>
              </a:ext>
            </a:extLst>
          </p:cNvPr>
          <p:cNvSpPr>
            <a:spLocks noChangeArrowheads="1"/>
          </p:cNvSpPr>
          <p:nvPr/>
        </p:nvSpPr>
        <p:spPr bwMode="auto">
          <a:xfrm>
            <a:off x="325438" y="3971925"/>
            <a:ext cx="457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IN" altLang="en-US" sz="3600">
                <a:solidFill>
                  <a:srgbClr val="FF0000"/>
                </a:solidFill>
                <a:latin typeface="Blackadder ITC" panose="04020505051007020D02" pitchFamily="82" charset="0"/>
                <a:cs typeface="Times New Roman" panose="02020603050405020304" pitchFamily="18" charset="0"/>
              </a:rPr>
              <a:t>A Laminar separation bubble (LSB) is formed. </a:t>
            </a:r>
          </a:p>
        </p:txBody>
      </p:sp>
      <mc:AlternateContent xmlns:mc="http://schemas.openxmlformats.org/markup-compatibility/2006" xmlns:p14="http://schemas.microsoft.com/office/powerpoint/2010/main">
        <mc:Choice Requires="p14">
          <p:contentPart p14:bwMode="auto" r:id="rId3">
            <p14:nvContentPartPr>
              <p14:cNvPr id="11266" name="Ink 8">
                <a:extLst>
                  <a:ext uri="{FF2B5EF4-FFF2-40B4-BE49-F238E27FC236}">
                    <a16:creationId xmlns:a16="http://schemas.microsoft.com/office/drawing/2014/main" id="{B91A7A50-C02F-BA35-D4C1-3B71CD4D38EB}"/>
                  </a:ext>
                </a:extLst>
              </p14:cNvPr>
              <p14:cNvContentPartPr>
                <a14:cpLocks xmlns:a14="http://schemas.microsoft.com/office/drawing/2010/main" noRot="1" noChangeAspect="1" noEditPoints="1" noChangeArrowheads="1" noChangeShapeType="1"/>
              </p14:cNvContentPartPr>
              <p14:nvPr/>
            </p14:nvContentPartPr>
            <p14:xfrm>
              <a:off x="8839200" y="6856413"/>
              <a:ext cx="1588" cy="1587"/>
            </p14:xfrm>
          </p:contentPart>
        </mc:Choice>
        <mc:Fallback xmlns="">
          <p:pic>
            <p:nvPicPr>
              <p:cNvPr id="11266" name="Ink 8">
                <a:extLst>
                  <a:ext uri="{FF2B5EF4-FFF2-40B4-BE49-F238E27FC236}">
                    <a16:creationId xmlns:a16="http://schemas.microsoft.com/office/drawing/2014/main" id="{B91A7A50-C02F-BA35-D4C1-3B71CD4D38EB}"/>
                  </a:ext>
                </a:extLst>
              </p:cNvPr>
              <p:cNvPicPr>
                <a:picLocks noRot="1" noChangeAspect="1" noEditPoints="1" noChangeArrowheads="1" noChangeShapeType="1"/>
              </p:cNvPicPr>
              <p:nvPr/>
            </p:nvPicPr>
            <p:blipFill>
              <a:blip r:embed="rId4"/>
              <a:stretch>
                <a:fillRect/>
              </a:stretch>
            </p:blipFill>
            <p:spPr>
              <a:xfrm>
                <a:off x="8797912" y="6815151"/>
                <a:ext cx="84164" cy="84111"/>
              </a:xfrm>
              <a:prstGeom prst="rect">
                <a:avLst/>
              </a:prstGeom>
            </p:spPr>
          </p:pic>
        </mc:Fallback>
      </mc:AlternateContent>
      <p:grpSp>
        <p:nvGrpSpPr>
          <p:cNvPr id="2" name="Group 1">
            <a:extLst>
              <a:ext uri="{FF2B5EF4-FFF2-40B4-BE49-F238E27FC236}">
                <a16:creationId xmlns:a16="http://schemas.microsoft.com/office/drawing/2014/main" id="{FDD10D46-BBA9-3BB4-B0D5-885BA52EC9CC}"/>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0910A638-86D9-2BE6-01C4-C30DC6E3A7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A2B58F02-C145-10E2-1406-FDC16CF85E0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A2A466C-ADF2-49C1-537B-E196A849B855}"/>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0FA49548-443D-46F7-4E7B-ABEBA672CC9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C231A03-3868-81A8-FE74-D5DD5502C678}"/>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18C096C5-2C4F-1D3A-F875-A374B7F28A2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724DCAC3-144A-88D4-91E5-E94C778B70E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BB6ADE90-5A26-029F-B8CE-57CAAADEB83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B16144C-CB9E-C55E-F6DD-EAA9D3A21A2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1183181-A0FB-AC27-6527-E18C23A5FBE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82E83518-69BD-6AE8-026D-7E2684EEEFC0}"/>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A23461F5-3CA9-5A0E-D455-59C6072AB7C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89C26D60-0C33-9130-B5DC-1F91913EF60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F5F65264-0F37-2151-B516-44AEBDC0098C}"/>
                      </a:ext>
                    </a:extLst>
                  </p:cNvPr>
                  <p:cNvGrpSpPr>
                    <a:grpSpLocks/>
                  </p:cNvGrpSpPr>
                  <p:nvPr/>
                </p:nvGrpSpPr>
                <p:grpSpPr bwMode="auto">
                  <a:xfrm>
                    <a:off x="144" y="4234"/>
                    <a:ext cx="5616" cy="86"/>
                    <a:chOff x="96" y="4176"/>
                    <a:chExt cx="5520" cy="144"/>
                  </a:xfrm>
                </p:grpSpPr>
                <p:sp>
                  <p:nvSpPr>
                    <p:cNvPr id="14" name="Rectangle 13">
                      <a:extLst>
                        <a:ext uri="{FF2B5EF4-FFF2-40B4-BE49-F238E27FC236}">
                          <a16:creationId xmlns:a16="http://schemas.microsoft.com/office/drawing/2014/main" id="{DAA63996-EF6C-0703-6893-54F91876E88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4">
                      <a:extLst>
                        <a:ext uri="{FF2B5EF4-FFF2-40B4-BE49-F238E27FC236}">
                          <a16:creationId xmlns:a16="http://schemas.microsoft.com/office/drawing/2014/main" id="{B0DD888C-E3F6-976B-7495-6F554500D9B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DA82132-49E5-DEED-8B5F-C94DC00C3EA2}"/>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1A35ABC-691A-6F3E-FF2E-571BAB03F6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dissolve">
                                      <p:cBhvr>
                                        <p:cTn id="12" dur="500"/>
                                        <p:tgtEl>
                                          <p:spTgt spid="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dissolve">
                                      <p:cBhvr>
                                        <p:cTn id="17" dur="500"/>
                                        <p:tgtEl>
                                          <p:spTgt spid="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dissolve">
                                      <p:cBhvr>
                                        <p:cTn id="22" dur="500"/>
                                        <p:tgtEl>
                                          <p:spTgt spid="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dissolv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9">
            <a:extLst>
              <a:ext uri="{FF2B5EF4-FFF2-40B4-BE49-F238E27FC236}">
                <a16:creationId xmlns:a16="http://schemas.microsoft.com/office/drawing/2014/main" id="{B4E5F56E-3C5E-6FD6-6E94-F2304A96966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71650" y="1390650"/>
            <a:ext cx="485775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itle 1">
            <a:extLst>
              <a:ext uri="{FF2B5EF4-FFF2-40B4-BE49-F238E27FC236}">
                <a16:creationId xmlns:a16="http://schemas.microsoft.com/office/drawing/2014/main" id="{2D7D6154-5E79-D26C-BAC0-9A1F63756E38}"/>
              </a:ext>
            </a:extLst>
          </p:cNvPr>
          <p:cNvSpPr>
            <a:spLocks noGrp="1"/>
          </p:cNvSpPr>
          <p:nvPr>
            <p:ph type="title"/>
          </p:nvPr>
        </p:nvSpPr>
        <p:spPr>
          <a:xfrm>
            <a:off x="1776413" y="228600"/>
            <a:ext cx="6224587" cy="914400"/>
          </a:xfrm>
        </p:spPr>
        <p:txBody>
          <a:bodyPr/>
          <a:lstStyle/>
          <a:p>
            <a:r>
              <a:rPr lang="en-IN" altLang="en-US" sz="2800" dirty="0">
                <a:cs typeface="Times New Roman" panose="02020603050405020304" pitchFamily="18" charset="0"/>
              </a:rPr>
              <a:t>Laminar Separation Bubble in Aerofoil BL</a:t>
            </a:r>
          </a:p>
        </p:txBody>
      </p:sp>
      <p:pic>
        <p:nvPicPr>
          <p:cNvPr id="22" name="Picture 21">
            <a:extLst>
              <a:ext uri="{FF2B5EF4-FFF2-40B4-BE49-F238E27FC236}">
                <a16:creationId xmlns:a16="http://schemas.microsoft.com/office/drawing/2014/main" id="{E79FB323-C46A-DFD0-41FF-3E0E95B5D8B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4713288"/>
            <a:ext cx="44767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a:extLst>
              <a:ext uri="{FF2B5EF4-FFF2-40B4-BE49-F238E27FC236}">
                <a16:creationId xmlns:a16="http://schemas.microsoft.com/office/drawing/2014/main" id="{45832CEA-EA33-9AF2-83CA-6A4A3ECDE70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93925" y="4618038"/>
            <a:ext cx="4543425"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55C3ADCD-4AF9-D36D-8003-CE5EDC01021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47900" y="4313238"/>
            <a:ext cx="473392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Freeform 23">
            <a:extLst>
              <a:ext uri="{FF2B5EF4-FFF2-40B4-BE49-F238E27FC236}">
                <a16:creationId xmlns:a16="http://schemas.microsoft.com/office/drawing/2014/main" id="{98589A62-E2A0-9C78-AE89-AC5F7EBEA510}"/>
              </a:ext>
            </a:extLst>
          </p:cNvPr>
          <p:cNvSpPr/>
          <p:nvPr/>
        </p:nvSpPr>
        <p:spPr>
          <a:xfrm>
            <a:off x="2363788" y="1428750"/>
            <a:ext cx="4143375" cy="2441575"/>
          </a:xfrm>
          <a:custGeom>
            <a:avLst/>
            <a:gdLst>
              <a:gd name="connsiteX0" fmla="*/ 0 w 4144488"/>
              <a:gd name="connsiteY0" fmla="*/ 2440649 h 2440649"/>
              <a:gd name="connsiteX1" fmla="*/ 71252 w 4144488"/>
              <a:gd name="connsiteY1" fmla="*/ 267465 h 2440649"/>
              <a:gd name="connsiteX2" fmla="*/ 95002 w 4144488"/>
              <a:gd name="connsiteY2" fmla="*/ 124961 h 2440649"/>
              <a:gd name="connsiteX3" fmla="*/ 154379 w 4144488"/>
              <a:gd name="connsiteY3" fmla="*/ 18083 h 2440649"/>
              <a:gd name="connsiteX4" fmla="*/ 190005 w 4144488"/>
              <a:gd name="connsiteY4" fmla="*/ 18083 h 2440649"/>
              <a:gd name="connsiteX5" fmla="*/ 320633 w 4144488"/>
              <a:gd name="connsiteY5" fmla="*/ 196213 h 2440649"/>
              <a:gd name="connsiteX6" fmla="*/ 522514 w 4144488"/>
              <a:gd name="connsiteY6" fmla="*/ 588098 h 2440649"/>
              <a:gd name="connsiteX7" fmla="*/ 688768 w 4144488"/>
              <a:gd name="connsiteY7" fmla="*/ 908732 h 2440649"/>
              <a:gd name="connsiteX8" fmla="*/ 1128155 w 4144488"/>
              <a:gd name="connsiteY8" fmla="*/ 1276867 h 2440649"/>
              <a:gd name="connsiteX9" fmla="*/ 2042555 w 4144488"/>
              <a:gd name="connsiteY9" fmla="*/ 1668753 h 2440649"/>
              <a:gd name="connsiteX10" fmla="*/ 4144488 w 4144488"/>
              <a:gd name="connsiteY10" fmla="*/ 1953761 h 2440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44488" h="2440649">
                <a:moveTo>
                  <a:pt x="0" y="2440649"/>
                </a:moveTo>
                <a:cubicBezTo>
                  <a:pt x="27709" y="1547031"/>
                  <a:pt x="55418" y="653413"/>
                  <a:pt x="71252" y="267465"/>
                </a:cubicBezTo>
                <a:cubicBezTo>
                  <a:pt x="87086" y="-118483"/>
                  <a:pt x="81148" y="166525"/>
                  <a:pt x="95002" y="124961"/>
                </a:cubicBezTo>
                <a:cubicBezTo>
                  <a:pt x="108857" y="83397"/>
                  <a:pt x="138545" y="35896"/>
                  <a:pt x="154379" y="18083"/>
                </a:cubicBezTo>
                <a:cubicBezTo>
                  <a:pt x="170213" y="270"/>
                  <a:pt x="162296" y="-11605"/>
                  <a:pt x="190005" y="18083"/>
                </a:cubicBezTo>
                <a:cubicBezTo>
                  <a:pt x="217714" y="47771"/>
                  <a:pt x="265215" y="101211"/>
                  <a:pt x="320633" y="196213"/>
                </a:cubicBezTo>
                <a:cubicBezTo>
                  <a:pt x="376051" y="291215"/>
                  <a:pt x="522514" y="588098"/>
                  <a:pt x="522514" y="588098"/>
                </a:cubicBezTo>
                <a:cubicBezTo>
                  <a:pt x="583870" y="706851"/>
                  <a:pt x="587828" y="793937"/>
                  <a:pt x="688768" y="908732"/>
                </a:cubicBezTo>
                <a:cubicBezTo>
                  <a:pt x="789708" y="1023527"/>
                  <a:pt x="902524" y="1150197"/>
                  <a:pt x="1128155" y="1276867"/>
                </a:cubicBezTo>
                <a:cubicBezTo>
                  <a:pt x="1353786" y="1403537"/>
                  <a:pt x="1539833" y="1555937"/>
                  <a:pt x="2042555" y="1668753"/>
                </a:cubicBezTo>
                <a:cubicBezTo>
                  <a:pt x="2545277" y="1781569"/>
                  <a:pt x="3344882" y="1867665"/>
                  <a:pt x="4144488" y="1953761"/>
                </a:cubicBezTo>
              </a:path>
            </a:pathLst>
          </a:custGeom>
          <a:noFill/>
          <a:ln w="508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8" name="Freeform 27">
            <a:extLst>
              <a:ext uri="{FF2B5EF4-FFF2-40B4-BE49-F238E27FC236}">
                <a16:creationId xmlns:a16="http://schemas.microsoft.com/office/drawing/2014/main" id="{A7BE0FF6-57F9-3C8C-D382-13926BC02B2A}"/>
              </a:ext>
            </a:extLst>
          </p:cNvPr>
          <p:cNvSpPr/>
          <p:nvPr/>
        </p:nvSpPr>
        <p:spPr>
          <a:xfrm>
            <a:off x="2435225" y="1482725"/>
            <a:ext cx="4119563" cy="1900238"/>
          </a:xfrm>
          <a:custGeom>
            <a:avLst/>
            <a:gdLst>
              <a:gd name="connsiteX0" fmla="*/ 0 w 4120737"/>
              <a:gd name="connsiteY0" fmla="*/ 0 h 1900052"/>
              <a:gd name="connsiteX1" fmla="*/ 391885 w 4120737"/>
              <a:gd name="connsiteY1" fmla="*/ 11875 h 1900052"/>
              <a:gd name="connsiteX2" fmla="*/ 391885 w 4120737"/>
              <a:gd name="connsiteY2" fmla="*/ 11875 h 1900052"/>
              <a:gd name="connsiteX3" fmla="*/ 427511 w 4120737"/>
              <a:gd name="connsiteY3" fmla="*/ 285008 h 1900052"/>
              <a:gd name="connsiteX4" fmla="*/ 498763 w 4120737"/>
              <a:gd name="connsiteY4" fmla="*/ 688769 h 1900052"/>
              <a:gd name="connsiteX5" fmla="*/ 700644 w 4120737"/>
              <a:gd name="connsiteY5" fmla="*/ 938150 h 1900052"/>
              <a:gd name="connsiteX6" fmla="*/ 1223158 w 4120737"/>
              <a:gd name="connsiteY6" fmla="*/ 1318161 h 1900052"/>
              <a:gd name="connsiteX7" fmla="*/ 2398815 w 4120737"/>
              <a:gd name="connsiteY7" fmla="*/ 1686296 h 1900052"/>
              <a:gd name="connsiteX8" fmla="*/ 4120737 w 4120737"/>
              <a:gd name="connsiteY8" fmla="*/ 1900052 h 190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0737" h="1900052">
                <a:moveTo>
                  <a:pt x="0" y="0"/>
                </a:moveTo>
                <a:lnTo>
                  <a:pt x="391885" y="11875"/>
                </a:lnTo>
                <a:lnTo>
                  <a:pt x="391885" y="11875"/>
                </a:lnTo>
                <a:cubicBezTo>
                  <a:pt x="397823" y="57397"/>
                  <a:pt x="409698" y="172192"/>
                  <a:pt x="427511" y="285008"/>
                </a:cubicBezTo>
                <a:cubicBezTo>
                  <a:pt x="445324" y="397824"/>
                  <a:pt x="453241" y="579912"/>
                  <a:pt x="498763" y="688769"/>
                </a:cubicBezTo>
                <a:cubicBezTo>
                  <a:pt x="544285" y="797626"/>
                  <a:pt x="579912" y="833251"/>
                  <a:pt x="700644" y="938150"/>
                </a:cubicBezTo>
                <a:cubicBezTo>
                  <a:pt x="821377" y="1043049"/>
                  <a:pt x="940130" y="1193470"/>
                  <a:pt x="1223158" y="1318161"/>
                </a:cubicBezTo>
                <a:cubicBezTo>
                  <a:pt x="1506186" y="1442852"/>
                  <a:pt x="1915885" y="1589314"/>
                  <a:pt x="2398815" y="1686296"/>
                </a:cubicBezTo>
                <a:cubicBezTo>
                  <a:pt x="2881745" y="1783278"/>
                  <a:pt x="3501241" y="1841665"/>
                  <a:pt x="4120737" y="1900052"/>
                </a:cubicBezTo>
              </a:path>
            </a:pathLst>
          </a:cu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9" name="Freeform 28">
            <a:extLst>
              <a:ext uri="{FF2B5EF4-FFF2-40B4-BE49-F238E27FC236}">
                <a16:creationId xmlns:a16="http://schemas.microsoft.com/office/drawing/2014/main" id="{2242B953-2112-9AA4-031F-98AF38B8E39A}"/>
              </a:ext>
            </a:extLst>
          </p:cNvPr>
          <p:cNvSpPr/>
          <p:nvPr/>
        </p:nvSpPr>
        <p:spPr>
          <a:xfrm>
            <a:off x="2374900" y="2087563"/>
            <a:ext cx="4108450" cy="1793875"/>
          </a:xfrm>
          <a:custGeom>
            <a:avLst/>
            <a:gdLst>
              <a:gd name="connsiteX0" fmla="*/ 0 w 4108862"/>
              <a:gd name="connsiteY0" fmla="*/ 1793950 h 1793950"/>
              <a:gd name="connsiteX1" fmla="*/ 118753 w 4108862"/>
              <a:gd name="connsiteY1" fmla="*/ 143280 h 1793950"/>
              <a:gd name="connsiteX2" fmla="*/ 142504 w 4108862"/>
              <a:gd name="connsiteY2" fmla="*/ 72028 h 1793950"/>
              <a:gd name="connsiteX3" fmla="*/ 201880 w 4108862"/>
              <a:gd name="connsiteY3" fmla="*/ 776 h 1793950"/>
              <a:gd name="connsiteX4" fmla="*/ 285008 w 4108862"/>
              <a:gd name="connsiteY4" fmla="*/ 36402 h 1793950"/>
              <a:gd name="connsiteX5" fmla="*/ 380010 w 4108862"/>
              <a:gd name="connsiteY5" fmla="*/ 72028 h 1793950"/>
              <a:gd name="connsiteX6" fmla="*/ 748145 w 4108862"/>
              <a:gd name="connsiteY6" fmla="*/ 83904 h 1793950"/>
              <a:gd name="connsiteX7" fmla="*/ 1187532 w 4108862"/>
              <a:gd name="connsiteY7" fmla="*/ 95779 h 1793950"/>
              <a:gd name="connsiteX8" fmla="*/ 1781299 w 4108862"/>
              <a:gd name="connsiteY8" fmla="*/ 214532 h 1793950"/>
              <a:gd name="connsiteX9" fmla="*/ 2101932 w 4108862"/>
              <a:gd name="connsiteY9" fmla="*/ 368911 h 1793950"/>
              <a:gd name="connsiteX10" fmla="*/ 2291938 w 4108862"/>
              <a:gd name="connsiteY10" fmla="*/ 511415 h 1793950"/>
              <a:gd name="connsiteX11" fmla="*/ 2565070 w 4108862"/>
              <a:gd name="connsiteY11" fmla="*/ 903301 h 1793950"/>
              <a:gd name="connsiteX12" fmla="*/ 3004457 w 4108862"/>
              <a:gd name="connsiteY12" fmla="*/ 1081431 h 1793950"/>
              <a:gd name="connsiteX13" fmla="*/ 4108862 w 4108862"/>
              <a:gd name="connsiteY13" fmla="*/ 1188309 h 179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08862" h="1793950">
                <a:moveTo>
                  <a:pt x="0" y="1793950"/>
                </a:moveTo>
                <a:cubicBezTo>
                  <a:pt x="47501" y="1112108"/>
                  <a:pt x="95002" y="430267"/>
                  <a:pt x="118753" y="143280"/>
                </a:cubicBezTo>
                <a:cubicBezTo>
                  <a:pt x="142504" y="-143707"/>
                  <a:pt x="128650" y="95779"/>
                  <a:pt x="142504" y="72028"/>
                </a:cubicBezTo>
                <a:cubicBezTo>
                  <a:pt x="156358" y="48277"/>
                  <a:pt x="178129" y="6714"/>
                  <a:pt x="201880" y="776"/>
                </a:cubicBezTo>
                <a:cubicBezTo>
                  <a:pt x="225631" y="-5162"/>
                  <a:pt x="255320" y="24527"/>
                  <a:pt x="285008" y="36402"/>
                </a:cubicBezTo>
                <a:cubicBezTo>
                  <a:pt x="314696" y="48277"/>
                  <a:pt x="302821" y="64111"/>
                  <a:pt x="380010" y="72028"/>
                </a:cubicBezTo>
                <a:cubicBezTo>
                  <a:pt x="457200" y="79945"/>
                  <a:pt x="748145" y="83904"/>
                  <a:pt x="748145" y="83904"/>
                </a:cubicBezTo>
                <a:cubicBezTo>
                  <a:pt x="882732" y="87862"/>
                  <a:pt x="1015340" y="74008"/>
                  <a:pt x="1187532" y="95779"/>
                </a:cubicBezTo>
                <a:cubicBezTo>
                  <a:pt x="1359724" y="117550"/>
                  <a:pt x="1628899" y="169010"/>
                  <a:pt x="1781299" y="214532"/>
                </a:cubicBezTo>
                <a:cubicBezTo>
                  <a:pt x="1933699" y="260054"/>
                  <a:pt x="2016826" y="319430"/>
                  <a:pt x="2101932" y="368911"/>
                </a:cubicBezTo>
                <a:cubicBezTo>
                  <a:pt x="2187039" y="418391"/>
                  <a:pt x="2214748" y="422350"/>
                  <a:pt x="2291938" y="511415"/>
                </a:cubicBezTo>
                <a:cubicBezTo>
                  <a:pt x="2369128" y="600480"/>
                  <a:pt x="2446317" y="808298"/>
                  <a:pt x="2565070" y="903301"/>
                </a:cubicBezTo>
                <a:cubicBezTo>
                  <a:pt x="2683823" y="998304"/>
                  <a:pt x="2747158" y="1033930"/>
                  <a:pt x="3004457" y="1081431"/>
                </a:cubicBezTo>
                <a:cubicBezTo>
                  <a:pt x="3261756" y="1128932"/>
                  <a:pt x="3685309" y="1158620"/>
                  <a:pt x="4108862" y="1188309"/>
                </a:cubicBezTo>
              </a:path>
            </a:pathLst>
          </a:cu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pic>
        <p:nvPicPr>
          <p:cNvPr id="31" name="Picture 30">
            <a:extLst>
              <a:ext uri="{FF2B5EF4-FFF2-40B4-BE49-F238E27FC236}">
                <a16:creationId xmlns:a16="http://schemas.microsoft.com/office/drawing/2014/main" id="{837E3DD5-C758-5CA7-670E-9B071514A50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1466850"/>
            <a:ext cx="23241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a:extLst>
              <a:ext uri="{FF2B5EF4-FFF2-40B4-BE49-F238E27FC236}">
                <a16:creationId xmlns:a16="http://schemas.microsoft.com/office/drawing/2014/main" id="{E24A9B5F-D28A-211D-6455-467DB536802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778375" y="2386013"/>
            <a:ext cx="207645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C7B6D569-6890-A8A1-5DEB-8471B3F86EFA}"/>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2B8E82BF-C4D0-04DC-6ACC-378180FDA1B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3C1ADAC2-142F-FF83-6430-D18282A974A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0F1D0270-5D07-F439-E3AB-F1B2826FEB7D}"/>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32384121-3807-8596-F352-6F8F89796F7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8B4B0D6-2A3B-92D6-A148-1F8C83F3F23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4F24231-7B45-75C9-8D80-FCA19372D20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BB0C7C5-395A-E08D-05B4-8C7E372BF5F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DA7A14D9-D63D-0276-7E69-B3A5824CF42E}"/>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4F2E2AF-2201-86D7-BF50-1EB9E7F0C1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58D5847-189D-44E9-140E-CC67CDCBA5C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CEDE93F6-0155-3025-7EF8-930654D91E79}"/>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379B1D8F-8AF3-A738-5CA0-8897821B2D4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F0FB37AB-2EE0-F373-1F8F-6207BA80658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0928D85-CDF5-1225-9D4F-55947FDAB9C2}"/>
                      </a:ext>
                    </a:extLst>
                  </p:cNvPr>
                  <p:cNvGrpSpPr>
                    <a:grpSpLocks/>
                  </p:cNvGrpSpPr>
                  <p:nvPr/>
                </p:nvGrpSpPr>
                <p:grpSpPr bwMode="auto">
                  <a:xfrm>
                    <a:off x="144" y="4234"/>
                    <a:ext cx="5616" cy="86"/>
                    <a:chOff x="96" y="4176"/>
                    <a:chExt cx="5520" cy="144"/>
                  </a:xfrm>
                </p:grpSpPr>
                <p:sp>
                  <p:nvSpPr>
                    <p:cNvPr id="14" name="Rectangle 13">
                      <a:extLst>
                        <a:ext uri="{FF2B5EF4-FFF2-40B4-BE49-F238E27FC236}">
                          <a16:creationId xmlns:a16="http://schemas.microsoft.com/office/drawing/2014/main" id="{0E93276E-32F7-7FF3-BF3F-2DE8C3573F9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4">
                      <a:extLst>
                        <a:ext uri="{FF2B5EF4-FFF2-40B4-BE49-F238E27FC236}">
                          <a16:creationId xmlns:a16="http://schemas.microsoft.com/office/drawing/2014/main" id="{425688F1-22F1-0381-C964-0D0922A2458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A7C1461-5E26-C742-E09B-00A92BD3F970}"/>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15E3921-D991-BFED-681C-8AADF827239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5" name="Picture 24">
            <a:extLst>
              <a:ext uri="{FF2B5EF4-FFF2-40B4-BE49-F238E27FC236}">
                <a16:creationId xmlns:a16="http://schemas.microsoft.com/office/drawing/2014/main" id="{77BFC04E-1E82-80FC-10F3-F6820F39080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9769" y="1968501"/>
            <a:ext cx="7021512"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circle(in)">
                                      <p:cBhvr>
                                        <p:cTn id="12" dur="500"/>
                                        <p:tgtEl>
                                          <p:spTgt spid="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circle(in)">
                                      <p:cBhvr>
                                        <p:cTn id="17" dur="500"/>
                                        <p:tgtEl>
                                          <p:spTgt spid="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circle(in)">
                                      <p:cBhvr>
                                        <p:cTn id="22" dur="500"/>
                                        <p:tgtEl>
                                          <p:spTgt spid="2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circle(in)">
                                      <p:cBhvr>
                                        <p:cTn id="27" dur="500"/>
                                        <p:tgtEl>
                                          <p:spTgt spid="3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circle(in)">
                                      <p:cBhvr>
                                        <p:cTn id="32" dur="500"/>
                                        <p:tgtEl>
                                          <p:spTgt spid="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ntr" presetSubtype="16"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circle(in)">
                                      <p:cBhvr>
                                        <p:cTn id="37" dur="500"/>
                                        <p:tgtEl>
                                          <p:spTgt spid="2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6" presetClass="entr" presetSubtype="16" fill="hold"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circle(in)">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circle(in)">
                                      <p:cBhvr>
                                        <p:cTn id="47"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2">
            <a:extLst>
              <a:ext uri="{FF2B5EF4-FFF2-40B4-BE49-F238E27FC236}">
                <a16:creationId xmlns:a16="http://schemas.microsoft.com/office/drawing/2014/main" id="{5D7BEA3A-D30C-BA9E-3E96-8069B623A45C}"/>
              </a:ext>
            </a:extLst>
          </p:cNvPr>
          <p:cNvSpPr>
            <a:spLocks noGrp="1"/>
          </p:cNvSpPr>
          <p:nvPr>
            <p:ph type="title"/>
          </p:nvPr>
        </p:nvSpPr>
        <p:spPr>
          <a:xfrm>
            <a:off x="2286000" y="228600"/>
            <a:ext cx="5486400" cy="911225"/>
          </a:xfrm>
        </p:spPr>
        <p:txBody>
          <a:bodyPr/>
          <a:lstStyle/>
          <a:p>
            <a:r>
              <a:rPr lang="en-US" altLang="en-US" sz="2800" dirty="0">
                <a:cs typeface="Times New Roman" panose="02020603050405020304" pitchFamily="18" charset="0"/>
              </a:rPr>
              <a:t>The Efficient Flow on Suction Side : Perfect Airfoil Shape </a:t>
            </a:r>
          </a:p>
        </p:txBody>
      </p:sp>
      <p:sp>
        <p:nvSpPr>
          <p:cNvPr id="14339" name="Content Placeholder 3">
            <a:extLst>
              <a:ext uri="{FF2B5EF4-FFF2-40B4-BE49-F238E27FC236}">
                <a16:creationId xmlns:a16="http://schemas.microsoft.com/office/drawing/2014/main" id="{FB91D80C-5147-2201-8884-3C78164A8C11}"/>
              </a:ext>
            </a:extLst>
          </p:cNvPr>
          <p:cNvSpPr>
            <a:spLocks noGrp="1"/>
          </p:cNvSpPr>
          <p:nvPr>
            <p:ph idx="1"/>
          </p:nvPr>
        </p:nvSpPr>
        <p:spPr>
          <a:xfrm>
            <a:off x="177800" y="1149350"/>
            <a:ext cx="8788400" cy="4184650"/>
          </a:xfrm>
        </p:spPr>
        <p:txBody>
          <a:bodyPr/>
          <a:lstStyle/>
          <a:p>
            <a:r>
              <a:rPr lang="en-US" altLang="en-US" sz="2400">
                <a:cs typeface="Times New Roman" panose="02020603050405020304" pitchFamily="18" charset="0"/>
              </a:rPr>
              <a:t>The flow on the suction side  of an well behaving blade is expected to reach </a:t>
            </a:r>
            <a:r>
              <a:rPr lang="en-IN" altLang="en-US" sz="2400">
                <a:cs typeface="Times New Roman" panose="02020603050405020304" pitchFamily="18" charset="0"/>
              </a:rPr>
              <a:t>transition on the airfoil surface without the mechanism of a laminar separation bubble.</a:t>
            </a:r>
          </a:p>
          <a:p>
            <a:r>
              <a:rPr lang="en-IN" altLang="en-US" sz="2400">
                <a:cs typeface="Times New Roman" panose="02020603050405020304" pitchFamily="18" charset="0"/>
              </a:rPr>
              <a:t>Prior to transition, the drag increases slowly, while downstream of transition the growth is more rapid and consistent with a turbulent boundary layer.</a:t>
            </a:r>
          </a:p>
          <a:p>
            <a:r>
              <a:rPr lang="en-US" altLang="en-US" sz="2400">
                <a:cs typeface="Times New Roman" panose="02020603050405020304" pitchFamily="18" charset="0"/>
              </a:rPr>
              <a:t>Such a flow is characterized by</a:t>
            </a:r>
          </a:p>
          <a:p>
            <a:r>
              <a:rPr lang="en-US" altLang="en-US" sz="2400">
                <a:cs typeface="Times New Roman" panose="02020603050405020304" pitchFamily="18" charset="0"/>
              </a:rPr>
              <a:t> The position of laminar–turbulent transition, </a:t>
            </a:r>
          </a:p>
          <a:p>
            <a:r>
              <a:rPr lang="en-US" altLang="en-US" sz="2400">
                <a:cs typeface="Times New Roman" panose="02020603050405020304" pitchFamily="18" charset="0"/>
              </a:rPr>
              <a:t>Transition length and </a:t>
            </a:r>
          </a:p>
          <a:p>
            <a:r>
              <a:rPr lang="en-US" altLang="en-US" sz="2400">
                <a:cs typeface="Times New Roman" panose="02020603050405020304" pitchFamily="18" charset="0"/>
              </a:rPr>
              <a:t>Diffusion rate.</a:t>
            </a:r>
          </a:p>
        </p:txBody>
      </p:sp>
      <p:pic>
        <p:nvPicPr>
          <p:cNvPr id="17412" name="Picture 3">
            <a:extLst>
              <a:ext uri="{FF2B5EF4-FFF2-40B4-BE49-F238E27FC236}">
                <a16:creationId xmlns:a16="http://schemas.microsoft.com/office/drawing/2014/main" id="{34366346-E9CB-F441-B69A-CCFCD995C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0088" y="4572000"/>
            <a:ext cx="574040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C56A81A3-888B-CA8F-BC50-C3CD6DB0BA3C}"/>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0F0DA87E-5400-2831-0BAF-FBFDF3C624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D874611B-996A-8D87-20F6-D61A4CA18F1E}"/>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9EBFC03-E1FE-3F8C-C54E-E97246DB9094}"/>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CE044833-61A1-1B7A-A540-3930B4D9E2F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03677EE-617F-E96E-9D3E-EE098CDFCBB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CD7247A-51FD-A1BD-763D-D8353FB77DE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B006755-8A74-AD50-F22B-F4D80F298E2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A9A9A76F-D2B6-B478-428D-032C5415E68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9090C041-8D8F-3193-62CC-D594536762A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BFCE166-ACE1-B891-96E9-19284013B9B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FF255485-6608-4DBE-B544-437ED9275422}"/>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E861F9F4-F847-D396-F077-C43A9654E6A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FEC084F-E45D-0881-6C04-28C7CEC54A0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F4C88A0C-27DC-F028-86CB-27E5F3B31382}"/>
                      </a:ext>
                    </a:extLst>
                  </p:cNvPr>
                  <p:cNvGrpSpPr>
                    <a:grpSpLocks/>
                  </p:cNvGrpSpPr>
                  <p:nvPr/>
                </p:nvGrpSpPr>
                <p:grpSpPr bwMode="auto">
                  <a:xfrm>
                    <a:off x="144" y="4234"/>
                    <a:ext cx="5616" cy="86"/>
                    <a:chOff x="96" y="4176"/>
                    <a:chExt cx="5520" cy="144"/>
                  </a:xfrm>
                </p:grpSpPr>
                <p:sp>
                  <p:nvSpPr>
                    <p:cNvPr id="13" name="Rectangle 12">
                      <a:extLst>
                        <a:ext uri="{FF2B5EF4-FFF2-40B4-BE49-F238E27FC236}">
                          <a16:creationId xmlns:a16="http://schemas.microsoft.com/office/drawing/2014/main" id="{0574BAF7-B989-F0F5-1A4B-6CB767C00E9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BB162B28-5C46-0B1A-7F0F-08F6DDD5039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1808FA6-304C-302A-FCCF-B3504B5595D9}"/>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74290DC-33DC-3D0D-900D-817AD917EC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dissolve">
                                      <p:cBhvr>
                                        <p:cTn id="7" dur="500"/>
                                        <p:tgtEl>
                                          <p:spTgt spid="143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dissolve">
                                      <p:cBhvr>
                                        <p:cTn id="12" dur="500"/>
                                        <p:tgtEl>
                                          <p:spTgt spid="143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dissolve">
                                      <p:cBhvr>
                                        <p:cTn id="17" dur="500"/>
                                        <p:tgtEl>
                                          <p:spTgt spid="143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dissolve">
                                      <p:cBhvr>
                                        <p:cTn id="22" dur="500"/>
                                        <p:tgtEl>
                                          <p:spTgt spid="1433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dissolve">
                                      <p:cBhvr>
                                        <p:cTn id="27" dur="500"/>
                                        <p:tgtEl>
                                          <p:spTgt spid="1433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339">
                                            <p:txEl>
                                              <p:pRg st="5" end="5"/>
                                            </p:txEl>
                                          </p:spTgt>
                                        </p:tgtEl>
                                        <p:attrNameLst>
                                          <p:attrName>style.visibility</p:attrName>
                                        </p:attrNameLst>
                                      </p:cBhvr>
                                      <p:to>
                                        <p:strVal val="visible"/>
                                      </p:to>
                                    </p:set>
                                    <p:animEffect transition="in" filter="dissolve">
                                      <p:cBhvr>
                                        <p:cTn id="32" dur="500"/>
                                        <p:tgtEl>
                                          <p:spTgt spid="143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30B0D-FC32-46C5-60B3-064C976508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C72094-8739-95C7-6EA2-8FA9EC6E8FB0}"/>
              </a:ext>
            </a:extLst>
          </p:cNvPr>
          <p:cNvSpPr>
            <a:spLocks noGrp="1"/>
          </p:cNvSpPr>
          <p:nvPr>
            <p:ph type="title"/>
          </p:nvPr>
        </p:nvSpPr>
        <p:spPr>
          <a:xfrm>
            <a:off x="838200" y="152400"/>
            <a:ext cx="7772400" cy="1143000"/>
          </a:xfrm>
        </p:spPr>
        <p:txBody>
          <a:bodyPr/>
          <a:lstStyle/>
          <a:p>
            <a:r>
              <a:rPr lang="en-US" sz="2800" dirty="0"/>
              <a:t>Bluff Body Boundary Layer</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BFE8AE13-D000-C5A8-A320-FAAD44623E3B}"/>
                  </a:ext>
                </a:extLst>
              </p14:cNvPr>
              <p14:cNvContentPartPr/>
              <p14:nvPr/>
            </p14:nvContentPartPr>
            <p14:xfrm>
              <a:off x="5251680" y="5365800"/>
              <a:ext cx="360" cy="360"/>
            </p14:xfrm>
          </p:contentPart>
        </mc:Choice>
        <mc:Fallback xmlns="">
          <p:pic>
            <p:nvPicPr>
              <p:cNvPr id="3" name="Ink 2">
                <a:extLst>
                  <a:ext uri="{FF2B5EF4-FFF2-40B4-BE49-F238E27FC236}">
                    <a16:creationId xmlns:a16="http://schemas.microsoft.com/office/drawing/2014/main" id="{98C6D1DC-8CC1-113C-89B4-151C435FF12F}"/>
                  </a:ext>
                </a:extLst>
              </p:cNvPr>
              <p:cNvPicPr/>
              <p:nvPr/>
            </p:nvPicPr>
            <p:blipFill>
              <a:blip r:embed="rId6"/>
              <a:stretch>
                <a:fillRect/>
              </a:stretch>
            </p:blipFill>
            <p:spPr>
              <a:xfrm>
                <a:off x="5242320" y="5356440"/>
                <a:ext cx="19080" cy="19080"/>
              </a:xfrm>
              <a:prstGeom prst="rect">
                <a:avLst/>
              </a:prstGeom>
            </p:spPr>
          </p:pic>
        </mc:Fallback>
      </mc:AlternateContent>
      <p:grpSp>
        <p:nvGrpSpPr>
          <p:cNvPr id="22" name="Group 21">
            <a:extLst>
              <a:ext uri="{FF2B5EF4-FFF2-40B4-BE49-F238E27FC236}">
                <a16:creationId xmlns:a16="http://schemas.microsoft.com/office/drawing/2014/main" id="{74A58F06-44E2-B26B-66CE-030829A76932}"/>
              </a:ext>
            </a:extLst>
          </p:cNvPr>
          <p:cNvGrpSpPr/>
          <p:nvPr/>
        </p:nvGrpSpPr>
        <p:grpSpPr>
          <a:xfrm>
            <a:off x="0" y="0"/>
            <a:ext cx="9144000" cy="6858000"/>
            <a:chOff x="0" y="0"/>
            <a:chExt cx="9144000" cy="6858000"/>
          </a:xfrm>
        </p:grpSpPr>
        <p:pic>
          <p:nvPicPr>
            <p:cNvPr id="23" name="Picture 22" descr="Logo usage Guidelines">
              <a:extLst>
                <a:ext uri="{FF2B5EF4-FFF2-40B4-BE49-F238E27FC236}">
                  <a16:creationId xmlns:a16="http://schemas.microsoft.com/office/drawing/2014/main" id="{81A8A1D7-2EC6-985F-CC78-C6E49F61FA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38">
              <a:extLst>
                <a:ext uri="{FF2B5EF4-FFF2-40B4-BE49-F238E27FC236}">
                  <a16:creationId xmlns:a16="http://schemas.microsoft.com/office/drawing/2014/main" id="{F777B9D1-4034-1718-D17B-911F9160B16C}"/>
                </a:ext>
              </a:extLst>
            </p:cNvPr>
            <p:cNvGrpSpPr>
              <a:grpSpLocks/>
            </p:cNvGrpSpPr>
            <p:nvPr/>
          </p:nvGrpSpPr>
          <p:grpSpPr bwMode="auto">
            <a:xfrm>
              <a:off x="0" y="0"/>
              <a:ext cx="9144000" cy="6858000"/>
              <a:chOff x="0" y="0"/>
              <a:chExt cx="9144000" cy="6858000"/>
            </a:xfrm>
          </p:grpSpPr>
          <p:grpSp>
            <p:nvGrpSpPr>
              <p:cNvPr id="25" name="Group 19">
                <a:extLst>
                  <a:ext uri="{FF2B5EF4-FFF2-40B4-BE49-F238E27FC236}">
                    <a16:creationId xmlns:a16="http://schemas.microsoft.com/office/drawing/2014/main" id="{28825FA7-309E-A707-DCDD-EC5706A76D03}"/>
                  </a:ext>
                </a:extLst>
              </p:cNvPr>
              <p:cNvGrpSpPr>
                <a:grpSpLocks/>
              </p:cNvGrpSpPr>
              <p:nvPr/>
            </p:nvGrpSpPr>
            <p:grpSpPr bwMode="auto">
              <a:xfrm>
                <a:off x="0" y="0"/>
                <a:ext cx="9144000" cy="6858000"/>
                <a:chOff x="0" y="0"/>
                <a:chExt cx="9144000" cy="6858000"/>
              </a:xfrm>
            </p:grpSpPr>
            <p:grpSp>
              <p:nvGrpSpPr>
                <p:cNvPr id="27" name="Group 26">
                  <a:extLst>
                    <a:ext uri="{FF2B5EF4-FFF2-40B4-BE49-F238E27FC236}">
                      <a16:creationId xmlns:a16="http://schemas.microsoft.com/office/drawing/2014/main" id="{6D907D87-E11A-BED8-9968-5DCDCAB8AA66}"/>
                    </a:ext>
                  </a:extLst>
                </p:cNvPr>
                <p:cNvGrpSpPr>
                  <a:grpSpLocks/>
                </p:cNvGrpSpPr>
                <p:nvPr/>
              </p:nvGrpSpPr>
              <p:grpSpPr bwMode="auto">
                <a:xfrm>
                  <a:off x="0" y="0"/>
                  <a:ext cx="9144000" cy="6858000"/>
                  <a:chOff x="0" y="0"/>
                  <a:chExt cx="5760" cy="4320"/>
                </a:xfrm>
              </p:grpSpPr>
              <p:grpSp>
                <p:nvGrpSpPr>
                  <p:cNvPr id="29" name="Group 28">
                    <a:extLst>
                      <a:ext uri="{FF2B5EF4-FFF2-40B4-BE49-F238E27FC236}">
                        <a16:creationId xmlns:a16="http://schemas.microsoft.com/office/drawing/2014/main" id="{CEFA0978-07B9-A65D-439D-6F7647E8529A}"/>
                      </a:ext>
                    </a:extLst>
                  </p:cNvPr>
                  <p:cNvGrpSpPr>
                    <a:grpSpLocks/>
                  </p:cNvGrpSpPr>
                  <p:nvPr/>
                </p:nvGrpSpPr>
                <p:grpSpPr bwMode="auto">
                  <a:xfrm>
                    <a:off x="0" y="0"/>
                    <a:ext cx="192" cy="4320"/>
                    <a:chOff x="0" y="-48"/>
                    <a:chExt cx="144" cy="4368"/>
                  </a:xfrm>
                </p:grpSpPr>
                <p:sp>
                  <p:nvSpPr>
                    <p:cNvPr id="1032" name="Rectangle 10">
                      <a:extLst>
                        <a:ext uri="{FF2B5EF4-FFF2-40B4-BE49-F238E27FC236}">
                          <a16:creationId xmlns:a16="http://schemas.microsoft.com/office/drawing/2014/main" id="{F7FFDA42-7DED-9785-3534-DD80BB66464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33" name="Rectangle 11">
                      <a:extLst>
                        <a:ext uri="{FF2B5EF4-FFF2-40B4-BE49-F238E27FC236}">
                          <a16:creationId xmlns:a16="http://schemas.microsoft.com/office/drawing/2014/main" id="{A6FE0EDE-98F8-C243-5F1E-48C852A3FDF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C410DD49-78F5-9EF2-826B-D6BC8CB5B8DB}"/>
                      </a:ext>
                    </a:extLst>
                  </p:cNvPr>
                  <p:cNvGrpSpPr>
                    <a:grpSpLocks/>
                  </p:cNvGrpSpPr>
                  <p:nvPr/>
                </p:nvGrpSpPr>
                <p:grpSpPr bwMode="auto">
                  <a:xfrm>
                    <a:off x="5674" y="24"/>
                    <a:ext cx="86" cy="4296"/>
                    <a:chOff x="5616" y="-48"/>
                    <a:chExt cx="144" cy="4368"/>
                  </a:xfrm>
                </p:grpSpPr>
                <p:sp>
                  <p:nvSpPr>
                    <p:cNvPr id="1030" name="Rectangle 13">
                      <a:extLst>
                        <a:ext uri="{FF2B5EF4-FFF2-40B4-BE49-F238E27FC236}">
                          <a16:creationId xmlns:a16="http://schemas.microsoft.com/office/drawing/2014/main" id="{173CF1CB-250F-711A-947A-15CE0C53D71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31" name="Rectangle 14">
                      <a:extLst>
                        <a:ext uri="{FF2B5EF4-FFF2-40B4-BE49-F238E27FC236}">
                          <a16:creationId xmlns:a16="http://schemas.microsoft.com/office/drawing/2014/main" id="{5F9C03B7-CDAF-8853-556C-671E0CF8B40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2E2B76DF-F0C6-BEA9-4BF5-3C59E3F13E94}"/>
                      </a:ext>
                    </a:extLst>
                  </p:cNvPr>
                  <p:cNvGrpSpPr>
                    <a:grpSpLocks/>
                  </p:cNvGrpSpPr>
                  <p:nvPr/>
                </p:nvGrpSpPr>
                <p:grpSpPr bwMode="auto">
                  <a:xfrm>
                    <a:off x="144" y="0"/>
                    <a:ext cx="5616" cy="144"/>
                    <a:chOff x="96" y="-48"/>
                    <a:chExt cx="5520" cy="144"/>
                  </a:xfrm>
                </p:grpSpPr>
                <p:sp>
                  <p:nvSpPr>
                    <p:cNvPr id="1028" name="Rectangle 1027">
                      <a:extLst>
                        <a:ext uri="{FF2B5EF4-FFF2-40B4-BE49-F238E27FC236}">
                          <a16:creationId xmlns:a16="http://schemas.microsoft.com/office/drawing/2014/main" id="{20A6C4E1-E380-7394-D3FF-DF03DFDA3ED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9" name="Rectangle 1028">
                      <a:extLst>
                        <a:ext uri="{FF2B5EF4-FFF2-40B4-BE49-F238E27FC236}">
                          <a16:creationId xmlns:a16="http://schemas.microsoft.com/office/drawing/2014/main" id="{2B72E636-D9FE-6056-9595-599CEB1C784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24" name="Group 1023">
                    <a:extLst>
                      <a:ext uri="{FF2B5EF4-FFF2-40B4-BE49-F238E27FC236}">
                        <a16:creationId xmlns:a16="http://schemas.microsoft.com/office/drawing/2014/main" id="{08B5BD94-4EC8-EBE5-70A3-546DB11335B9}"/>
                      </a:ext>
                    </a:extLst>
                  </p:cNvPr>
                  <p:cNvGrpSpPr>
                    <a:grpSpLocks/>
                  </p:cNvGrpSpPr>
                  <p:nvPr/>
                </p:nvGrpSpPr>
                <p:grpSpPr bwMode="auto">
                  <a:xfrm>
                    <a:off x="144" y="4234"/>
                    <a:ext cx="5616" cy="86"/>
                    <a:chOff x="96" y="4176"/>
                    <a:chExt cx="5520" cy="144"/>
                  </a:xfrm>
                </p:grpSpPr>
                <p:sp>
                  <p:nvSpPr>
                    <p:cNvPr id="1025" name="Rectangle 1024">
                      <a:extLst>
                        <a:ext uri="{FF2B5EF4-FFF2-40B4-BE49-F238E27FC236}">
                          <a16:creationId xmlns:a16="http://schemas.microsoft.com/office/drawing/2014/main" id="{8B55FA1F-0DB8-DF8E-5668-1551991CE49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7" name="Rectangle 1026">
                      <a:extLst>
                        <a:ext uri="{FF2B5EF4-FFF2-40B4-BE49-F238E27FC236}">
                          <a16:creationId xmlns:a16="http://schemas.microsoft.com/office/drawing/2014/main" id="{CEA2E481-E34E-4F60-0959-4F526ECB844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8" name="Rectangle 21">
                  <a:extLst>
                    <a:ext uri="{FF2B5EF4-FFF2-40B4-BE49-F238E27FC236}">
                      <a16:creationId xmlns:a16="http://schemas.microsoft.com/office/drawing/2014/main" id="{9E62CE05-453F-F2B5-3105-BD39C7F6AE28}"/>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6" name="Picture 42" descr="A picture containing shape&#10;&#10;Description automatically generated">
                <a:extLst>
                  <a:ext uri="{FF2B5EF4-FFF2-40B4-BE49-F238E27FC236}">
                    <a16:creationId xmlns:a16="http://schemas.microsoft.com/office/drawing/2014/main" id="{7FCCBB7A-8D50-7BB3-481F-772A34464C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4" name="Picture 2" descr="Crossflow">
            <a:extLst>
              <a:ext uri="{FF2B5EF4-FFF2-40B4-BE49-F238E27FC236}">
                <a16:creationId xmlns:a16="http://schemas.microsoft.com/office/drawing/2014/main" id="{5E9343CA-56F8-49E2-1DD0-41B4B36999FF}"/>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sharpenSoften amount="79000"/>
                    </a14:imgEffect>
                    <a14:imgEffect>
                      <a14:brightnessContrast bright="-35000" contrast="76000"/>
                    </a14:imgEffect>
                  </a14:imgLayer>
                </a14:imgProps>
              </a:ext>
              <a:ext uri="{28A0092B-C50C-407E-A947-70E740481C1C}">
                <a14:useLocalDpi xmlns:a14="http://schemas.microsoft.com/office/drawing/2010/main" val="0"/>
              </a:ext>
            </a:extLst>
          </a:blip>
          <a:srcRect/>
          <a:stretch>
            <a:fillRect/>
          </a:stretch>
        </p:blipFill>
        <p:spPr bwMode="auto">
          <a:xfrm>
            <a:off x="872568" y="1470804"/>
            <a:ext cx="7089800" cy="473446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omparison of airflow for Formula 1 1952, 2004 and 2024 📸: @justformulacar  #F1 #Formula1 #FormulaOne #F1News #Formula1News #F12024 #GrandPrix  #MotorSport #Race #Racing">
            <a:extLst>
              <a:ext uri="{FF2B5EF4-FFF2-40B4-BE49-F238E27FC236}">
                <a16:creationId xmlns:a16="http://schemas.microsoft.com/office/drawing/2014/main" id="{2ED7942F-4DCB-590A-AB3A-740990021C3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57400" y="1397479"/>
            <a:ext cx="4191000" cy="52335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023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7B4F084-56B6-41C8-A220-B9CA33B99703}">
  <we:reference id="f12c312d-282a-4734-8843-05915fdfef0b" version="4.3.3.0" store="EXCatalog" storeType="EXCatalog"/>
  <we:alternateReferences>
    <we:reference id="WA104178141" version="4.3.3.0" store="en-IN"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14281</TotalTime>
  <Words>701</Words>
  <Application>Microsoft Office PowerPoint</Application>
  <PresentationFormat>On-screen Show (4:3)</PresentationFormat>
  <Paragraphs>83</Paragraphs>
  <Slides>24</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1" baseType="lpstr">
      <vt:lpstr>Arial</vt:lpstr>
      <vt:lpstr>Blackadder ITC</vt:lpstr>
      <vt:lpstr>Cambria Math</vt:lpstr>
      <vt:lpstr>Script MT Bold</vt:lpstr>
      <vt:lpstr>Times New Roman</vt:lpstr>
      <vt:lpstr>Default Design</vt:lpstr>
      <vt:lpstr>Equation</vt:lpstr>
      <vt:lpstr>Boundary Layer Theory for Aerofoil</vt:lpstr>
      <vt:lpstr>Boundary Layer Theory for Aerofoil</vt:lpstr>
      <vt:lpstr>Euler Solution for An Aerofoil</vt:lpstr>
      <vt:lpstr>Essential Global Outcome of Euler Analysis</vt:lpstr>
      <vt:lpstr>Surface Pressure Distributions </vt:lpstr>
      <vt:lpstr>Airfoil Pressure Distributions</vt:lpstr>
      <vt:lpstr>Superiority of Zero Weight Balloon</vt:lpstr>
      <vt:lpstr>Aerodynamic Performance of an Aerofoil &amp;</vt:lpstr>
      <vt:lpstr>Angle of Attack &amp; Stall</vt:lpstr>
      <vt:lpstr>Complex Aerodynamics due to Boundary Layer on an Aerofoil</vt:lpstr>
      <vt:lpstr>PowerPoint Presentation</vt:lpstr>
      <vt:lpstr>PowerPoint Presentation</vt:lpstr>
      <vt:lpstr>PowerPoint Presentation</vt:lpstr>
      <vt:lpstr>Boundary Layer on Suction Surface of an Aerofoil @ Low  Reynolds Numbers</vt:lpstr>
      <vt:lpstr> Prandtl’s 2D Boundary Layer Equations</vt:lpstr>
      <vt:lpstr>BL Equations at The Surface of Airfoil</vt:lpstr>
      <vt:lpstr>Zero Pressure Gradient Location on Suction Surface on An Airfoil</vt:lpstr>
      <vt:lpstr>Adverse Pressure Gradient</vt:lpstr>
      <vt:lpstr>Remarks on Prandtl’s Idea </vt:lpstr>
      <vt:lpstr>Remarks on Prandtl’s Idea </vt:lpstr>
      <vt:lpstr>Adverse Pressure Gradient : Boundary Layer Separation</vt:lpstr>
      <vt:lpstr>Laminar Separation Bubble in Aerofoil BL</vt:lpstr>
      <vt:lpstr>The Efficient Flow on Suction Side : Perfect Airfoil Shape </vt:lpstr>
      <vt:lpstr>Bluff Body Boundary Layer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P M V Subbarao</cp:lastModifiedBy>
  <cp:revision>862</cp:revision>
  <cp:lastPrinted>2002-01-11T03:20:09Z</cp:lastPrinted>
  <dcterms:created xsi:type="dcterms:W3CDTF">2002-01-11T02:48:10Z</dcterms:created>
  <dcterms:modified xsi:type="dcterms:W3CDTF">2025-11-10T01:54:53Z</dcterms:modified>
</cp:coreProperties>
</file>