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22"/>
  </p:notesMasterIdLst>
  <p:sldIdLst>
    <p:sldId id="1257" r:id="rId2"/>
    <p:sldId id="1495" r:id="rId3"/>
    <p:sldId id="1496" r:id="rId4"/>
    <p:sldId id="1148" r:id="rId5"/>
    <p:sldId id="1150" r:id="rId6"/>
    <p:sldId id="1083" r:id="rId7"/>
    <p:sldId id="1498" r:id="rId8"/>
    <p:sldId id="1499" r:id="rId9"/>
    <p:sldId id="1500" r:id="rId10"/>
    <p:sldId id="1087" r:id="rId11"/>
    <p:sldId id="1089" r:id="rId12"/>
    <p:sldId id="1090" r:id="rId13"/>
    <p:sldId id="1091" r:id="rId14"/>
    <p:sldId id="1092" r:id="rId15"/>
    <p:sldId id="1093" r:id="rId16"/>
    <p:sldId id="1088" r:id="rId17"/>
    <p:sldId id="1487" r:id="rId18"/>
    <p:sldId id="1465" r:id="rId19"/>
    <p:sldId id="1099" r:id="rId20"/>
    <p:sldId id="1447" r:id="rId21"/>
  </p:sldIdLst>
  <p:sldSz cx="9144000" cy="6858000" type="screen4x3"/>
  <p:notesSz cx="6858000" cy="965835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1D08264A-7DC7-46A3-9653-275CABCDCF17}">
          <p14:sldIdLst>
            <p14:sldId id="1257"/>
          </p14:sldIdLst>
        </p14:section>
        <p14:section name="Untitled Section" id="{0F1A7A6A-A2D2-473E-8E57-238C4531FD9C}">
          <p14:sldIdLst>
            <p14:sldId id="1495"/>
            <p14:sldId id="1496"/>
            <p14:sldId id="1148"/>
            <p14:sldId id="1150"/>
            <p14:sldId id="1083"/>
            <p14:sldId id="1498"/>
            <p14:sldId id="1499"/>
            <p14:sldId id="1500"/>
            <p14:sldId id="1087"/>
            <p14:sldId id="1089"/>
            <p14:sldId id="1090"/>
            <p14:sldId id="1091"/>
            <p14:sldId id="1092"/>
            <p14:sldId id="1093"/>
            <p14:sldId id="1088"/>
            <p14:sldId id="1487"/>
            <p14:sldId id="1465"/>
            <p14:sldId id="1099"/>
            <p14:sldId id="1447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907B4"/>
    <a:srgbClr val="FFCCCC"/>
    <a:srgbClr val="FF0000"/>
    <a:srgbClr val="FF9900"/>
    <a:srgbClr val="E5291B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5620"/>
    <p:restoredTop sz="94660"/>
  </p:normalViewPr>
  <p:slideViewPr>
    <p:cSldViewPr>
      <p:cViewPr varScale="1">
        <p:scale>
          <a:sx n="74" d="100"/>
          <a:sy n="74" d="100"/>
        </p:scale>
        <p:origin x="1060" y="5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553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280" units="cm"/>
          <inkml:channel name="Y" type="integer" max="800" units="cm"/>
        </inkml:traceFormat>
        <inkml:channelProperties>
          <inkml:channelProperty channel="X" name="resolution" value="28.31858" units="1/cm"/>
          <inkml:channelProperty channel="Y" name="resolution" value="28.36879" units="1/cm"/>
        </inkml:channelProperties>
      </inkml:inkSource>
      <inkml:timestamp xml:id="ts0" timeString="2014-07-25T03:25:16.888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  <inkml:channel name="T" type="integer" max="2.14748E9" units="dev"/>
        </inkml:traceFormat>
        <inkml:channelProperties>
          <inkml:channelProperty channel="X" name="resolution" value="1000" units="1/cm"/>
          <inkml:channelProperty channel="Y" name="resolution" value="1000.25494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3-09-20T03:29:05.12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2389 17976 162 0,'0'0'40'0,"0"0"5"15,0 0-94-15,0 0-24 0,-18 31-10 16,18-31 42-1,0 0 41-15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  <inkml:channel name="T" type="integer" max="2.14748E9" units="dev"/>
        </inkml:traceFormat>
        <inkml:channelProperties>
          <inkml:channelProperty channel="X" name="resolution" value="1000" units="1/cm"/>
          <inkml:channelProperty channel="Y" name="resolution" value="1000.25494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3-10-14T03:27:48.02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2601 18093 250 0,'0'0'86'0,"0"0"6"16,0 0-48-16,0 0-32 16,0 0 7-16,0 0-3 15,0 0-9-15,0 0-8 16,0 0-1-16,0 0-19 16,0 0-37-16,0 0-52 0,0 0-5 15,0 0 11-15,0 0 3 16,0 0 88-16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159" units="cm"/>
          <inkml:channel name="Y" type="integer" max="18850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999.96686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0-31T03:36:16.36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5914 15527 204 0,'-7'-3'-129'16,"-1"1"57"-16,0 0 72 0,1-1 1 0,1 0-3 0,0 2 1 16,1-1 1-16,1 1 0 0,-1-2 0 0,0 3 19 0,1-2-2 0,-10-2 10 15,8 1 22-15,2-4-17 0,-2 2 15 0,6-2-18 16,-3 0-7-16,0 3 5 15,1 0-13-15,0-1 12 0,1 0-13 0,-6 1-10 16,6-1-2-16,0 3-2 0,-2 0-3 0,3 0 4 0,-4 0-6 16,0 0 6-16,0 2 11 0,4 0-14 15,0 0 9-15,0 0-15 0,0 0-8 0,-1 0 29 0,-1 0-18 0,-22-3 21 16,15 4-2-16,9-1 4 0,-5-2 21 0,14 2-15 0,-5 0 9 16,-1 2-3-16,-1 0-8 0,-7-2 9 0,5 0 14 0,0 0-22 15,0-2 13-15,6 1-18 0,0-1-3 0,1 1 10 16,2 0-14-16,1 1 13 15,0 0-2-15,-1-2-3 0,3 1 5 0,-2-1-7 16,5 1-16-16,0-1 20 0,-2 2-11 0,1 1 13 0,1-1-18 16,1 3 11-16,1-3-1 0,0 2 3 0,4 1-12 0,3-1 12 15,3 2-5-15,4-2 6 0,-6 0-7 0,3 0-6 16,2 0 0-16,3 0-1 16,2-2-3-16,0 2 10 0,0-2-6 0,-5 0 7 15,5 1-5-15,-1-1 1 0,-1 1 5 0,11-1-4 0,-6-2-5 16,9-1 7-16,7-1-5 0,-8-1 9 0,7-2 9 15,-3 2-7-15,-6 0 9 0,10 1-9 0,-6-1-6 16,4 1 11-16,-2 2-22 0,-5 0 19 0,2 0-17 0,-8 1 2 0,-1-2 6 16,-3 3-5-16,-4 1-1 15,4 1-4-15,-5 0 0 0,3 0-1 0,-1 1 3 0,-4-1 1 0,-6-2 1 0,-2 2-2 16,-4-2 0-16,0 0-1 16,3 2-2-16,-4-2 0 0,3 0 4 0,-4 0 1 0,3-1 4 0,0 1-6 15,-6 0-11-15,2 0 15 0,-7 0-14 16,0-2 13-16,-2 2-12 0,-1 0-20 15,-1 2 1-15,1-1-12 0,-2 1-23 0,0 0 14 16,-1-2-19-16,0 0 14 0,0 0-33 0,0 0-103 0</inkml:trace>
  <inkml:trace contextRef="#ctx0" brushRef="#br0" timeOffset="537.6">5908 15681 437 0,'-8'-7'26'0,"1"3"15"0,1 0 6 0,2 1-4 0,1-3-20 0,1-2 8 0,1 2-12 0,1 1 11 15,0-3-11 1,1 6-7-16,1-3 11 0,1 0-10 0,1 2 11 16,0-7 15-16,-1-2-8 0,1 5 12 0,-1 1-7 15,3 3-22-15,1-2-1 0,-2 3-9 0,2 2-5 0,-2-1 2 16,1 1 0-16,-2 0 1 0,4 0 11 0,-1 1-3 16,5 1 9-16,3 2-8 0,2-2-2 0,2 0 10 15,3 4-8-15,-12-2 9 0,10-1 2 0,4 2-4 16,-7-5 11-16,24 2-8 0,-8 2 2 0,0-3 8 15,9 2-2-15,-2-3 7 0,-2 0-2 0,3 0-16 16,0 1 1-16,3-1-4 0,2-1 0 0,1 2-9 16,4 0-4-16,-9-1 1 0,3 3-3 0,-3 1 1 15,-2-2 2-15,-2-1-3 0,1 1-8 0,0-2 12 0,-6 1-6 16,2-1 8-16,-4 3-4 0,-6 2 2 0,4-1 2 16,-5 4-2-16,4-5-5 0,-4-1 4 0,-3 1 3 15,-1 0 1-15,-2-1-3 0,-3-1-1 0,-3-2 1 16,-1 1 1-16,-1 2 4 0,-2-2-6 0,-3 1-5 0,0-3 2 15,-1 3 8-15,-1 3-13 0,0 0 7 16,-2 2-9-16,2-6 5 0,-3 0-3 0,0 0-2 0,0 0 1 16,0 0 2-16,0 0-8 0,0 0 4 0,0 0-7 15,0 0-12-15,0 0-22 0,1 0-29 0,-1 0 5 16,1 0-53-16,0 0-105 0</inkml:trace>
  <inkml:trace contextRef="#ctx0" brushRef="#br0" timeOffset="2090.38">7609 14577 194 0,'0'-14'58'0,"0"0"-1"0,2-1 8 16,-1 0-11-16,1 3-32 0,2 2 21 16,-2-1-18-16,2 2 23 0,-3-3-6 0,-1-2-8 0,3 5 12 15,-1 0-13-15,1 2-6 0,-2 2 18 0,-1-4-13 0,0-1 16 31,0 5-15-31,-1-5 0 0,1 2-2 0,-1 5 1 0,-3-9-10 0,1 5-1 0,0-2-5 0,3-6 3 16,-3 10-1-16,1 0-11 16,-2 0 7-16,0 3-10 0,0-4 0 0,0 5 5 0,-1-2-1 0,1-2 3 15,-4-4 6-15,1 2-8 0,-2 0 6 16,-4 0-6-16,1 5 2 0,-4-8-2 0,1 4-4 16,2-1 3-16,-3-1 2 0,3 1 0 0,-3 1 3 0,-8-1-3 15,13 2 0-15,-7-1-8 16,4-1-2-16,3 1-1 0,-12-1 4 0,-1 1 0 15,0 1 2-15,-1-1-5 0,-1 0-10 0,0 0 15 16,-2 1-9-16,1 0 12 0,-1 1-1 0,-2 1-6 16,-1 0 6-16,-4 0-9 0,3 0-8 0,0 1 12 15,-8 0-13-15,5 0 12 0,-3 2-1 0,1 0-1 16,5 2 12-16,-1 1-13 0,0 3-5 0,-3 0 3 16,-2 3-4-16,-1 0 4 0,-3-4 2 0,1 3 4 15,1-2 0-15,0 2 1 0,1 1-10 0,1-1 7 0,1 3-7 16,2-4 7-16,-3 1 3 0,2 2-3 0,-6-3 3 15,4 3-3-15,0 2 3 0,1 3-4 0,4-4-6 16,-11 4 3-16,11-3 9 0,0-2-8 0,2 7 10 16,10-6-11-16,-9-2-2 0,-2 3 7 0,3 1 1 0,-1 3 3 15,-1 5-5-15,1-4-1 0,1 0-6 0,3-1 3 16,4-1-8-16,-2 3 16 0,0-1-6 0,1 2 9 16,1-1-4-16,0 1-8 0,3 0 8 0,-4-2-9 15,2 2 0-15,2-1 8 0,0 1-8 0,-1 0 8 16,2-3 1-16,1 3-2 0,3-2 6 0,2 3-6 15,-1 3-5-15,-7-1 2 0,6 4-7 0,-6-1 8 0,1-4 9 16,3 5-9-16,-2-5 8 0,6-2-11 0,-4 1-7 16,6 1 15-16,5 0-7 0,-3 0 11 0,-2-1-8 0,1-2-4 15,1 3 4-15,5-1-3 0,3 0-12 16,0 2 20-16,-3-9-17 0,2 3 19 0,3 4-17 0,3-3 6 16,3 3 2-16,-2 1-1 0,2 0-12 0,3-1 15 15,-2 0-6-15,6 1 8 0,0-3-2 0,4 5-1 16,5 0 5-16,1 1-4 0,5 1 0 0,-2 1 4 15,5-1-11-15,-1-2 8 0,0 1 3 0,2-1-1 16,4 3 7-16,0 0-7 0,4 2-4 0,1 1 5 0,4-3-4 16,5-1 6-16,4 0-2 0,1-2-1 0,0 0 0 15,1 1-2-15,1 0-13 0,5-1 19 0,3 0-12 16,0-3 14-16,-1 0-18 0,0-2-5 0,-5-5 4 0,6 0-5 16,4-4-2-16,2-2 20 0,3-1-6 15,-2-6 11-15,-4-1-2 0,1-3-3 16,-1-2 10-16,2-1-9 0,-2-2-3 0,-9-2 11 0,2 1-7 0,-8-5 10 15,-1 1-13-15,1-2 8 0,-6-2-2 0,2 0 6 16,-4 0 1-16,-2-4 0 0,-2 2-7 0,-6-1 6 16,1-1-1-16,-1-2-4 0,-6-3 6 0,3-2-6 15,-8-1 3-15,-1-6 7 0,0 0-1 16,-2-4 5-16,3 0 9 0,-2-2 6 0,-4-1 4 0,-4-8-3 0,-5 5-10 16,-5-3-14-16,0 0-5 0,-5 0 1 0,2-3 6 0,-2-1-11 15,1 0 8-15,-2 3-12 16,-2 0-2-16,-4 0 0 0,-1 6 0 0,-2-2 1 0,-1 2-2 0,1-1-2 15,-2 3 1-15,6 4-1 0,-4 0-2 0,-4 8 6 16,-4-2-5-16,-2 5 5 0,4 0-3 0,-1 3-7 16,6 0 5-16,-3 0-5 0,-6 3-2 0,1-3 7 15,-5-2-11-15,7 9 10 0,-7 1 1 0,-5 1-10 16,-3 5 10-16,-16-2-12 0,15 5-1 0,-2 4-25 16,-7-3-11-16,12 6-5 0,-11 2-34 0,1 4-42 15,11-1-30-15,-9 1-4 0,9 3-79 0</inkml:trace>
  <inkml:trace contextRef="#ctx0" brushRef="#br0" timeOffset="3392.43">7342 14200 1050 0,'-5'-12'13'0,"5"1"27"0,0 2-11 0,16 0 15 0,-15 0-21 0,-1-2-5 0,0 3 1 16,-14 0-2-16,15-1-10 0,4 1 12 0,-3-1-8 15,1 2 12-15,0-2 3 0,-3-2-6 0,4 2 14 0,3-1-13 32,0 0-2-32,3 3-2 0,-4-5-9 0,-6 1 6 0,8 0-11 0,7-1 6 0,-1 1-4 0,10-3 3 15,-4 2-16-15,-6-1 11 0,6 0-11 0,-2 0 11 16,1-1-3-16,4 3-1 16,-2 1 4-16,1 3-4 0,2-2-3 0,0-3 2 15,2 4-1-15,-1 1 0 0,3 1-9 0,0 3 8 16,2-1 0-16,4-2 2 0,-2 1-4 0,2 1 2 15,1-2-4-15,-2 3 5 0,3 2 3 0,1-3-1 0,-3 4 1 0,2-1-4 0,-3-1-7 16,0 4 11-16,1 0-9 0,5-1 10 0,-2-1-6 0,9 1 4 16,2-1 5-16,-2 1-4 0,1 2-2 0,1 0-1 15,-6 1-12-15,4 1 8 0,1 1 2 0,4-1 3 32,-3 2 9-32,5-2-7 0,-7 1-5 0,2 1 5 15,0-1-6-15,-3 5 7 0,1 0 5 0,1 3-10 16,-1 1 11-16,3 0-13 0,-4 1 4 0,2-4 8 15,-4 4-11-15,-2-1 11 0,1 0-5 0,-2 2-1 16,1-1 4-16,0-1-4 0,1 3-2 0,-9-1 7 0,3 1-5 16,-2 1 4-16,0 0 3 0,4 2-8 0,-3-2 7 15,-1 2-10-15,-3 0-4 0,2 0 15 0,-4 3-11 16,-1-1 13-16,1 1-9 0,-4 3 0 0,1-1 2 16,-2 1-3-16,1 0 1 0,0 1 7 0,-4 0 1 0,8-2 3 15,-5 1-11-15,-1 2 5 0,-1-2-3 0,-2 1 3 16,-3-1-14-16,-1 0 13 0,0-2-9 0,0-2 12 15,0 3 0-15,-1-2-5 0,-1 3 5 0,0 2-6 16,-3-4 1-16,2 2 3 0,-3-2 2 0,3-1-1 16,0 2-8-16,0 0 2 0,-2-1-2 0,-3 2 4 15,-1-2-5-15,5 0 5 0,-6-1-8 0,2-1 7 16,3 5 3-16,-7-7-4 0,4 3 10 0,0 1-10 0,-5-9-2 16,3 7 2-16,0-2 0 0,-1 4 3 0,2-1 4 15,-1-2-7-15,-2-2-1 0,-1-3-3 0,1 2-5 16,-2 1 12-16,5 0-2 0,2 0 7 0,-3 1-8 0,1-2-1 15,-1-1 2-15,-4 1-1 0,4-4-10 0,0 3 15 16,-2 0-13-16,4-4 15 0,-4 1-6 0,3 1-1 16,2 4 5-16,-3 0-4 0,-1-2 5 0,0-1-8 15,0-2 1-15,0 0-4 0,2 0 6 0,-2 2 2 16,1-4 3-16,-3 2-3 0,3-1-3 0,-2-1-2 16,1 1-3-16,3 1 2 0,-5 1 5 0,2 0-1 0,0 1 4 15,-1-1-6-15,1 1-13 0,0 0 20 0,1-1-13 16,-2-1 15-16,0 1-8 0,-2-1 0 0,0 2 5 15,1-2-4-15,-2-1 3 0,-1 3-5 0,0-1 7 16,1 1-6-16,0 3 8 0,0-4-12 0,0-2 3 0,-1 3-5 16,1-3 7-16,-1 4-1 0,2 1-4 0,-1-1 1 15,0 0 5-15,0 0-2 0,1 0 4 0,2 2-4 16,0 1 11-16,-1-1-14 0,0-3 0 0,-1-1-5 16,2-2 14-16,0 1-7 0,0 1 5 0,-2-3-8 15,2 2-4-15,0-2 11 0,-1-2-8 0,1 1 9 16,-3-4 0-16,0 1-4 0,2 0 8 0,0 2-8 15,-3 2 5-15,0 2-2 0,-4-2-2 0,1-1 2 0,-1-1 1 16,0-2-2-16,1 1 6 0,-1-1-5 0,-2-2-1 16,1-1 11-16,0 2-10 0,2-3 11 15,-1 1 0-15,1-1-8 0,1-1 10 0,-2 0-11 0,2 1 0 0,1-1 1 16,-2 0-10-16,2 0 9 16,-1-1 7-16,0 3-11 0,1-1 9 0,-1 0-10 0,1 1 10 0,-1-3-9 15,1 0 1-15,-1-1-3 0,0 2 5 0,1-2-5 16,0 1 3-16,-1 1-3 0,1-1-2 0,0 1 9 15,-2-1-5-15,2 0 6 0,0 1-10 0,-1 0 7 16,1 0-1-16,-3 2 3 0,1 0 2 0,2 1-11 16,-2-1 1-16,0 0-5 0,1 0 9 0,2-1 2 15,-1 3 5-15,1-2-4 0,-2 0 2 0,1 0-7 0,0 0-6 16,-1 0 1-16,1 1 9 0,1-1-6 0,0-1 10 0,-1 0-11 16,1-1 2-16,-2 0 4 0,2 1-3 0,-1 0 4 15,1-5-3-15,0 0-1 0,0 0 7 0,-3 7-6 16,2-2 3-16,1-2-3 0,0 3-6 0,0-3 5 15,0-3 3-15,0 0-3 0,0 0-1 0,0 0-4 16,0 0-32-16,0 0-79 0,0 0-59 0,0 0-11 16,0 0-209-16</inkml:trace>
  <inkml:trace contextRef="#ctx0" brushRef="#br0" timeOffset="4578.05">10811 16678 230 0,'-4'-6'-64'0,"-1"1"51"0,1-1 77 0,-2 0-7 0,0 2-20 0,-1-1-1 0,2 3-18 0,10 0 16 16,-11-3 1-16,-2 2 7 0,1-1 14 0,-10-3-11 15,11 1-11-15,1 6-3 0,0-1-24 0,-1 0 16 16,0-1-19-16,1 0-3 0,-3 1 12 0,1-2-12 16,-3 5-3-16,2-1 25 0,-1 4-9 0,-1 3 17 0,1-2-6 15,-1 0-14-15,2-2 9 0,-4 4-13 0,0-1-9 16,1 1 7-16,-1 2-13 0,6 0 14 0,-2 0 1 15,-4-3-7-15,2 2 8 0,0-1-10 0,1 2-6 0,1-1 20 16,-1 1-14-16,2 1 17 0,-3 0-5 0,3 0-4 16,0 2 6-16,0-1-7 0,-1 0-1 0,-1 2 3 15,-1-3-5-15,-1 0 4 0,8 3-4 0,-7-5 5 16,5 3 2-16,-4 0-2 0,-1 0-13 0,5-2 16 16,-3 1-11-16,3-1 13 0,-2-1 4 0,3 5-10 0,1-3 12 15,-2 2-13-15,4 2 5 0,0-2-1 0,-2-2-6 16,3 5 5-16,0-3 6 0,0 2-11 0,0 2 11 15,0-2-14-15,0 2-1 0,1-3 5 0,1 2-7 0,0 0 9 16,1 0-1-16,1 0-1 0,0-1 4 0,3 0-6 16,-4 0-21-16,3 1 30 0,2 0-12 0,1 0 20 15,0 0-5-15,-1-1-1 0,0-2 4 0,0 3-4 16,0 0-5-16,4-2 3 0,-5 5-13 0,6-1 9 16,0 3 0-16,-7 0-3 0,6-3 8 0,-6 1-10 15,2-3-10-15,3 1 14 0,3 0-8 16,-4 0 11-16,3 1 0 0,-3-2-9 0,-2-2 7 0,6 0-7 15,-6-1 0-15,4-1 8 0,0 0-8 0,0-2 10 0,3 0 8 0,-5 0-9 16,3-3 19-16,0-1-18 0,-1 0-4 16,0-4 22-16,1 1-14 0,1-1 19 0,-2 1-17 15,1-3 6-15,2-2-4 0,-1 1 5 0,-1-4-14 0,0 2 12 16,2-1-2-16,-1-2 4 0,2-1-10 16,1-1-6-16,-1 0-4 0,0 0 1 15,0-2-8-15,-2 0 16 0,2 0-9 0,1-1 12 16,-3 0-14-16,0 0 4 0,-4-3 3 0,1 1 0 0,0 0-5 0,-1-3 15 0,4 2-8 15,-5-4 11-15,-1 2 1 0,1-1-7 16,-1-4 3-16,-3 8-8 0,0-9-10 16,2 3 16-16,-1-1-2 0,-3-8 6 0,3 7-12 15,-5-3-2-15,-1 1-3 0,-1 2 3 0,1-3-2 0,0 2 4 0,2-1 1 16,0-2 1-16,-3 4-3 0,-1-5-2 16,0 3 2-16,-2-2-1 0,1 1-5 0,0 0 4 0,0-1 1 0,1 0 3 15,-1 0 2-15,0-2-6 16,1 3-5-16,-11-3 1 0,7 1-10 0,0 2 17 15,-1-4-4-15,9 0 9 0,-10 1-11 0,-1 2-2 0,0 1 0 16,-7 4 0-16,5-5-1 0,-5 2 1 0,0 2-4 16,5-4 4-16,6 13-8 0,-8-3 2 0,2-1-3 0,-7 8 4 0,-7-7-3 15,3 4-4-15,-5 6 1 0,3 3-2 16,-5-2 2-16,-6 2-2 0,0 1-8 16,-6-3 1-16,-6 10-32 0,-2 4-63 15,-4 0-40-15,-12 8-6 0,-5-8-107 0</inkml:trace>
  <inkml:trace contextRef="#ctx0" brushRef="#br0" timeOffset="62375.03">17111 10148 222 0,'0'-2'-84'0,"1"2"57"0,-5 0 70 0,1 1 3 16,2-1-18-16,-2 1-20 0,8 1 15 0,0-1-16 0,-5-1-1 0,0 0 9 15,0 0-12-15,0 0 14 0,0 0 5 0,0 0 9 16,0 0 8-16,0 0-3 0,0 0-10 0,0 0 15 15,0 0-13-15,2-2 17 0,4 1 4 0,-6 1-12 16,0 0 10-16,1-3-14 0,-1 3-14 0,0 0 23 16,0 0-16-16,1-3 21 0,6 2-11 0,-7-1-15 15,1 1 5-15,-1 1-11 0,0 0-5 0,7-4 7 0,-2 4-1 16,0 1 4-16,-1-1 3 0,0 0-6 0,5 0 9 16,-1 0-8-16,1-1-10 0,4-1 28 0,-4 1-19 15,4 1 23-15,6-1-19 16,-4 0 3-16,2-1-2 0,2-1 1 0,-2 1-16 0,2-1 5 0,3 0-10 0,-1 1 10 15,2-1 1-15,1 0-6 16,-1 0 8-16,1 0-10 0,-1-1-7 0,-3 0 8 0,4 2-5 0,-2-1 8 16,-4 0-2-16,1 1-2 0,-6-1-1 0,3 2 1 15,1-3-5-15,-1 2 4 0,1-1 0 0,-6-1 1 16,2 1 1-16,-5 0-3 0,0 1 1 0,-4 1-1 16,2-1-2-16,-2 1 5 0,0-1-11 0,-2 1 8 0,-2 1 2 15,0 0-9-15,0 0 3 0,0 0-13 0,0 0-22 16,0 0 12-16,-1 0-19 0,0 0 13 0,-17-1-33 15,10 4-20-15,1 1-18 0,-1 0-4 0,0 3-57 16,-1-1-54-16</inkml:trace>
  <inkml:trace contextRef="#ctx0" brushRef="#br0" timeOffset="62851.6">17120 10433 463 0,'3'-6'76'0,"-4"1"-50"0,0 0 8 0,1 3-3 0,4 0-9 0,2 1 8 0,0-1-23 0,-4 0 20 15,4 0-15-15,3 1-2 0,-1 0 14 0,9 0-12 16,-7 0 2-16,-2-4 43 0,5 4-18 0,-7 0 26 0,4-2-19 16,-2 2-25-16,-2 0 3 0,0-2-14 0,0 4-17 15,1 0 11-15,-2 0-10 0,1 2 12 0,1 0-2 16,-3-2-4-16,2 0 11 0,0-2-12 0,2 1-11 0,0 2 16 16,0 1-14-16,1 1 16 0,1-1-8 0,1-4 8 15,2 3 5-15,2-1-1 0,-1 3-8 0,2 2 14 16,4-3-10-16,1 2 12 0,2-3-2 0,-1 0-2 15,-5-1 7-15,6-2-6 0,-3 0-3 0,1 0 6 16,3-3-11-16,-5 4 9 0,-3-3-10 0,0 0 4 16,-4 2 1-16,-1 0 0 0,-3 1-11 0,-3 0 10 0,1 2-2 15,-2-3 6-15,-1 0 1 0,-3 1-7 0,0 0 8 16,0 0-6-16,0 0 13 0,0 0-14 0,0 0-6 16,0 0 0-16,0-1-3 0,0 1 4 0,-1 0 4 0,1 0-2 15,-19-3-9-15,13 3 4 0,-1 1-5 0,1 0 4 16,1 0-17-16,3 2-52 0,-1-1-42 0,2 0-7 15,-3 4-169-15</inkml:trace>
  <inkml:trace contextRef="#ctx0" brushRef="#br0" timeOffset="64617.1">18596 9581 298 0,'1'-9'108'0,"1"2"-21"0,-1-1 1 0,0 2-16 0,0 0 29 0,0 2-24 15,0-3-22-15,1 2 11 0,-2 5-22 0,0 0-26 16,4-11 7-16,-3 8-14 0,1-4-1 0,-1 4 9 16,1 0-9-16,-2-1 10 0,1 0 2 0,-1 4-10 15,0 0 12-15,0 0-13 16,0 0-2-16,0 0-4 0,1-1-12 0,0 0 8 0,0 0 2 15,11-6-8-15,-8 11 7 0,1 2-10 0,0 1-7 0,0 1 16 0,0 2-8 16,-3 2 10-16,1 1-7 16,2 0 0-16,-3 1 2 0,1 1-1 0,0 1 3 0,0 0 1 15,-1 3-1-15,2 2 1 0,-3 0 5 16,1-1-3-16,0 1 7 0,1-1-8 0,-3 0-6 0,2 1 14 0,-1-4-14 0,0-1 14 16,0-3-3-16,1-3-3 15,-2 0 12-15,0-5-11 0,1 4-5 0,-1-3 19 16,0-2-8-16,0-4 15 0,0 0 6 0,0 0 7 15,0 0 13-15,0-3-7 0,0-2-4 0,0-5-3 0,0 3-12 0,0-2 10 0,0-3-7 16,0-1-8-16,0-3 6 16,1-3-7-16,0-1-3 0,0-2-7 0,1 0-8 0,0 2 6 0,-1 0 9 15,0-1-16-15,-1 2 7 16,1 1-9-16,1 1 9 0,-2 3-9 0,3-1 1 0,-3 2-5 16,1 1 5-16,0 0-5 0,0 2 2 0,1 1-6 15,1 4-4-15,-2 2-16 0,2 3-20 0,0 0 4 0,0 2-40 0,-2 0-50 16,1 3-39-1,2 2-10-15,-4 2-133 0</inkml:trace>
  <inkml:trace contextRef="#ctx0" brushRef="#br0" timeOffset="65008.6">18264 10155 458 0,'0'0'73'0,"0"0"5"0,0 0 29 16,0 0-43-16,9-10 16 0,-2 6-33 0,3 1-6 15,2-1-4-15,0 1-8 0,5 0-5 0,-1-2 7 0,3 0-7 0,4 1 2 0,3-1 15 16,6 0-8-16,1 0 12 0,-2-1-10 0,-1-1-12 15,1 1 2-15,-1 1-7 0,1 2-22 0,-3 0 15 16,2 1-15-16,-3 1 17 0,7 0-6 0,0 1-6 16,1 0 4-16,2 0-5 0,-3 0-6 0,5-1 6 31,1-1 0-31,0-1 4 0,-2 3 2 0,-2-1-3 16,-3 1-1-16,0 0 1 0,0 0 4 0,-2 0-7 15,-9 1 9-15,7 1-9 0,-5-1 3 0,1 1 4 0,0-2-5 16,-8-1 8-16,-1 2-1 0,-1-1-12 0,2 2-10 15,-6-1 0-15,1 0-12 0,-2 1-22 0,-2 0-5 16,-3 0-9-16,1 0-39 0,-4 1-86 0,1 0-50 16</inkml:trace>
  <inkml:trace contextRef="#ctx0" brushRef="#br0" timeOffset="66634.62">18593 10365 243 0,'0'-6'64'0,"0"5"29"0,0-2 23 15,1 4-3-15,-1-1-19 0,0-1 15 0,0-2-20 0,-1-2-19 0,1 5-1 16,0 0-7-16,0 0-23 0,0 0-9 0,0 0-10 0,0 0 6 16,1 0-8-16,14 0-10 0,-8-1 7 15,-1 0-10-15,1 1-10 0,2 2 16 0,2 0-12 0,0 1 15 16,3-2-7-16,-2-1 4 0,2 1 0 15,4-1-1-15,1 1-18 0,1 0 13 0,3-1-9 0,-4 0 13 16,3-1-1-16,-3 0-1 0,2 0-1 0,0 1-1 16,3-3-1-16,-1 0-2 0,2 2 1 0,-3-4-2 15,-2 3 4-15,0 1-2 0,-2-3 6 0,-3 4-7 16,-1-1-6-16,0 0 7 0,-3 1-3 0,2-1 6 0,-3 0 0 16,-1-1-1-16,-2 0 2 0,0-2-4 0,2 1-9 15,-5 0 12-15,3 1-5 0,-5 1 9 0,2-2 0 16,-1 2-10-1,-2-2 3-15,2 1-4 0,-2 0 15 0,-1 2-13 0,0 0-1 0,0 0-4 0,-6-10 8 0,3 8-4 16,-1-1 11-16,1 2-11 0,1 1-4 0,-3-1 8 16,2 1-10-16,-4-1 10 0,3 1-7 0,0-2 4 15,-1 2 2-15,1-1 1 0,-1-1-14 0,1 2 14 16,-1 0-11-16,2 0 13 0,0 0-5 0,-1 1-1 16,0-1 2-16,-1-1-3 0,0 1 0 0,2-1 1 0,-1 1-1 15,2-1 0-15,0 1 4 0,-3 1-7 16,2 1 9-16,-1-1-9 0,0-1-2 0,-1 0 7 0,1-1-8 15,-5 1 8-15,2 3-1 0,1-1-1 16,-2 1 4-16,1-1-3 0,-3 1 5 0,-1 2-12 0,1-1-2 0,-1 1-3 31,-3-1 14-31,0 0-8 0,0 3 13 0,0-5-15 16,2 4 2-16,0-2 15 0,0 2-4 0,2 2 10 16,2-1-8-16,-2 3-5 0,-1-2-2 0,1 0 1 15,0 1 6-15,1-1-7 0,1 2 3 0,-1 1-4 16,2 2 6-16,-4-1-7 0,1-1 1 0,5 1-4 15,-2-1-7-15,0 1 12 0,2 0 1 0,-2 0 6 16,2 2-2-16,0-2-5 0,1 1-1 0,1 0 0 0,-1 0 3 16,2 1-3-16,-2-2-7 0,1 1 5 0,2 3 10 0,-2-4-10 15,2 0 11-15,0-1-13 0,0-1 0 0,1-1 11 16,0 1-16-16,0-1 14 0,1-1-2 0,1 1 0 16,1 0 14-16,-1-4-13 0,4 4 4 0,-2-3-6 15,2 1-1-15,3 0 1 0,-1-2 17 0,2-1-10 16,0 0 7-16,4 0-10 0,0 3-5 0,2-4 12 15,0-3-4-15,-2 0 9 0,1-2-9 0,4 1 0 16,0 0 0-16,5-2 1 0,-2-1 7 0,5-1-16 16,-2 1 0-16,0-3-3 0,-1 3 13 0,-5-2-5 0,0 1 5 15,-2 2-8-15,-1-2-3 0,-2 5 4 0,0-1-4 16,-4 0 4-16,0-2 4 0,-2 0-1 0,-1 1 6 16,1 2-7-16,-1 0 0 0,-3 0 7 0,-1-3-8 15,-3 0 8-15,0 3 2 0,0 0-5 0,0 0 9 0,0 0-10 16,0 0-3-16,0 0 8 0,0 0-13 0,0 0 10 15,0 0-3-15,0 0-6 0,0 0 10 0,0 0-10 16,0 0 3-16,0 0-3 0,-2 0-1 0,1 0-1 16,0 0 1-16,0 0 0 0,0 0 5 0,0 0-3 15,1 0 4-15,-1 0-2 0,-1 0 4 0,1 0-3 16,0 0-4-16,0 0-1 0,0 0-4 0,0 0 4 0,0 0 14 16,1 0-16-16,-2 0 6 0,1 0-9 0,0 0-1 15,0 0 6-15,0 0-7 0,0 0 7 0,1 0 1 16,0 0-14-16,0 0 7 0,0 0-12 0,0 0 2 0,0 0-16 15,0 0-11-15,0 0 2 0,0 0-21 0,0 1-69 16,-8 10-74-16,7-7-6 0,-4-2-252 0</inkml:trace>
  <inkml:trace contextRef="#ctx0" brushRef="#br0" timeOffset="68275.4">20254 9208 319 0,'1'-8'162'0,"0"2"-35"0,2-2-52 16,-3 2 1-16,-3 1-25 0,0-1-23 0,3 1 8 16,0 3-13-1,1-3-17-15,0 3 28 0,-2 0-18 0,1 2 25 16,0 0-1-16,0-1-11 0,0 0 11 0,0 0-13 0,0 0-5 15,0 0 4-15,0 0-6 0,0-1 5 16,0 0-10-16,0 1-12 0,0 0-3 0,0 0-3 0,0 0-18 16,0 0 10-16,-2-5-12 0,2 13 12 0,0 1-4 0,0 3 1 0,0-1 10 0,0 4-8 15,1 4 0 1,1 0 11-16,-2 1-12 0,-1 2 13 0,1 2 0 16,0 3-8-16,1 2 6 0,0-2-11 0,3 3-10 15,-3 1 27-15,2 2-8 0,3 5 13 0,-3-4-9 0,4 1 0 0,0 1 2 0,1-1-2 16,0 4-14-16,1 4 15 15,1 0-13-15,2 3 15 0,-1 1-3 0,2 0 0 16,-2 2 8-16,0 3-10 0,-2-1-5 0,2 5 14 16,-3-2-12-16,1 2 14 0,-1 0 1 0,0-2-11 15,-1 1 12-15,-4 0-13 0,0 0 5 0,0-1 6 16,-2-1-2-16,0-4 3 0,1 0-1 0,-2-6-7 16,-2-2-2-16,0-2 0 0,-2-1-10 0,0-3 19 15,-1-3-10-15,-2-2 14 0,0-4 1 0,1-2-11 16,-2-1 11-16,1-1-13 0,1-3 0 0,0-1 11 0,1 0-3 15,-1-3 7-15,-2-2 1 0,2-1 0 0,1-1 3 16,-3-1-2-16,0-1 0 0,0-2-22 0,0-2-27 16,0-1 1-16,0 1-73 0,1-3-115 0</inkml:trace>
  <inkml:trace contextRef="#ctx0" brushRef="#br0" timeOffset="68801.36">20220 11094 1092 0,'-5'-9'12'0,"1"-1"7"0,-2 3-1 0,-4 1 1 0,4-1-21 0,4 1 5 0,-4 0-14 15,11 0 12-15,-4 1 1 0,-7 1-6 0,4 0 12 0,-5 1-11 16,7 3 1-16,-1 0 4 0,0 0-1 0,1 0 7 16,-1-1 23-16,-23-7-5 0,17 9 6 0,6 3-9 15,-10-2-18-15,3 2 5 0,-1 2-15 0,-3 2 10 16,12 3-4-16,-6 1-4 0,0 2 11 0,2 1-11 0,-3 2-6 15,4 2 11-15,3-1-10 0,-3 1 13 16,1 0-3-16,2 0 0 0,1 2 7 0,0-1-6 0,3 0-3 16,-2 0 8-16,1-1-9 0,3-4 9 0,2 2 5 0,5-4 3 15,-4-3 6-15,3-1-6 0,-1-2-8 0,-4-2 22 16,5 3-10-16,-2-5 14 16,6-1-8-16,2-2-4 0,-1-4 1 0,0-2-4 15,2 0-19-15,-2-3 13 0,0-3-13 0,1-3 13 16,-4-3-8-16,-1-5-5 0,-1-3 12 0,-4-4-12 0,-4 1-7 0,0-2 9 15,-4 3-1-15,-3 1 7 0,-1 0-2 0,-4 0 5 16,-1 2-5-16,-2 5 5 16,-3 2-7-16,-2 3 5 0,-4 4-6 0,-2 2 5 0,2 1-8 0,2 3-5 15,0 0 0-15,3 1 0 0,-1 2 8 0,0 0-11 0,4 2-8 16,-5 0-5-16,7 2-41 0,0 1-148 16,-5-1-142-16</inkml:trace>
  <inkml:trace contextRef="#ctx0" brushRef="#br0" timeOffset="74647.05">20479 9137 184 0,'0'-7'-11'15,"0"4"-46"-15,1-2 44 0,-1 5 17 0,0 0-6 0,0 0 9 16,0 0 2-16,3-10-5 0,-1 5 13 0,0 0-13 16,1 2 3-16,-1-2 58 0,2-2-6 0,-2 1 26 0,-1-1 8 0,1 2-4 15,1 2 2-15,0-1-5 0,-2-1-24 0,1 2-5 16,-2-2-15-16,1 2 9 0,3 0-19 0,-4 0-12 0,0 3 10 16,0 0-13-16,0 0-11 0,0 0 12 0,1 0-6 15,0 0 12-15,0 0 13 0,0 0-7 0,15-4 4 16,-9 4-7-16,-2 0-16 0,3 0 8 15,-7-2-18-15,2 3 16 0,8-1-8 0,-4 0-1 0,5 0 6 0,-3-1-8 16,1 1-8-16,4 0 6 0,0 1-5 16,2-2 6-16,8 1-1 0,-1 0 0 15,2-1 5-15,5 3-5 0,-8-2-10 0,1 0 7 0,0-2-7 0,-1-1 8 16,-3-1 2-16,-1 4-4 16,2-2 10-16,-4 2-10 0,1-2-5 0,5 0 4 15,-6 0-9-15,4 1 10 0,-6 0 6 0,-2 1-9 16,-3-4 10-16,-3 4-11 0,2 0 4 0,-4-3 1 0,0 3-7 15,0-1 6-15,1-1 6 0,-4 2-3 0,-1 0 8 0,0 0-10 16,0 0 2-16,0 0 1 0,0 0-4 0,0 0 2 0,-10-10 8 0,5 10-10 31,-3-2 9-31,7-1-10 0,-7 0-5 0,0 1 9 0,3 0-5 0,2 2 6 0,1 2-4 16,-5-2-2-16,1 1 3 0,-7-2-3 0,5 0-13 16,2 2 19-16,0 0-13 15,3 2 16-15,-3-2-4 0,0 0-3 0,1 1 3 16,-4 0-6-16,4 0-9 0,1 0 15 0,-3 2-3 0,2-1 8 15,-1 1-10-15,1 2 1 0,-2-2-6 16,1-1 4-16,-2 3-1 0,-1-2 2 0,1 1 4 16,-3 2-1-16,-2-1 5 0,2 3-6 0,-3-3-2 0,2 1-2 0,-1 4-8 15,-2-3 14-15,0 4-14 0,0-2 14 16,0-3-2-16,1 2-2 0,0-1 11 16,0 1-11-16,-5 0-6 0,2 0 15 0,4 0-12 15,-1 1 13-15,0-1-3 0,6 0-4 0,-1 1 9 0,5 0-8 16,-1 1 6-16,-2-1-6 0,2 2-4 0,-4-1 1 15,4 2 7-15,2-1-4 0,2 0 15 0,1-2-12 16,-2 0 20-16,5-1-21 0,1 1 3 0,1-2-6 16,3 0 16-16,1-1-13 0,-1-3 10 0,0 0-13 15,4 1-1-15,0-1 12 0,1 1-14 0,7-4 14 16,-1 2-5-16,3 1-2 0,2-4 5 0,0 2-6 16,3-1-4-16,-3-3 7 0,4 0-6 0,1 1 6 15,-6-2 5-15,0 0-12 0,1 1 10 0,2-3-10 0,1 2 5 16,-2-1-4-16,-4 2 2 0,2-1-3 0,-1 1 1 15,-4-1 1-15,2-1-3 0,0 1 1 0,-1 0 1 0,-3 0-1 16,-1 1-2-16,-6-2 0 0,1 2-6 0,-1 0 2 16,-3-1-3-16,0 2-1 0,-6 1-30 0,0 0-15 15,0 0-41-15,1 0 14 0,0 0-91 0,0 0-160 16</inkml:trace>
  <inkml:trace contextRef="#ctx0" brushRef="#br0" timeOffset="76553.37">21062 10062 332 0,'1'-5'194'0,"-1"-1"-61"0,1-1-84 0,-1 3 0 0,0-1-11 0,3 2-18 16,-8-1 3-16,9 2-10 0,-3-1-15 0,7 4 3 16,-4-3-4-16,1-1 7 15,-2 1 15-15,-2-2 26 0,7 3 8 0,-8-2 3 0,6 0-8 0,-4 1-8 0,1 1-5 16,-1 1 0-16,-2 0-20 0,0 0-7 0,0 0-5 15,0 0 1-15,0 1-13 0,5 11 15 0,-4-4-10 32,0 0 13-32,3 3 5 0,-4 0-14 0,0 3 12 0,-3 0-14 15,3 3-6-15,0-1 17 0,0 2-9 0,3 2 14 16,-3-3-5-16,1-1-4 0,1 1 9 0,1 0-9 16,4-1 0-16,1 1 7 0,-5-5-3 0,-1 0 5 15,0 0-7-15,3-2 4 0,2-1-1 0,0-2 4 16,3-2 0-16,-4-2 10 0,3-3-10 0,2 0 12 0,-5-3-7 15,4-3-10-15,1-1 7 0,-2-1-9 0,0 0 4 16,0-2-9-16,1 1 2 0,-1-3-2 0,0-1 5 16,-1-3 0-16,-2-1-2 0,2-1 1 0,-3-1-11 15,-2-1 11-15,0 0-12 0,-1 3 12 0,-1-1-2 16,-1 5-4-16,0-1 10 0,0 2-12 0,0 3-12 0,0 0 15 16,0 4-12-16,0 5 14 0,0 0-6 0,0 0-5 15,0 0 7-15,0 0-6 0,0 0-4 0,0 0 17 16,0 0-7-16,0 1 11 0,-3 14-4 0,3-7-6 15,3 1 4-15,-1 2-5 0,0 3-5 0,0 0 10 16,1 1-9-16,-2 1 10 0,2 1 6 0,1 0-11 16,-2 0 8-16,0-2-11 0,-1 0-5 0,2-2 8 15,-1-2-15-15,-1-2 10 0,3-1-21 0,-2-2-32 16,1 0-21-16,1-1-9 0,-4-2-98 0,0-3-123 0</inkml:trace>
  <inkml:trace contextRef="#ctx0" brushRef="#br0" timeOffset="76885.95">21415 9774 689 0,'-2'-4'113'0,"0"-2"-99"0,1 1-5 0,1 5-1 0,0 0 3 16,0 0-17-16,-2 0 12 0,2 0-15 0,0 0 3 0,0 0 19 16,0 1-3-16,0 0 13 0,6 10 26 15,2-10 10-15,0 0 11 0,-4-1-7 0,4 1-7 0,-3-1-29 16,3 0-7-16,-2 2-5 0,-6 1-14 0,2 1-1 16,-2 1 0-16,5 1-1 0,1 3-9 15,-3 1 8-15,4 1-8 0,-6 3 9 0,2-2-1 0,0 3 1 0,-5 0 4 16,0-3-3-16,0 2 1 0,-3 1 4 15,5-2-8-15,-1 0 3 0,1-2-7 0,-2-2-56 0,2-1-40 16,-4 0-13-16,1-1-156 0</inkml:trace>
  <inkml:trace contextRef="#ctx0" brushRef="#br0" timeOffset="77537.53">21701 9626 694 0,'0'-7'41'0,"0"1"6"0,0 0 35 0,2 3-13 0,-1 1 0 16,2-2-8-1,-2 0-42-15,-1 0-6 0,2 2-12 0,-1 1 8 16,-1 1 0-16,0 0-2 0,0 0 12 0,0 0-9 0,1-1 14 0,0 0 9 0,1 0-4 16,-1 0 7-16,-1 0-1 0,1 0-12 0,24-24 2 0,-19 20-8 15,2 1-10 1,0-1 4-16,1 1-7 0,1-1 6 0,1 0-9 0,4 3-2 0,-1 0 1 0,2 3-1 15,0 2 1-15,0 3-6 16,-2 0-8-16,-2 2 3 0,-2 1 4 0,-2-1 3 16,-2 3 4-16,0 2-6 0,-2 2-8 0,-4 0 6 15,-4 0 0-15,-1 1 3 0,0-2 14 0,-3 1-12 0,3 0 6 16,-10-3-10-16,-1 0-1 0,2-1 12 0,1-4-7 16,-2 0 9-16,3-2 6 0,0-2-6 0,5 0 10 0,-1-3-9 0,4-1 9 15,0-2 2-15,2-1-4 0,2-2 4 0,1 1 6 0,5-1-18 16,0-1 6-16,6-1-12 15,3 1-12-15,1 1 11 0,3 1-7 0,0 3 7 0,2 0-13 0,-6 1-2 32,0 3 3-32,0 2-2 0,1 1 0 0,-1 2 7 15,-4 0-8-15,-2 0 8 0,-5 2 1 0,2 2-8 16,-1 2 7-16,-1 1-9 0,-1 1 0 0,-3-3 17 0,-4 2-10 16,1 0 11-16,-1 0-3 0,-4 1 0 15,3 1 3-15,-7 0-2 0,4-1-4 0,-5-1 9 0,1 0-4 16,0-1 5-16,-1-2 2 0,0 1 11 0,-2-4 3 15,-1-1 1-15,2-1-4 0,-1-1 11 0,-2-2-13 16,2-2 11-16,2 0-10 0,-1-3-6 0,5 1 9 16,-2-1-9-16,1 0 13 0,3 0-24 0,0 0 0 0,3-1-12 15,1-5-38-15,1 6-38 0,2-4-53 0,0 1 7 16,4 2-144-16</inkml:trace>
  <inkml:trace contextRef="#ctx0" brushRef="#br0" timeOffset="78156.8">22354 9791 641 0,'-6'-10'97'0,"3"3"11"0,1 0 67 0,2 1-139 0,-1 2 24 0,3 2 13 0,-5 0-27 0,6 1 23 15,1 0-42-15,-4 0-23 0,3 1 4 0,-3 2-10 16,6 2-8-16,-1 1 17 0,2 3 1 0,-2-1 7 15,-2 1 2-15,1 2-9 0,0 1 0 0,1 3-1 16,3 0 7-16,-6 0-8 0,4 4-1 0,-1-1-2 0,-6 2 7 16,3 2-5-16,-4 0 6 0,4 3-6 0,-2 2 7 15,-5-2-9-15,5 0 3 0,-6 1-5 0,2-6 4 0,0 2-3 16,-4-1 4-16,5-1-5 0,-3 0-6 0,3-3 15 16,-2-1-17-16,-1-3 18 15,5 0-10-15,-1-4 5 0,3-2 8 0,-1-1-6 16,-2-2-6-16,2-3 13 0,0 0-8 0,0 0 11 15,0 0-2-15,1-7-6 0,-2 3 7 0,1-2-8 0,-1-2-11 16,2 1 8-16,-5-4-6 0,0 0 10 0,3-1-8 0,0-1-12 16,-3 0-2-16,0-3-3 0,-3 2-6 0,-3 1 10 15,-3 2-11-15,2 1 10 0,-2 4-1 0,2 0 0 16,-2 4 9-16,1 1-9 0,3 0 8 0,-3 3 13 0,2 1-5 16,0 2 8-16,-1 3-7 0,2 2 7 0,-1 2 3 15,-1 3-3-15,4 1-11 0,0 3 13 16,3-1-4-16,1 0 8 0,2-2-8 0,1 0 0 0,2 0 4 15,4-2-1-15,2 0 14 0,1-3-18 0,1-1 0 0,1-3-4 16,-2-2 7-16,3 1-3 0,0-2-5 0,1-1-1 16,1-2-28-16,-1-2-37 0,-1-2-25 0,3 1-2 15,0-3-65-15,1-1-159 0</inkml:trace>
  <inkml:trace contextRef="#ctx0" brushRef="#br0" timeOffset="78489.67">22586 9821 1095 0,'0'-6'180'0,"0"2"-170"0,1-2 7 0,0 1-14 0,-1-1-5 0,0 6 1 16,0 0-12-16,0 0 9 0,0 0-8 0,0 0 8 16,0 1 1-16,8 14-1 0,-5-10-14 0,1-1 26 0,-1 1-7 15,2 1 17-15,-1 1 12 0,2 3-8 0,1-1 7 16,-2 2-10-16,0-1-13 0,-2 1 0 0,2 2-3 15,-1 1 4-15,1 2-9 0,-2 3 5 0,0 2-5 32,-2 1 5-32,0 1-12 0,0-1 13 0,-2 1-6 0,0-2 9 15,0 0-4-15,-1 1-2 0,2 1 0 0,0-2-1 16,0-2 0-16,0-2 9 0,0-2-6 0,0-2 7 16,2 0 2-16,0-4-3 0,0-1 9 0,2-2-8 15,-2-1-8-15,2-2 23 0,1-1-14 0,1-2 17 16,1 0-4-16,2-3-13 0,-1-1 4 0,0-2-11 15,1-1-24-15,-1-3-26 0,-1 1-34 0,2-3 1 16,-1 0-71-16,0-1-189 0</inkml:trace>
  <inkml:trace contextRef="#ctx0" brushRef="#br0" timeOffset="78648.27">22537 10089 1264 0,'-7'-1'61'0,"2"1"11"0,5 0-5 0,0 0 6 15,0 0-29-15,5 0-10 0,4-1-5 0,7 1-1 16,2-2-10-16,5 1-18 0,3-1-5 0,2-1-6 16,3 0-19-16,43-5-173 15,-76 8-170-15,91-12 467 0</inkml:trace>
  <inkml:trace contextRef="#ctx0" brushRef="#br0" timeOffset="82015.28">16693 15631 384 0,'-5'-5'348'15,"2"3"-143"-15,-3 0-206 0,5 2-7 0,-1-3 18 0,2 3-4 16,0 0-2-16,0 0 3 0,1 0 13 0,-1 0 6 0,1 0 10 16,21-4-5-16,-16 3-5 0,0 0-5 0,4-1-18 15,2 2 13-15,-1-2-9 0,4 1 3 0,1 0 3 16,-1-1-4-16,-2 2-14 0,4 0 8 0,-1 0-9 16,3-1 10-16,-1 0 1 0,-2 1-4 15,1-2 8-15,-1 2-8 0,0 0-3 0,-3 1 2 16,4 1-2-16,-4-2 2 15,4 3 9-15,-3-3-12 0,-1 3 3 0,0-1-8 16,-7-5-12-16,3 3-14 0,-1 0-20 0,-4 1 3 0,9 4-34 0,-5-4-72 16,-5-1-34-16</inkml:trace>
  <inkml:trace contextRef="#ctx0" brushRef="#br0" timeOffset="82268.85">16771 15810 622 0,'-18'6'68'16,"2"1"-25"-16,4 1-29 0,-1 1 14 0,2 0-13 0,2-2 5 16,-1 1 9-16,5-2-5 0,5-2-12 0,-3 0 13 15,6-1 0 1,-3-1 9-16,5-1 16 0,5-1-4 0,1-1-4 0,3-1-1 0,-1 0-27 0,7-2 3 16,-3-1-8-16,3-1 7 0,2-1-8 0,-3 2-8 15,1 0 3-15,-2 1-4 16,-1 1-11-16,-2 1 21 0,-1 1-15 0,-2 1 16 0,0 1-17 15,-1-1-10 1,-1 2-7-16,-1 0-6 0,-2-1-47 0,3 2-82 0,3-1-76 0</inkml:trace>
  <inkml:trace contextRef="#ctx0" brushRef="#br0" timeOffset="83389.34">18435 15066 338 0,'0'-6'226'0,"5"1"-100"0,-5 1-147 0,4 1-3 0,-1 0 1 0,-2 1 20 15,5 0-14-15,-4-2 17 0,-2 1 5 0,6 1 23 16,-3 0 21-16,0 0-5 0,6-2 33 0,-9 1-13 15,0 0-5-15,3 2-2 0,-3 1-23 0,0 0-13 16,-3-1 0-16,3 1-3 0,0 0-10 0,-1 0 18 16,7 1-15-16,-3 0 16 0,-1 2-15 0,1 2-5 15,-3-1 6-15,3 4-5 16,2 0-2-16,0 3 6 0,2 3-7 0,-3 0 7 16,0 3 4-16,-2 1 0 0,0 1 5 15,2 3-4-15,-3 1-11 0,0 1 2 0,2-2-4 16,-1 1 4-16,0 2 0 0,0-1-3 0,-2-2 0 0,0-2 0 0,-1-5 0 0,1 0-4 15,1 0-1-15,-1-3 0 0,0 0 16 0,-3-4-5 16,0-3 14-16,0-3-10 16,1 2 10-16,1-3 34 0,1-1 0 0,0 0 13 0,-8-4-13 15,1-3-13-15,0-2-7 0,1-2 4 0,2 0 11 16,-3-6-20-16,3 0 9 0,2-3-14 0,-1-2-3 16,3-2-14-16,-3-3-3 0,5 3-1 15,-8-4-1-15,6 3-5 0,0 2-6 0,-2 0 1 16,4 6 3-16,-2 1-4 0,0 1 2 0,4 6-6 15,-2 1-7-15,-1 4-45 0,2 1-48 0,-3 3 1 16,0 0-108-16,-2 10-164 0</inkml:trace>
  <inkml:trace contextRef="#ctx0" brushRef="#br0" timeOffset="83789.08">17845 15565 610 0,'-5'-1'65'0,"0"2"-7"0,0 0 19 0,3 0-16 0,2-1-2 0,0 0 14 0,0 0-16 0,0 0 17 15,0 0-16-15,13 0 1 0,-7-4 6 0,6 1-3 16,1 0-6-16,5-2-19 0,1 1-4 0,1-1-2 15,1 1-2-15,1-1-12 0,11 2 0 16,3-3-3-16,4 1 14 0,-1 1-28 0,0-1 13 16,-3 3-18-16,-1 1 6 0,-1 2-1 0,-1 0-1 15,1 0 0-15,1 0-1 0,1 0 4 0,-1 0 2 16,5 0 3-16,-5 0-5 0,1-1-4 0,1 1-2 16,-6-1 0-16,1 1-4 0,-3-1 15 0,1 0-2 15,-1-1 8-15,1-2-5 0,-1 1-10 0,-1-1 2 16,5-1-6-16,-6 2 0 0,4 0 13 15,0 0-10-15,-3 2 12 0,1-1-7 0,-9 1-5 16,-3-1-1-16,0 2-3 0,-3-1-3 0,0 0-23 16,-4 0-4-16,-1-2-10 0,-2 1-17 0,0 0-27 15,-3 0-20-15,0 1-6 0,-4 0-54 0,0 0-21 16</inkml:trace>
  <inkml:trace contextRef="#ctx0" brushRef="#br0" timeOffset="84560.57">18243 15848 645 0,'5'-4'114'0,"-4"1"-42"0,2 0-18 0,0-1 14 15,0 2-48-15,5 0-7 0,1 0 14 0,3 1-12 0,-3-1 13 16,2-1 9-16,-1 2-9 0,2 0 10 0,1-1 4 16,1 1-13-16,5 1 4 0,-2-1-9 15,-2 1-5-15,3 0-15 0,-3 0 2 0,7 0-5 16,3-2 17-16,-1 0-13 0,1 1 10 0,-2-2-13 15,2 1 0-15,-1-1 7 0,-2-2-1 0,1 1 5 16,-1-1-1-16,1 1-4 0,-3 2-2 0,2-1 1 16,3-1 5-16,-4 1-9 0,-1-1-2 0,-2 0-1 15,-2 0 5-15,-1 1-3 0,1 1 7 0,-3 0-6 16,-1-1 9-16,-5-3-10 0,-1 2-3 0,2 1-1 16,-1 0 7-16,1 3 1 0,-6-5 5 0,-2 3-5 15,0-2-2-15,-1 2 0 16,1 2-2-16,0 0 1 0,-5 0-7 0,-3 0 4 15,1-2-2-15,0 2 1 0,-4 1-8 0,-2 0 4 0,-4 2-1 0,2-2 2 16,4 4 3-16,1-2-6 0,-4 1 9 0,-4 1-8 16,3-4-2-16,2 4 13 0,1-2-13 0,3 0 13 15,-2 4 1-15,-3-3-9 16,2 1 9-16,0 0-10 0,-2 0-1 0,3 2 5 0,-4-2 2 16,2 1 2-16,-1-1-1 0,-2 1-4 15,2 1 1-15,0 0 0 0,1 0-4 0,-3 2 10 0,1 0-12 16,-1 3 12-16,2-1-9 0,1 1 6 0,-2 1 1 15,7 1 3-15,-2 2-4 0,1 0-2 16,4 2-2-16,-2-1 1 0,1 1 5 0,1 0-1 0,0 1 3 16,4 0-3-16,-1 1 4 0,2 1-9 15,2 1 2-15,0 3-4 0,4 0 3 0,0-4 0 16,-3-2 4-16,2-1-1 0,2-2 10 0,2 0-10 16,2 0 1-16,3-4-3 0,0 0 7 0,0-3-2 15,2-1 3-15,1-1-4 16,-1-3-4-16,1-2 8 0,1-2-6 0,-1-3 8 15,2 0-4-15,-3-2-1 0,2 0 6 0,-2-2-4 0,0 0 2 0,1 0-7 16,1 0 1-16,2-1-3 16,-2 1-4-16,-3 2-30 0,-1-1-10 0,1 0-6 0,-1 0-25 0,4 0-44 15,-3 0-40-15,3 0-5 16,1 0-95-16</inkml:trace>
  <inkml:trace contextRef="#ctx0" brushRef="#br0" timeOffset="85196.36">19742 14827 581 0,'-2'-6'56'0,"1"2"0"0,-2 1 6 0,3 2-3 16,-4-4-14-16,4 5-12 0,0 0-8 0,0 0 6 15,0 0 16-15,0 0-3 0,-1 0 9 0,0 0-8 16,0 0-4-16,0 0-10 0,0 0-6 0,1 0 1 16,-1 0-8-16,-1 0-2 0,1 1 2 0,0 0-4 15,-7 19-10-15,8-11 4 0,0 4-9 0,4 2 6 16,-2 1 2-16,4 1-5 0,-3 1 2 15,4 1-4-15,1 2-6 0,-2 2 6 0,-3 3-1 0,-3 1 3 16,6 2 8-16,1 3-13 0,0 1 7 0,3 2-11 16,-5 4 2-16,0-3 8 0,1 1 1 0,-1 1 4 15,-3-3-8-15,5 2 3 0,0 0-5 0,0 1 4 16,1 1-2-16,-4-3-1 0,-1 3-2 16,0-1 2-16,-3 3 13 0,1 2-15 0,-2-2 7 15,-1-1-11-15,2-2 1 0,-1 1 10 0,0 0-6 16,-3-3 8-16,0-2-2 0,-3-5-4 0,2-1 6 15,-4-2-7-15,-3 1 0 0,5 2 8 16,-3-4-7-16,0 1 10 0,4-2 9 0,-3-5-17 16,-1-2 9-16,-1-4-14 0,-3-2-12 0,2 0 15 15,-1-4-7-15,2-2 9 0,-2 0-12 0,0-1-10 16,-1-3-20-16,3 1 3 0,-1-2-63 0,0-1-53 16,3 0-46-16,0-2-7 0,-5 1-134 0</inkml:trace>
  <inkml:trace contextRef="#ctx0" brushRef="#br0" timeOffset="85692.81">19736 16342 735 0,'-4'3'-17'0,"0"1"25"0,4 1-8 0,0 2 15 0,-1 0 4 0,-2 0-4 15,1 3 22 1,2-1-13-16,-2 0 43 0,0 1 22 0,0 0-16 0,-2 1 16 0,2 1-40 0,-2 2-17 15,0 1-6-15,-1 0-5 0,5 3-25 0,-3-1 14 16,1 2-4-16,2 0 8 16,-7-1-14-16,3 2 1 0,0-2 3 0,0 2-1 0,7-2 2 0,-3-3 0 15,0 0-4-15,-2-3 3 0,-1-1-2 0,3-2-2 16,2-4 1-16,4 0-2 16,-5-2-3-16,5-2-5 0,1-1-9 0,2-1 3 15,5-3-9-15,-3-1-15 0,-2-4 10 0,2-1-12 16,-4-3 9-16,0-2 32 0,0-3-15 0,0-1 20 15,-2-2-5-15,-2-3 0 0,-3-2 9 0,-5-1-8 0,4 0 4 0,-4 4 7 16,0 1 1-16,-7 2 3 0,0-1 8 16,-1 5-2-1,1 4 5-15,-5 2-5 0,-3 2-3 0,-1 3 2 0,-1-1-16 0,4 1 10 0,1 0-9 32,1 1-12-32,1 0-42 0,4 1-3 0,-4 0-226 15</inkml:trace>
  <inkml:trace contextRef="#ctx0" brushRef="#br0" timeOffset="86677.58">19746 14164 458 0,'-1'-3'73'0,"3"2"45"0,2 0 59 0,3 0-154 0,-1 0-9 0,6 1-5 0,1-1-9 0,4-1 4 16,1 1-5-16,-1 1 1 0,1-1 6 0,1 0-4 16,-1 0-7-16,3-1 15 0,1 0-6 15,-1 2 10-15,2-2-8 0,0 2-4 0,-2 2 6 16,0-2-6-16,-1 0-14 0,5 0 18 0,-5 0-13 15,3 1 16-15,-2-1-9 0,-4 0 1 0,3-1 5 16,-3 1-4-16,-1-3-8 0,1 1 11 16,-1 0-5-16,-3 0 9 0,0 0 0 15,-3-1 5-15,-2 0 12 0,-1 0-2 0,0 0 23 0,-4 1 10 0,2 0-6 16,-5-2 8 0,2 0-14-16,-2 1 1 0,-1-2-5 0,0 2 1 0,-1 0-25 0,-1-1-4 0,0 1-1 15,-2-2 1 1,-2 1-1-16,0 0-3 0,1 0 0 0,1 2-2 0,-1-1-4 0,0 1 10 15,0 2-11-15,-2-1 12 16,2 1 5-16,-2 1-19 0,-2-1 12 16,4 2-16-16,-4 0-2 0,2 1 8 0,0-1-3 0,-4 2 5 0,5 0 2 0,-2 1-6 15,-7 3 0 1,8 1-2-16,-1 2-12 0,1 3 16 0,0 3-8 0,0 0 11 16,-19 21-5-16,25-39 4 0,-11 48-5 0,8-22-3 0,-2 1 5 15,3 1-3 1,-1 2 5-16,-1-4 7 0,5 2-7 0,-2-2 10 0,2-2-8 15,2-2 8-15,2-2-7 16,3-3-1-16,1-2-1 0,2 0 6 0,2-6 9 16,2 0 5-16,3-5 1 0,0-1 11 0,4-3-21 15,1-2 6-15,4-2-9 0,-1-2-5 0,5-1-7 16,5-3-10-16,-3-2 1 0,3 2-23 0,-5-3-25 16,-2 2-42-16,-5 1 8 0,-1 1-98 0,-4 6-277 15</inkml:trace>
  <inkml:trace contextRef="#ctx0" brushRef="#br0" timeOffset="87530.5">20356 15432 439 0,'0'-5'499'0,"0"1"-197"0,0 1-293 0,0 3-2 0,0 0-1 0,0 0-9 16,0 0-7-16,0 0 1 0,0 0-2 0,0 0 13 15,0 0 11-15,2 0-1 0,-1 0 9 16,-1 1 4-16,1 0-13 0,18 16 10 0,-14-10-18 0,-3 2-1 16,2 1 1-16,-1 5-3 15,-1-1-11-15,1 3 16 0,0 1-6 0,-1 0 9 0,1 3-9 16,0-1 5-16,-2 1 3 0,3 0-1 16,-1-2-7-16,-1 0 7 0,3-2-6 0,-3 0 9 0,4-3-2 0,-3 0 3 15,2-3 8-15,-2-6-4 0,1 2-2 0,1-4 3 16,1-2-12-16,2 0 9 0,1-4-6 0,-1-5-4 15,2 1 3-15,1-4-5 0,-2-3-11 0,4-2 14 16,-2-2-4-16,-4-4 9 0,4 0-6 0,-6 1 3 16,6-1-3-16,-4 2 3 0,-3 2 1 15,-3 3-4-15,-3 4 5 0,3 5-5 0,-1 1 9 0,2 4 7 16,-2 1-5-16,-1 3 3 16,0 2-24-16,-3 3 18 0,1 2-5 0,1 3 11 0,2 1-8 0,-3 5-4 15,3 1-2-15,-1 1 0 0,2 0-3 0,-2 2 2 16,1-4 0-1,0 0 3-15,-1-1-2 0,2-3 1 0,0 0-1 16,2-1 0-16,-6-3-6 0,7-2-54 0,-2-3-56 16,1-1-2-16,-3-5-175 0</inkml:trace>
  <inkml:trace contextRef="#ctx0" brushRef="#br0" timeOffset="87798.9">20624 15212 925 0,'-2'-4'200'0,"2"-1"-143"0,-7-2-37 0,7 7-10 0,0 0 10 0,0 0 11 16,0 0-12-16,0 0 10 0,0 0-14 0,0 0 4 0,0 0 7 0,0 0-6 16,1 3-6-16,5-1 8 0,-5 6-13 0,1-2 11 31,-2 5-14-31,6 3-1 0,-6-1-3 0,8 1 0 15,0 2-9-15,-1-2 10 0,-1-1 3 0,-2 0 2 0,-1-2-5 0,2-3 5 0,3-1 0 16,-6-4 3-16,-2-3-1 0,0 0-3 0,0 0-7 16,9-1 4-16,-2-2-3 0,-3-3-19 15,2-2-12-15,-1 0-6 0,-3-2-47 0,-2-5-50 0,2 0-77 16,1-2 12-16,2 2-150 0</inkml:trace>
  <inkml:trace contextRef="#ctx0" brushRef="#br0" timeOffset="88293.72">20917 15006 1011 0,'0'-10'12'0,"0"3"-3"16,1 2-20-16,0 1 14 0,0 0-1 0,-1 0-2 15,2 1 18-15,2 0-14 0,-1-1 27 0,1 1 30 16,-2 0-11-16,3 1 18 0,3 1-18 0,-3 0-31 16,-5 1 4-16,0 0-14 0,9 3-17 0,-3 1 6 15,-3 2-10-15,2 2 9 0,-2 0-2 0,-1 2-2 16,5 0 7-16,-3 3-7 0,-2 1-6 0,0 0 9 16,-1 2-12-16,0 0 13 0,-1 1 11 0,0 1 1 15,2-1 10-15,-1 4-9 0,-1-1-4 16,1 1 11-16,-1-1-15 0,0-3 14 0,2-2-8 0,0-2-1 15,-2 0 11-15,0-3-10 0,4 1-14 0,-2 1 23 16,2-5-15-16,-3 0 20 0,3-4 0 0,1 0-3 16,-1 1 7-16,-1-3-9 0,-3-1-17 0,3-2 3 0,4-2-12 15,0-2 9-15,3 0-17 0,0-3-11 16,2-3 0-16,-4-3-5 0,1-1-1 0,-1 2 19 16,-1-6-1-16,2 6 7 0,-9-4 10 0,0 1 1 15,1 2 5-15,0 5-5 0,1 5-4 0,-2 5 7 0,0 0-8 0,0 0 9 16,0 0 10-16,0 0-12 0,0 0 6 15,-12 0-11-15,7 7-10 0,-1 2 12 0,1 2-5 16,7 7 8-16,-7-2 11 0,2 2-14 0,3-1 13 16,-2 0-14-16,2 2 4 0,2 2 2 0,0-1 4 0,-1-3-2 15,3-2-1-15,0-1-1 0,1-1-19 0,1 1 8 16,-1-2-49-16,0-2-147 0,3 0-122 0</inkml:trace>
  <inkml:trace contextRef="#ctx0" brushRef="#br0" timeOffset="88974.1">21485 15162 902 0,'11'-1'147'0,"-9"0"-93"0,2-2-16 0,-4 2 16 0,0 1-36 15,0 0-12-15,0 0 1 0,0 0-6 0,1 0 0 16,12 4 1-16,-9-2 5 0,0 0-2 0,2 2 13 15,-2 2 4-15,-4-2 1 0,4 2 0 0,-2 0-6 0,1 1-7 16,5 6-7-16,-2-3 2 0,1 2-1 0,0 3-4 16,-2-3 10-16,0 3-11 0,-1 3-8 0,2-1 12 15,-3 2-6-15,0 1 11 0,0 1 4 0,-3 3-13 16,0 0 2-16,0 3-5 0,-1 1-1 0,1 4 8 16,0-4-5-16,0-1 7 0,-2-2 2 0,2 0-2 15,0 1 4-15,-1-2-4 0,-1 2-6 0,1-3 5 16,0-3 0-16,1 0 5 15,0-3 2-15,-3-5-6 0,0-2 4 0,0-5-4 16,0 1-1-16,2-2 22 0,1-4-4 0,0 0 11 0,0 0 1 16,0 0-2-16,0 0-4 0,-8 0 2 15,5-4-15-15,-3-2 2 0,5 0-10 0,-3-6 6 0,-1-1-12 0,4-1 4 16,-5-5 0-16,-3-1 0 0,3-1-11 0,-1-3 5 0,2 7-11 0,5 3 9 16,-8 0-1-16,0 3-7 15,3 3 12-15,-2 3-11 0,3 2 3 0,2 2-3 0,-6-1-4 0,1 2 3 16,-1 2 9-16,1 3-3 0,1 3 5 0,-3 3-4 15,2-3-4-15,-5 4 14 0,3 3 1 0,1-1 5 32,0 6-10-32,1-3 0 0,2 0-7 0,1 1 6 0,0-1 11 15,2 2-12-15,2-3 5 0,1-1-7 0,4 0 17 16,-2-2-6-16,3 0 6 0,1-2-7 0,1 0 2 0,1-3 1 16,3-1 5-16,-2-2-3 0,1-2-8 0,0-1-9 15,3-3-11-15,1-1 5 0,-5-2-8 0,9-3-46 16,-6 0-17-16,7 0-14 0,2-4-61 0,0 3-179 15</inkml:trace>
  <inkml:trace contextRef="#ctx0" brushRef="#br0" timeOffset="89354.87">21882 15198 1317 0,'-2'-2'4'0,"2"2"-17"0,0 0 3 0,0 0-13 0,0 0-14 0,0 0 29 0,0 0-7 0,0 0 15 15,0 1 8-15,0 0 35 0,-4 16 2 0,4-12 8 16,3 4-14-16,-2-3-9 0,-1 2-10 0,4 5 4 0,0 1-12 16,1 2-10-16,2 0 9 0,-6-1-10 0,3 1-4 15,1 2 5-15,-5 1-2 0,3-1 5 0,-2 0 1 16,1 3-10-16,7 0 3 0,-7 3-5 0,1 0 10 0,-3-1-1 15,-5 0-8-15,4-3 4 0,-1 4 2 0,1-1-1 16,-4-1 14-16,5 2-13 0,0-1-6 0,0-1 10 16,2-1-5-16,-2-4 10 0,0 0-2 0,0-1 3 15,3-3 0-15,-3-1 1 0,1-3 1 0,0 0 2 16,6-2 10-16,1-2-3 0,3-1 17 0,-2-2-12 16,-4-3-1-16,2-2-3 0,4-1-15 0,6-1-25 15,4-2-17-15,-4-3 0 0,-1-2-25 0,-4-2-44 16,1-3-7-16,-2-1-17 0,-3-2-43 0,-4-3-64 0,-1 2 12 15</inkml:trace>
  <inkml:trace contextRef="#ctx0" brushRef="#br0" timeOffset="89513.13">21905 15486 713 0,'-8'-1'110'0,"2"1"217"16,2 0-235-16,-2 2-33 0,5 1-10 0,1 1 3 15,0-1 6-15,0 0-17 16,4 2 15-16,5-1-14 0,-1-2 16 0,4 0 3 15,1-2-10-15,6 0 5 0,3-1-27 0,8-2-18 0,4-1 0 0,1-2-6 0,2-1-4 16,3 1-35-16,-1-1-30 0,4 0 1 16,4 0-68-16,2 0-130 0</inkml:trace>
  <inkml:trace contextRef="#ctx0" brushRef="#br0" timeOffset="148637.37">15444 9952 279 0,'-4'-1'58'0,"4"1"-6"0,0 0-8 16,0 0-1-16,0 0-19 0,0 0-12 0,0 0-3 15,-1 0-1-15,0 0 1 0,0-1 15 0,-8-8 12 0,13 4-2 16,-4 5 11-16,0 0 1 0,0-1-7 16,5-12 6-16,-4 8-22 0,0 0-10 0,3 3-8 0,-2-1 2 15,0 2-18-15,-1-1 23 0,-1-2-6 0,-2-2 15 16,2 3 6-16,0-2 8 0,1 3 3 0,0 3-1 15,-4-6-13-15,2 1 2 0,-5 1-9 0,2-2 8 16,1 3-9-16,-1-3-10 0,0-1 8 0,1 2-9 0,0 1 3 16,-5-2-10-16,4 2-6 0,-3 2 1 0,-5-2 15 15,3 0-10-15,-4-1 8 0,2 3-11 0,5 1 0 0,-2 0 5 16,-3 1-11-16,0 1 11 0,1 1 4 0,-1 2-4 16,3 0 8-16,-1-3-10 0,-6 4-15 0,3 0 22 15,2 2-8-15,-2 0 13 0,3-2-1 16,1 1-10-16,-3 1 9 0,6 0-9 0,1 0 2 15,1 3 13-15,2-1-7 0,0 0 10 0,1 0 1 0,0 2-9 16,-2-2 4-16,2 2-8 0,2 1-4 16,1-2 13-16,3 2-5 0,-1-1 8 0,1 0-8 0,4-1 6 15,-2-2-3-15,4 0 3 0,4 0-18 0,-2 0 16 16,1 1-10-16,1-4 14 0,-1 2-7 0,2-1-6 16,2-1 6-16,1-1-8 0,3 1-4 0,-4-1 11 0,1 0-10 15,0 1 9-15,-3 0-12 0,-2 1 4 16,1-1 3-16,-5 1 1 0,0 0 2 0,0 2-13 0,-2 1-4 15,-4 0-2-15,0 1 10 0,-3 1-7 16,-2-1 10-16,-1-2-13 0,-2 0-16 0,-1 0 28 0,0 1-19 0,-3 0 22 16,-1 1-6-16,-1-3-2 0,-1 0 9 15,-1 1-8-15,-2 0-5 0,-2-1 16 0,-3 0-6 0,-6 0 14 16,6-2 13-16,-5-1-3 0,1 1 12 0,3-3-10 16,-3 4-3-16,7-4-12 0,-4-1-3 0,1-2 2 0,-3-1 11 15,2 1-6-15,5-2 4 0,3 2-7 16,1-1-9-16,-3-3 11 0,2 2-6 0,2-4 9 0,1 3-1 0,0-5-6 15,3 3 4-15,2 1-5 0,0-1 2 0,0 1-11 16,3-1-22-16,-1 3 5 0,1-4-65 0,0 4-109 16,1 0-83-16</inkml:trace>
  <inkml:trace contextRef="#ctx0" brushRef="#br0" timeOffset="149567.17">15804 9946 605 0,'-2'-7'38'0,"-4"-3"83"0,4 5-97 16,4 2-8-16,-7-2 3 0,8 2-7 0,3 3-18 0,-5 0 7 16,6-1-14-16,-2 1 13 0,-5-1 0 0,1 1-3 15,1 2 16-15,-1 0-13 16,-1 3 4-16,0-2 18 0,5 1-13 0,-5 2 15 0,5-3-17 16,0 4-6-16,1 2 4 0,-1-1-5 0,-1 2-11 15,1 1 10-15,-5 0-12 0,6 2 13 0,-2 0 2 0,1-1-4 16,2 2 13-16,-2 2-14 0,3-1-9 0,-3 0 18 0,2 1-15 0,-1 1 18 15,1 0-1-15,-2 2-10 16,-2-2 9-16,0 0-11 0,-1-1-5 0,1-1 11 16,-3-1-2-16,1 1 7 0,-1-4-2 0,0-1 6 0,-3 0 3 15,0-2 3-15,0-1 12 0,0-1-2 0,-1-4-3 0,2 1 2 0,-4 2 0 0,3-2 3 16,-1-1 11-16,1-1-4 0,0-2 14 0,-2-2 4 16,0 1 0-16,3-3 3 15,0 0-11-15,0-4-9 16,1-3-2-16,-3-1-2 0,4-4-17 0,0-2 5 0,0 1-10 15,0-5 10-15,0 0-1 0,1 0-20 0,2-3 10 16,3 5-11-16,1-2 8 0,-3 2-7 0,3 0 3 0,1 3-3 16,-3 0 0-16,-1 5-4 0,1 3-4 15,-3 1 2-15,4 7-3 0,-3-1-1 0,2 0-3 0,-5 3-1 16,0 0-11-16,0 0 3 0,0 1 1 0,9 11 2 0,-8-6 13 16,1 3-4-16,1 2 3 0,0 0-4 0,0 1 11 0,1 3-1 0,2 0 5 15,-3 1-4-15,3 0 12 16,-2 0-11-16,2 0-1 0,1 1-4 0,-3 0 3 0,2 0 5 15,1-2 6-15,0 1-3 0,-2-1-10 0,2-3 16 0,0 0-9 16,0-3 13-16,2-2-6 0,-1 1 0 0,1-1 4 16,-2-2-3-1,2 1 12-15,0-3-13 0,1-2 6 0,0-1-10 16,-4-3 10-16,3-3-1 0,0 0 3 0,1-2-3 16,0-1 3-16,0-2-7 0,0-4 3 0,1-2-4 0,-1-2-1 15,-2-2-4-15,-4 0 6 0,-1-3-3 0,2 5 20 16,-5 0-20-16,-2 0 6 0,3 1-10 0,-8-2 10 15,3 1-15-15,3-1 0 0,-9 2-2 0,3 2 3 0,0 0-5 16,-1 3-3-16,2 3-1 0,1 2 4 0,1 0-5 16,-6 2 9-16,-1 2-6 0,2-3 6 0,-3 4-5 15,6 3-8-15,0 0 5 0,1 1-3 0,-3-1 11 16,2 0 0-16,-2 2 2 0,1-2-7 0,2 4 5 16,-2-3-12-16,3 2 5 0,2 3-53 0,1 1-98 15,1 2-48-15,0 1-19 0,1 0-151 0</inkml:trace>
  <inkml:trace contextRef="#ctx0" brushRef="#br0" timeOffset="206237.98">14353 15418 357 0,'-1'-4'255'0,"1"-2"-81"0,-1 0-103 16,3-1 1-16,-1 1 17 0,0-1-14 0,2 2 8 0,-1-1-13 16,1 0-22-16,1 2 3 0,-1-2-10 0,-2 2 10 0,5 0-8 0,-1 1-8 15,-1 1 6-15,4-2-8 0,-5 3-12 0,1-1-7 0,0 1-11 0,-1 0 6 16,0 0-9-16,-1 2-1 0,0 1-2 0,-1 3-2 16,2 0-7-16,-1 0 0 0,-2 3-3 15,4 1 2-15,-3 0 6 16,0 4-1-16,1 0 7 0,1 3-5 0,-3 2 17 0,1 3-14 0,0 2 3 0,1 0-7 15,-1 0 10-15,-1 2 4 0,3 2 2 0,-3-1-1 0,5 3-4 16,-1 2-2-16,-3 1 8 0,-3-2-6 16,-2-1-2-16,0-2 1 15,3-1-9-15,3 2 7 0,0-2-8 0,-2-1 20 16,0 0-5-16,-1-2 11 0,-1 0-8 0,2-4-6 0,0-2 3 0,-1 0-3 0,2-1 11 0,1-2-13 16,-3-1-4-16,1-5-1 0,0-1 1 0,-1-3-8 15,2-2-14 1,-1-3-1-16,-1-2-48 0,3 2-65 0,1-5-54 0,0 0-4 15,2-1-118-15</inkml:trace>
  <inkml:trace contextRef="#ctx0" brushRef="#br0" timeOffset="206521.89">14370 15359 1056 0,'0'0'75'0,"1"0"-6"0,4-10 0 0,-4 6-2 0,8 2-19 16,-4 0-1-16,3 0-9 0,0 0 8 16,-4-1-8-16,3-1-13 0,1 2 3 0,-2 2-5 0,5-3 4 0,4-1-10 15,0 0 3-15,5 1-5 0,1 0 1 0,0 0-15 16,1 1 4-16,2-2-7 0,-6 3 1 0,1-2 2 15,-2-2-7-15,-1 1 4 0,-1 2-26 0,-1 5-53 16,-1-3-27-16,-2 3-5 0,-3-5-45 0,0 4-46 16,-3 3 0-16,-1-2-22 0,0 3-4 0</inkml:trace>
  <inkml:trace contextRef="#ctx0" brushRef="#br0" timeOffset="206695.61">14557 15584 31 0,'-11'11'54'0,"1"6"3"0,2-6-5 15,2 3 4-15,1 1-10 0,2-6 40 0,-1 6-11 16,6-7 23-16,-3-2 1 0,1 1 4 0,3-5 14 0,-3 1-11 16,9 0-17-16,2-4-8 0,2-5-20 0,3 3 12 15,-2-9-38-15,2 4-14 0,0 1-2 0,2-2-4 16,0 5-12-16,-1-2-1 0,-1 0-26 0,-3 1 9 16,0-1-73-16,-4-3-78 0,1 4-36 0,-2 0-17 15,-2 0-113-15</inkml:trace>
  <inkml:trace contextRef="#ctx0" brushRef="#br0" timeOffset="207869.26">14771 15780 1118 0,'1'-11'58'0,"2"0"-28"16,2 2-20-16,1-1 5 0,1 1-1 0,2 0 7 0,-2-2 22 0,6 0-16 16,-7-3 1-16,1 1 9 0,-2 3-17 0,-2 3 15 15,2-3-19-15,3-1-5 16,4-1 2-16,-8-2-4 0,4 2 0 0,-1-1-3 0,-1-3-2 0,-3-2 1 15,-3 2 10-15,4-3 5 16,-3-2 4-16,3-2-1 0,5-1 1 0,-4-1-8 0,3 1-14 16,-2 1 3-16,2 0-5 0,-4-1 3 0,0-2 4 0,1-2-2 0,-2 4-4 0,-3-2 0 15,-2 5-1-15,0-1 0 16,-1 6 0-16,5 7-3 0,-3 0 1 16,1 5-1-16,0-2 12 0,0 6-19 0,0 0 4 0,0 0-11 0,0 0 5 0,-1 6-10 15,4 1 2-15,-5 4-6 0,4 2-4 0,-3 4 18 16,2 2-5-16,4 5 9 0,-9 0 0 0,7 3 5 15,-2 3 3-15,-1-3-2 0,4 0-7 0,1 4 14 16,-4-2-10-16,5 0 12 16,-3 0-1-16,0-3-4 0,4 0 8 0,-1-4-9 15,0 1 1-15,0-1 1 0,0-1 7 0,-1 0-4 0,-2-4 4 0,4 0 0 0,-1-5-7 16,2-3 8-16,0 2 1 0,-3-5 1 0,5 0-4 16,-2-3 3-16,2-1 0 0,0-5-7 0,2-2 5 15,-1-1-8-15,1-3-3 0,1-2-1 0,-3-1 0 0,2 0 0 16,-1-6-3-16,0 8-3 15,-2-2 4-15,0 3-3 0,-2 3 4 0,1 0-10 0,-1 5-1 0,-2-1-2 16,-1 3 4-16,0 5-6 0,-3 1 0 0,1 5-2 16,-2 2 2-16,1 0 14 15,-1 2 0-15,1 2 4 0,-3-1 2 0,0 3-4 0,-2 0-2 0,0 0-2 0,1-3-3 16,-1-1 19-16,0-4-6 0,2 0 12 0,1-1-4 16,0-3-9-16,1 1 10 0,0-4-8 15,1-3 21-15,2-1 1 0,0-1 2 0,0-3 1 16,2-2 5-16,-2-4-12 15,2-1 3-15,4-4-7 0,-4-1-12 0,1-3-5 0,0-5-1 16,1-4-1-16,-3-6-5 0,1 1-3 0,-2-4-3 0,-6 2 3 0,7 6 1 0,-4 1 2 16,-2 7-1-16,1 3 1 15,-7 3 2-15,4 6-3 0,6 2 3 0,-5 4-3 0,-2 2 4 0,-1 1-13 16,-4 1 1-16,2 5-5 0,4 1 15 16,-1 1-8-16,-1 4 11 0,3-2-11 0,-4 1 7 0,3 0 10 0,2-2 3 15,0 3 3 1,2 0-4-16,0-3-1 0,0 4-1 0,3 0 2 0,2-3 3 0,-1 3-13 15,3 0 0-15,0-5-4 16,-1 7 6-16,4-1 3 0,-2-1-1 0,1 1 2 16,3-5-9-16,-1 0 9 0,-1-1-2 0,-4-3 6 15,2-2-4-15,0-2 1 0,2-1 2 0,3-2 0 16,1 1-2-16,-1-6 5 0,-2 0 1 0,4 0 2 0,1-3-1 0,3-3-1 16,-1-3-4-16,2-3 5 0,-2-2 5 0,1-3-10 15,0 1-3-15,-1 0-1 0,-2-1 8 0,-3 1 2 0,0-2 7 0,-2 0-4 16,-1 0 2-16,-2-1-2 0,-1-1 8 0,-1 0-5 31,-4 0 3-31,-1 0-8 0,0-1-2 0,-1-2 0 0,-2 1 3 16,0-5-6-16,-3 3-6 0,1 1 3 0,0 1-7 15,1 7-1-15,0 0 4 0,-2 5-2 0,1 1-8 0,-1 0 5 16,3 7-4-16,-2 1 6 0,2 1-2 0,0 4-9 16,-1 2 1-16,0 0-2 0,1 3 7 0,-2 1-11 15,0 2 4-15,1 2-5 0,0 2 17 0,1 3 2 16,2 2 3-16,-3-1-2 0,2 1-6 0,1 2 5 15,1 0 0-15,2 6 3 0,1 0-1 0,0 1-2 16,-3 2-2-16,2-1 1 0,1-1 4 0,-2-1-5 16,3-1 3-16,-3 5-1 0,1-2 6 0,2 1-4 15,-2 2-2-15,3-3 1 0,0-1 1 0,-2-2 3 0,3 0 2 16,-1-3-1-16,2-3-1 0,-2 0-1 0,0-3 3 16,3-2-2-16,-2 1-3 0,2-2 14 0,0 0-6 0,0-3 9 15,2-5-8-15,-2 1 1 0,0-6-3 0,2 4 3 16,-4-2-5-16,1-5-19 0,6 0-12 0,-2-6-4 15,2 2-40-15,0 0-73 0,-4 1-32 0,-3-4-17 16,1-1-97-16,6-6-28 0</inkml:trace>
  <inkml:trace contextRef="#ctx0" brushRef="#br0" timeOffset="208057.59">15536 15406 950 0,'-8'0'67'0,"1"1"63"0,2 1-96 0,-1 2-14 0,4 1-9 0,-1-1 9 0,3-1 29 16,1 0-1-16,3-1 18 0,4 1-12 0,1-1 4 0,6-2-15 15,1 0-5-15,2-3-1 0,4 1-18 0,0-1-4 16,3-1-15-16,8 0 3 0,-5-1-69 0,1-1-129 16,-1 0-102-16</inkml:trace>
  <inkml:trace contextRef="#ctx0" brushRef="#br0" timeOffset="209261.29">15834 15762 689 0,'0'7'20'0,"3"-1"17"0,-3-1-16 0,3-1 20 16,-6 1 16-16,3-2 22 0,1 0 24 0,0-1-8 15,7-1 19-15,-1 0-28 0,-4-2-15 0,2-1 1 16,-1 0-36-16,3-1-22 0,1-1 0 0,0-2-7 0,0-1-10 16,-2-1 17-16,3-1-4 0,-6 1 10 0,5-1-14 0,-5-2 5 15,3-2-3-15,0 1 4 0,-2-1-6 0,3-4 2 16,-1-3-8-16,0 1 8 0,3-1 1 0,0 2-4 16,1 3 2-16,2-3-4 0,-1 4-3 0,1 6 4 15,0 0-7-15,1 4 5 0,-2 2-10 0,-1 2-1 16,-3 1 5-16,1 4-5 0,-1 0 3 0,2 3-16 15,1 3 5-15,-3-1-7 0,-2 3 14 0,-1-1 1 16,3 2 5-16,-4 0-2 0,1 1 6 0,-3-1-4 16,-1-2 0-16,3 6 0 0,-2-7 4 0,0 1-2 15,-2-1 1-15,-3-3-3 0,4 2-4 0,-4-4 11 16,2-1 1-16,0-6 5 0,2 1-3 0,0 0 0 0,0 0-3 16,0 0 5-16,-11-6 10 0,10-1-14 0,2 1-1 15,2-8-4-15,4 3 0 16,-1-7-1-16,1-3 3 0,5 7-2 0,0-2 2 0,0 4-12 0,-3-3-7 0,-1 5-2 15,2 0 1-15,3 5 0 0,6 0 7 0,-3 5-6 16,-3 0 12-16,-1 0-18 16,-4 7 3-16,5-2-8 0,-7 3 10 0,-3 0 2 15,2 3 6-15,-4 2-5 0,3-1 2 0,-2 2 11 0,-2-2-1 16,2 1 4-16,-3-2 3 0,1 2-1 0,3-2-1 0,-3-4-1 16,3 4-8-16,-1-4 23 0,4-1-7 0,-1-1 15 15,3-3 6-15,-2-2-11 0,0-2 12 0,-1 1-12 16,1-4 9-16,2-2-10 0,1-3-3 0,-1-2 0 0,1-2-2 15,0-1-2-15,2 3 3 0,-2-5-2 0,-1 4 0 0,0-6-9 16,0 2-2-16,0 2-1 0,0 1 3 0,-3 4-8 16,0 3-1-16,-4 2-5 0,2 2-7 0,-3 3-3 15,0 0-7-15,0 0 3 0,4 7 7 0,-7 1 8 16,0 1 8-16,0 1-6 0,-3 3-2 0,1-2 16 16,0-1-4-16,0 2 10 0,2-5-3 0,-1 5 3 15,2-2 5 1,0 2-4-16,1-1-11 0,1-4 11 0,-1 2-4 0,1-2 9 0,0-2-4 0,0-1 2 15,1 1 0-15,-1-5 1 16,0 0 1-16,0 0 13 0,0 0-1 0,1 0 4 16,16-11-12-16,-9 4-9 0,0-6-2 0,0 2 0 0,-1-1-1 15,1-2-1-15,-2 0-7 0,3-6 5 0,1-1 5 16,2-1-3-16,3-1 6 0,0 1-8 0,-2-2-6 0,1-1 1 16,-3 2 0-16,2 4 2 0,-2 3-10 0,-2 4 3 15,-1 3-3-15,-4 3 4 0,0 1 3 0,-2 2-4 16,-4 1-11-16,5 2 5 15,-1 1-9-15,-1 1-7 0,5 4 10 0,-9 1-10 0,3 2 5 16,-6 3 19-16,1-2-9 0,-1 2 12 0,-3 2-4 16,5 0 4-16,-4 2 7 0,7 0-3 0,-4-1 2 15,3 0-4-15,-3 1 3 0,1 0-3 0,4 2-3 0,0-4 1 16,0 2-2-16,-3-4 2 0,-2-1-6 0,5 1 10 16,0-3 1-16,1 3 5 0,1-1-4 0,-2-1-3 15,0 0-4-15,-1-3 4 0,1 0 2 0,1-5-5 16,0 1 8-16,-1 3-7 0,0-6 7 0,3 2 93 15,-3-2-115-15,0 0 88 0,0 0-184 0,1-11 91 16,4 5 29-16,0-3-2 0,1-3-6 0,1 1 1 16,3-6-5-16,2 0 1 0,3-2-12 0,-1-4 9 0,1 0-5 15,3-2 7-15,-2 1 1 0,2 2-2 0,3-3 2 16,-6 0-3-16,5 3-1 0,-3 1 4 0,-1 3 0 16,1 1 3-16,-6 2-3 0,-1 2-6 0,-1 1 0 15,-2 4-3-15,0 2-7 0,-2 4 18 0,-1-1-9 0,-3 1 12 16,-1 2-7-16,0 0-11 0,0 0 0 0,3 7-3 15,-3 0 0-15,0 1 3 0,0 4 0 0,-3 2 1 16,2 4 10-16,1 1-3 0,-1 0 7 0,1 2-6 16,0 1-2-16,0 0 12 0,0 0-3 0,1-2 7 15,-1-1-10-15,4 2 0 0,-3-2-1 0,0-2 1 16,-1 1-2-16,0-1 2 0,1-1-6 0,1 1 6 0,1-4 4 16,-3 0-3-16,0 0 6 0,-1-1-7 0,-1 0 4 15,1 0-4-15,-1-2-2 0,0 1 0 0,-3-2 2 16,2-1-6-16,-5 1 4 0,1 0-6 15,-3-2-3-15,-4-1 21 0,0-1-6 0,-6-1 11 16,2-1-14-16,-2 0 5 0,3-1-1 0,5-1 0 0,-3 1-14 0,5-2-75 16,2 0-102-16,8 0 9 0,-1 0-298 0</inkml:trace>
  <inkml:trace contextRef="#ctx0" brushRef="#br0" timeOffset="209804.97">17475 15619 496 0,'-4'-4'603'0,"-1"-1"-250"0,-2 2-330 15,6 2-1-15,0-1 17 0,3 2-4 16,4 0 12-16,-5 0-7 0,6-3 18 0,-1 4-14 0,-3-6 5 0,8 2-7 0,-3 2 2 15,-1-5-26-15,8 4 1 0,-6 1-6 0,3-4 8 16,5 2-20-16,-4 2 0 16,7-4-4-16,-1 5 3 0,-1 0-65 0,2-1-19 15,-5 1-19-15,0-1-77 0,-5 1-56 0,-1 2-33 0,-2 0-2 0,-5 4 4 0</inkml:trace>
  <inkml:trace contextRef="#ctx0" brushRef="#br0" timeOffset="209909.13">17527 15762 318 0,'-17'18'134'0,"1"-3"-5"0,4 1-17 0,3-2 13 0,-4 0-29 15,8 0-8-15,-3 0 15 0,7-3-9 0,2-2 13 16,1-1-3-16,0-2 1 0,5-2 4 16,3-1 8-16,6-2-48 0,4-1-6 0,8-3-12 15,-2 0-21-15,9-3-24 0,5-3-42 0,0 0 4 16,7-2-151-16,-4 0-260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159" units="cm"/>
          <inkml:channel name="Y" type="integer" max="18850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999.96686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0-31T03:41:20.24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17489 11257 276 0,'-4'-8'54'0,"-5"1"-12"0,4 1-34 0,1 2 6 15,-3 1-17-15,7 3 3 0,0 0 3 0,0 0-3 16,-1 0-15-16,0 2 39 0,-2-6 4 0,5 4 15 16,2 0 21-16,-4-3 4 0,-2 5 11 15,1-2-6-15,1 0-12 0,1-2 1 0,-1 0-16 16,1 2 14-16,-2 0-20 0,1 5-12 0,1-6 0 16,-1-1-4-16,-1-2-15 0,0 3 8 0,1 3-11 15,1 0 10-15,2 2-1 0,1-4-2 0,-1 0 6 16,2 0-6-1,-3 0-6-15,7 3 9 0,-2-3-7 0,0 2 9 16,5 0 7-16,-5-3-3 0,3 0 7 0,2 1-7 0,3-3-8 0,-1-1 12 0,1 2-5 16,6-7 9-16,0 5-16 0,2-3 3 15,2-1-4-15,-2 4 5 0,2-4-1 0,0 3-16 16,2 0 5-16,0-2-7 0,0 5 6 0,-3-2-5 16,5 0 6-16,-4 1-6 15,-1-2 2-15,4 1 2 0,-9 2-8 0,4 1 5 0,-2-1-4 0,-8 2 5 16,2 0 1-16,-9 0 1 0,-2 0-12 0,-4-2 6 15,-2 2-15-15,2-1 12 16,-7 3-4-16,-2 2-6 0,-5-1 11 0,-8 0-12 0,-1 1-11 0,-3-2 27 16,4 3-17-16,-2-2 19 0,-2-2-6 15,5 2 3-15,-5-1 6 0,5 2-4 0,-2 0-9 0,0 0 11 16,-2 1-1-16,2-1 6 0,-2 5-6 0,2-4-2 16,-1-1-3-16,4 3 1 0,2-3-4 0,0 0 9 15,4 0-9-15,-6-3 9 0,8 0-3 0,4 5 2 16,2-2 7-16,6-2-3 0,1 2-10 15,-1-5 18 1,0-1-7-16,5 2 13 0,-3 0-9 0,4 0-3 0,7 0-1 0,-4-2 0 0,7 5-9 16,2-2 9-1,0 0-1-15,6-1 4 0,-4-2-7 0,2-1-1 16,-1 1-2-16,0 2 2 0,-1-2-5 0,0 2 9 16,1-4-2-16,-1 1 6 0,-3 3-9 0,0-2-2 0,-2 3-6 0,-2 0 2 15,2 1-14-15,-1 4 19 16,-4-6-16-16,1 1 15 0,-3-1-19 0,-1 0-31 0,-2 3 12 0,-1 0-22 15,-1-1 9-15,-6 1 7 0,3 0-8 0,-3-3 3 16,-7 0-40-16,-1 1-236 16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" units="cm"/>
          <inkml:channel name="Y" type="integer" max="1632" units="cm"/>
        </inkml:traceFormat>
        <inkml:channelProperties>
          <inkml:channelProperty channel="X" name="resolution" value="99.99233" units="1/cm"/>
          <inkml:channelProperty channel="Y" name="resolution" value="99.99999" units="1/cm"/>
        </inkml:channelProperties>
      </inkml:inkSource>
      <inkml:timestamp xml:id="ts0" timeString="2014-11-14T04:08:45.903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0,'0'0,"0"0,0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159" units="cm"/>
          <inkml:channel name="Y" type="integer" max="18850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999.96686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0-31T03:49:30.33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7251 11443 298 0,'-9'0'46'0,"2"1"9"0,2 0 21 15,-1 0-45-15,2-1 2 0,2-1-13 0,2 1 2 16,0 0-5-16,0 0-7 0,0 0 3 0,2-12-13 15,3 6 12-15,1-1 2 0,2-2 12 0,0 1 14 0,0-3-6 16,2 1 8-16,1-3 26 0,-1 1-1 0,0-5 13 16,3-2 2-16,0-2-18 0,3-6-4 0,8 2-4 15,-3-2-24-15,7-1 4 0,2-3-8 16,8 1 8-16,-2-2-16 0,1-5 5 16,1 1-3-16,-4-1 5 0,4 0-5 0,1-1-15 0,-4-2-5 0,6 0-2 15,-7 0 7-15,-4 2-3 0,5 3 9 16,-1 3-10-16,4-2-8 0,0 1 7 0,-4 1-2 0,-5 2 5 0,0 0-5 15,-2 0 1-15,-1 3-2 0,-5 0 1 16,2 4-6-16,-4 0 8 0,-3 3-5 0,2 1 7 16,4 1-4-16,-10 1 0 0,-3 0-1 0,3 5 0 0,-11-1 12 15,3 10-22-15,0-4 13 0,-1 2-16 0,0 1 14 0,2 1 1 16,-5 3-5-16,1-1 5 0,-2 4-6 16,0-3-8-16,-6 1-7 0,5 1-1 0,0-2-17 0,-6 2-39 15,8 4-7-15,2 0-14 0,-7-1-44 0,0 2-32 0,0-5-101 16</inkml:trace>
  <inkml:trace contextRef="#ctx0" brushRef="#br0" timeOffset="306.08">8056 10214 1293 0,'-7'-10'52'0,"2"1"-17"15,1 3 4-15,2 1-11 0,1 3-7 0,1 2-27 0,0 0 6 16,0 0-14-16,0 0 8 0,11 5-3 15,-6 0 5-15,3-1-4 0,0 0-2 0,0 2 8 0,0-4-5 16,3 4 7-16,-1-1 1 0,3-2 1 16,0 2-1-16,-1-1 1 0,3 0-4 0,-5 1 4 0,1 1 0 0,9-3 3 0,-7 2 3 15,7 0-3-15,-3-3 2 16,-11 0-5-16,7 3-13 0,0-3 15 0,-3 6-6 0,5-6 9 16,2 8-12-16,-6 2-11 15,-4 0-3-15,-6 2-1 0,-3 0 1 0,-3 0 8 0,2 1-5 0,-1 5 6 0,-9-6 1 16,3 0 8-1,-2 0 3-15,-12 1-1 0,24 2-2 0,-12-7 7 0,12 4-1 0,6-6 5 0,-19-4 8 16,13 3-3-16,-5-6-7 0,9 1-3 0,1-2-57 0,-2-4-121 16,-3-1-30-1,0-5-28-15,13-2-73 0</inkml:trace>
  <inkml:trace contextRef="#ctx0" brushRef="#br0" timeOffset="646.28">8609 9992 982 0,'-1'-12'53'0,"2"9"-6"0,-3 0-2 16,-1 2-6 0,-1-7-40-16,0 0 7 0,4 8-14 0,-5-7 12 15,5 19-7-15,0-2-9 0,-1-2 10 0,-6-4-11 0,4 0 3 0,-2-3 21 0,1 3-3 0,4 7 9 16,-1-4-6-16,1 4-4 0,0 2 1 0,-4-2-2 16,4 4-8-16,2-1 4 0,3 4-10 0,0 0 9 15,0 4 1-15,7 2-2 0,-3-1 9 0,3-2-9 0,-3-1-2 16,0 1 14-16,9 0-14 0,-4-5 15 0,1 0 0 15,-1-8-1 1,-5 1 9-16,2 1-8 0,3-4-1 0,3-1 10 0,-2-6 1 0,4-2 3 16,-3 1-4-16,-7-5 2 0,4 0-4 15,-8-4 5-15,3-5 0 0,3-3-10 16,-7 0-1-16,0-5-2 0,-1 2 2 0,-3-4-5 16,-4-1 2-16,-1 0-4 0,-5 0-8 0,-4 3 13 15,-2 0-7-15,-7 4 10 0,4 4-20 0,-1 2-13 16,-2 4-12-16,17 8 0 0,-16-1-37 0,-1 8-84 15,2 4-88-15,-23 1 2 0,15 15-249 0</inkml:trace>
  <inkml:trace contextRef="#ctx0" brushRef="#br0" timeOffset="1705.2">11871 11250 257 0,'-7'-4'4'0,"1"2"33"0,2 1 57 0,-3 2-8 0,5 0 9 15,-6 0-16-15,-3-1 2 0,-1-4-5 0,8 2-9 0,3 2 9 16,4 0-10-16,2-5 13 0,-5 1-6 0,0-1-10 16,-2-2-1-16,-4 4-6 0,12-2-31 0,-2-1 5 0,3 1-11 15,9-1 12-15,-11 2-22 0,8-2 5 0,-5-3-7 16,3 1 6-16,-1-1-14 0,2 0 7 0,7 3-1 15,-3-1 4-15,1-3-3 0,-5 0-5 0,-1-2 0 16,3-1 0-16,-3 1 5 0,3-2-1 0,3 1-2 0,-5-3 1 16,1-2-1-16,3-1 4 15,-3 0 2-15,0 1 0 0,4-2 7 0,-5 0-11 0,2-2-2 0,8-2-2 16,-10-1 1-16,4-3 0 0,-1 2 8 0,-4 2-6 16,11 0 15-16,-6-3-22 15,7-3 5-15,-4 1-9 0,8 0 7 0,5 2-1 16,-2 4-3-16,2 3 1 0,-8-1-7 0,1 5 12 15,-1-2-3-15,-4 6 6 0,1 2-5 0,-5 1-5 16,-2 0 2-16,0 3-3 0,1-2 6 0,-2 5-2 16,1-2-5-16,8 0 2 0,-10 2 9 0,-1-2-23 15,-6 3-13-15,-10-3-9 0,7 5-52 0,4 1-60 0,-4-2-36 0,14 1-3 16,-13-1-24-16</inkml:trace>
  <inkml:trace contextRef="#ctx0" brushRef="#br0" timeOffset="2021.68">12496 10306 548 0,'-13'-5'81'16,"0"0"94"-16,2-3 31 16,2 2-98-16,-3-3-33 0,6 5-29 0,1 2 3 0,0-2-13 0,3 1-12 0,2 3-14 15,0 0-8-15,0 0 2 0,0 0 3 0,-2 1-7 16,6-1 7-16,9-2-7 0,-3-1-3 0,1 0 7 0,5 0-1 16,4 1 4-16,0-2-4 15,3-3 5-15,0 1-3 0,2 1 4 0,2-1-12 0,0 2 6 0,0-2 4 16,1 2 1-16,2 1-1 0,2 0-6 0,2 1-1 0,-4-1 0 31,-3 1 1-31,-7 1-6 0,-4 2-8 0,-2 1 3 0,-4 2 4 0,-3 2-16 0,0 4 6 0,-6 0-11 16,-1 2-5-16,-3 0 10 15,-4 0-9-15,0 6 9 16,-5-1 5-16,0 1 4 0,-6-1 9 0,-3 2-7 0,3 0 0 16,1 2 16-16,-7-6 0 0,-10 3 7 0,17-2-4 15,5-2-6-15,9 2 4 0,11-9-3 0,-17 2 12 16,1-4 1-16,2-1-12 0,4-1 4 0,10 2-39 0,0-3-99 15,2-2-38-15,12-1-18 0,-3-5-83 0</inkml:trace>
  <inkml:trace contextRef="#ctx0" brushRef="#br0" timeOffset="2355.1">13134 10110 1268 0,'-12'-6'40'0,"2"-1"-21"0,3 3 7 15,-6 2-15-15,2 1-14 0,6-1 3 0,-2 2-10 16,6-2 9-16,-8 3 8 0,2-1-8 0,1 2 6 16,6 1-11-16,0-3-7 0,0 0 14 0,4 3-13 15,-17 3 13-15,11 1-3 0,7 1-5 0,-10-2 5 0,13 4-9 16,-1 4-9-16,-6 1 20 0,8 3-4 0,2 0 10 16,-5-1 9-16,3 3-13 0,0-2 12 0,-11-4-14 15,12 1-2-15,0-4 12 0,-3-1-14 0,7-4 14 16,0 1-8-16,-11-8-3 0,10 5 4 0,10-2-4 0,-14-5-3 15,10 1 9-15,-8-6-5 0,-4 1 8 0,3-1 1 16,1-3 0-16,-5-4 6 0,-1-3-7 0,-2-4-8 16,-2 0 14-16,-1-2-13 0,1 0 14 0,-2 0-7 0,-3 3-1 15,-2 2 10-15,-4-1-11 16,-4 1-11-16,-2-1 3 0,4 9-15 0,-13 3 12 0,11 3-15 0,-3 7-2 16,2 2 5-16,14 2-6 0,-9 5-14 0,4 0-192 15,-4 2-76-15</inkml:trace>
  <inkml:trace contextRef="#ctx0" brushRef="#br0" timeOffset="3195.52">16600 11150 573 0,'5'-11'82'0,"-7"2"118"0,-2-1 69 0,0 2-207 15,-1 1-21-15,1 0-21 0,4 1 7 0,-5-2-15 16,5 0-10-16,2 3 7 0,0-1-16 0,-1 3 12 16,3-1-1-16,3 1-4 0,-4-1 9 0,4-2-11 15,-2 1-2-15,2-1 12 0,-5 2-3 0,5 2 7 16,-7 2-15-16,0 0 7 0,-1-6-4 0,6 5 5 15,6 0-9-15,-1-1 7 0,-9 2 6 0,22-2 1 16,-13 0-2-16,6-1-4 0,6-2-4 0,-4-1 2 0,0-1 6 16,6-2 1-16,1-2-4 0,-3-3 3 0,4-1-3 15,2-5 5-15,0 1 9 0,5-4-4 0,-3-8 4 0,3 3 11 16,3-14-9-16,2 2 10 0,9 4-2 0,4-8-16 16,1 6 9-16,-2-3-12 0,-7 0 3 0,-4 3-10 15,-5 2-1-15,-1 3-2 0,-7 3 0 0,-1 0 0 16,-2 5 0-16,-8-4-1 0,3 1-6 0,1 6 12 15,-1 2-9-15,7 4 10 0,-5 3-9 0,-4 3-2 16,-5 2-2-16,-8 1-1 0,8 5-15 0,-7 0 20 16,3 2-8-16,-2 2 11 0,-5-2-16 0,0 0-41 0,5 2-7 15,-1 2-14-15,-3 0-39 0,0 2-81 0,-1-1-34 16</inkml:trace>
  <inkml:trace contextRef="#ctx0" brushRef="#br0" timeOffset="3489.32">17509 10162 1242 0,'-6'-12'84'0,"-2"0"5"16,7 2 4-16,-3 5-42 0,-1 0-14 0,11 3 0 15,-7 2-9-15,3-2-21 0,4 2 0 0,-6 1-6 16,8-1 3-16,4 4-4 0,3-3 4 0,0 2-4 16,-2-2 4-16,8 0-2 0,-1 0-5 0,6-1 4 15,3 0 9-15,-7-2-11 0,3 2 7 0,-3 0-10 0,-1 0-7 0,1 1 14 16,-3 0-3-16,-4 1 7 15,-1 0-13-15,-2 3-5 0,-5 1 0 0,9 2 0 0,-8 1 8 16,-5 2-23-16,2 1 3 0,-10 1-10 0,4 2 14 0,-1 2-2 16,-5 2 5-16,1 2-4 0,-3-2 3 0,0-3 15 15,-1 5 2-15,-4-4 3 0,3 3-3 0,0-2 1 16,0-8-4-16,2 6 5 0,-1-6-3 0,2-1 7 16,2 1-14-16,3-9 7 0,3-1-53 0,0 0-99 15,0 0-20-15,0 0-31 0,9 4-96 0</inkml:trace>
  <inkml:trace contextRef="#ctx0" brushRef="#br0" timeOffset="3845.28">18195 9945 964 0,'-9'-11'156'0,"3"2"-104"0,-1 2 22 0,1 4-51 0,-1-3-12 15,2 7 0-15,-5-2-19 16,5 1 12-16,-4 2-7 0,-1 0-10 0,1 4 9 15,4-3-13-15,-3 8-5 0,-1 1 14 0,1 0-7 0,-4 5 9 0,4-7-5 0,0 4 2 16,5 2 4-16,2 2-4 16,0-2-2-16,3 0 16 0,1 0-9 0,-17-2 11 0,18 4-2 0,1-1 4 15,1 2 5-15,26 1-5 0,-18 1 2 0,0-3 3 16,3-1-1-16,-2 0 3 0,-1-6 0 0,0-2 6 16,2-2 2-16,-1-4-1 0,0 0 4 0,-2-3-13 15,0-2 9-15,0-5-9 16,0 1 8-16,2-6-6 0,-2 0-2 0,11-1-1 0,-8-6-16 15,-2-1 24-15,-4-3-16 0,-10-5 20 16,6 1-18-16,-4 0 6 0,5 1 1 0,-1-4 1 16,-11 7-12-16,1-3 5 0,-8 0-10 0,-3 9 7 0,-2-1-14 0,-1 4-16 15,-2 5-4-15,-5 2-6 0,-3 2-6 0,-3 11-96 0,-6 7-89 0,-9 13-10 16,-7 12-280-16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11024" units="cm"/>
          <inkml:channel name="Y" type="integer" max="6196" units="cm"/>
        </inkml:traceFormat>
        <inkml:channelProperties>
          <inkml:channelProperty channel="X" name="resolution" value="400" units="1/cm"/>
          <inkml:channelProperty channel="Y" name="resolution" value="400" units="1/cm"/>
        </inkml:channelProperties>
      </inkml:inkSource>
      <inkml:timestamp xml:id="ts0" timeString="2016-11-14T05:24:21.775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  <inkml:context xml:id="ctx1">
      <inkml:inkSource xml:id="inkSrc1">
        <inkml:traceFormat>
          <inkml:channel name="X" type="integer" max="27760" units="cm"/>
          <inkml:channel name="Y" type="integer" max="15694" units="cm"/>
          <inkml:channel name="F" type="integer" max="1023" units="dev"/>
        </inkml:traceFormat>
        <inkml:channelProperties>
          <inkml:channelProperty channel="X" name="resolution" value="999.99994" units="1/cm"/>
          <inkml:channelProperty channel="Y" name="resolution" value="999.99994" units="1/cm"/>
          <inkml:channelProperty channel="F" name="resolution" value="0" units="1/dev"/>
        </inkml:channelProperties>
      </inkml:inkSource>
      <inkml:timestamp xml:id="ts1" timeString="2016-11-14T05:24:22.743"/>
    </inkml:context>
  </inkml:definitions>
  <inkml:trace contextRef="#ctx0" brushRef="#br0">23407 10323,'0'0,"0"0,0 0,0 0,0 0,0 0,0 0,0 0,0 0,0 0,0 0,0 0,0 0,0 0,0 0</inkml:trace>
  <inkml:trace contextRef="#ctx1" brushRef="#br0">19821 53 132,'5'26'103,"8"-7"-31,5-4-15,9-5-28,7-9-47,9-7-65,0-13-11,8-4-4,-2-14-1,0-2 99</inkml:trace>
  <inkml:trace contextRef="#ctx1" brushRef="#br0" timeOffset="8907">37 12256 272,'0'0'89,"0"0"-2,-37 35-95,37-35-41,0 0-64,0 0 3,0 0 7,0 0 39,0 0 64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159" units="cm"/>
          <inkml:channel name="Y" type="integer" max="18850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999.96686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0-31T03:51:19.99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3599 5878 248 0,'0'0'-19'0,"0"0"27"0,0 0 43 16,0 0-5-16,0-1-22 0,0 0 6 0,0 0-21 0,-1 0 17 16,0 0-9-16,1 0 2 0,-16-15 13 0,8 13-11 0,4 0-8 15,-1 0 34-15,-1 1-13 0,3-1 22 0,-3 0-14 16,6 3 8-16,0 0-1 0,-15-6 2 0,11 3-15 0,-8-1-5 15,3 1-9-15,1 0 7 0,-2 1 2 0,2 0-4 16,4 2 6-16,0-1-7 0,4 1-14 0,0 0 3 16,-14-2-12-16,10 2 9 0,4 0-11 0,0 0-1 15,-13 0 9-15,10 0-9 0,-5-1-7 0,8 1 11 16,-12-2-9-16,9 2 12 0,-7 0 0 16,2 0-1-16,2-1 2 0,-3 0-3 0,3 0 0 0,-4 1 6 15,1-1-7-15,0 1 7 0,1 0 1 0,-1 0-6 0,-4 0 10 16,2 0-12-16,-1 2-4 0,-1 2 9 0,1-1-7 15,0 1 9-15,-2-1 4 0,2 1-2 16,1 0 5-16,-2 0-5 0,2 2 3 0,-4-1 0 16,4 1-6-16,-3 0 4 0,-1 0 2 0,0 1-15 0,-2 0 11 15,3 3-13-15,2-2 4 0,-1-1-2 0,1-2-3 0,4 0 1 16,-8 0 2-16,2 1 0 0,3 0 0 0,-8 0-1 16,13-2-1-16,-1 3 1 15,-2-1 0-15,4-1 1 0,-5 5-2 0,0-4 3 0,2-2 4 0,-5 2-2 16,4-3-5-16,-1 3 7 0,0 1-9 0,0 5 9 15,-1-2 0-15,0-1-4 0,0 2 9 0,1-1-10 0,0-1-10 16,1 3 17-16,-4 2-11 0,2-1 12 0,0 2-16 16,0 0 7-16,2-2 0 0,-1 4 1 15,1-2-11-15,0 1 18 0,1 1-10 0,0-2 13 0,0 1-11 16,2 0-2-16,-4-2 2 0,4 1-1 16,2 0-3-16,-4 0 5 0,4 2-1 0,-3 0 4 0,1 0 3 0,1-2-9 15,-1-1 5-15,3 0-6 0,-5-3-4 0,2 5 12 16,-2 0-6-16,2 2 8 15,6 3-6-15,-4-3-1 0,5 1 1 0,-4-1-1 16,-1 0-14-16,-1 1 16 0,0 0-7 0,2 4 11 0,-2-1 7 0,5-1-15 16,2 2 7-16,2 0-9 0,3 0 7 0,-2-1-2 15,2-1-1-15,2 1 0 0,-4 2 1 0,2 0-3 16,1 0 8-16,-7 0-6 0,4-1 2 16,1-1 0-16,-1 0-6 0,2 0 5 0,0 0 10 0,-1-1-11 0,-1-1 6 15,2-1-9-15,-4 1-2 0,6 2 8 16,-3-1-4-16,1 0 7 0,2-1 3 0,-1-1-7 0,1 0 7 15,1 1-9-15,-1 0-12 0,1 1 21 0,1 4-8 0,1-3 15 16,2 1-8-16,-2 1-8 0,1 0 0 0,2-1-1 16,-2-3 1-16,0 0 6 15,2-1-4-15,2 1 5 0,-5 0-7 0,5-2-2 0,-3 0 6 0,0 2-3 16,2-2 8-16,-4-2-8 0,9 1-7 0,-2-4 3 16,3 0 7-16,3 2-9 15,-1-2 14-15,-3 0-14 0,3 1 4 0,-1-5 3 0,1 0-2 0,-3 1 4 0,1-3-3 16,0 3 0-16,0 1 2 0,0-5 0 0,1 3 8 0,0-3-15 15,-4-5 4-15,8 2-8 16,-3-4 8-16,5-5 1 0,1 0-1 16,-3-2 2-16,0-1-6 0,1 1 7 0,0-1-6 0,-3-2 8 0,-1 0 2 0,1-4-2 15,1 1 4-15,-1-1-5 16,-1-2-3-16,3 1 2 0,-4-2 1 0,4-5 1 0,-4 1 5 0,1-1-9 16,2-1 2-16,-4 1-6 0,5-3-10 0,-1-2 18 15,-2-2-4-15,-1-8 9 0,1 6-11 16,-5-1 3-16,1-6-3 0,-5 8 6 0,-1-6 4 0,0-2-10 0,-1 3 6 15,-2-6-7 1,0 0 5-16,-3-1-3 0,0 0-2 0,-1 0-1 0,-1-3 1 0,-4 2 6 0,0-2-6 16,-2 0 5-16,-2-1-3 0,1 0-4 0,-3-2 7 0,-1 0-5 15,-6 0 4-15,0 2-8 0,-2 2 4 16,-6 6-5-16,2 2 12 0,-2 2-5 0,-4 0-3 16,1 0 1-16,-5 1 3 0,0 2-8 0,-8 0 3 15,2 2-6-15,2-2 2 0,-3 2-13 0,3 0 3 0,-6-1-6 31,1 7 6-31,-2 1-12 0,-1 4-8 0,-7 5 0 16,-2-1-10-16,-2 2-17 0,-1 4-13 0,2 7-7 0,0 2-67 0,-1 5-142 16</inkml:trace>
  <inkml:trace contextRef="#ctx0" brushRef="#br0" timeOffset="4685.76">5550 9361 254 0,'0'-6'-3'0,"0"2"9"16,3-1 36-16,-2 1-11 0,-1 1 20 0,3-1-4 15,-3 0-17-15,4-1 13 0,-1 1-5 0,-1 2 7 16,-1-2 11-16,2 1-4 0,0-1 11 0,0 1-7 15,4-2-6-15,-6 2 3 0,9-1-9 0,-9-1-4 16,7 0-2-16,-4 2-2 0,-5-1-26 0,6 1 6 16,0 0-12-16,6 2 11 0,5-2-11 0,-3 1-4 0,-4 1 8 15,7-1-9-15,-7 2-10 0,7 0 16 0,4-1-16 16,-4 1 17-16,5 2-11 0,0 1 3 0,-5 1 2 16,-2 1-3-16,1 1-16 0,-1 5 15 0,2 0-11 15,-4 2 12-15,0 1-5 0,-4 1 6 0,0 1 9 0,-1-1-6 16,-2 2-1-16,-1 0 12 0,-3 0-12 15,-1 1 15-15,-1-2 4 0,-3 2-8 0,0-1 11 0,-3-4-13 16,-2 5 0-16,0-3 10 16,-4 0-8-16,-1 0 11 0,0-2 4 0,-2 1-2 0,-1 0 4 0,2-4-7 15,-5-2-2-15,0-2 5 0,2 0 5 16,-2-2 2-16,7 0 6 0,4-3-14 0,-6-1 10 0,7 0-10 0,4-3 10 16,-6-1-12-16,1-2 1 0,2-1-3 15,0-1 16-15,6 1-12 0,1-2 2 0,0-1-7 0,0-2-5 16,0-6-1-16,4 3-4 0,6 1 2 0,-4-3 4 15,8 5-14-15,2-2 2 0,4 0-7 0,4 0 0 16,3 2-4-16,-1 2 2 0,-2 4-2 0,0 4 1 0,-1 1 0 16,-6 3 0-16,-1-1-2 0,-4 2-20 0,-1 5-8 15,-2-3-27-15,-1 3 14 0,1 3-20 16,-1 2-39-16,0 0-16 0,-3 4-19 0,-1-5-90 0</inkml:trace>
  <inkml:trace contextRef="#ctx0" brushRef="#br0" timeOffset="5140.55">5250 10024 1475 0,'1'-7'11'0,"0"4"-16"0,5 1 1 0,-1 2-9 0,8 0-13 0,-2-2-8 15,3 0 0-15,4-1 1 0,-3-3 24 0,7 2 2 16,-3-2 14-16,1 0-7 0,3 2 24 0,-1 0 10 0,2 1-10 15,2-1 9 1,2 1-14-16,2 1-12 0,8 2 4 0,-4 1-7 0,2-2-4 0,7-1 0 0,-4-2-5 16,4-7 4-1,3 8 3-15,-5-2 3 0,1-2 4 0,1 5-4 16,2-3-7-16,4 3 5 0,-3-1-8 0,2-4 7 0,-3 1 6 0,-2-2-5 0,-2-1 7 0,-2 5-9 16,-1 0-3-16,-6 0 3 15,0 0-7-15,-7-1 6 0,1 0-2 0,-3-2-8 0,-1 5 10 0,3 0-12 16,-9-1-4-16,-5 3 10 15,-2-2-12-15,-8 1 11 0,4 1-12 0,1-2-13 0,-3 2 3 16,-3 0-9-16,0 0-21 16,-2 0-28-16,2 0-27 0,-9 0 3 0,-3-2-62 0</inkml:trace>
  <inkml:trace contextRef="#ctx0" brushRef="#br0" timeOffset="5599.88">5579 10237 587 0,'-7'-1'24'0,"1"0"-4"0,1 1 13 15,-2-2-8-15,7-1 27 0,3-1 13 0,3-1-12 31,4-2 11-31,-1 1-16 0,4-3 22 0,3-1 8 0,-6 1 2 16,4-1-5-16,-4 1-25 0,2 1-8 0,3 0-3 16,-2 0-23-16,5 2-12 0,-2 2-5 0,7 3-1 15,0 1-11-15,-4 1 12 0,-2 2-8 0,-2 1 9 16,1 1-4-16,-2 5-3 0,-1-1 4 0,0 3-5 16,-2 0-7-16,-2 3-1 0,-1 0-9 0,-1 1 7 15,-3 3 7-15,-1 0-19 0,-2 5 9 0,-4-2-15 0,-2 5 1 16,-3-4 26-16,0-1-4 0,-5 3 13 0,-2-2 5 15,2 2-1-15,-4-3 3 0,2-1-4 0,0-3-2 0,-3-2 29 16,2-1 0-16,0-4 11 0,-3-1 2 0,3-1-14 16,0-1 3-16,0-3-6 0,6-2 0 0,0-2-2 15,2-1 2-15,2-2 0 0,3 0 5 0,0-3-5 16,-2-4 0-16,4-2 0 0,1-2 0 0,1-3-27 16,4-2-1-16,1-4-9 0,0-2-8 0,1-1-14 15,4-1-11-15,0 3-3 0,1 3-38 0,2 1-15 16,-2 2-51-16,2 2 16 0,2 1-115 0</inkml:trace>
  <inkml:trace contextRef="#ctx0" brushRef="#br0" timeOffset="5934.21">6191 10060 1324 0,'-2'-7'0'0,"-1"0"-6"0,-3 2-17 0,4 5 11 0,-4 0-15 16,5 4-15-16,0-1 8 0,-3 0-10 0,5 0 16 16,-2-2 27-16,-3 1-3 0,1-1 11 0,-1 1 12 15,-4 0 8-15,8 4 4 0,-5 0-4 0,0 1-27 0,3 3 14 16,-3-2-19-16,1 5 17 0,3-1-14 16,0 4 0-16,-1 2 4 0,2 0-4 0,-2 2-10 0,-2-3 17 15,4 0-10-15,0 1 14 0,-1-2 6 0,1 2-5 16,1-3 11-16,-2 2-10 0,1-2 5 0,1-1-7 15,-1 2-2-15,4-1 0 0,-3-1 12 0,3 1-13 16,-3-3 8-16,1-1-11 0,1 0-2 0,4-1 13 16,2 0-6-16,-3-1 9 0,2-1-10 0,-3-1 8 15,2-4 7-15,0-1-2 0,2 1-4 0,0-3 6 0,0 0-22 16,4 1 15-16,-1-2-44 0,-3-2-43 0,2 0-29 16,-5-3-7-16,2-1-109 0</inkml:trace>
  <inkml:trace contextRef="#ctx0" brushRef="#br0" timeOffset="6090.73">6103 10356 1188 0,'-14'-18'192'0,"2"7"-69"0,-2 2 15 0,8 3-65 0,2 2-55 16,2 2-9-16,2 2-9 0,0 0 1 0,13-7-22 0,2 6-23 16,2-1-12-16,2-2 1 0,-1-5 1 0,3-1 10 15,3-1 6-15,4 1-6 0,3 1-25 16,1-8-98-16,-2 1-133 0</inkml:trace>
  <inkml:trace contextRef="#ctx0" brushRef="#br0" timeOffset="6708.58">6624 8869 628 0,'-2'-5'24'0,"-1"2"15"0,3 3-19 0,0 0 18 0,0 0-23 0,0 0-17 0,0 0 7 16,0 0-13-16,0 0-7 0,0 0 19 0,0 0-11 0,-10 7 16 15,10-4 8-15,-2-1 5 0,2 0 19 0,2 1-13 16,-8 0 5-16,6 0-8 0,-5 1-13 0,5 2 8 31,1 0-2-31,-3 3-4 0,1-2 7 0,-2 1-9 16,1 1-12-16,-1 1 12 0,-1 0-13 0,-2 3 13 16,4 1-3-16,0 3-1 0,-2 1 5 0,3 3-7 15,-3 0-6-15,-2-1 14 0,0 2-6 0,1-1 9 16,1 1 0-16,1 1-13 0,3 2 7 0,-2-1-11 0,-1-2 0 15,2 2 10-15,-1 2-4 0,1 1 7 0,0-1-5 16,-3 0-1-16,4-1-2 0,-1 3-2 0,4-1-13 0,0 3 14 16,-2 4-6-16,-1-4 9 0,-1 2 0 0,1 0-5 15,2-5 5-15,4-1-4 0,2 25 15 16,-10-50-18-16,18 46 9 0,-10-25 6 0,6-1-2 16,-6-3 9-16,7-1-10 0,2-1-12 0,-2 1 9 15,2-3-17-15,-2-2 13 0,1-2-26 0,-3-1-66 16,0-1-19-16,0-4-21 0,0 0-93 0</inkml:trace>
  <inkml:trace contextRef="#ctx0" brushRef="#br0" timeOffset="7311.55">6966 9034 475 0,'7'0'86'0,"-3"1"-37"0,0-1 4 0,1 2-13 0,-4 1-9 0,6 4-7 16,-4-5-9-16,-4 2 5 0,3 1-8 0,-2 0 1 15,4 3 8-15,4-1-5 0,-1 2-4 0,-6 0 31 16,6 2-19-16,-5 0 24 0,4 0-18 0,0-1-3 16,-2 2 6-16,-1-1-7 0,0 2-11 0,-2 1 6 15,-1 0-17-15,0 3 14 0,0-2-15 0,2 5 0 0,-2-2 8 16,3 5-8-16,0-2-8 0,-2 0 11 0,5 0-7 0,-5-2 9 16,2-2-7-16,-1 1 3 0,1-1 0 0,1 1 0 15,1-1-8-15,-2-1 10 0,3-2-4 0,-1-3 9 16,3 5 3-16,-3-5-1 0,2-1 5 0,0 1-3 15,-4-6 3-15,5 1 15 0,0-2 0 0,-2-2 8 0,3 1 10 16,-1-3-4-16,1 0 1 0,-1-4-4 0,1-1-7 16,1-1-15-16,-1-2 4 0,2 2-6 0,-1-4 1 0,0-1-7 15,-1-3-5-15,0-5 3 0,2-1 8 0,-4 0-17 16,1-1 0-16,-5 0-4 0,0-1 7 0,-2-2 4 16,-1-1 7-16,0 0-4 0,-1 0 5 0,-3-4-15 15,1 4 8-15,0 1-9 0,1-1 0 0,0 3 1 16,-1 1-2-16,0-1 4 0,2 4 7 0,-3 3-5 15,3 2 2-15,-1 5-3 16,1-1 4-16,-3 1-6 0,2-1 3 16,0 4-4-16,-1 2 0 0,1 0-6 0,0 0 1 0,2 3-3 15,0 0 5-15,0 0-5 0,0 0 1 0,0 1-3 16,-1 0-1-16,1 0-14 0,-11 20-32 0,9-13 8 0,2 4-76 0,-1 0-76 16,1 0-65-16,-1 1-14 0,1 4-239 0</inkml:trace>
  <inkml:trace contextRef="#ctx0" brushRef="#br0" timeOffset="7571.68">7403 9303 1552 0,'6'-5'50'0,"1"0"-14"0,-4 3-29 0,-2 2-16 0,7 0-2 0,2 0-5 0,-2 0 6 0,7 0 22 31,-2 0-11-31,-1-3 16 0,7 0-6 0,-6-1-10 0,1 0 12 0,-1 0-12 0,3-1 8 0,-1 0 3 16,-2 0-2-16,1-2 2 0,0 2-6 0,2 1-4 16,3 0 2-16,-1 2-3 0,2-1-13 15,-5 1-17-15,3-1-12 0,-1 0 2 0,-3-1-21 0,-1-1-13 16,1 2-16-16,-5-3 0 0,7 3-46 0,-8-3-26 0,1-2-53 31,-2 3 10-31,-7-2-123 0</inkml:trace>
  <inkml:trace contextRef="#ctx0" brushRef="#br0" timeOffset="7803.41">7682 9104 1187 0,'-5'-5'108'0,"3"2"-54"0,2 3-1 0,0 0-16 16,0 0-12-16,0 0-31 0,0 0-4 0,0 0-7 0,0 0 17 15,0 0 0-15,9 11 15 0,-3-4-10 0,-3 2 9 16,2 1-7-16,-2 0-4 0,-1-1 1 0,3 2-3 15,-1 2 5-15,1 1-1 0,-1 4 1 0,0-1-11 16,3 1 5-16,-3 0 0 0,3 0 2 0,-1 2 3 16,-2-2-3-16,3 0-2 0,-1-2-1 0,-1-2-13 0,0 0 14 15,1 0-26-15,-1-6 15 0,2 2-64 0,-1-3-101 16,0-2-40-16,-5 3-25 0,6-2-135 0</inkml:trace>
  <inkml:trace contextRef="#ctx0" brushRef="#br0" timeOffset="8232.2">8012 9024 981 0,'3'-7'161'0,"-2"1"-132"0,0-1 7 0,1 2-4 16,-2 5-4-16,0 0-13 0,0 0-2 0,0-1-2 16,1 0-9-16,0 1-2 0,0 0 0 0,0 0 1 15,0 0 3-15,0 0 13 0,1 0-2 0,-1 0 7 16,11 12 0-16,-11-5-14 0,-1 2 1 0,1 2-5 15,1 1-8-15,-2 1 11 0,1 1-9 0,-1 0 10 16,1 1-7-16,-1-2-2 0,0 1 2 0,0 0-2 0,0-2 7 16,1 0-5-16,0 0 3 0,0-3-3 15,-1 2 2-15,1-1 0 0,2-1 1 0,-2-1-1 16,2-2-3-16,1-2 13 0,-3 0-7 0,2-1 10 0,1-3 2 16,-1 1 0-16,3-2 5 0,1-2-4 0,1-1-5 15,-2-3 5-15,4 2-6 0,-1-1 5 0,1-3-11 0,-1 0-13 16,-1-3-2-16,-2-2-3 0,0 2-3 0,0 0 12 15,0 0-3-15,-3 5 5 0,1-3 0 0,-1 5-3 0,-4 1 2 16,2-3-2-16,-1 4 12 0,0 3-13 0,0-2 9 16,4 7-10-16,-4 0 10 0,0 0-6 0,1 2-1 15,-2 1-2-15,1 1 4 0,-2 0 0 0,2 2-3 16,2-2 3-16,-1 0 1 0,1 2 1 0,0-1 8 0,2 0-8 16,0 0-10-16,0-3 16 0,-1-1-12 0,3-2 16 15,-4 0 0-15,4-1-21 0,2-1-11 0,-7-1-9 16,-1-1-60-16,0 0-58 0,0 0-79 0,1 0 4 15,14-9-247-15</inkml:trace>
  <inkml:trace contextRef="#ctx0" brushRef="#br0" timeOffset="8581.31">8162 8843 582 0,'-1'-10'222'0,"1"1"-177"0,-1 2-44 0,1 0-10 0,3 4-9 0,-2 1 19 16,3 0-12-16,-2 0 14 0,0-1-3 0,2 1 15 0,-4 2 34 16,0 0-13-16,0 0 63 0,0 0-3 0,0 0-18 15,0 0 10-15,0 0-40 0,1 0-28 0,0 0 8 16,12 7-15-16,-12 0-13 0,2 4 8 0,2 0-15 16,-2 2 15-16,2 1-8 0,-3 0 0 0,1 2 7 0,1-1-3 15,-1-1 4-15,0-1-9 0,-1-2-1 0,-2-1-2 16,3 0 9-16,-2-3 0 0,1-1 5 0,0-2-6 15,-2 0-8-15,0-3 19 16,3 0-3-16,-2-1 11 0,-1 0 4 16,0 0-3-16,4-10 3 0,-3 3-5 0,-1-3-16 0,1 0 4 0,-1-2-10 0,1-1 10 15,-1-1 2-15,5-2-8 16,-5 0 9-16,3 0-9 0,3 2 5 16,-1 2-23-16,1 1-21 0,-6 4 1 0,5 2-37 15,-5 1-111-15,5 5-61 0,-1 4-24 0,1 2-199 16</inkml:trace>
  <inkml:trace contextRef="#ctx0" brushRef="#br0" timeOffset="9234.48">8480 8624 304 0,'0'-3'123'0,"3"-1"-20"0,1 2-27 15,-1 1 1-15,3 2-7 0,0 0-27 16,2-1 5-16,0 1-14 0,-1 3-17 0,1 5 2 0,0 0-7 0,-1 3 7 0,1 1-3 15,1-2-7-15,0 2 9 0,1 3-9 0,-2 3-3 0,4 1 15 16,-1 1-19-16,0 1 19 0,1 2-5 16,0 5-6-16,-2-1 13 0,0 3-12 0,-4 1-3 0,2 2 10 15,2 0-14-15,-7 5 14 0,0 1-6 0,0 2-5 16,-6 2 3 0,-2-2-5-16,4 1-5 0,-8 1 10 0,2-1-4 0,-5-1 6 0,-1 0-6 0,-2 0 5 15,-2 1 2-15,3-1-4 0,-4 1-14 0,0-1-8 16,-2 0-50-16,-1-1 18 0,-1 1-129 0</inkml:trace>
  <inkml:trace contextRef="#ctx0" brushRef="#br0" timeOffset="12082.73">5407 8643 290 0,'-6'-1'8'0,"-2"1"23"0,2 0-39 0,0-2 14 16,3 2-5-16,0-4 9 0,0 2-2 0,-1 5-7 0,1-4 15 15,2 6-14-15,-3-6-2 0,1 0 1 0,2 0-13 0,-4 0 12 16,3 1 1-16,0-3 33 0,-2 6 17 0,1-7 0 16,3 4 8-16,0 0-4 0,0 0-21 0,0 0 15 15,-9-4-15-15,9 4-8 0,0 0 11 0,0 0-14 16,0 0-14-16,0 0-3 0,0 0-10 0,0 0 7 16,0 0 6-16,0 0 7 0,0 0 11 0,1 0-6 15,-1 0-5-15,18-1 13 0,-11 5-8 0,-1-6 11 0,0 2 0 0,4 0-2 16,-3-1 3-16,1 1-5 0,0-1-19 0,3 1 15 15,-1-1-13-15,2 1 15 0,1-1-3 0,2-2-2 16,1 3 1-16,0-1-2 0,1-2-2 0,-1 2-9 16,1 0-6-16,0 0 1 0,5 1 9 0,0-2-3 15,0 2 13-15,-2 0-12 0,3-2-6 16,1-1 12-16,0-4-9 0,5-1 12 0,-5 0-1 0,1 2-6 16,0 1 4-16,0 3-4 0,-2-1 6 0,1 2-9 0,-3-3 3 15,4 2-3-15,-3-1 5 0,0-1-1 0,3 1 3 16,2-1-2-16,-4 0 0 0,5-1 4 0,1 1 0 15,1-1 1-15,2 1-12 0,1-2 1 0,-2 2-4 16,3 0 5-16,0-1-10 0,1 1 12 0,-2-1-6 0,1 2 8 16,1 0-13-16,-3 0-1 0,0 1 2 0,3-1-1 15,-5 0-8-15,4 0 12 0,0 0-6 16,-4-1 9-16,2 0-8 0,-1 0 0 0,-1 0 0 0,-1 1 0 16,-1-1-1-16,2 0 5 0,-4 0-4 15,6 0 5-15,-2 0 2 0,3 1-3 0,5-3 8 0,-1-1-6 16,4 1-6-16,-4-2 11 0,2 0-8 0,3 2 11 15,1-2-7-15,-2 2-7 0,3-1 3 0,-6 1-3 0,3 0 8 16,7 1-5-16,-7-2 3 0,5 2-4 0,-7-1 1 16,-2-1 0-16,-1 2 3 0,0 0-1 0,-3 1 4 15,6 0 10-15,-2 0-4 0,2-2 7 0,-9 1-5 0,6-2 1 16,0-1-1-16,1-1 3 0,4 1 0 0,-6 1-9 16,0 1 2-16,0 3-3 0,1-1-3 0,-1 0-4 15,1-1-1-15,0 0 0 0,-3 0-2 0,2 1 0 16,-4 0-2-16,0-3 3 15,-3 0 9-15,-1 3-10 0,-3-1 5 0,-2 1-5 16,-2 2 2-16,-4 0 2 0,-1 1 0 0,-2 1 0 16,-3 0 7-16,0 1 0 0,-4-1 1 0,2 0 1 0,-4 0 4 0,1 0-14 0,-1 0 8 15,-4 0-11-15,0 0 2 0,0 0 2 16,0 0-4-16,0 0 3 0,0 0-4 0,0 0-5 0,0 0 1 16,-6 6-3-16,0-1-4 0,1-2-28 15,-3 0-26-15,3 3-2 0,-6-4-98 0,2 6-124 0,0 3-176 0</inkml:trace>
  <inkml:trace contextRef="#ctx0" brushRef="#br0" timeOffset="14652.96">5545 11787 418 0,'1'-5'410'0,"-1"0"-158"0,-1-1-221 0,0 1 6 0,-2-1-18 0,3 2-19 15,4 4 11-15,-1-1-16 0,-1 1-7 0,4 4 15 16,0-6-4-16,-4 2 9 0,-2 0 9 0,0 0 7 16,1 0 3-16,0 0 0 0,16 3-3 0,-9-1-4 15,0 1-8-15,0-2 4 0,-5 0-4 0,6 0-9 16,-4 3 6-16,8 2-9 0,8-2-7 0,-5 2 8 16,7-1-1-16,-8 0 5 0,4 4-3 0,1 2-5 0,-2-1-2 15,2 5-2-15,-7-1-13 0,1 6 19 0,-5 0-13 16,0 2 15-16,0 1 0 0,-1 3-8 15,-1-3 7-15,-4-3-11 16,1 1 1-16,-3 1 14 0,-1 0-2 0,0 1 7 0,-3-1-2 0,-1-2-4 0,-1 0 5 16,-2-1-2-16,-3 1 5 0,1-2-9 0,-1-2 6 0,0 0-2 15,-3-5 35 1,2-1-5-16,-8-1 13 0,2-2-8 0,4-1 17 0,-4-3-10 16,5-1 8-16,1-3-7 0,1-1 10 15,3-1-11-15,1-2 0 0,-1-3-2 0,3 0-4 0,-5-5-18 16,4-1-2-16,-1-4-2 0,5-1-3 0,2-1-4 0,-1-2-2 15,6 1 0-15,-6 2-10 0,9 2-6 0,-3 1-10 16,2 2 2-16,5 1-17 0,-2 2-6 0,4 2 1 16,-2 3-6-16,-2 1-17 0,-2 5-17 0,3-2-34 0,1 4 10 0,-7 0-68 0,2-1-121 15</inkml:trace>
  <inkml:trace contextRef="#ctx0" brushRef="#br0" timeOffset="15260.83">5332 12648 1305 0,'0'-11'74'0,"-1"2"29"0,-1-1-38 0,2 1-48 0,2 3-6 0,1-2-9 16,3 5-4-16,3 3 2 0,0-3-3 0,1 0 4 15,3-2 26-15,-3 2 9 0,4 0 14 0,0 2-9 0,1 1 0 16,2-5-16-16,4 3-5 0,-1 0-2 0,3 1-12 16,4 1 1-16,6-2-1 0,-2 1 1 0,3-2 1 15,4 1-5-15,1-4 3 0,4-2-3 0,0 4 2 16,1-4-2-16,-1 4-6 0,-2-1 4 0,1 0 1 0,-2 2-4 16,-2 0 4-16,-1-1-4 0,-2 1 1 0,4 1-6 15,-6 0-6-15,0 0 1 0,-6-4-7 0,-5 4-11 16,-1 0-3-16,-1 2-2 0,-3 0 5 0,-6 0-8 15,0-1 4-15,-3-1-9 0,-3 2-11 0,-2 0-12 16,-3 0-25-16,0 0 6 16,0 0-53-16,0 0-57 0,-9 2-54 0</inkml:trace>
  <inkml:trace contextRef="#ctx0" brushRef="#br0" timeOffset="15640.29">5643 12833 1012 0,'-5'-6'46'0,"4"1"22"0,-1 1-40 16,2-1-15-16,2-2 1 0,0 1-5 15,0-1-9-15,8 2 14 0,1-2 3 0,7-1 9 0,1 1 31 0,0-1 0 16,-3 2-1-16,2 2-2 0,1 0-23 0,-2 4-27 15,0 0-2-15,-3 4-5 0,0 3-12 16,-1 1 2-16,1 4-6 0,-2 3 4 0,-1 1-7 0,-3 5 4 16,-1-1-4-16,-3 2 4 0,0 3 3 0,-4 1 10 15,-3 0 1-15,-1-1 2 0,-4-3 8 0,0 3-6 16,-4-3 5-16,-1 0-6 0,-2 2 5 0,-1-3 2 0,1-4 13 16,2 0-6-16,-2-5 23 0,-1-2 2 0,1-2-6 15,0-4 7-15,2-3 13 0,-1 0-6 0,6-3 13 16,-2-4-12-16,5 1-2 0,3-5-12 0,-1-1-4 15,5-5-1-15,-2-2-19 0,6-4-25 0,0-4-15 16,-1 7-1-16,6-7-27 0,3 2-40 0,3 3-38 0,6-3-2 16,-7 5-103-16</inkml:trace>
  <inkml:trace contextRef="#ctx0" brushRef="#br0" timeOffset="15973.38">6208 12723 484 0,'0'0'36'0,"0"0"36"0,0 0-38 0,-1 0-2 16,0 0 11-16,0 0-3 0,-14 7 25 0,11-4 27 16,-3-1-7-16,3 1 16 0,1 1-14 0,-3 0-32 15,3 3-3-15,2 0-10 16,-5 0-28-16,5 2 10 15,0 1-12-15,0 3 11 0,-5 0-14 0,6 1-5 16,0 0 4-16,7 0-3 0,0 2-2 0,-6-2 5 0,0 2-9 16,-5-1 8-16,1-1 7 0,3 3-6 0,0-2 15 15,1 0-13-15,1 0 10 0,-4 0-9 0,1-1-3 16,0 3 1-16,1-2-5 0,2 0 4 0,-2-3 2 0,4-2-2 16,-6 0-7-16,2-3 16 0,5-1 0 0,-2 0 6 15,4 0-6-15,-3-4 2 0,2 1-2 0,1-3 5 16,4-1 5-16,0-2-34 0,1-2-11 0,-1-2-11 15,1 0-50-15,1-1-104 0,0-2-84 0</inkml:trace>
  <inkml:trace contextRef="#ctx0" brushRef="#br0" timeOffset="16164.26">6155 12949 1552 0,'-8'-5'265'0,"-1"0"-167"16,2 2-46-16,2 0-12 0,5 2-42 0,2-1-18 15,0 1-2-15,1-2-4 0,2 0-5 0,6-1 8 16,3 0 3-16,3-3 3 0,1-3 20 0,-1 1-1 16,4-3 0-16,0 1-2 0,1-3-19 0,2-1-75 15,3 1-60-15,-1-4-5 0,2 3-153 0</inkml:trace>
  <inkml:trace contextRef="#ctx0" brushRef="#br0" timeOffset="16940.68">6821 11574 419 0,'0'0'23'0,"0"0"56"0,0 0-70 0,0 0-4 15,0 0 4-15,0-2-5 0,0 2-4 0,0-1 55 0,0 0-4 16,0 1 21-16,0 0 1 0,0-1-3 0,0 0-1 16,0 0-2-16,0 0-36 0,0 1 3 0,0 0-25 15,0 0 19-15,0 0-17 0,0 0-3 0,-1 0 18 16,1 0-17-16,-1 0-11 0,-1 0 26 0,1 0-18 16,0 0 24-16,0 0-13 0,0 0 9 0,0 1-2 0,1 0 2 15,-3 0-18-15,-26 15 9 0,26-13-7 0,-3 3 8 16,0-3-3-16,2 0-2 0,-2 2 9 0,1 0-8 15,1 1-2-15,-1 1 5 0,1 0-14 0,2-1 12 16,-1 0-8-16,1 1 1 0,-1 0 5 0,0 3-5 0,1 4-6 16,1 0 10-1,0 4-12-15,-2 1 10 0,1 0 2 0,0 1-5 0,-2 0 11 0,2 3-10 0,1 0 7 16,1 4 0-16,0-2-1 0,1 2 0 0,2 2-5 16,0-1 11-16,-1 0-3 15,3-2 6-15,-2 2-6 0,3-1-6 0,-2-2 1 16,2 4-1-16,1-3 4 0,3 0-3 0,-1 2 1 0,3-4-1 15,-1 2 0-15,2-3 3 0,1 0 1 0,1-2 0 0,-1-1-11 0,0-2 8 16,1-2-6-16,5-2 8 0,-3 0-11 0,1-2 9 16,0 0-9-16,-6-5 9 0,2 1-3 0,-1-5-4 31,2-2-1-31,-1-1-2 0,0-2 3 0,0 0-32 16,-3-1-12-16,2 0-10 0,-1-3-48 0,1-1-71 0,-3 0-57 15,-3-4-12-15,1 2-216 0</inkml:trace>
  <inkml:trace contextRef="#ctx0" brushRef="#br0" timeOffset="17513.08">7273 11604 1125 0,'-1'-6'31'0,"0"1"-4"0,-5 1-7 0,4 2 1 0,2 2-32 0,0 0 13 0,0 0-7 15,0 0 9-15,0 0-2 0,0 0 15 0,0 0 13 16,0 1-3-16,0 0 4 0,0 0 10 0,-1 18-17 0,1-12 16 15,0 2-14-15,1 2-20 0,1 0 6 0,0 1-12 16,2-1-1-16,-3 1 5 0,-1 1 1 0,3 2 2 16,-1 1-2-16,1 1-1 0,0-1 2 0,-3 0-1 15,3 2 1-15,2 1 2 0,-2-1-6 0,2 1 6 16,1 1 10-16,-3 0-5 0,2-1 6 0,-1 2-9 0,2-1-10 16,0-1 7-16,2-1 2 0,-2-2 2 0,-1 0-3 15,3-1-4-15,-2 3-4 0,5-4 2 0,-3 0 0 16,2-2 11-16,5-4-10 0,-9 0 11 0,3 0 1 0,3-3-3 15,-8 0 9-15,6-4-9 0,4 0 0 0,-2-1 6 16,3-1-4-16,1-3 5 0,-1-3-12 0,0 0 0 16,-3-1 2-16,4 3-2 0,-5-4-7 0,-2-4 11 15,1 1-4-15,-2-5 7 0,-2 2-5 0,-1 1 0 16,0-7 5-16,-4 0-2 0,1-4 15 0,-2-2-16 16,0 1 8-16,-3-2-9 0,-3 0-2 0,0 2-3 15,-1 0-2-15,0-2 2 0,1 4 3 0,-1 1-8 16,0 3-2-16,1 7-1 0,1-2 3 0,-3 4-1 0,3 1-3 15,2 3 2-15,-2 3 2 0,2 2-8 0,2-3 1 0,-3 3-3 16,3 1 2-16,0 0-74 0,1 1-39 0,1 0-19 16,1 1-154-16</inkml:trace>
  <inkml:trace contextRef="#ctx0" brushRef="#br0" timeOffset="17925.24">7020 11370 1233 0,'-11'-8'81'0,"5"1"-25"0,-3 2-34 0,7 2 19 0,2 3-27 0,0 0-15 0,0 0 9 16,0 0-13-16,0 0 2 0,11 1 6 0,-5 2 6 16,2 1 4-16,1-1 29 0,1-2-12 0,5 0 4 15,7 1-8 1,-3 1-13-16,2-1 0 0,3 2-5 0,-2-1 4 0,3 0 1 0,2 0-8 0,1-1 1 0,4 0-3 16,-1-1-1-16,0-1 6 15,1-1-8-15,-2-2 5 0,2-2 2 0,5-1-4 0,-2 0 10 0,1-1-12 16,-1 1-3-16,-4 0 6 15,-3-2-7-15,2 0 8 0,-4 1 2 0,0 0-7 0,-1 5 6 0,1-2-6 0,-5-2-3 16,2 1 10-16,-4-1-2 0,-2-2 5 0,-6 3-5 0,-4 2-12 16,-3-1-6-16,0 1-2 15,1 0-15-15,-2 2-13 16,1 1-11-16,-2 0 0 0,-2 0-17 0,2-2-59 16,-2 2-37-16,0 0-16 0,-4 2-163 0</inkml:trace>
  <inkml:trace contextRef="#ctx0" brushRef="#br0" timeOffset="18226.87">7980 11820 1310 0,'-1'-6'55'0,"0"1"34"16,1 0-58-16,1 2-28 0,3-2 8 0,4 2-14 0,0-1 3 15,1-3 11-15,2 2 10 0,-3-4 3 0,2 1 27 0,-1 2 2 16,2 0-6-16,1-1 6 0,-1 1-13 0,3 2-33 16,-2 0 6-16,1 1-13 0,4 2 5 0,-1 2-11 15,1-1-5-15,5 4-1 0,-7-1-11 0,5-2-20 16,-2-1-4-16,-4 1-6 0,6 1-11 0,-6-1-31 15,4 4-28-15,1-4-2 0,-2-1-89 0,5 0-149 16</inkml:trace>
  <inkml:trace contextRef="#ctx0" brushRef="#br0" timeOffset="18717.78">8574 11328 1443 0,'-2'-11'22'0,"1"1"-17"0,2 5 2 0,0 1-7 16,2 1 0-16,0 1-5 0,-2 0-2 0,-1 2 0 0,0 0 0 15,0 0 6-15,0 0 2 0,0 1-1 0,7 12-3 16,-3-6 19-16,0 0-11 0,1 3 13 0,1-1-16 16,-1 3-5-16,-1 4 4 0,4-1-5 0,-2 2-5 0,2 0 11 15,0-1 2-15,-5 2 4 0,2 1-5 0,0 2-1 16,-1 0-6-16,3 0 6 0,-5-1 10 0,-1 0-13 15,4-1 3-15,-5 0-6 0,4-3 7 0,-1-4 4 16,1 1 2-16,2-4 0 16,-6 1 5-16,4-4-8 0,0 1 4 0,1-4-4 15,2-3 17-15,-2-1 2 0,-2-2 7 0,-3 3-5 0,6-8-1 16,1 0-11-16,0-1-5 0,2 1 1 0,-3-3 6 0,-3-3-8 0,5-1 5 16,-1-4-8-16,2 2-6 0,3 0 3 15,-7-1-2-15,3-4 5 0,-3 1 0 0,-1-1-5 16,3 3 5-16,-5 5-6 0,2 3-10 0,-2 3 22 15,0 3-7-15,-2 5 12 0,0 0-18 0,0 0 1 0,7 3-7 16,-4 4 7-16,2 2-6 0,-4 4 4 0,-2 1 0 16,1 2 2-16,-1 3 5 0,2 1-3 0,-1 1-1 0,-4-2-1 15,5 0 5-15,1-4-7 0,-1 0 5 0,2-3-5 16,-1-1 10-16,2 0-8 0,0-1 4 0,2 0-7 16,-1 1 7-16,-2-5-6 0,2-3-19 0,-2-1 4 0,0-1-47 15,1 0-135-15,-2-4-119 0</inkml:trace>
  <inkml:trace contextRef="#ctx0" brushRef="#br0" timeOffset="18987.2">8578 11098 616 0,'-4'-6'89'0,"0"0"233"0,4 1-266 0,0 5-12 0,0 0 4 0,0 0-5 16,0 0-2-16,0 0 14 0,0 0-9 0,16-6 15 15,-8 5 7-15,4 1-24 16,-2-1 11-16,6 0-16 0,2-1-9 0,-2 0-5 0,7 1-14 0,-2 0 9 16,-1-1-12-16,2 1-4 0,-2-2 2 0,3 0-5 31,0 0-6-31,3 0-38 0,-1-1-14 0,3 2-8 0,-4 0-40 0,-2-1-60 0,1 0-66 0,1 1-4 0,0 0-223 31</inkml:trace>
  <inkml:trace contextRef="#ctx0" brushRef="#br0" timeOffset="19599.93">8237 11565 987 0,'0'0'71'0,"0"0"-15"0,0 0-6 0,0 0 4 0,0 0 3 15,0 0-17-15,0 0 2 16,0 0-5-16,0 0 2 0,1 0-1 0,14 1-3 0,-10 2 3 0,-4 0 2 0,6 3-17 16,-9-1 3-16,4 0-9 0,0 3-14 0,1 4 4 15,2-1-1-15,4 2 4 0,-6 2-2 0,0 4-7 16,-3-2-2-16,0 3-1 16,4 0-3-16,-1-2 6 0,3 6-1 0,-3-4 3 15,0 0 10-15,-2 0-13 0,3-3 8 0,-4 1-10 16,1-1-5-16,0 1 2 0,-1 0-33 0,2-1 12 15,-2-2-101-15,0 1-146 0</inkml:trace>
  <inkml:trace contextRef="#ctx0" brushRef="#br0" timeOffset="20968.91">9267 10882 481 0,'3'-6'566'0,"-2"-1"-215"0,6 2-294 15,-4 2 3-15,4 3-28 0,0 2-22 0,1 0 0 0,1 2-9 0,0 0-5 0,-1 1 0 16,2 2 1-16,-1 1-1 0,3 3 2 0,-2 4 3 16,4-1 3-1,-3 1-2-15,3 3-7 0,-2 2 7 0,1 3-3 0,3 4 5 0,-5 1-4 0,3 0 0 16,-5 2 5-16,1 0-5 0,0 3-11 0,-2 0 17 15,-1 3-12-15,-2 2 16 0,2-4-7 0,-2 4-3 0,-1-1 4 16,1-2-4-16,-4-1-4 0,3 3 12 0,3-2-14 16,-9-3 13-16,1-5-7 15,0 1 2-15,-6-4 10 0,3 1-8 0,1-1 4 0,-5-6-7 0,1 0 0 16,3-3-2-16,1 1 1 0,2-4 3 16,-5-2 7-16,3-1-4 0,-4-3-4 0,1 0 4 15,0-3-4-15,1-2 5 0,-3 0-13 0,0-1-41 0,0-1-36 0,-1 1-3 16,-2-2-115-16,1-1-178 0</inkml:trace>
  <inkml:trace contextRef="#ctx0" brushRef="#br0" timeOffset="21759.58">9175 11159 340 0,'0'-4'420'0,"0"-1"-263"16,-2 4-98-16,2 1 13 0,0 0-40 0,0 0-7 0,0 0 2 0,0 0-2 0,0-1-8 0,0 1 15 0,-1 0-7 0,0 0 8 15,1-1-4-15,0 1-3 0,0 0-2 0,0 0-2 0,0 0-14 16,0 0-6-16,0 0-7 0,-8-4 5 0,10 7 2 16,3 0-3-16,-3 0 10 0,-2 1-9 0,4-1-10 15,-4-1 19-15,-2 2-9 0,2 0 15 0,0 2-7 0,-3 1 7 16,3 2-1-16,-6-1 2 0,3 1-16 15,-1-2 11-15,1 2-5 0,-2 3 10 0,1 1-5 0,-4 2-7 16,-8-2 0-16,8 2-1 0,-4-1 0 0,7 0 0 16,-2-2-1-16,-2-1 1 0,0-1 9 0,2-1-11 15,2 1 7-15,2 0-9 0,-2-2-1 0,1-1 14 16,2-4-7-16,-1 0 13 0,3-3 9 0,0 0 20 16,0 0 9-16,0 0-1 0,0 0 2 0,0-14-32 15,4 6-1-15,-1 1-8 0,3-1 3 0,1 0-11 0,-1-2 4 16,1-3-7-16,-1 1 3 0,0-4-6 0,-2 0 0 15,4 1-3-15,-2 0-20 0,3 6-18 0,1-1-8 16,-8 2-1-16,2 1-8 0,-1 4-12 16,-3 1-22-16,9 2 3 0,-3 9-55 0,-2-3-193 0</inkml:trace>
  <inkml:trace contextRef="#ctx0" brushRef="#br0" timeOffset="24395.46">8813 11814 461 0,'-7'-3'519'0,"1"-2"-217"0,2 3-287 0,-2 0-5 0,-1-2-5 0,2 3 6 0,2 1-6 31,-2-5 9-31,4 2 0 0,0 2 0 0,-4-7 5 16,6 5-3-16,-4-1 1 0,2 0 20 0,0 1-11 15,1-4 14-15,0 3-18 0,2-4-15 0,2 4 3 16,-2-2-8-16,-1 0-5 0,4 0 5 0,-1-1-6 0,0 0 8 16,0-2 2-16,4 1-8 0,-7-2 8 0,6 2-6 15,1-3 11-15,-2 0-11 0,2 0 3 0,-2-4-4 16,2-1 4-16,-2-3 7 0,3-2 3 0,0-2 1 16,-1-2 6-16,1-4 10 0,5 0-4 0,-4-4 7 15,3 1-11-15,-1-5-5 0,2-1-1 0,-1 5-2 16,1-5-6-16,1-1-2 0,0 0-5 0,2-5 3 15,-5 1-2-15,0 3-19 0,-2 1 2 0,-4 3-10 0,3 4-5 16,-1 1-10-16,-2-1 0 0,-1 7-3 0,-2 0-5 0,-1 5-8 16,-1 11-12-16,4 1 0 0,-2 3-35 0,0 0-63 15,-2 0-71-15</inkml:trace>
  <inkml:trace contextRef="#ctx0" brushRef="#br0" timeOffset="24721.02">8792 10892 1672 0,'-12'-7'35'0,"5"2"-23"0,-3 2-5 15,2 2-2-15,6 3-3 0,2 0-13 0,2 0-2 16,-2-2-3-16,0 0 9 0,0 0-1 0,8 7 7 0,-3-6-6 16,3 2 10-16,0-4-3 0,8-2 4 15,-2 0-2-15,5 0 18 0,-2-1-15 0,-1 1-3 0,3-1-2 16,3-1 1-16,-3 3 1 0,3-3 3 0,-3 2-4 15,3-3-11-15,-5 3 9 0,-3 4-12 0,-1 0 11 16,-3 6-12-16,-2-1-11 0,0-1 1 0,-2 3-4 0,1-3 13 16,-1 7-12-16,-3 0 7 0,-2 3-8 0,-2 2 27 15,0-4-10-15,1 4 12 0,-5-1-11 0,-1 1 10 16,1 2 5-16,-3 0 2 0,1 1 0 0,0-3-4 0,-1-2 0 16,0 1-4-16,0-6 2 0,1 3-1 0,2-3 8 15,-2 0-3-15,3-3 2 0,-1-3-28 16,2-2-157-16,0-2-84 0</inkml:trace>
  <inkml:trace contextRef="#ctx0" brushRef="#br0" timeOffset="25108.59">9456 10349 1166 0,'-6'-6'194'0,"-1"-1"-193"0,1-1-7 15,2 3-2-15,-2-2-8 0,2 7 4 0,0-1 8 0,-1 1-5 16,0 4 2-16,0-6 1 0,1 3 2 0,-1-5 1 16,2 2 18-16,-2 5 9 15,3-1 6-15,-1 4-3 0,1-1-7 0,0 1-9 0,1-3-11 0,1 4 3 16,-1-2-2-16,2 2-4 0,-1 4 4 0,0-2-8 16,3 6-12-16,-2 0 16 15,0 1-7-15,2 5 10 0,-3-3 0 0,4 2 3 16,2 1-1-16,-1 0 0 0,1 2-1 0,1 0-6 0,1 1 3 15,1 0-4-15,2 0 15 0,0-4-6 16,1-1 4-16,0-3-6 0,1-2 3 0,2-2 9 0,-2-5-7 16,1-3 7-16,1-3-6 0,-1-2 2 0,1-2 10 15,0-4-6-15,-6-2 2 0,0-2 15 0,-1-3-8 16,4 0 12-16,-2-4-2 0,-3-3 0 0,-3-3-2 16,-4-1 0-16,-2 0-17 0,2 1-3 0,-6-1 1 0,-1 2-1 15,-2 0 3-15,-5 1-13 0,1 3-4 0,-10 5-3 0,0 4-4 16,-10 7-15-16,-3 2 3 0,-2 7-6 0,-3 4 8 15,1 9-148-15,-5 7-121 0</inkml:trace>
  <inkml:trace contextRef="#ctx0" brushRef="#br0" timeOffset="27766.71">5544 14511 582 0,'-7'-9'91'0,"7"1"148"0,-5 2 87 0,2-1-210 16,2 2-43-16,-1 2-8 0,5 0-18 0,0 2 12 16,2-1-19-16,-2-1-14 0,2 2 6 0,3-4-8 15,3 2 5-15,3 0-8 0,-3 0 0 16,6 3-3-16,-1-1-8 0,2 2-9 0,2 1-2 16,5 2-3-16,1 2-9 0,7 4 16 0,3 2-13 0,-6 4 15 15,1 4-8-15,-3 5-8 16,1 3 3-16,-7 5-8 0,1 2-8 0,-6-1-10 0,-1 5-3 0,-3 5-2 15,-1 1 6-15,-5 1 10 16,-4-1 5-16,-6-3 0 0,-3 0 19 0,-4 0-13 16,-2-1 7-16,-3-2-10 0,-1-2 19 0,-4-8-5 0,2 1 5 15,-1-4-5-15,-2-4 1 0,1-2 18 16,1-3 7-16,-4-5 6 0,5-2 24 0,-4-5-6 0,-2-4 6 16,5-2-4-16,0 0 9 0,2-6-19 0,5-1 4 15,3-5-5-15,3-8 7 0,1-1-22 16,0-4-1-16,4-2-5 0,-6 1-7 0,9-6-16 15,4-1-2-15,6-3-7 0,3 0-15 0,-1 1-18 16,2 0-7-16,0 9-4 0,3-1-14 0,4 6-25 16,-5 5-31-16,-1 0 0 0,-1 4-68 0,1 8-165 15</inkml:trace>
  <inkml:trace contextRef="#ctx0" brushRef="#br0" timeOffset="28294.74">6269 14523 846 0,'0'-7'53'0,"0"0"4"0,0 0 2 0,0 1 0 16,-3 1 2-16,2 1-19 0,1 4 16 0,0 0-17 15,0 0 10-15,0 0 3 0,0-1-16 0,0 1 12 16,0 0-32-16,0 0-17 0,0 0-2 16,3 6-4-16,-2 3 2 0,3 3 2 0,0 6-1 15,3 3 0-15,-1 2-3 0,1 5 6 0,2 2 1 16,-1 2 2-16,2-2 2 0,1 2-10 0,-2-1 2 16,-1-5-5-16,2 5 12 0,-1-5-3 15,0 0 6-15,0-1-6 0,1 0 7 0,-1-5-2 16,2-3-3-16,-2-1 2 0,7-4 0 0,-7-1 14 0,-1-3 5 0,2-2 1 15,-7-4 4-15,8-2-4 0,-3-1-4 0,2-3 2 16,-3-4-4-16,4-2-6 0,0-1 1 0,-2-3-3 16,2 0 3-16,-6-5-3 0,3-1 0 0,-1-7 0 15,-3-2 5-15,-2-1 15 0,1-8 6 0,-6 5 3 16,0-4 5 0,0 3-12-16,-1 1 3 0,2-3-5 0,1 3-2 0,-3 1-10 0,-1 0-3 15,-1 6-1-15,1 4-7 0,0 2-6 0,2 2 0 16,-3 1-3-16,1 2-4 0,3 4 4 15,-5 2-6-15,6 4 6 0,1-1-4 0,-1 2-8 16,3 1 2-16,-2 3-4 0,-2 0 7 0,2 2-20 0,-2 2-17 16,4 0-2-1,4 4-46-15,-1-1-39 0,-3 0-35 0,5 2-5 16,0 0-90-16</inkml:trace>
  <inkml:trace contextRef="#ctx0" brushRef="#br0" timeOffset="28785.46">5493 15587 821 0,'0'-5'292'0,"0"2"-176"0,0-2-69 0,2 1-2 0,1 2-45 0,5-3 13 16,3 2-1-16,4-2 8 0,0-1 18 0,5 1 0 15,3-1 13-15,0 1-9 16,1 0-2-16,4 1-16 16,-2 0-4-16,5 1 0 0,7 1-12 0,-5-1-1 0,3 1 1 0,2-1 0 0,-1-1-1 31,4 1-1-31,-3 0-6 0,6 0 4 0,-2 2-2 16,1-2 5-16,3 0 2 0,-2-1-1 0,2-2-8 15,-1 1 10-15,0 0-9 0,0 0 10 0,-3-2 1 16,1 3-9-16,-4-2 6 0,-1 0-7 0,2 0 14 15,-2-1-17-15,-1 2 2 0,-5-1-9 0,-4 0-18 16,-5 1-21-16,-2 2-10 0,-3-1-1 16,-2 1 1-16,-3 1-18 0,-4 0-14 0,-2 1-5 15,-3-1-32-15,0-1-62 0,-4 3-65 0</inkml:trace>
  <inkml:trace contextRef="#ctx0" brushRef="#br0" timeOffset="29245.83">5876 15948 1002 0,'-6'-2'168'0,"1"-1"-111"16,-1 0-31-16,2 1-8 0,4 2 2 0,0 0-7 0,0-1 6 16,-1-12-7-16,2 6-3 0,2 1 45 0,0-1 1 15,2-1 18-15,-1-2-9 0,2 0-22 0,3 1-7 16,1-1-3-16,2 1-25 0,1 2-1 16,1-2-7-16,4 2 3 0,-1 0-6 0,3 3 4 0,-3 1-2 15,1 1 1-15,1 3-17 0,-5 2 5 16,4 4-8-16,-9 2 7 0,3 4-18 0,-4 3 4 15,-3 3 4-15,2 4 0 0,-1 2-4 0,2 1 19 16,-5 1-5-16,-3-3 12 0,-1 0 4 0,-5-2-6 16,2 3 3-16,-3-2-5 0,-1 2 5 0,-1-3 6 15,-5-1-1-15,5-3 4 0,-3-4 6 0,1 1 16 16,-2-5 8-16,-4-2 2 0,1-2 3 0,-1-3-1 16,3 1-3-16,4-4 5 0,1-3-4 0,-3-2-6 15,4-5-1-15,1-2 1 0,2-3-2 0,4 2-18 16,1-8-22-16,0-2 4 0,3 0-39 0,4-1-28 15,1 1-18-15,4 1-11 0,0 1-73 0,-2 0-114 16</inkml:trace>
  <inkml:trace contextRef="#ctx0" brushRef="#br0" timeOffset="29610.95">6461 15707 1072 0,'-3'-6'55'0,"3"6"123"0,0 0-196 0,0 0-4 0,0 0-9 0,0 0 7 0,-1 0 20 0,-1 0 26 16,-6 6 26-16,7 0-7 0,0 2 21 0,0-2-4 16,0 0-14-16,1 3 9 0,0-2-33 0,2 2-10 15,-1 4-3-15,0-2 0 0,2 3-10 0,-3-1 6 16,2 1-8-16,-2 2 7 0,0 0 2 0,-1 3-3 15,0-2 7-15,1 2-7 0,0-2 5 0,0 2-9 16,1 0 4-16,3 0-4 0,-1 0 1 16,-3-3 4-1,0 1-3-15,-1 0 5 0,2-2 3 0,1 4-5 16,1-3 0-16,-3-3-2 0,2 2 5 0,3-7 7 0,-1 1 8 0,2 2-1 0,4-9 17 16,-6 3-10-1,9-2 2-15,-2-4-3 0,-3 1 9 0,3-5-20 0,-3 0-1 0,4-4-8 16,6 1-25-16,3 1-32 0,-3-3-20 0,3 0-4 15,-6-1-39-15,2-2-86 0,-1 0-87 0</inkml:trace>
  <inkml:trace contextRef="#ctx0" brushRef="#br0" timeOffset="29801.28">6506 15987 838 0,'-2'-3'593'0,"-3"-1"-398"0,5 0-138 0,3-1-8 16,2 2-42-16,4-1 8 0,-1-2-2 0,3-3 4 16,3 0-9-16,9-3-7 0,-2 2-9 15,5-2 2-15,2-1-10 0,2-1-34 0,6-3-16 16,1-1-12-16,2 2-72 0,5-1-259 0</inkml:trace>
  <inkml:trace contextRef="#ctx0" brushRef="#br0" timeOffset="37068.47">9998 8132 593 0,'4'-3'92'0,"-5"-6"95"0,1 1 91 16,-4-3-238-16,4 7-9 0,4 5-25 0,4 4-8 16,0 4-6-16,-6-5-25 0,-3 0 9 15,-4 4-7-15,5 5 8 0,9 4 19 0,-4-1-8 0,2 0 11 16,-7-3-14-16,-4 3-5 0,8 6 18 15,-4-7-12-15,0 2 14 0,2 2-8 0,-3 0-15 16,1 5 9-16,2 1-13 0,-5-2 6 0,3 4 39 0,1 6-11 0,-1-3 20 16,7 4-15-16,-10 3 7 0,-6 0-1 0,5 3 1 15,-5 2-21-15,9 5 13 0,8 0-13 0,-7 5 13 0,7 3-10 16,-14 2 10-16,5 4 7 0,1 4-4 0,-8-1-17 16,8 4 9-16,-2 0-8 0,2 4 10 15,-5 1 0-15,6 1-7 0,0 3 5 0,1-1-5 16,4 5 5-16,-6 0-2 15,5 1-4-15,-4-1 0 0,1 2 3 0,5 6-5 16,-4-4 8-16,4 6-8 0,1 1-3 0,-4-4 5 0,-1 8-10 16,4-3 10-16,-4-1 5 0,1 4-3 15,2 0 4-15,-6 0-6 0,1 5-10 16,-1-2 10-16,0 0-4 0,2 1 6 0,0-5 2 0,-4 2-4 16,1 1 0-16,1 2-4 0,-2 0-10 0,7 2 20 15,-5-2-9-15,-5 0 13 16,6 7-11-16,-1-6 1 0,1 4 4 0,3-1-1 0,-1-2-8 0,-3 7 12 15,0-5-10-15,0-1 11 16,-1 0-4-16,-4-4 17 0,5 4 54 0,5 2-22 0,-4 0 59 16,7-5-80-16,-6-3-19 0,-1-3-9 0,5-1-6 0,-5 1 3 0,6-2-1 15,-2 3 4 1,-1-2 6-16,-3-3-13 0,-1 3 3 0,2-8-7 16,0 8 7-16,1 1 5 0,-2-1-5 15,-2 4 3-15,1-9-12 0,-4 1 11 0,0 0 1 16,0-3 5-16,-4 0-2 0,8 2-8 0,3-1 2 15,-7-6-5-15,2-3-6 0,0-3 15 0,-6-2-6 16,11-1 10-16,-1 2-2 0,-4-6-6 0,10 0 5 16,-10-3-5-16,11-3 16 0,-6 2-16 0,-4-4 5 15,6-1-8-15,-9 1-1 0,8-5 4 16,-4 0-1-16,-7-7 1 0,8-2-13 0,-1-1-39 16,1-2-35-16,7 2 0 0,-10-3-72 0,-2-4-101 15,4 2-17-15</inkml:trace>
  <inkml:trace contextRef="#ctx0" brushRef="#br0" timeOffset="38063.82">10530 8165 252 0,'1'-6'-8'0,"-1"-2"2"0,0 0 6 0,-2 1 0 0,-6-3 11 0,5 2-10 0,0-3-1 0,4 1-1 16,1 3 13-16,-1 1-6 16,5 1 16-16,-1-3-15 0,0 0 11 0,-1 0 34 0,-4-1-7 0,5 2 21 15,-3 2 12-15,1 1-15 0,0 1 4 16,-3-1-9-16,7 1-22 0,-4 2-6 15,0 1-13-15,2 1 7 0,-5 0-19 0,0 0-3 16,0-1 3-16,0 0-5 0,7 7-10 0,-7-2 19 0,0 3-6 16,-2-2 12-16,-3 4-7 0,3 2-1 15,-7-1-3-15,2-1 1 0,2 3-11 0,-4-5 21 0,8 1-7 16,-1 4 13-16,-3-1-8 0,4 3 11 0,-8 1 6 0,0 0-1 16,4-5-6-16,-3 2 20 0,12 4-8 0,-4 3 13 15,-2 2-8-15,1 3-6 0,-7-2-1 16,11 3-3-16,-9 3-22 0,5 3 12 0,-3 2-17 0,-2 1 16 15,9 2-18-15,-3 1 6 0,5 3 2 0,1 3-2 16,-11 0-15-16,5 4 12 0,-3 1-5 0,2 4 9 0,0 0-1 0,-1 7-6 16,-2-3 4-16,-2 4-5 15,6 3 1-15,-8 1-2 0,1 2-7 0,1 6 5 0,-2 2 11 0,5 2-11 0,3 3 11 16,-4 1-14-16,8 6 7 16,-4 3-1-16,0 2-3 0,2 3 1 0,-1-2 5 15,0 4-3-15,5 4 7 0,-6 0-7 16,5 6 1-16,6 0-1 0,3 5-3 0,-2-1 2 15,-1 4 5-15,2 0 0 0,-3 1 0 0,2 7-1 0,8 1-5 0,-5 11 19 16,2 4 2-16,3 4 11 16,-6 5 23-16,0 1-43 0,-3 1 8 0,-2 1-20 0,-1-2-4 15,0 5 10-15,-3-2-8 0,1 6 9 0,0 0-2 0,-2-1-20 16,0 2-4-16,0-2-11 0,-2-2-41 0,1 1-59 0,0-5-59 0,-1 3 4 16,0 3-131-1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11024" units="cm"/>
          <inkml:channel name="Y" type="integer" max="6196" units="cm"/>
        </inkml:traceFormat>
        <inkml:channelProperties>
          <inkml:channelProperty channel="X" name="resolution" value="400" units="1/cm"/>
          <inkml:channelProperty channel="Y" name="resolution" value="400" units="1/cm"/>
        </inkml:channelProperties>
      </inkml:inkSource>
      <inkml:timestamp xml:id="ts0" timeString="2016-11-14T05:24:21.775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  <inkml:context xml:id="ctx1">
      <inkml:inkSource xml:id="inkSrc1">
        <inkml:traceFormat>
          <inkml:channel name="X" type="integer" max="27760" units="cm"/>
          <inkml:channel name="Y" type="integer" max="15694" units="cm"/>
          <inkml:channel name="F" type="integer" max="1023" units="dev"/>
        </inkml:traceFormat>
        <inkml:channelProperties>
          <inkml:channelProperty channel="X" name="resolution" value="999.99994" units="1/cm"/>
          <inkml:channelProperty channel="Y" name="resolution" value="999.99994" units="1/cm"/>
          <inkml:channelProperty channel="F" name="resolution" value="0" units="1/dev"/>
        </inkml:channelProperties>
      </inkml:inkSource>
      <inkml:timestamp xml:id="ts1" timeString="2016-11-14T05:24:22.743"/>
    </inkml:context>
  </inkml:definitions>
  <inkml:trace contextRef="#ctx0" brushRef="#br0">23407 10323,'0'0,"0"0,0 0,0 0,0 0,0 0,0 0,0 0,0 0,0 0,0 0,0 0,0 0,0 0,0 0</inkml:trace>
  <inkml:trace contextRef="#ctx1" brushRef="#br0">19821 53 132,'5'26'103,"8"-7"-31,5-4-15,9-5-28,7-9-47,9-7-65,0-13-11,8-4-4,-2-14-1,0-2 99</inkml:trace>
  <inkml:trace contextRef="#ctx1" brushRef="#br0" timeOffset="8907">37 12256 272,'0'0'89,"0"0"-2,-37 35-95,37-35-41,0 0-64,0 0 3,0 0 7,0 0 39,0 0 64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159" units="cm"/>
          <inkml:channel name="Y" type="integer" max="18850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999.96686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0-31T03:52:08.22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6479 5777 413 0,'1'-6'29'0,"-1"-1"101"0,-9-1-133 0,7 2 1 0,0 1-31 0,2 3 11 0,-1-2-83 0,0 0-54 0</inkml:trace>
  <inkml:trace contextRef="#ctx0" brushRef="#br0" timeOffset="760.45">6479 5696 308 0,'0'-4'106'0,"-3"-1"2"16,1 0-11-16,-5-1 11 0,0 1-28 0,7-2-16 15,-2 2-9 1,2 0 3-16,0 0-6 0,-3 1-12 0,3 0-3 16,2-1-3-16,-2 0-12 0,-3-1-12 0,2-3 4 0,0 4-8 15,0-3-2-15,0 1 3 0,-4-1-7 0,-1-1 6 16,-3-3 0-16,4 2 2 0,-2 1 6 0,-2-2-6 15,3 4-8-15,-3-1 17 0,-1-1-7 16,-3 3 10-16,-2-7-18 0,1 5 9 0,-5-2-6 16,0-1 7-16,0 5-16 0,-3-2 16 0,0 2-12 0,-3-1 14 15,-4 2-6-15,0 0-3 0,-3 1 3 0,2 4-6 16,-1-3-12-16,-2 0 15 0,2 1-4 0,-2 0 11 16,0 0 6-16,5 2-2 0,-3-1 8 0,2 3-8 15,0 1-7-15,2 1 7 0,-4 3-12 0,0 0 11 16,1 2-16-16,0 2 0 0,-2 4-4 0,-3-1 2 15,3 5-13-15,-2 1 15 0,2 0-10 0,1 4 11 16,-3-2 4-16,1 2-7 0,0-2 8 0,-4 3-10 0,4-2 5 16,1-2-2-16,2 1-5 0,1-1 3 0,-5 3 10 15,1 0-4-15,2-1 15 0,4 1-15 0,1 2 1 16,1-3 12-16,3 3-11 0,-3-3 13 0,5 2-3 0,0 3-9 16,1-2 6-16,3 8-10 0,1-3-2 0,-3 0 8 15,5 3-4-15,-1-1 7 0,0-2-4 0,4 3-5 16,-3-4 8-16,2 4-7 0,4 1-11 0,5-2 17 15,2 2-14-15,2-1 18 0,4 0-4 0,-5 1-7 16,1-1 4-16,1 0-5 0,-1-1 8 0,1 3-11 16,2-1 8-16,1 1-8 0,3-4 5 0,-1 0-1 0,2 3-3 15,-2 2 2-15,1 0-10 0,1 1 11 16,-1-2-5-16,1-1 8 0,-1 0 2 0,0 2-6 0,3 2 1 16,-1-3-3-16,1-2 6 0,4 3-4 0,-2-2-2 15,3 3-1-15,-1 1 5 0,4-4 2 0,1 1 4 16,3-2-5-16,4-1-7 0,-1 0 11 0,4 0 0 0,2-2 7 15,-3-2 1-15,5-1-11 0,-1-6 0 0,2 1-2 16,6 1 8-16,-2-1 0 0,2 3 2 16,1 1-1-16,-3-4 0 0,5-3 1 0,0-1 1 15,9-5 1-15,1-2 5 0,-1-3-13 0,3-4 6 0,-6-1-6 16,6-2 8-16,-3-1-8 0,3-5 4 0,2-3-5 16,-3-3-1-16,3-7 9 0,0 0-13 0,-3-2 12 15,4-2 2-15,0-1-8 0,5-5 13 0,2-1-13 0,-2 0 10 16,1-1-14-16,-5 0-1 0,-5-3-1 15,0-5 15-15,-6-2-7 0,0-1 6 0,-8-3-7 0,-1-4-3 0,-5-2 9 16,-6-7-1-16,-1-2 4 16,-4-2-3-16,-4-6 0 0,-5-3-3 0,0-5 3 0,-2-3 6 0,-6-4-11 15,-3-2 9-15,-5 0-11 0,-5-2 4 0,-1-1 2 16,-4 0-1-16,-8-3 4 0,-1 1 9 16,-4-2-26-16,-5 3 1 0,-4 0-10 15,-7 2 7-15,-6 5-7 0,-4 1-6 0,-5 9 1 0,1 5-3 16,-7 7-19-16,-3 7 10 0,-12 11-15 0,-3 4 8 0,-7 11-11 0,-9 8 0 15,-7 9-6-15,-12 10-11 0,-12 12-62 0,-11 10-37 16,-18 18-10-16,-8 10-114 16</inkml:trace>
  <inkml:trace contextRef="#ctx0" brushRef="#br0" timeOffset="5696.38">6639 9808 363 0,'0'-6'274'0,"0"1"-81"0,0-2-124 0,-1-1 8 16,-3 2-43-16,4 0-10 0,2 2 12 0,2-1-15 0,-3 0-16 15,-1 2 0-15,-1-1-12 0,0 1 10 0,1 3-2 16,0 0 10-16,-8-4 5 0,8 4-2 0,0 0-8 16,0 0 6-16,0 0-8 0,0 0 8 0,0 0-4 15,0 0-2-15,0 0 1 0,-1 0-1 0,-1 1 14 0,1 0-18 16,0 0 13-16,0 0-15 0,-15 26 10 0,16-21 6 16,0 3-4-16,-8 1 3 0,6 1-14 0,0 0 14 15,-1 1-11-15,8 4 12 0,-4 0 0 0,-1 0-4 16,2 0 11-16,2 1-13 0,-2 0-15 0,1 2 19 15,-3 2-14-15,-1-3 19 0,2 1-5 0,2-2-6 16,0 0 7-16,4 0-7 0,-3-4 3 0,6 1-4 0,-1-1-3 16,-1-1 1-16,0-2 4 0,0-1 1 0,1-1 1 15,-1-3-2-15,5 3-10 0,-2-5 19 0,-1-1-3 16,1-2 9-16,-2 0-14 0,3-3 3 0,0 0-2 16,2-3 5-16,1 0 2 0,-2-2-4 0,-1-1-1 0,-1-1 0 15,-1-2 0-15,-1 0-6 0,1 0 3 0,-1-1-4 16,0-2 1-16,-1-1 0 0,-1-1-5 0,-3 0 4 15,1-2-2-15,0 2 3 0,-2 1 5 16,1 0-5-16,-2 3-9 0,-2 2 8 0,7-1-4 0,-6 4 7 16,2 1-5-16,-3 1-1 0,-4 0 3 0,2 1-2 15,2 0 2-15,0 5 7 0,0 0-7 0,0 0 6 0,0 0-6 16,0 0-6-16,0 0 5 0,0 0-5 16,1-2 2-16,1 7-1 0,4 4-5 0,-8-2 4 0,2 1 4 15,0 1-4-15,4-1 7 0,3 4-8 0,4 0-9 0,-5 2 14 16,-2 2-5-16,3-1 9 0,-6-1-8 15,0 2 0-15,0 0 0 0,4 2 0 16,-1 0 0-16,3-1 0 0,-4-1 2 0,1 0-1 0,-2 0-1 0,4-1 0 16,2 1-4-16,-12-1 3 0,5-2 5 0,-1 0-11 15,-1-2 4-15,9-3-9 0,-4 1 1 16,-2-4-116-16,6 0-50 0,-1-3-28 0,2 0-208 0</inkml:trace>
  <inkml:trace contextRef="#ctx0" brushRef="#br0" timeOffset="6250.63">7488 9512 1233 0,'-8'-3'11'0,"1"-2"-15"0,0 1 5 0,3 0-11 0,4 4-4 0,0 0 18 15,0 0-6-15,0 0 10 16,0 0 0-16,-2-9 4 0,-2 8 14 0,9-3-7 0,0 1 18 0,6 2 17 0,-2-4-9 15,-1 3 10-15,2-1-29 16,4 5-13-16,0-2-3 0,1 2-3 0,2 1-18 0,-2 2 15 0,3 1-9 0,-3 0 13 16,1 1 3-1,1 2-15-15,0 1 8 0,-2 4-12 0,-1 2 0 0,-1 0 9 0,-2 3-5 0,2 1 7 16,-5 0-4-16,-3 1 0 0,3 0 1 0,-8 1 0 16,0 1-11-16,0 0 13 15,-1 0-13-15,-7 0 15 0,2-1 1 0,-5-2-5 16,-4-1 10-16,-2-1-10 0,0-1 0 0,-4 0 19 0,0 1 3 15,-1-5 5-15,4 2 4 0,-2-5-3 0,-1 0 5 0,4-3-1 16,-2-3 3-16,5 0 16 0,0-4-11 0,2-2 14 16,0-2-17-16,1-3-17 0,3-1 2 0,7-1-4 0,1-1 8 15,-4-3-13-15,1 0 8 0,0-2-9 16,6-2-2-16,7-4-12 0,8-3-14 0,0 1 6 0,-1-1-9 0,3 1-26 16,3 1 8-16,-3 3-14 0,4 3 10 0,-2 2-2 15,-2 5-6-15,3 3-1 0,-4 2-30 0,-5 4-38 16,1 0-45-16,-4 3 2 0,0 0-107 0</inkml:trace>
  <inkml:trace contextRef="#ctx0" brushRef="#br0" timeOffset="6758.16">7872 9564 1193 0,'2'-13'39'0,"0"1"-2"0,-1 2-30 0,2 3-20 0,0 2-6 0,4 5-2 16,0-4 16-16,0 2-3 0,-2 0 10 0,-5-6-9 0,5 6 5 15,-4-1 40-15,4 1 8 0,0 5 10 0,-5-7 3 16,3 4-36-16,-2 1-5 0,0-1-7 0,1 4-19 16,1 3 4-16,-3-2-5 0,-1 6 5 0,2 2-14 0,2 0 11 15,-1 5-2-15,4 0 6 0,-3 2-1 0,0 0 7 16,-1-1-3-16,-2 2 6 0,3-2 4 0,2 1-9 15,-3 0 6-15,4-1-7 0,-1 0-5 0,-1-1 13 16,1-2-10-16,-1-3 11 0,0-2 2 0,0-2-2 16,3-2 7-16,-5-1-8 0,4-1-6 0,-2-2 23 15,1 0-4-15,2-2 10 0,0-1-2 0,0-3-2 16,1-3 4-16,3 0-4 0,-2-2-5 0,2 0 3 0,0-3-11 16,0-1 10-16,0-3-7 0,0-2-9 0,0-4 6 15,-2-1-8-15,1 0 2 0,-2-2-2 0,0 0-3 16,-2 2 1-16,-1-1-2 0,-1 1-1 0,-1 1-1 15,1 4-1-15,-1 3-6 0,0 5 5 0,-3-2-5 0,-3 4 5 16,1 4-4-16,-2 1 6 0,3 5 5 0,1 0-2 16,-4 0-7-16,1 3 4 0,1 0 1 0,-1 3 3 15,0 0 2-15,3 2-6 0,-2 2 3 0,2 1-3 16,2 1-4-16,-2-1 4 0,4 0-1 0,-1 0 4 16,1 3-3-16,4 0 0 0,-3 1-2 0,1 0 3 15,0 1 4-15,1 0-7 0,-6-2 8 0,-1 0-7 16,9-2 1-16,-7 1 3 0,3-1-9 0,0-2 7 0,-1-1-2 15,-3-1-13-15,5 0-26 0,-5-2 4 0,0 0-71 16,3-2-135-16,-3 0-77 0</inkml:trace>
  <inkml:trace contextRef="#ctx0" brushRef="#br0" timeOffset="7107.5">7486 10230 1316 0,'-13'-5'68'0,"3"2"-52"0,-4-1-22 0,8 1 5 0,7 2-5 0,-1-2-2 0,7 1-6 0,4-2 3 16,0 0 6-16,6-2 5 0,-3-1 23 0,2 1-10 16,1-2 43-16,3 1-1 0,2 0-2 0,0-1-1 15,2-2-18-15,3 3-20 0,4 0-7 0,1 1 0 16,2 1 2-16,-1 0-12 0,1 0 7 0,2-2-8 15,-1 1 13-15,1-3-4 0,1 1 4 0,0 0-4 0,-1 1 1 16,-3 2-1 0,-2 0-1-16,1 0 1 0,-1 0-2 0,1-1-1 0,-2 3 2 0,-1-2-3 0,-2 0 0 0,-3 0 2 15,1-1-1-15,-3 2 3 0,3-2-1 0,-5 1-1 16,0 1 2-16,-7 1-1 16,-1-2 6-16,-1 3-7 0,-1-4 7 0,1 1-6 0,-2 1-2 0,-1 0-9 15,-3 3-10-15,-1 0 2 0,0 2-18 0,1 2-48 16,-5-3-36-16,0 0-4 0,0 0-95 0,-1 9-171 15</inkml:trace>
  <inkml:trace contextRef="#ctx0" brushRef="#br0" timeOffset="7583.59">7641 10478 594 0,'-3'-6'320'0,"1"1"-241"0,2-1-59 0,4 0-15 0,-1 0-6 16,6 0 3 0,1 0 7-16,0-6 3 0,2 6 35 0,-1-5 19 15,1 1 13-15,0 5 1 0,1-3 18 0,3 3-46 0,0 0-4 0,-2 3-12 0,-1-3-17 0,2 3-8 31,-3 2-5-31,5 0-2 0,-2 0-19 0,0 4 15 16,0-2-14-16,1 0 14 0,3 5-3 0,-2-1-3 16,2 4 7-16,-4-2-8 0,-2 0-5 0,-3 2 6 0,-1 1-5 15,-1 3 6-15,0 0 2 0,-3 1-3 0,-3 3 2 16,-1-1-3-16,-1 2 0 0,-1-3 6 0,-3-1-8 16,-2 2 8-16,0-1 3 0,-2 1-2 0,-2-1 10 15,-3-1-10-15,-3-2 1 0,-1-2 17 0,0 1 2 0,-1-3 6 16,3 0 5-16,0-3-7 0,3-1 3 0,-8-1-4 15,4-1 0-15,2 0-4 0,0-4-5 0,4 1 4 16,1-6-4-16,1 4 4 0,0-2 2 0,4-1 0 16,1-3-2-16,-1-1-5 0,3-3-6 0,2-2 1 15,2-1-11-15,4-2-11 0,0-3-12 0,3 2 0 0,7 0-43 16,-1 2-31-16,2 1-51 0,0-2 4 0,-2 4-153 0</inkml:trace>
  <inkml:trace contextRef="#ctx0" brushRef="#br0" timeOffset="8085.6">8160 10362 1463 0,'0'-2'9'0,"1"-2"-3"0,2 0-19 0,3 1 11 0,0-1-29 0,-1 1 9 0,5 2 0 0,-4-7 3 16,5 3 5-16,1 0 16 0,-5-2 2 0,8 5 7 15,-6-2 22-15,1 1-2 0,3-1-2 0,-11 2-3 16,9 0-30-16,-3 1 15 16,4 0-14-16,3-1 13 0,-4 3-15 0,1 2 0 0,-1 2 4 0,-1 1-4 0,-3-1-11 15,1 0 10-15,-4 4-3 0,1 2 6 16,-1 2-9-16,-4-2 1 0,0 1-4 0,-4 0 4 0,-2 3-1 16,0 4 12-16,-3 1-5 0,-1 0 7 15,0-3 3-15,-3-1 6 0,1-1 5 0,-2-3-5 16,5 3-8-16,-2-5 21 0,4 0-2 0,1-3 11 0,-2-1 5 15,5-1-3-15,-7-4 5 0,7 0-3 0,3-1 6 0,0 0-4 16,0 0 7-16,5-7-5 0,-1 0 0 0,3-2-25 16,0-3-1-16,0-1-4 0,0-3 5 0,-1-4-13 15,1-2-8-15,6-3-1 0,3-3-9 0,2 0-14 16,4-3 7-16,-3 2-11 0,-1 2 1 0,-2 3 7 0,-1 4-8 16,-3 1 6-16,-1 4-11 15,-6 4 18-15,0 3 6 0,-3 3 2 0,-2 5 12 0,0 0 1 0,0 0-8 16,0 0 6-16,-3 4 1 0,3 3 0 0,-1 2 9 15,-1 3-7-15,1 3 7 0,0 1-9 0,0 1 7 0,2-2-7 16,3 2 4-16,-2 1-4 16,4 3 0-16,-1-2-1 0,4 0-4 0,3-1 16 0,1-3-6 0,0 2 11 15,2-2-5-15,1-3-19 16,2 2-35-16,2-1 0 0,1-1-140 0,3 0-132 16</inkml:trace>
  <inkml:trace contextRef="#ctx0" brushRef="#br0" timeOffset="10857.33">7057 11825 306 0,'0'0'126'0,"0"0"-48"0,-5-1-64 0,2 0-2 16,4 1-19-16,-1 1 4 0,0 0-14 0,1 0 13 16,-1-1 1-16,0 0 17 0,0 0 16 0,0 0-5 0,0 0 10 15,0 1 7-15,0 0-17 0,0 0 14 0,0 0-10 16,0 0-10-16,0 0 15 0,0 0-15 0,0 0-8 15,8 17 18-15,-2-13-18 0,-3 2 20 0,0 0-16 0,0 1-7 16,0 1 8-16,-3 2-10 0,7 2-6 0,-4 0 11 16,-3 2-8-16,4 2 11 0,0 0-6 0,0-2 2 15,-1 1 4-15,0 0-3 16,-3-1-5-16,3 3 8 0,0 0-8 0,2 0 9 0,0 1-3 16,0-1 1-16,0 3-1 0,-2-1-1 0,3-1-11 0,-3 1 10 15,2-2-6-15,-1 1 8 0,0-2 1 0,4-1-4 16,-2-2 11-16,2 0-9 0,0-1 1 0,0-2 12 15,1-1-9-15,2-2 13 0,0-1 4 0,2-2-1 0,-2 0 8 16,2-1-8-16,1-2-9 0,-1-2 8 0,3-1-15 16,-3-2 13-16,1-1-13 0,2-1-6 0,-1 0 7 15,4 0-7-15,-1 0 0 0,-4-3 3 0,0 2-8 16,-6-1 8-16,0-2 3 0,0 1-12 0,0-1 12 16,-2 1-13-16,3-2 1 0,-2 1 7 0,-3-1 2 0,-1 0 2 15,-3-2-6-15,0 0-2 16,-1 0-6-16,0 0 6 0,-5-1 15 0,-2-4-13 0,0 0 5 0,0-2-8 15,3 2 13-15,1 2-1 0,-1-4 6 0,-2 0-5 16,0-3 1-16,0 0 1 0,1 1 3 0,2 1-2 16,1 0-5-16,2 0-7 15,1 2-5-15,-3 3 4 0,3 2 8 0,-1 3-19 0,0 2 3 0,2 3-8 16,-2-1 8-16,-1 3-2 0,-1-2-1 0,2 3 1 0,1-1-3 0,0 3-2 16,0 0 1-16,0 0-3 15,0 0-6-15,0 0-46 0,11 7-19 0,-6-1-11 16,2-1-67-16,1 2-51 0,-6 1-88 0</inkml:trace>
  <inkml:trace contextRef="#ctx0" brushRef="#br0" timeOffset="11157.84">7732 12063 1178 0,'5'-6'195'0,"-1"2"-176"0,0-2-1 0,0 3 0 0,4 1-17 0,0 1-4 0,6 0 3 0,-3-1-4 16,2 1-4-16,-2-2 14 0,-6 0-13 0,7 1 15 15,-8-4 0-15,9 3 10 0,-2-1 4 0,-1 0-3 16,3 2-19-16,1-2 11 0,-2 2-10 0,4 0 13 16,1 0-8-16,0 1-5 0,1-2 3 0,-2 1-4 0,0 0 6 15,-2 1-12-15,0 0-2 0,-5-1-4 0,2 1-4 0,-1 0-2 16,1 0-5-16,-2 0-1 0,0-1-21 0,0 0 0 15,0 0-23-15,-1-1 11 0,0 1-28 0,-2-2-54 16,-3 1-22-16,-2-1-22 16,1 0-108-16</inkml:trace>
  <inkml:trace contextRef="#ctx0" brushRef="#br0" timeOffset="11411.7">7958 11891 576 0,'-4'-4'84'0,"-2"1"152"0,0-2 76 16,1 1-206-16,0 1-29 0,5 3-46 0,0 0-7 0,0 0-11 16,0 0-25-16,2 0 20 0,-1 0-8 0,1 0 12 15,12-8-8-15,-7 8 5 0,1 3 1 0,0 0-1 16,-2 0-11-16,1 2 6 0,-2 1-10 0,2 3 10 16,-1 0-3-16,0 1-1 0,0 1 11 0,-1 1-10 15,3 1-4-15,-4 0 4 0,0 1-11 0,-1 0 9 16,0 1-4-16,-2 0 2 0,-1 1 9 0,0 2-6 15,0-2-1-15,-1-1 4 0,-2 0-2 0,1 2 5 0,0-2-3 16,1 2-4-16,-4-3-1 0,5-1-2 0,-1-1-16 16,1-2-13-16,3-3-54 0,-2-1 17 0,2-2-146 0,2-2-155 15</inkml:trace>
  <inkml:trace contextRef="#ctx0" brushRef="#br0" timeOffset="11997.77">8310 11744 1124 0,'0'-8'15'0,"-2"1"-9"0,2 1 4 0,4 3-7 16,-4-1 1-16,6 0-6 0,-4 2-6 0,-10-4 3 15,17 3 8-15,-5 1-2 0,0 0 21 0,4 2-15 16,-8 0 23-16,0 0 2 0,0 0-20 0,0 0 14 15,0 0-21-15,8 0-7 0,-5 4 9 0,2 3-10 16,0 0-3-16,-1 1 6 0,1 2-4 0,-2-1 5 0,0 1 13 16,0-3-14-16,0 3 8 0,0 0-10 0,1 0-1 15,-1 2 10-15,0-1-7 0,0 1 9 0,3 1-1 0,-1 2-5 16,-1-1 5-16,0 1-7 0,-3-1 2 0,0-1 2 16,3 2-5-16,-2-2 3 0,-1 0-1 0,3 0 3 15,0-2 7-15,-1-1-5 0,2 0-6 0,-1-2 11 16,0-1-7-16,1-2 11 0,-1-2 0 0,0-1 3 15,1-1 6-15,2 0-3 0,-2-2-12 0,2-1 17 16,0-2-18-16,1 1 20 16,1-3-10-16,-1 0-7 0,1-2 7 0,-1-3-8 0,0 0-6 15,1-4 5-15,0 0 0 0,-1-2 3 0,1 0-4 0,-2 0-9 16,-2-2 0-16,2 0-2 0,-3 2-1 0,1 0 3 0,-2 3-3 16,-3 3 4-16,0-1-1 0,0 6-10 15,0-2 0-15,0 1-3 0,-2 2 4 0,1 2-2 0,-4 2 5 0,-2 2-2 16,4 1 16-16,1 0 1 0,-2 2 5 15,0 0-3-15,3 3 9 0,-3 0-19 0,2 2 6 0,1 0-9 16,1 0 4-16,0 2 1 0,2-1 0 0,-1 0 1 16,4 2-2-16,-3-1 6 0,3 1-1 0,-1 1 3 15,1-1-6-15,-1 0-4 0,1 1 0 0,-1-1-1 16,1 0-4-16,-1 1 8 0,0-1-9 0,0-2 9 0,0 1 2 16,-1-1-2-16,1 0 5 0,-4-2-4 0,3 0 1 15,-1-1-5-15,-2 0-1 0,-1-2-1 0,2 0-2 16,0 0-16-16,-1-3-21 0,5 0-2 0,-3-1-90 0,1-1-171 15</inkml:trace>
  <inkml:trace contextRef="#ctx0" brushRef="#br0" timeOffset="12632.71">8793 11520 483 0,'-1'-3'150'0,"-5"0"-34"0,6 1-1 0,0 2-12 15,0 0-47-15,0 0 5 0,0 0-24 0,0 0 19 16,0-1-33-16,0 0-4 0,0 1-3 0,0 0-2 0,0 0-17 16,1 0 6-16,13-1 1 0,-13 5 4 0,4 2 0 15,1 1-3-15,-5 1 3 0,4 1-2 0,-1 0-7 16,-1 0 12-16,4 2-11 0,-5 2 13 0,9 12 4 15,-12-25 13-15,13 22-39 0,-9-12 7 0,-1-1 11 16,-4-2-7-16,3 1 11 0,-1-1 1 0,1 0 2 16,3-1 10-16,-4-4-5 0,0 2 15 0,0-4 3 15,0 0 16-15,0 0-6 0,0 0 25 0,0 0-30 16,-6-12-3-16,5 5-6 0,0-3-2 0,-2-1-10 16,0 0-7-16,-3-3 3 0,2 0-2 0,0-2-8 15,2-1 3-15,4 0-7 0,2-1-1 0,-4 2-4 0,1 3 2 16,0 2-2-16,2 2 1 0,2 5-16 0,0 1-13 15,-4 2-4-15,-1 1-54 0,3 3-85 0,2 3-89 0,-2 2 1 16,4 3-255-16</inkml:trace>
  <inkml:trace contextRef="#ctx0" brushRef="#br0" timeOffset="13108.5">9140 11152 1011 0,'0'-4'50'0,"0"4"1"0,0 0-9 0,0 0-23 0,1 0-13 15,-1 0 4-15,1 0 4 0,0 0 14 0,1 0 18 16,-1 0-10-16,-1 0 3 0,25 9 5 0,-23-4-19 16,4 1 16-16,-2-1-20 0,1 3-10 0,3 1 6 0,2 4-10 15,0-2-7-15,2-2 10 0,2 2-13 0,0-1 11 16,1 4-3-16,1 1-2 0,0 3 8 0,0-1-9 16,1-1-11-16,-1 3 10 0,0-1 0 0,-2 3 5 15,0 2-6-15,0 0 2 0,1 1-3 0,-1 3 5 16,2 0 6-16,-3 0-11 0,2 0-2 0,-3 1-3 15,0-2 10-15,-1 1-4 0,-1 4 8 0,1 1-8 0,-1 2-14 16,-6 2 21 0,-2-2-11-16,0 1 15 0,-2 4-7 0,0 1-4 0,-5 0 5 0,-3-2-6 0,0-1-5 0,-4-3 13 15,-1-2-15-15,1 2 14 0,-4 0 1 0,2 1-6 16,-3 0 12-16,0-3-13 16,-1-2 8-16,2 0-2 0,0 0 1 0,0-3-1 15,-1-1-5-15,0-2 2 0,-4-3-7 0,0-1 1 16,1-3-36-16,-9-2-88 0,4-1-78 0,-2-2-5 0,-4-1-244 0</inkml:trace>
  <inkml:trace contextRef="#ctx0" brushRef="#br0" timeOffset="13662.79">6937 11262 391 0,'-2'-5'59'0,"6"4"18"0,-4 1 50 0,1-1-117 0,-5 2-1 15,4 2 6-15,6 2-10 0,-6 1 13 0,1 3-4 0,-6 3 2 16,-6-1-4-16,11 1 1 0,-7 1-14 0,7 1 14 15,1 1-4-15,0 0 9 0,3 1-3 0,-4-2-1 16,0 2 5-16,0 2-6 0,-4-2-3 0,2 3 8 16,-2 1-11-16,-1 0 11 0,4 3-1 0,-3-2-7 15,2 2 7-15,-1-2-10 0,-3 0-10 0,1 3 17 16,0-2-12-16,2 6 16 0,-2-2-10 0,-2 3-4 16,2 4 4-16,-4-2-7 0,1 3-10 0,1 4 12 0,1 2-4 15,-1 2 7-15,2-1 0 0,2-2-6 0,-1 1 7 16,2 0-8-16,1 0-14 0,1 1 25 0,4 0-18 15,1-1 22-15,1 2-14 0,2-2 10 0,1 0 3 16,2-3 0-16,5-2-10 0,6-1 11 0,-3-3-12 0,3-1 12 16,-1-2 2-16,0-2-16 0,3 0-16 15,8-3-9-15,-2-1-94 0,6-2-121 0</inkml:trace>
  <inkml:trace contextRef="#ctx0" brushRef="#br0" timeOffset="17400.64">10289 11127 481 0,'-6'-6'69'0,"3"1"73"0,0 1 66 0,3 4-162 0,0 0-1 0,0 0-8 15,0-1-13-15,0 0 7 0,0 0-21 0,0 0 5 16,0 0 6-16,1 0-1 0,15-16 11 16,-8 15 5-16,3 0-8 0,1 0 8 0,2 1-2 15,1-1-19-15,2 2 9 0,-1 0-14 0,1 0-8 0,2 4-4 16,3 0-9-16,-4 2 6 0,5 4 9 0,-4-2-11 16,0 2 7-16,3 0-9 0,-1 2 9 0,-1 2-10 0,-1 0-1 15,-2 3-3-15,-1 3 5 0,-1 0-4 16,-1 3 4-16,-2 2-5 0,0 3 6 0,-5 0 4 0,-3-1-1 0,-2 3 3 15,-2-2 10-15,-2 2-11 16,-2-1 4-16,-4 0-8 0,-4 0-1 0,0-4 8 0,-4-2-4 0,0-5 7 16,0-2 6-16,0-3 13 15,0-3 12-15,-1-1-5 0,0-4 12 0,0-1 8 16,3 0-8-16,4-3 8 0,1-1-13 0,0-2 12 16,1-4 5-16,-1-1 0 0,2-3-11 0,3-1-6 0,0-2-2 15,6-3 1-15,3-3-12 0,4-5-19 16,1-2-11-16,1-3-1 0,1-1-36 0,12 4-8 0,-2 0-10 15,10 5 4-15,0 1-4 0,-7 7-14 0,3 2-25 0,-7 8-1 16,-3 2-96-16,-6 4-54 0,-1 4-27 16</inkml:trace>
  <inkml:trace contextRef="#ctx0" brushRef="#br0" timeOffset="17815.52">10261 12039 1216 0,'3'-5'113'0,"-1"-1"-70"16,3 2-27-16,1 2 0 0,5-1-18 0,3-1-1 0,5 1 9 0,1-4-8 16,2 3-7-16,1-3 11 15,1 2-9-15,0 1 11 0,4-1-7 0,-2 1 13 0,4-1 3 0,-2 1 5 0,-3-1 5 0,6 2-19 16,-3-1-4-16,0 0-1 0,-1 2 5 0,-1-2-5 16,1 1 13-16,-3-1-13 0,0-1-8 0,-1 0 25 15,-1-1-11 1,3 0 21-16,0-1 4 0,0 1-12 0,-4-2 3 15,2 0-8-15,3 1-16 0,-3-2 16 0,3 1-13 16,-5 0 16-16,-5 2-3 0,0 1-7 0,-5 0 6 16,-4 1-8-16,0 0 7 0,-4 0-38 0,2 1-2 0,-4 0-12 15,1 1-3-15,-2 2-6 0,0 0 0 0,0 0-6 0,0 0-9 0,0 0-6 16,0 0-39-16,-1 0 8 16,0 0-134-16</inkml:trace>
  <inkml:trace contextRef="#ctx0" brushRef="#br0" timeOffset="18573">10436 12255 1265 0,'-6'-8'40'0,"5"-1"-21"0,2 3 0 15,8 3-10-15,-1-1-17 0,3-2 8 0,8-1-8 0,-2 2 9 16,0-1-4-16,7 5 10 0,-5-3 0 0,0 2 3 16,4 1-15-16,-5 1 6 0,-1 4-5 0,2 0 6 15,-5 1-3-15,1 4-6 0,0 1 2 0,-1 3-5 16,-3 4-13-16,-1 0 10 0,-1 2-6 0,-3 1 8 16,-1 2-3-16,-4 3 6 0,-1 1 2 0,-4 2-1 15,-1-2-9-15,-3-2 11 0,-3-2-10 0,-2-2 12 16,0-1 3-16,-1-1-4 0,-2-2 11 0,0-1-7 15,-1-2 17-15,-1-4 41 0,2 1-5 0,-1-4 16 16,4-1-8-16,-1-1-6 0,2-4 5 0,1-4-5 16,1 0 1-16,3-3-11 0,2-1-2 0,-2-2-1 15,7-3-6-15,-4-2-15 0,7-1-3 0,1-2-4 0,2-1-18 16,5-1-14-16,-2-2-20 0,4-3 4 0,4-2-41 0,2 0-34 16,3 0-9-16,4 2-14 0,-2 3-50 0,-1 3-156 15</inkml:trace>
  <inkml:trace contextRef="#ctx0" brushRef="#br0" timeOffset="19014.54">10884 12246 1517 0,'4'-7'39'0,"1"-2"-11"16,4 4-26-16,2 1-36 0,-2 2-7 0,-1-2-13 15,2 2-20-15,5-1 4 0,1 2 21 0,1 2-11 0,-6-1 36 16,-1 4 10-16,-1-2-11 0,-2 2 13 0,-1 1 5 16,-1 0 2-16,-1 3 1 15,-4 3-5-15,4 0-14 0,-4 2 15 0,-6 0-4 0,1 1 8 16,-5 1 7-16,-2-1-3 0,-1 1 8 0,0-3-8 0,-5 1 8 0,8-2 28 16,-1-3-12-16,2 1 17 15,3-4-3-15,-1-1-7 0,1-1 18 0,6-3-12 0,0 0 26 0,0 0-3 16,-10-8-11-16,10 0 7 0,-2-2-19 0,10-2-18 15,-1-2 4-15,-3-2-10 0,9-2-1 0,-4-1-6 16,1-2-1-16,9-1-2 0,-3-4-18 0,4-3-9 16,0 3-3-16,-2-2 2 0,2 4 16 0,-4 9 2 15,-2 4-2-15,-3 6 0 0,-3 1-3 0,-1 2 1 0,-2 2 3 16,-1 3-5-16,0 4-9 0,0 5 22 0,-1 1-7 0,-1 1 13 16,-1 5 3-16,1 1 1 0,-2 0 5 0,1 1-5 15,-1 1-15-15,1-2 16 0,1-1-9 0,2 0 14 16,-2-4-16-16,3-1 6 0,-1-1 1 0,0-5 2 15,1 0-4-15,1-4-10 0,-1-2-45 0,2-2 15 16,0-3-109-16,4-2-347 16</inkml:trace>
  <inkml:trace contextRef="#ctx0" brushRef="#br0" timeOffset="19553.34">11354 10646 172 0,'-9'2'27'0,"0"-1"-9"0,1-1 19 0,1 1-38 0,-1 1 9 0,6 1 24 16,0 0-10-16,0 0 17 0,-1 0 8 0,1 0 6 15,0-1 15-15,2-2-11 0,0 0-13 0,0 0 32 16,0 1-20-16,0 0 25 0,0 0-27 0,0 0-7 16,-1 0-6-16,-7 21-1 0,8-11-27 0,1 0 2 15,0 0-12-15,-1 6 9 0,4-2-4 0,-2 4-2 16,-1 0 6-16,1 1-7 0,0 1-4 0,2 4 6 0,-1-1-6 16,-2 4 6-16,2-1 4 0,-2 0-8 0,-1 4 9 15,1 1-10-15,1 3-2 0,-1 1 12 0,-1-1-12 16,4 1 12-16,-4 2 1 0,1-1-4 0,2 2 9 15,-1-6-11-15,0-1-18 0,2 2 25 0,-4-5-10 0,2 1 17 16,4-1-6-16,0 0-1 0,5-3 6 0,-5-3-6 16,6-3-5-16,-5-5 16 0,0-1 0 0,3-2 6 15,-4-3-10-15,7-2-18 0,1-3-25 0,2-3 5 16,2-1-72-16,1-1-66 0,-2-3-80 0</inkml:trace>
  <inkml:trace contextRef="#ctx0" brushRef="#br0" timeOffset="20091.95">11781 10741 672 0,'-1'-4'57'0,"1"1"11"0,-8-1 15 0,8 4-24 0,0 0-18 0,5 1 4 0,-5-1-30 0,0 0-5 0,0 0 2 0,-8 7-4 15,8-1 0-15,0 3 13 16,2 1-8-16,-1 2 10 0,0 0-14 0,0 2 6 0,-1 2 1 0,0 2 0 16,3-1-10-16,-3 0-1 0,3 1-5 0,-2-2 5 15,0 2 10-15,2 1-6 0,2-1 15 0,2 3-14 16,-3 0-3-16,4 3 14 0,-5 1-16 0,3 0 17 15,4 2-10-15,-3-2 3 0,6-1 2 0,-2-1-2 0,2 1-15 16,1-2 8-16,-4 2-6 0,3-1 9 0,-3-1 4 16,4-2-4-16,0-3 7 0,-2-4-5 0,2-1 7 15,-3-2 3-15,0-3 4 0,3-2-1 0,1-1 3 0,1-3-8 16,-2-1-3-16,1-2 0 0,-1-1-9 0,1-2 7 16,1-2-4-16,0-2 6 0,-3-1-1 0,0-2-8 15,1-2 8-15,-4-5-8 0,-1-5-3 0,-2 2 20 16,-2-2-5-16,-2-2 11 0,-2-1-15 0,1 0 1 15,-5-2-5-15,-2-2 6 0,1 0-3 0,-4-1-3 16,-2 0 1-16,-2 4-2 0,1 0 6 0,0 2-6 16,-1-2-3-16,3 4 0 15,1 2-9-15,-1 3 1 0,3 3-1 0,0 4 0 0,2 1 0 0,-1 3-4 16,2 4 2-16,3 4-3 0,0 0-3 0,0 0 1 0,0 0-2 16,0 0-2-16,0 0-22 0,0 0-67 15,9-3-34-15,2 9-11 0,2 1-110 0</inkml:trace>
  <inkml:trace contextRef="#ctx0" brushRef="#br0" timeOffset="20345.25">12384 11107 1710 0,'-2'-7'58'0,"2"0"-19"0,0 4-20 0,4 1-11 0,2-1-4 0,4-1 0 0,-1-1 3 0,4-3-9 15,3 0 3-15,2-1-4 0,-1-1 9 0,4 0-7 16,-1 0 2-16,-1 1-2 0,0-1 12 0,2 1-17 16,-1 1 6-16,4 2-8 15,-1 0 9-15,-1 1-9 0,-1-2-10 0,-3 2 0 0,-2-1-20 0,-2 2-2 16,5 1-3-16,-8-2 0 16,6 1-6-16,-6 0-29 0,-1 0-14 0,4 4-11 15,-5-3-53-15,1 1-48 0,0 0-50 0</inkml:trace>
  <inkml:trace contextRef="#ctx0" brushRef="#br0" timeOffset="20567.9">12690 10867 1178 0,'-1'-24'193'0,"-1"14"-139"0,0 1 0 0,-1 8-6 15,3 1-38-15,0 0-23 0,3 5-7 0,1 2-1 0,-4-2 7 0,1 4 14 16,6-2 3-16,-4 0 3 0,6 4-5 0,-5-1 11 15,-3 4-6-15,-1 0 9 0,1 1-7 16,1 0-6-16,-1 1 1 0,5 3-3 0,-6-2 0 0,1 3 6 16,1-1-4-16,-2-2 5 0,0 1 2 0,1-3-9 15,1 0 7-15,-2-1-7 0,2-4 14 0,-2-1-24 16,-1-2-12-16,2-1-7 0,-1 0-51 0,3-1-131 16,4 0-77-16</inkml:trace>
  <inkml:trace contextRef="#ctx0" brushRef="#br0" timeOffset="20995.39">13051 10727 1357 0,'-1'-6'25'0,"-2"0"-4"0,2 2-3 0,1 1-1 15,0 1-7-15,0 2-8 0,0 0 4 0,0 0-7 0,0 0 1 16,0 0 3-16,0 0 5 0,0 0-2 0,7 4 8 15,-2 3-3-15,-4-2-2 0,7 4-2 0,-2 0-11 0,2 3 10 16,-2-1-7-16,-1 3 7 0,1-1-4 0,-2-1 0 16,4 4 4-16,-2-2-3 0,-1 1 3 0,3-1-6 15,-4 0 0-15,1-3 0 0,-1 0 5 0,-2 2 0 16,0-4 1-16,1-3-2 0,0 1-5 0,3-4 15 16,0 1-3-16,-6-4 10 0,0 0-7 0,13 2-15 15,-10-5 1-15,8 0-7 0,-8-3-3 0,1-3 7 16,1 0-4-16,-4-4 6 0,4 0-2 0,0 0-4 15,-2-2 4-15,3 0-3 0,-2 3 11 0,-2-1-9 0,2 2-1 16,2 4-3-16,-5 2 6 0,-1 5 0 0,0 0 2 16,0 0-3-16,0 0-2 0,2 6-4 0,3 0 9 15,-4 3-4-15,3 2 6 0,0 0-2 0,-3 2-2 16,4 2 2-16,-1 1-9 0,-1 0 16 0,2 0-2 16,0-2 9-16,-1-3-6 0,0 1-7 0,-2-3 1 0,1-1-1 15,-2 0 12-15,0-3-11 0,0-1-11 0,-1-1-2 16,0-3-47-16,0 0-151 0,0 0-133 0</inkml:trace>
  <inkml:trace contextRef="#ctx0" brushRef="#br0" timeOffset="21328.56">13166 10471 1232 0,'-4'-11'72'0,"2"2"-29"0,0 2-18 0,-5 0 8 0,10 4-14 0,1 0-15 16,1-2-2-16,3 5-2 0,-4-3-4 0,-2 2 9 16,-1 0 2-16,3 0 4 0,-1 2 8 0,0 0-1 15,3 6-1-15,-1 1-2 0,-1-1-15 0,0 3 7 0,0-1-1 16,1 1 6-16,-1 3-1 0,0 2-11 0,1 0 0 16,0 2-2-16,-2-1 0 0,1 0 6 0,-2-2-5 0,2 1 6 15,-2-1-2-15,1-2-2 0,-2-1 7 0,2-4-5 16,-3-3 13-16,0-1-7 0,1-2 12 0,-1-1-9 15,0 0 18-15,0 0-7 0,1-8-4 0,-1 0 0 16,2-2-17-16,-3-4 16 0,-1 0-4 0,2-2 8 16,-1 1-19-16,-1-1 2 0,1 0-5 0,-4 0 4 15,4 1-9-15,1 3 5 0,-2 3-9 0,6 2 7 16,-3 2-12-16,1 4-139 16,3 1-103-16,-4 5-20 0,3 6-357 0</inkml:trace>
  <inkml:trace contextRef="#ctx0" brushRef="#br0" timeOffset="21867.23">13387 10030 915 0,'-3'-1'109'0,"3"1"9"0,0 0-13 0,0 0 11 15,0 0-44-15,0 0-31 0,0 0 3 0,0 0-13 0,0 0-14 16,0 0 2-16,0 0-10 0,7 12 8 0,-2-6-3 16,1 3 1-16,2 0 5 0,2 2-4 0,0 2-7 15,6 2 3-15,1 3-10 0,4 1 8 0,1 4-5 0,2 1 0 16,-1-1 6-16,0 3-6 0,-5 2-8 0,5 0 3 16,3-1-7-16,-6 2 7 0,6 2 7 0,-3 3-9 15,-1 4 7-15,-1 3-10 0,-1 0 0 0,-2 3 9 16,0 1-9-16,0-1 8 0,-2 0-3 0,-3-4-1 15,1-1 5-15,-5 2-4 0,0-1 5 0,-2 3-5 16,-4-2-2-16,0 1-1 0,-3 1 6 0,-3 1-1 0,0 1 8 16,-3-2-7-16,-2-1 4 0,-2-1-4 0,-2 2 0 15,-1 0-1-15,-3 1 5 0,-2 2-3 16,-4-1 1-16,1-1-2 0,-1-1-4 0,-6-3 3 0,1-5-2 16,-2 1 4-16,3 0-1 0,-1-1 4 0,1 1 0 15,5-2 1-15,-5-3 1 0,0 1-37 0,1-1-58 0,-1-4 3 16,0-1-186-16</inkml:trace>
  <inkml:trace contextRef="#ctx0" brushRef="#br0" timeOffset="22851.45">6474 10878 393 0,'1'-7'342'0,"-1"5"-101"0,-1-2-140 0,1 2-2 0,0-1-32 0,1 0-30 0,3 4 0 0,3-1-11 0,-1 0-20 0,3-1 6 0,0 1-1 0,4-1 4 15,-2-1-11-15,4 0-4 0,6 2-6 0,6 1 6 16,-2-1 15-16,3 2-24 0,-2 0 4 0,-1-3-12 16,4 4 17-16,0 2-2 0,1-1 5 15,1 3-5 1,-1-5-9-16,4 2 13 0,-4 2-9 0,4-2 12 15,3 1 6-15,-1-7 7 0,8-1 13 0,1-1-8 16,1-1 3-16,5 1 13 0,0-1-10 0,6-1 11 0,0-1-15 16,7-5-13-16,4 1 2 0,3 1-7 0,1-2 1 15,1 2-3-15,-1-5 1 0,10-2-2 0,2 1 2 16,4-1-3-16,2 1 3 0,-3-1-4 0,6 0-1 0,1-2 1 16,4 0 0-16,-2-2 2 0,-4-3 7 0,6-1-10 15,-1 2 7-15,2 2-8 0,1-2 1 0,2 2 15 16,2-1-11-16,2-1 12 0,-3 1-10 0,3-1-4 15,-1 0 6-15,-2 0-5 0,7 1 10 0,-2-1-14 16,0 4 6-16,6-1-6 0,-10-2 5 0,5-1-5 16,-1 1-1-16,-4-2 1 0,-1 2-2 0,0-2 5 0,-1 2 1 15,2 1 3-15,5 1-2 0,-4 0-2 0,0-1 3 16,-5 1 0-16,0-1 19 0,-3 1-16 0,1-1 8 16,2 2-9-16,0 1 6 0,0 0 1 0,-3 0-2 15,-4-2 4-15,0 2 0 0,-3 0 5 0,-6 1 3 0,-2 1-2 16,0-2-11-16,1-2-6 0,-3 2-1 0,-2 0 3 15,-7 1 13-15,-4-1-17 0,0 0 8 0,-4 2-8 16,-3-1 6-16,-2 3-6 0,-8 0-3 0,-5 3 2 16,-8-1 2-16,1 1-1 0,-4 0-1 15,-5-1 0-15,-2 2 0 0,-2 0 3 0,-3 0 4 0,0 4-2 16,-3-2-6-16,-4 1 2 0,0 2-1 0,-5-1 2 16,-1 2-5-16,-2 2 0 0,-3-1-4 0,-1 0 4 15,-1 4-3-15,-1-1-16 0,1 4-2 0,-2-4-6 16,0 0-9-16,0 1-41 0,-5 11-27 0,-1-3-8 15,1 2-98-15,-2 4-231 0</inkml:trace>
  <inkml:trace contextRef="#ctx0" brushRef="#br0" timeOffset="29666.36">3534 14094 617 0,'-1'-6'88'16,"-7"0"91"-16,5 1 81 0,-7 3-250 0,4 0-6 0,4 2-3 0,-2 0 9 16,4 0-10-16,0 0-6 0,0 0 8 0,0 0-7 0,0 0 9 15,7 7 8-15,-7-7 11 16,0 0 9-16,-1-1-3 0,-4 0 6 0,5 1 1 0,0 0-9 16,0 0 7-16,0 0-2 0,-2-3-20 0,10 3 10 0,-4-1-16 0,1 1-2 15,3 0 6-15,2 0-6 0,-1 0 7 0,3 0-5 16,1 1-2-16,-1-1-2 0,1 1 0 0,1-1-9 15,1 2 7-15,0-1-7 16,2 1 8-16,2 0 1 0,-1 1-5 0,3-1 6 0,-3 2-7 16,1-1 1-16,4 0 3 0,-1 0-5 0,-1-2 5 15,3 3 2-15,3-1-4 0,0 0 2 0,2 0-4 16,8-1-1-16,-2-2 12 0,4 2-6 0,2-1 10 16,-3-1-4-16,2 0-6 0,4 0 6 0,0-3-7 0,-3 2-5 15,10-3 8-15,2 0-2 0,1-2 5 16,8-2 1-16,-4 0-6 0,0 0-1 0,0 2-1 15,3-1-9-15,9-1 22 0,-1-2-4 0,4 1 12 0,2 1-2 0,-1 1-7 0,4-1 6 16,-2 0-7-16,5 1-1 0,-7 1-3 0,0 1 3 16,-1 2-3-16,1-3 2 15,4 1-7-15,0 0 1 0,-1 0-1 0,0 3 4 0,0 0-5 0,0-1 0 0,3-3-1 16,2 3 0-16,-3-3 2 0,0 3 0 16,4-3 3-16,3 0 7 0,1 1-13 0,1-2 4 15,1 1-6-15,1-2 9 0,-3-1-3 16,2 1 2-16,-1 0-1 0,-5 2 14 0,4-1-15 0,1-1 10 0,3-2-11 15,3 3 15-15,-2 0 10 0,1 0 2 0,-1 0 3 0,-3 0 2 16,-1 1-15 0,-2 1-6-16,7-1 0 0,-1 0 2 0,3-1-8 15,1 2 5-15,-6 0-8 0,2 0 8 0,0-2-12 16,-2 0 5-16,0 2-7 0,4 0 10 0,0-1-8 16,1 0 3-16,-2 1-4 0,3-2 9 0,-4 1-10 0,0 0 7 15,0-1-7-15,-6 1 6 0,2 0-2 0,0 1-1 0,4-2 2 16,1-1 2-16,-1-1 3 0,1 2-6 0,-7 1 4 15,-2-2-2-15,0 1-6 0,-4-1 5 0,-1 1-6 16,-2 1 10-16,1 0-4 0,0 0 1 0,-2 0-2 0,3-2-1 0,-4 2 3 16,-1-3 0-16,0 2 0 0,1 0-7 0,0 0 19 15,-1 2-3-15,-2-1 10 16,-1 0-3-16,3 0-19 0,-3-2 4 0,0 1-6 0,-5 3 11 16,0 3-9-16,-4 0-1 0,0-1-3 0,-4-1 8 15,-2-3-4-15,-3 2 4 0,-4 2-4 0,-2-1 6 0,-6 2-6 0,0-4 0 16,-6 3-2-16,1 0 2 0,0 2 0 15,-7-1 2-15,2-2-2 16,0 1 1-16,-5-2 6 0,0 3-8 0,-6-2 7 16,-2 2-1-16,-2 0-1 0,-2 0 10 0,-2-3-7 0,0 2 11 15,-1-1-8-15,-4 2 3 0,-1 0-3 0,1 0 6 0,0 0 0 16,-3-3-2-16,-2 2 1 0,-2 2 1 0,0 0-5 16,0 0 8-16,0 0-6 0,0 0-1 0,0 0-3 15,0 0-9-15,0 0 5 0,0 0-5 0,0 0 6 16,-2 0-3-16,1 0 3 0,0 0-4 0,0 0-4 0,0 0 2 15,-1 0-3-15,0 0 3 0,0 0-4 16,0 0 0-16,0 0-3 0,1 0-1 0,-3 0-50 16,2 0-33-16,0 1-9 0,1 0-115 0,-2 0-197 15</inkml:trace>
  <inkml:trace contextRef="#ctx0" brushRef="#br0" timeOffset="31876.25">4303 14560 313 0,'-4'-4'148'0,"1"1"-7"16,-1-2-2-16,8 2-6 0,-4 0-35 0,0 2-34 0,-4 1-17 0,0 0 2 16,4 0-17-16,0 0-15 15,0 0 12-15,0 0-14 0,0 0 0 0,0 0 18 16,0 0-11-16,0 0 15 0,0 0-6 0,0 0-2 0,0 0 7 15,0 0-7-15,0 0-10 0,0 0-8 0,0 0-14 16,1 0 6-16,0 0-6 0,0 0-7 0,0 0 11 0,8 3-9 0,-6 1-2 16,0 4 11-16,10-1-8 15,-10 1 9-15,-2 1 1 0,-2 0-2 0,-2 3 4 16,3 1-5-16,3 2-4 0,-2-1 0 0,1 3 3 0,-2 1 0 0,3-1 9 0,5 3-4 16,-3 1 3-16,2 0-4 15,-1 2-3-15,-3-3 11 0,1 2-2 0,-1-2 6 0,2 1-3 0,5-1-4 16,1 0 2-16,0-1-3 0,0-2-16 0,-1 0 23 15,4-1-9-15,-3-1 16 0,1 2-9 16,0-3-2-16,-3-2 1 0,3 1 1 0,-1-5 9 16,3 0-10-16,-1-2 4 0,0-3-6 0,2-1 7 0,0-2-1 0,-1 0 0 15,0-1-1-15,3-1-1 0,-2-2-4 0,0-1 0 16,2 0 0-16,-1-1 6 0,0-1 1 0,1-1 4 0,0-1-3 16,-5-2-7-16,3-2 13 15,-2 0-4-15,4-3 9 0,0 1 1 0,0-1-3 0,0-1-2 0,-3-3 0 16,-1 1-7-16,-2 0 6 0,-2 0 1 0,0 0 2 15,-7-2 2-15,-2-1-7 16,-1 0 2-16,-4 1-2 0,0 1-1 0,-1 0-4 0,0 3 2 0,-2 1-2 0,1 0-1 16,-4 1-6-1,0 1-3-15,3-1 1 0,-7 2 6 0,8 2-11 16,1 1 3-16,-4 2-5 0,8 3-3 0,-2 0 4 16,-1 1-1-16,5 1 2 0,0 1-1 0,0 2-2 0,0 0 1 0,0 0-3 0,0 0-1 0,0 0-21 15,0 0-11 1,0 0-3-16,7 2-23 0,-4 2-10 15,7 2-20-15,-2 1 3 0,2 0-52 0,4 2-56 0,0-1-54 16,1 1-18-16,-3 0-273 0</inkml:trace>
  <inkml:trace contextRef="#ctx0" brushRef="#br0" timeOffset="32699.57">5315 14476 192 0,'0'0'32'0,"0"0"93"0,0 0-18 0,-1 0 72 0,-12-7-19 0,8 6-24 0,7 2-5 16,-1-3-8-16,-1 2-58 0,0 0-9 0,-5-4-18 0,5 1 11 16,6 0-36-16,1 0 9 0,4 1-3 0,3 1 6 15,-5-2-2-15,6 0 0 0,-2 1-7 16,2 0 5-16,1 1-10 0,1 2-8 15,1 1 3-15,-2 2-6 0,4 4-3 0,-3-1-1 0,-4 2-10 0,6 1 9 16,-3 1 5-16,-3 2-7 0,4 2 9 0,-4 3-11 16,0 0-1-16,0 1 10 0,0 2-10 0,-4-1 11 15,-1 4-8-15,-6-3 5 0,-1 3-1 0,-2-1 2 0,-4 3-2 16,-3 1-1-16,-3-3 3 16,-2 1-3-16,0 0 12 0,-3-7-11 0,-1 1 9 0,0-4-9 15,1-2 16-15,-1-1 3 0,1-2 0 16,0-2 1-16,-1-3 12 0,3-2-2 0,0-2 8 0,2 0-6 0,3-1-3 15,-2-4 13-15,2-2-2 16,4-2 7-16,-1-4-7 0,3-3-6 0,-2-4-4 0,2-2 2 16,3-4-6-16,1-3-26 0,6 0-3 0,2-2-8 15,2 3-11-15,3-1-17 0,-1 3-1 0,3 2-6 0,1 1-14 0,2 4 3 16,-2 5-22-16,-4 5 9 0,0 3-72 0,-3 4-88 0,-1 2-60 16</inkml:trace>
  <inkml:trace contextRef="#ctx0" brushRef="#br0" timeOffset="33205.15">5852 14370 853 0,'-6'-12'-3'0,"0"2"8"0,1 4-6 0,0 4 9 0,1 1 14 0,0-4 13 15,-1 2 19-15,1 1-5 0,0-1 35 0,3 5 24 16,-2 0-13 0,2-2 16-16,1 0-24 0,0 0-39 0,0 0-5 0,0 0-10 15,0 0-11-15,0 1-21 0,4 13 5 0,-2-6-8 0,2 4 16 0,1 1-11 16,1 2 7-16,-1 3-10 16,5-2 4-16,-4 3-4 0,1-1 6 0,1 1-6 15,-2-1 1-15,2 2 0 0,0 1-4 0,-1-1 3 16,1 0-1-16,0 2 6 0,1-2-2 0,-1 0 6 15,1-1 3-15,2-1-7 0,-1 1 4 0,2-4-5 0,-1 4 9 0,2-2-12 16,-1-3 8-16,-2 1-9 16,1-3 13-16,2-2-1 0,-4 2 0 0,8-4 0 15,-3-2 3-15,-6-3 1 0,1-3-5 0,-5-3 3 0,5-2-6 0,3-6 5 0,1-1-2 16,3 3 1 0,-4-5-12-16,1 2 9 0,0-4-1 0,-2-4 4 15,0 2-5-15,-2-2-1 0,-3 0 2 0,-4-2-1 0,0-2 2 16,-2-2 1-16,2 1 4 0,-4 0 0 0,-4 1 10 0,-2 2-8 15,0 1-4-15,-4 3 1 0,2 1 0 0,-1 2-12 0,0 0 7 0,2 5-8 0,1 0 0 16,0 3-3-16,2 1-1 16,-2 1 1-16,2 2-3 0,1 2 5 0,-1 1-8 15,-1-1 8-15,0 1-1 0,7 0-8 0,0 0 1 16,-2 6-8-16,10-2-25 0,-8 4-74 0,4 0-32 0,-7 0-13 16,3 5-87-16,0-1-243 15</inkml:trace>
  <inkml:trace contextRef="#ctx0" brushRef="#br0" timeOffset="33668.75">5359 15263 1075 0,'-2'-8'220'0,"1"-3"-119"0,1 7-41 0,1 4-1 0,2-6-35 16,4 3-9-16,1-5 3 0,-1-3-2 0,2 3 18 15,2 1 0-15,0 2 5 0,3-1-2 0,1 2-5 16,0 0-10-16,4-1-5 0,0 2 0 0,1 0-13 0,3 0 1 16,2 0 0-16,3-2 2 0,1 1-5 0,2 1 3 15,4-1-3-15,0 0 3 0,4-2-7 0,-2-1 10 16,0 2-8-16,1-1 10 0,-1 0-5 0,3 1 0 16,-3-1 4-16,0 0-3 0,0-1 8 0,-1 1-9 15,0-1 9-15,-4-1-9 0,0 0 9 0,-3 0-12 0,-1 1 0 16,-4-1-2-16,1 0-5 0,-5 0 11 0,0 0-3 15,-5 3 6-15,0-2-8 0,-3 1-1 0,-4 0 2 0,0 1-1 16,-1 0 1-16,-3 2-16 0,4-1-5 0,-5 0-5 16,0 1-26-16,-3 3-26 0,0 0-22 0,0 0-1 15,0 0-66-15,0 0-154 0</inkml:trace>
  <inkml:trace contextRef="#ctx0" brushRef="#br0" timeOffset="34169.98">5702 15412 912 0,'-5'-6'79'0,"2"2"113"0,0 0-135 0,2 0-17 0,4 0-11 0,-3-1 6 16,0-2 7-16,6 2 3 0,0-3 18 0,7 2-10 15,-3 1 15-15,1-2-12 0,4 3-19 0,1 0 8 16,-1-1-20-16,1 2-18 0,0 0 9 0,1 4-14 15,6 2-3-15,-5 3-6 0,3 4 3 0,-2 0-3 16,-2 3 4-16,1 4-11 0,-2-2 1 0,-1 3-3 0,-1 1 0 16,-3 2 2-16,0 1-1 0,-2 0 1 0,-2 0-5 15,-1-2 5-15,-5 0-4 0,-2 0 4 0,-2 2-4 16,-3-3 14-16,-2 1 0 0,1-1 4 16,-3-3-2-16,-5 2 17 0,1-3 7 0,-1-4 6 0,3 0 24 0,-3-3-2 15,1-3 5-15,1 2-1 0,0-7 8 0,2-1-7 16,0-1 0-16,0-6-2 0,2 3-4 0,-1-2-15 15,3-5-2-15,2-2-4 0,1-1-15 0,3-5-3 16,1-1-11-16,1 3 4 0,3-5-21 0,3 4-10 16,2 0-2-16,3-1-4 0,-2 4-16 0,4-1-21 15,-2 3-34-15,2 0 4 0,-2 4-104 0,1 1-148 0</inkml:trace>
  <inkml:trace contextRef="#ctx0" brushRef="#br0" timeOffset="34613.86">6240 15361 1645 0,'2'-7'45'0,"2"-2"-38"0,0 2-3 0,4 0-10 0,0 0-15 16,2 4 10-16,0-4 6 0,-1 5 0 0,-2-1 7 0,0-1-3 15,-1 3-6 1,1 1 2-16,-2 0-17 0,2 2 21 0,-1 3-10 0,0 0 13 0,0 0-6 0,1 3 0 15,-2-1 1-15,0 2-1 16,1 0-1-16,-4 2-5 0,-1-1-4 0,-2 1 2 0,0 2 7 0,-2-2 2 31,1 2 8-31,-1 1-5 0,2 0 5 0,-4 0-9 0,2 2 2 0,-2-3-3 0,1-1 16 0,-2-3-11 32,2-2 6-32,-1-2-6 0,4-1 3 0,-1-1 5 0,2-3-2 15,0 0 6-15,0 0 36 0,0 0-6 0,0 0 5 16,7-9-10-16,-3 1-16 0,3-5-8 0,-1-2 3 0,2-2-6 15,3 0-4-15,-2-2-8 0,0-2-4 16,0-3-2-16,1 0-20 0,3 3-6 0,-4 2-5 0,-2 1 2 16,-1 4 4-16,-1 2 14 0,-2 7 3 0,1 5 2 15,0 0-7-15,-1 2 12 0,-3-2-8 0,0 6 10 16,-4 3 2-16,4 4 15 0,0 3 4 0,3 2 2 16,-1 4-6-16,1 0 5 0,4 1-4 0,-1-3 5 15,4 1 3-15,1-1-1 0,1 0 3 0,-2-2-4 16,3-1-10-16,-4-2 3 0,0-2-7 0,4-4 5 0,-2-2-18 15,4-4-126-15,3-3-140 0</inkml:trace>
  <inkml:trace contextRef="#ctx0" brushRef="#br0" timeOffset="35166.61">6994 14905 407 0,'-2'-5'60'0,"-1"4"138"0,-1-1 24 0,2-2-71 0,0 1-36 0,2 0-44 15,4-1 3 1,-3 4-17-16,11-4-22 0,-8 0 16 0,-2 1-12 0,3-3 16 0,-8 0 1 0,6 0-8 16,5 0 9-16,0 2-10 0,5-2-3 0,-1 0-25 15,0 0-3-15,4 0-4 0,-3 1-5 0,4 3-10 16,-1-3 2-16,0 3-5 0,1-1 2 0,2 2 4 15,-1 0-11-15,2-1 8 0,-1-1-14 0,-1-1-16 16,2 2-5-16,-2 2-4 0,0 1-10 0,3-1-53 0,-4 0-32 16,-1 0-13-1,-1 0-104-15</inkml:trace>
  <inkml:trace contextRef="#ctx0" brushRef="#br0" timeOffset="35415">7247 14684 1340 0,'-6'-6'221'0,"4"0"-173"16,-2 1-16-16,4 5 11 0,0 0-46 0,0 0-13 0,0 0 5 0,0 0-8 15,0 0 4-15,0 0 12 16,1 0 0-16,1 0 3 0,-1 1-4 0,16 10-1 16,-13-7-2-16,2 1 1 0,0 1-15 0,-2 1 22 0,3 3-14 0,-2 3 16 0,0 0-10 0,2-1 5 15,-3 3 2-15,-1-2 0 0,3 2-8 0,-5 5 11 16,3-4-6-16,-6 4 8 0,-1-3-6 0,0 0-2 15,-2-1 3-15,4 0-4 16,-2 0-22-16,2-2-19 0,-1 0-35 0,1-2 14 0,0-2-47 0,-1-1-79 31,2-2-38-31</inkml:trace>
  <inkml:trace contextRef="#ctx0" brushRef="#br0" timeOffset="35865.08">7677 14562 1020 0,'-3'-2'64'0,"-1"1"86"16,-2-2-112-16,2 3-27 0,0 0 1 0,-1 0-8 16,5 0 0-16,0 0 27 0,0 0-1 0,0 0 11 15,0 0-6-15,0 0 6 0,0 0-2 0,0 0 4 16,0 1-4-16,0 0-12 0,8 16-3 0,0-10-1 0,-3 1-6 15,2 1-10-15,-1 1 1 0,0-1-6 0,-1 4-11 16,4-1 13-16,-3-2-8 0,3 2 11 0,-2 2-3 16,-1-1-4-16,2 1 2 0,-1-1-3 0,-1-4-4 0,0 2 5 15,1-1 5-15,0 3 0 0,1-2-1 0,0-3-4 16,-5 1-1-16,3-1 0 0,-5 0-4 0,2-1 5 16,1-5-12-16,-3-4 11 0,8-3-3 0,-2 1-7 15,0-2 7-15,5-1-8 0,-7 0 9 0,-2-6-4 16,-1 0 7-16,-2 0-6 0,2-2 6 0,0-2 2 15,5 2-2-15,-6-3 3 0,5 0-1 0,-5 1 3 16,-1 1-3-16,0 4 4 0,-1 4 0 0,2 3 5 0,-1 5 1 16,0 0 0-16,0 0-9 0,0 0-6 15,0 0-5-15,0 0 3 0,-1 8 4 0,1 0 4 16,-5 2 6-16,5 2-3 0,6 0-5 0,-3 1 9 16,5 0-12-16,-4 0 12 0,-3-2 2 0,2-1-12 0,3 2 11 0,2 0-11 15,-8-4 11-15,5-1-11 0,0 0-1 16,0-4-9-16,1 4-45 0,-2-2-112 0,3-2-103 0,-3-3-6 15,3-1-338-15</inkml:trace>
  <inkml:trace contextRef="#ctx0" brushRef="#br0" timeOffset="36168.74">7965 14297 1175 0,'-5'-8'323'0,"0"0"-219"0,1 5-82 0,4 3 12 0,0 0-27 0,0 0-26 16,0 0 7-16,0 0-12 0,0 0 20 0,-3 10 4 16,4-4 8-16,1-1-3 0,1 2 11 15,3 2 2-15,1 1-1 0,0 1 1 0,2 1-18 0,-1 1 8 16,0 0-8-16,0 2 12 0,-2-2-12 16,1 1 6-16,1-2-4 0,-2 1 3 0,-1-1-13 0,0-3 12 0,-3 0-4 15,1-2 8-15,0-1 2 0,-2-2-6 16,-1-4 7-16,0 0-6 0,0 0 6 0,0 0 22 15,0 0-7-15,0 0 11 0,3-7-22 0,-2-1-6 16,0-2-4-16,-1-4 0 0,2 0-8 0,-2-2-16 0,1 0-16 0,-1 0 3 16,1-1-26-16,1 0-42 0,0 1-62 0,0 3-7 15,-1 2-286-15</inkml:trace>
  <inkml:trace contextRef="#ctx0" brushRef="#br0" timeOffset="36563.08">8438 14073 1282 0,'2'-6'66'16,"1"1"3"-16,1 2-26 0,1 1-33 15,1 2-11-15,3 3-1 0,0 0-10 0,0 1 9 0,2 1-6 0,-1 0 9 16,1 3 5-16,2 1 5 16,-1 1 7-16,3 3-4 0,1 0-2 0,-1 4-7 15,2-1-1-15,-2 2 0 0,1 1 0 0,-4-1-3 0,1 2 2 0,-5-1-2 16,-8-2-8-16,5 1 8 0,-3 1 4 0,0 1 1 16,6-1-3-16,-8-2-6 0,-1-2-4 0,-6-2 2 15,-2 2-5-15,-3-2 23 0,0 1-12 0,-1-3 18 16,-3-3-6-16,3-1 13 0,-3-3 4 0,1-1-1 0,1 0-2 15,1-3-12-15,0 0 6 0,0-3-6 0,3 0 5 0,1-3 2 32,1-1-5-32,3-2 4 0,-2-1-14 0,4-3 17 0,-1 2-12 0,3-4 10 0,1 0-39 0,3-2-33 31,3-3-29-31,3-1-2 0,0 0-96 0,5 2-156 0</inkml:trace>
  <inkml:trace contextRef="#ctx0" brushRef="#br0" timeOffset="37024.11">8879 14036 1623 0,'0'-7'15'0,"1"1"-14"0,-1 6-1 0,0 0-3 16,0 0-7-16,0 0-9 0,0 0-4 0,0 0 0 15,0 0-2-15,0 0 33 0,2 0 0 0,8 11 11 16,-8-5-2-16,3 4-6 0,0 0 6 0,-1 4-6 0,4 1-3 16,-1 3-5-16,-1 0-3 0,5 3 4 15,-3-1 8-15,0 1-12 0,0-2 5 0,-3 1-5 0,3 0 5 16,0 0-4-16,-1-2-2 0,1 2-2 0,1-2 5 0,0 1 2 16,0 0 4-16,-1-5-5 0,-1 3 3 0,0-4 3 15,1-4 8-15,1-1-3 0,-1-2 9 0,0-1-8 16,0-1 2-16,1-4-1 0,2-1 10 0,-4-5-10 15,3-1 7-15,1-1-7 0,0-4 4 0,3-2-5 16,-2 0-4-16,-2-3 2 0,-3-4-8 0,1-1 4 16,0-4-2-16,0-2 3 0,3 0 2 0,-2-1-10 15,-5-1 3-15,0-3-5 0,-1 1 10 0,-2 3 2 16,-1-2 2-16,-3 5-1 0,-2 1 4 0,0 2-5 0,-2 2 4 16,3 2-3-16,-3 4 6 0,1 4-10 0,-1 2 1 15,-1 1-4-15,5 1-6 0,0 3-3 0,4 1-2 16,-5 1 2-16,-2 2 1 0,2 0-7 0,-3 3 0 0,1 2-1 15,0-1 3-15,1 2-33 0,-2-1-13 0,7 6-10 16,-1-2-50-16,-1 4-27 0,0 1-26 0,-1-3-2 16,-1 3-74-16</inkml:trace>
  <inkml:trace contextRef="#ctx0" brushRef="#br0" timeOffset="37434.24">8419 14752 1196 0,'-13'1'196'0,"6"-3"-189"0,0 2 6 0,5-1-15 0,2 4-7 0,3 0-9 0,2-3 1 16,0 1 1-16,2-1 30 0,0 0 15 0,4-3 14 0,2 2-6 15,2-5 5-15,6-2 1 0,1 2-13 0,8-2 10 16,0 2-20-16,6-1-11 0,5 0 7 0,3-2-8 16,3-1 11-16,6-4 18 15,1 0 6-15,3-1 4 0,1-1 15 0,-5 0-20 0,2 3-2 0,0 0-6 16,-9 2-14-16,5-1-11 16,-6 2-2-16,-2 1-4 0,-3 1-6 0,-8 0 4 0,-3 0 1 15,-2 2 3-15,-1 1 2 0,0 0-7 0,-3 0 2 0,1 0-3 0,-8 0 1 16,1 2-4-16,-1 0 4 0,-6 1-2 15,5 2 5-15,-9-2-16 0,-4 2-1 0,-5-1-7 16,-1 0-17-16,0 0-19 0,1 1-14 0,-2 0 0 0,-7 2-37 0,-1 1-40 16,-7 2-30-16,-1 0-3 0,2-1-63 0</inkml:trace>
  <inkml:trace contextRef="#ctx0" brushRef="#br0" timeOffset="37830.64">8646 14969 1189 0,'-6'-6'195'0,"3"4"-114"15,-2-1-8-15,4 2 6 0,-2-2-35 0,3 0-1 0,2 0-5 0,7-2 0 16,2-1-24-16,0-1-9 0,4-2 6 0,-3 3-5 15,5 0 12-15,4 2-8 0,-3 4-4 0,0 0-1 0,1 3-5 16,0-1-9-16,-1 3-7 0,0 4 1 0,3 1 7 16,-4 5-2-16,-2 3 2 0,-4 1-6 15,-2 4-15-15,-2 0 19 0,-3-1-5 0,0 3 9 0,-4-2-5 0,0 1 3 32,-3 0 7-32,-2-4-5 0,-2 6 1 0,-1-1 4 0,-1-2-4 0,-4-2 4 0,1-1-5 0,-4-3-1 15,-1-3 6-15,0-1-1 0,0-3 31 0,0-3 3 16,1-1 14-16,-3-3-7 0,2-2 11 0,4-1-21 15,-1-3-1 1,1 0-5-16,1-4-5 0,1 0 10 0,-2-3 1 0,5-2 4 0,5 0-2 0,-1-7-10 0,3-1-12 16,3-2 5-1,-1-1-17-15,6 1-23 0,0-5-8 0,2 0-7 16,6 1-28-16,8-1-32 0,-5 3-13 16,7 3-8-16,0 3-37 0,-1 1-109 0</inkml:trace>
  <inkml:trace contextRef="#ctx0" brushRef="#br0" timeOffset="38241.87">9154 14856 1756 0,'9'-12'60'0,"0"2"-51"15,1 1-10-15,-8 3-11 0,9 3-19 16,-1 1 32-16,-2 1-10 0,9 1 15 0,-11 0-16 0,2 2-7 15,1 3 3-15,-2 1-5 0,0 1-2 0,-1 1 15 16,1 2-2-16,-5 1 6 0,2 0-11 0,0 4 6 16,-3 0-8-16,-1 3 6 0,0-1-7 0,-4-1 19 15,2 0-4-15,-5-1 7 0,-1-1-13 0,-1 0 6 16,1-3 0-16,1-1 3 0,1-3 8 0,2-1 1 0,-3-1-7 16,3-4 6-16,4-1 8 0,0 0 32 0,0 0 9 15,5-3 1-15,1-4-13 0,2-3-32 0,-2-5-5 16,5-2-6-16,-1 0-5 0,2-3-5 0,2-1-1 15,1-3-1-15,1-2-4 0,-1-2-33 0,2-2-1 0,-1 0-11 16,-4 3 1-16,-2 6 36 0,-2 9-2 0,-3 3 13 16,0 4 12-16,-4 4-8 0,-1 0-2 0,0 4-4 15,1-1 2-15,0 6 9 0,0 3 18 0,0 6-6 16,1 3 27-16,0 6-19 0,0-2-5 0,4 0-2 16,-4 0-2-16,1-1-8 0,1-2 9 0,-1-1-11 15,3-1-2-15,2-3 16 0,0 1-8 0,-1-5 13 16,2-2-10-16,-1-4-48 0,3-2-39 0,2-4-12 0,4-3-190 0</inkml:trace>
  <inkml:trace contextRef="#ctx0" brushRef="#br0" timeOffset="38526.68">9855 14393 1728 0,'0'0'64'0,"0"0"-47"0,0 0-9 0,0-1-8 0,10-9-12 0,-2 8 6 0,2 0 3 0,2-1 3 16,2 2 8-16,-2-2 11 0,8 1 0 0,-1 0 4 16,0-5 7-16,6 1-8 0,-2-2 0 0,3 2-4 15,1-4-12-15,0 4-4 0,1 1-1 0,-4-2 0 16,-1 4 9-16,-5-3-19 0,1 1-3 0,-2-1-6 0,-2 2 0 15,-2 2-15-15,-1 0-5 0,-2 1-5 0,1-3-19 16,-2 0-48-16,1 0-22 0,-1-1-11 0,-2 1-61 16,-2-2-106-16</inkml:trace>
  <inkml:trace contextRef="#ctx0" brushRef="#br0" timeOffset="38735.36">10167 14174 1464 0,'0'0'78'0,"0"0"-69"16,0 0-5-16,0 0-12 0,0 0 26 0,4 12 6 0,1-5 18 16,-2 1-11-16,3 1 14 0,2 1 7 0,0 0-10 15,5 3 9-15,-4 0-30 0,0 2-10 0,3 2-3 16,-1 1 1-16,-1 1-11 0,-1 5 4 0,0 0-1 16,-3-2 4-16,1 2 2 0,-4 1-7 0,2-3 0 0,-3 3 0 15,2-2 6-15,-3 0-42 0,1 1-37 0,-2-1-13 16,-3 1-202-16</inkml:trace>
  <inkml:trace contextRef="#ctx0" brushRef="#br0" timeOffset="41314.33">10930 13989 322 0,'3'-4'33'0,"-2"2"36"0,-1-3-21 0,0 5 8 15,0 0 4-15,0 0 3 0,3-6 19 0,-5 4-9 16,2-2 13-16,-1 1-9 0,-3 0 4 0,4 0 7 16,0-4-11-16,2 4 11 0,-5 2-19 15,3 1-18-15,0 0-3 16,3-4-3-16,2 0-21 0,-5 4-19 0,0 0-5 15,5 3-3-15,-5-3-8 0,0 0-1 16,0 0 2-16,0 1-1 0,0 0 11 0,-4 17 1 0,3-10 6 0,-1 1-3 0,5 4 8 16,-2 0-6-1,0 0 1-15,1 5 0 0,-2-1 7 0,1 5-5 0,2 0 6 16,5 5-6-16,-4 1-1 0,0-1-2 16,1 1-4-16,1-2 2 0,4 3-13 0,0-2 16 15,-2-3-4-15,2 1 9 0,-5-1-1 0,8-2-2 16,-1-1 3-16,2-2 0 0,1-4 6 0,-3-3-7 0,1-3-2 15,-1-2 0-15,0 0 15 0,3-5-9 0,-2-2 9 16,1-3-9-16,2-3-4 0,0-2 5 0,0-3-6 16,0-2 7-16,1-3-1 0,0 0-4 0,-3-3 2 15,2-5-4-15,-4-3-9 0,-1-2 5 0,-2 0 0 0,-2 2 2 16,0 0 5-16,-1-1-6 0,-1 1 7 16,-6-2-5-16,-1 1 15 0,-7 1-4 0,2 3-1 15,1-2 0-15,-5 3 3 0,5 0-7 0,-3 0 5 0,-2 2-6 31,4 3-5-31,-1 1-3 0,0 3 0 0,1 1 0 16,3 1 3-16,-2 3-12 0,3 1 1 0,0 4-6 0,0 2 11 0,3 2-17 0,0 0-15 0,0 0-5 16,0 0-71-16,0 0-32 0,4 8-22 15,-1-2-3 1,4 2-47-16,-1 3-151 0</inkml:trace>
  <inkml:trace contextRef="#ctx0" brushRef="#br0" timeOffset="44715.27">11750 13860 295 0,'4'1'100'0,"-4"-4"-16"0,-2 1-42 15,-1-1 10-15,2 3-33 0,1 0 27 0,0 0 33 16,0 0-13-16,0 0 24 0,1 0 25 0,0 0-25 0,17-2 26 15,-14 0-35-15,2-1-23 0,-2 1 1 0,6-3-8 16,-2 2-24-16,2 0-11 0,3-1-13 0,-1 2 7 16,-1 1-10-16,1 1-5 0,-1-1 4 0,1 2-6 15,0 1 3-15,-1 1-7 0,1 3 1 0,-2 0-3 16,1 1-1-16,-3 5-13 0,2 0 4 0,0 4-5 16,-4 3 5-16,0-1 19 0,1 2-1 0,-1 4 6 0,-2-3 1 15,-2 2-2-15,-2 1 0 0,-2-1-2 0,-1 1-1 16,-2 1 3-16,-2-1-1 0,-1 2 3 15,-4-5 11-15,0-3 9 0,-2-1 10 0,-3-4-3 0,1 0 7 0,-4-3 9 16,4-3-10-16,0 0 11 0,3-1-12 16,4-3-9-16,0-2 4 0,1-3-6 0,-1-1 0 0,-1-4 12 0,-1-1-1 15,8-3 6-15,1-3 5 16,1-3-19-16,-1-2-6 0,5-3-6 0,0-1-23 0,5-5-29 0,4 2-11 0,-7-1-4 16,6 1-16-16,5 4-31 0,1 0-17 15,9 6-12-15,-4 0-78 0,3 6-96 16</inkml:trace>
  <inkml:trace contextRef="#ctx0" brushRef="#br0" timeOffset="45134.89">12149 13934 1196 0,'-2'-9'196'0,"2"5"-188"0,0-1 1 0,0 3-10 0,-4 0-15 0,4 2 16 15,0-1-5 1,0 1 9-16,0 0-2 0,0 0 4 0,0 0 6 16,0 0-2-16,0 0 3 0,0 0-13 0,0 0-5 15,0 0 1-15,7 13 11 0,-3-5 2 0,0 2 9 0,1 1-7 16,2 3-2-16,-3-2-3 0,1 2-4 0,0 1 3 16,0-1 2-16,-1 0-2 0,2 2 4 0,0-3-5 15,2 0-6-15,-1-1 7 0,-4-1-7 0,3-1 8 16,-2-2 7-16,1-1 0 0,-3-3 11 0,3-2-6 0,-1-1 17 0,1-2-5 15,4-2 3-15,-1-4-3 16,0-2-5-16,2-3-24 0,-2-2-5 0,4-1-4 0,-1-2-16 0,-2-2 13 0,-1 0-10 0,-2-2 11 31,-1-2 6-31,-1 1-3 0,-1 0 10 0,1 5-10 0,-3 3-6 16,1 4 18-16,-2 4-2 0,1 4 9 0,-1 0-14 16,0 3-27-16,0 3 4 0,0 2-10 0,-1 3 12 0,1 5 22 15,1 1-14-15,-1 0 16 0,2 2-1 0,-1-3 0 16,4 2 7-16,1-1-6 0,-3-3-11 15,3 0-113-15,-2-3-50 0,-1-2-20 0,3 1-135 16</inkml:trace>
  <inkml:trace contextRef="#ctx0" brushRef="#br0" timeOffset="45349.49">12405 13739 1532 0,'-2'-3'18'0,"1"1"-30"15,-4 2-13-15,2 3-2 0,2 2-9 0,-2 0 25 0,3 1 8 16,-1 1 1-16,1 0 7 0,-1-1 35 0,1 1-8 16,1 1 17-16,2-2-6 0,2 2-14 0,0 0 5 15,3 0-11-15,0 1-15 0,0 0 3 0,1 0-2 16,2 1 3-16,-2 1-7 0,2 2-10 0,-2-2-10 0,-1-1 0 16,1 2-27-16,0-2-4 0,-4 2-31 0,3 1 13 15,-3 0-67-15,0 1-98 0,-2 0-43 0</inkml:trace>
  <inkml:trace contextRef="#ctx0" brushRef="#br0" timeOffset="45713.93">11655 14589 1385 0,'-1'-5'229'0,"2"2"-168"0,2 0-8 0,3-2-7 16,3 3-50-16,7-1 0 15,2 1 1-15,5-2 1 0,7-3 10 0,-6-1-6 0,10-2 6 16,2 1-6-16,-1-3-2 0,7 2 0 0,-7-1-4 0,1 3 3 15,2 0-10-15,-1 1 14 0,1 0-2 0,1 1 9 16,-5-1-10-16,2 0 3 0,-4 1-4 0,3-3 4 0,2 2 3 16,-3-1-8-16,-1 1 2 0,-6-1-3 0,-4 2 0 15,-1-1-8-15,-3 2-2 0,1 3-1 0,-2-3-7 0,-1 3-20 16,-3-3-12-16,1 1-1 0,-2 3-16 16,2 0-27-16,-5 1-14 0,0 0-9 0,1-1-67 15,-3 1-139-15</inkml:trace>
  <inkml:trace contextRef="#ctx0" brushRef="#br0" timeOffset="46094.03">11960 14713 1338 0,'-3'-8'84'0,"-1"2"81"15,2 0-116-15,4 2-21 0,5-2-18 0,4-3 7 16,3 0-21-16,3-2-1 0,4 0 7 0,-3 0-3 16,3-2 8-16,0 4-5 0,-3 2-2 0,3 3 0 15,-1 0-4-15,-2 4 0 0,1 0 0 0,2 3 0 16,-1 3-11-16,-3 1-15 0,-1 4-8 0,-4 1-1 0,-4 2-17 16,1 0 33-16,-5 2-7 0,-1 5 16 0,2 0-9 15,-5 6 1-15,0-2 9 0,-7 0-6 0,2 2 9 16,1-4 5-16,-4 0-11 0,-1-2 11 0,-2 0 5 0,-2-4 22 15,-1-1 14-15,3-2-3 0,-2-3 21 0,-1 0-11 16,1-3 4-16,1-2-5 0,-1-2 2 0,2-2-4 16,3 0 1-16,0-4 1 0,2 1 2 0,1-4-8 15,1-2 0-15,1-3-3 0,3-2-7 0,2-1-38 16,0-3-16-16,6-4-7 0,-4 0-43 0,2-5-116 16,1 3-101-16,3 0-8 15,-3 0-291-15</inkml:trace>
  <inkml:trace contextRef="#ctx0" brushRef="#br0" timeOffset="46490.77">12402 14687 1276 0,'4'-10'210'0,"0"3"-160"0,0 0-10 0,0 3 0 15,2-1-41-15,1 1-4 0,2 0 7 0,-2 2-5 16,2-3-6-16,-1 3 23 0,-1-1-8 0,0-1 16 0,-1 3-13 15,-1 0-1-15,1 1-5 0,0 1 2 0,-2 2-10 16,0 0-6-16,0 3-6 0,0 1 2 0,-4 0-3 16,0 3 6-16,0 0 2 0,0-1 0 0,-4 4-5 15,0-3 28-15,-1 0-2 0,-1 1 11 0,1-1-8 0,-1-4 1 16,2 2-2-16,2 0 3 0,0-6 5 0,1 3-1 16,1-5 4-16,0 0-1 0,0 0 20 0,0 0 7 15,1-1-3-15,3-4 2 0,1-3-26 0,3-1-14 16,-1-3 0-16,2-2-3 0,0 1 3 0,2-4-3 15,-2 1 0-15,-1-4 1 0,1-1 6 0,-2 1-13 16,1 3 2-16,1 3-5 0,-3 3 0 0,-2 5-3 0,-4 6 2 16,0 0-2-16,0 0-1 0,1 0 7 0,9 1-4 15,-6 9 4-15,0 3-2 0,0 4 11 0,1 2 0 16,-1 0 5-16,1-1-5 0,1 0 0 0,-1 0-2 0,3 0 1 16,0 0-4-16,-1-2 2 0,2 1-4 0,-4-3 3 15,0-3-4-15,3-1 13 0,1-3 0 0,0-2 6 16,4-3-6-16,-1-1-64 0,-1-4-42 0,8-3-11 15,-3-3-143-15</inkml:trace>
  <inkml:trace contextRef="#ctx0" brushRef="#br0" timeOffset="47016.98">12749 13342 963 0,'-3'-5'63'0,"0"1"-12"0,3 4-15 0,0 0 8 0,0 0-13 0,0 0-18 15,0 0 18-15,9 5-16 0,-7-1 29 0,4 0 28 16,2 0-4-16,5 0 12 0,6-1-16 0,2 0-9 15,4-2-1-15,8 1 0 0,-1-2-12 0,8 0-8 16,3-2-8-16,3-3 3 0,10 0-12 0,6-5 7 16,1 0-4-16,5-1 5 0,-1-2-12 0,-2 1-8 0,-2 0 0 15,1-1-2-15,3 1 6 0,2-1-2 0,-2 2 2 16,-2 2-3-16,-5 0 2 0,-2 1-11 0,-4-1 5 16,1 0-5-16,-3 1 8 0,-2 1-6 0,-5 2-3 15,-1-2-1-15,-7 2-6 0,1 2-18 0,-3-1-6 0,-1 2-3 16,-3-2-4-16,3 0-6 0,-3-1-2 0,1 0-5 15,0 0-16-15,-7 0-26 0,-3 2-32 0,-5 1-2 16,-4-1-98-16</inkml:trace>
  <inkml:trace contextRef="#ctx0" brushRef="#br0" timeOffset="47603.09">13223 14168 650 0,'-7'-9'91'0,"2"2"168"0,1-2 76 0,1 3-243 0,5 1-51 0,2 2-23 0,4 0 5 0,3-1-13 16,-4 1-6-16,1 0 2 0,-2-1-6 0,4 2 6 16,-1 0 13-16,3 2-7 0,-3 0 14 0,3 1-12 15,1 1 11-15,2 0-3 0,2 0-3 0,0 0 1 16,1-1-6-16,0 2-6 0,0-1-3 0,4 0 1 16,-1 1-10-16,0-2 14 0,-1-1-13 0,-4 0 12 15,-2 0-14-15,6-1-39 0,-3 1-12 0,-1-2-15 0,8-2-64 16,-6 0-87-16,2-2-94 15</inkml:trace>
  <inkml:trace contextRef="#ctx0" brushRef="#br0" timeOffset="47792.13">13557 13959 1020 0,'-3'0'99'0,"-1"0"126"16,1-1-159-16,-3-1-43 0,11 5-23 0,-5 0 5 15,-1 3-14-15,0 2 4 0,-6 0 6 0,5 2-1 16,7 1 13-16,-1 0-5 0,-2 1 4 0,2 1-4 15,-4 0 12-15,3 0-13 0,-3 2 5 0,0 2-6 0,0 3 13 0,0 1-22 16,1 1 4-16,0-1-8 0,-1-2 10 0,-5-2 1 0,4 0 3 16,0-1-2-16,-1-2-7 0,2-1-16 0,-1-1-42 15,1-1 10-15,0-3-120 0,5-2-186 0</inkml:trace>
  <inkml:trace contextRef="#ctx0" brushRef="#br0" timeOffset="48234.49">14001 13854 1107 0,'-5'-4'24'16,"2"1"-7"-16,0 0-7 0,3 3 7 16,-7-4 13-16,4 1 33 0,-1 1 9 15,7-1 5-15,-3 3 9 0,0 0-32 0,0 0-11 0,0 0-4 0,0 0-21 0,0 0-11 16,0 0 2-16,6 11-6 0,-3-4 2 0,2 3-2 15,-3-2 1-15,6 2 0 0,-3 1 2 0,2 0-1 16,4 4 3-16,-2 1-3 16,1-2 0-16,-1 4-8 0,-1-3 5 0,-1 1-4 0,-2 2 7 0,1-2-5 15,4 1-3-15,-3 0 2 16,3-2 11-16,-5-3-10 0,-1 0 0 0,0-1-2 16,-1-2 9-16,2-2-2 0,-3-1 12 0,4-4-11 15,0 0 5-15,0-2 7 0,0-1-9 0,1-3 8 0,0-2-21 0,1-2-9 16,0-2 1-16,0-3-2 0,-1 0 13 0,1-3-10 0,-1 1 8 15,-2-2-9-15,-3 1 6 0,1 1 1 0,-3 0-2 16,-1 5 2-16,1 4 5 0,0 6 6 0,0 0-4 0,0 0 3 16,0 0 2-16,0 0-7 0,0 0 7 0,-4 3-8 15,4 5-5-15,0 1 7 16,0 1 0-16,1 1 4 0,2-1-1 16,1 0 4-16,-1-2-3 0,2 0 6 0,0-2 7 0,1-2-10 0,-1 0-7 0,1 0 0 0,0-3-8 15,1-1-47-15,0-1-32 0,1-2-12 0,-1-1-150 16</inkml:trace>
  <inkml:trace contextRef="#ctx0" brushRef="#br0" timeOffset="48424.62">14283 13707 1508 0,'-4'-2'60'0,"1"1"8"16,-2 1-47-16,1 2-14 15,-1 2-9-15,3 1 3 0,1 0 2 0,-1 1-1 0,2-1 10 16,2-1-8-16,-2-1 12 0,3-1-4 0,2 1 3 16,-2-1-3-16,3 1 1 0,1-2-8 0,-2 1-6 15,4-2-4-15,-2 1-44 0,5 1-56 0,-5-1-61 16,1 0 5-16,0-1-166 0</inkml:trace>
  <inkml:trace contextRef="#ctx0" brushRef="#br0" timeOffset="48819.68">14637 13539 1147 0,'0'-7'188'0,"0"0"-148"15,2 1-4-15,0 1-2 0,2 2-30 0,-1-1-9 16,2 2-1-16,0 0-3 0,1 2 1 0,2 2 1 15,2 1 5-15,-1 2-2 0,3 2 18 0,-3 1-8 16,1 2 3-16,1 0-4 0,0 2 7 0,-1 2-7 16,0 1 0-16,3 1-3 0,0 4-5 0,-1-1 2 0,1 2-7 15,-1 3 7-15,-8-3 2 0,2 2-1 0,-4 0 3 16,2 0-4-16,-3-2 0 0,-2 0 0 0,-2 1-4 16,-2-2 3-16,-2-1 1 0,-2-2 0 0,0-3 4 15,-3 0-3-15,2 0 2 0,1-6 14 0,-2 0 8 0,0-4 0 16,0-2 16-16,-2 2-20 0,1-3 2 0,-2-2-6 15,2-1 1-15,1-4 6 0,1-3 3 0,5 0 3 16,-1-3 16-16,4-3-8 0,0-1-5 0,5-2-3 16,1-1-34-16,3-4-12 0,6 1-16 0,0-3 4 15,1 1-32-15,2 0-19 0,1 3-10 0,3 4-3 16,1 3-14-16,3 6-5 0,-3 3-26 0,-2 3 4 0,1 2-71 16</inkml:trace>
  <inkml:trace contextRef="#ctx0" brushRef="#br0" timeOffset="49230.55">15090 13545 1192 0,'-4'-16'63'0,"0"1"87"0,0 2-147 0,2 4-4 16,1 3-12-16,1 5 5 0,0 1-12 0,0 0 16 15,0 0 1-15,0 0 6 0,0 0 19 0,0 0 14 0,0 0 4 16,-1 6-1-16,1 2-8 0,2 2-8 0,-2 0 3 15,1 2-3-15,1 2-8 0,-2 0-8 0,3 4-1 16,-1-1 0-16,1 0 5 0,0 3-8 0,-1-2 1 16,0 3-1-16,1-1 11 0,-2-2-14 0,1 2 3 0,0-3-4 15,-1-1 10-15,2 0-8 0,-3-5-1 0,1-1 0 16,1 0 14-16,-1-3-3 0,2 0 13 0,-1-2-10 16,0-4 12-16,1-2 6 0,0-1-2 0,2-3 2 15,1-1-18-15,1-1-11 0,1-3-11 0,2 0 4 16,0-4-22-16,1-4 11 0,-3 0-3 0,0-3 6 15,0-2 3-15,-2 1 2 0,0-1 1 0,1 4 1 0,-1 5 14 16,1 5-15-16,-2 2 6 0,-3 3-10 0,4 2 10 16,-3 1-19-16,2 4 4 0,2 2-10 0,-1 3 4 15,-3 2 19-15,2 3-7 0,-2 0 10 0,3 3 2 0,-2 2-2 16,2 1 10-16,0-1-9 0,-3-1-2 0,4-1 0 16,-3-3 0-16,-1-1 2 0,4-2 10 0,-5-4-5 15,5-1-6-15,1 0 0 0,-2-4-26 0,1 1-166 16,2-3-164-16</inkml:trace>
  <inkml:trace contextRef="#ctx0" brushRef="#br0" timeOffset="49468.25">15353 13290 1207 0,'0'0'197'0,"0"0"-165"0,-1 0-11 0,-1 0 2 0,-16 5-29 0,18 1 6 0,0 2 2 0,-4 0 1 15,4 0 10-15,0-1 5 0,0 2 5 0,8-1 0 16,-2 1 26-16,1 0-15 0,-2-1 5 0,2 2-10 16,-1 1-21-16,4 1 3 0,-1 2-8 15,1-3 7-15,3 2-1 0,-4 2-6 0,1 0 4 0,1 5-6 0,-5-2 1 16,0 1-3-16,-2 1 4 0,0 1-3 0,0 1-1 16,1 0-15-1,-4 1-31-15,1 0 5 0,-2 2-105 0,-2-3-191 0</inkml:trace>
  <inkml:trace contextRef="#ctx0" brushRef="#br0" timeOffset="49958.83">14809 14183 992 0,'-2'-7'163'0,"0"3"-50"0,-2-2-2 0,1 3-5 0,3 3-65 0,0 0 4 16,0 0-15-16,0 0 15 0,0 0-14 0,6-11 6 0,1 9 2 16,2-1 0-16,2-1-5 0,4 1-8 0,2-1-4 15,5 0 0-15,-5 1-3 0,6-1-9 0,2 0 1 16,8-1-3-16,1-1 3 0,6 1-9 0,1-3-1 15,-1 1-1-15,4-2 10 0,2 0-6 0,-1 0 9 16,2-1-9-16,4-2 3 0,-1 0-7 0,0 1 1 16,-4 2-1-16,-7 1 8 0,-7 1-6 0,-3 0 4 0,-3 1-6 15,-2 0 11-15,-1 2-14 0,-5-1 3 0,1 1-6 16,-2-1 1-16,-5-2-27 0,1 3-10 0,-7 1-6 16,1 0-35-16,-6-1-15 0,-3 0-36 0,1 3 5 15,-6 0-100-15,2 2-101 0</inkml:trace>
  <inkml:trace contextRef="#ctx0" brushRef="#br0" timeOffset="50356.32">15008 14372 1288 0,'-7'-3'64'16,"1"3"39"-16,1-4-55 0,6 6 8 0,-2-6-5 16,3 0 5-16,5-3-20 0,1-4 3 0,4 1 7 0,1 0-1 15,2 1 5-15,3 0-3 0,2-1-12 0,2 1 8 16,2-1-20-16,1 5-18 16,-1-3-2-16,0 4-3 0,1 3-2 0,-5-1-3 0,2 3 1 0,-4 5-2 15,-4-2 0-15,0 3-12 0,-6 2 3 0,-1 1-6 16,5 4 3-16,-8 1 4 0,4 3 2 0,-3 2 1 0,-5 5 5 15,-5 0-10-15,-1 2 9 0,0-2-7 0,-6-2 10 16,1 1-3-16,-2 0-3 0,-6-2 4 0,3-1 12 16,0-2-6-16,-2-3 4 0,3 0-4 0,3-4 10 0,-3-2-8 15,0-3 10-15,2-1-9 16,0-1 11-16,3-3 4 0,0-1 0 0,4-3 5 16,-1-2 10-16,3-3 6 0,1-2-2 0,3-2 4 15,2-1-9-15,2-6-30 0,2-1-7 0,4-3-9 0,0-2-41 16,5-2-66-16,0 0-37 0,4 1-14 0,-1 2-145 0</inkml:trace>
  <inkml:trace contextRef="#ctx0" brushRef="#br0" timeOffset="50768.78">15487 14313 1378 0,'2'-18'224'0,"2"9"-149"0,-1 1-12 0,2 3 1 16,3 4-56-16,1-4-9 0,2 0 3 0,2 1-3 15,-3-1 1-15,0 3 1 0,0 1-5 0,-2 1 4 16,2 1 0-16,-2-1-6 16,-1 3-8-16,0-3 2 0,1 2 7 0,0 3-10 15,-1 1 13-15,0 2-14 0,0-1 2 0,-3 2 9 16,0 0-6-16,0 1 7 0,-1 2 13 0,-3-2-8 16,0 2 16-16,-4-1-15 0,1-2 0 0,-2 1 9 0,-1 0-6 0,0 0 9 0,0-2 3 0,1-1-9 15,-1-1 9-15,2-3-7 0,0 1 16 0,4-4-1 16,0 0 15-16,0 0-5 15,0 0 24-15,0-1-19 0,0-12-5 0,4 6-2 0,3-3-15 0,0-5-11 16,2 1 1-16,0-4-3 0,-1-2-3 16,3 2-5-1,1-2-5-15,-2 2 3 0,0 0-1 0,-1 1-21 0,-2 3 2 16,1 4-8-16,-2 4 9 0,-2 4 6 0,-1 2-3 16,-1 2 1-16,-2 2-11 0,1 5 30 0,4 3-4 15,-5 5 11-15,2 0-2 0,-2 2 7 0,-4 1 0 16,8 3 0-16,-2-1-9 0,3-1 5 0,0-2 2 0,-2-2 1 15,-1-2-6-15,3 0 2 0,0-1-5 0,-1-4 8 16,3 2 15-16,-3-5-15 0,2-1-5 0,6-2-8 16,1-2-60-16,-3-3-151 0,4-2-163 0</inkml:trace>
  <inkml:trace contextRef="#ctx0" brushRef="#br0" timeOffset="51403.3">14330 13061 430 0,'-8'-2'63'0,"3"-4"115"16,1 3 52-16,2-4-108 0,2 7-4 0,0 0-23 0,0 0-22 0,0 0 6 0,0 0-52 15,-2 6-14-15,4 0 7 0,3 1-8 0,0 2 15 16,2-3-5-16,1 2 11 0,1-2-7 0,1 2 12 0,1-1-2 15,0-2 0-15,7 0 1 0,-3 0-2 0,3-3-4 16,-1 1-1-16,6-1 1 0,7-3-9 0,5 1-9 16,4-3-1-16,2-1-1 15,0 1-8-15,2-1 9 0,3 0-2 0,5-1 6 16,-3-3-5-16,10 0-4 0,0 0-8 0,4-3 5 0,5 0-2 16,-6-1 1-16,1 0 7 0,3 1-6 0,5-2-3 0,3-1 4 0,1 1-3 15,-7 0 5-15,-8 3-4 0,-4 0 6 0,-9 2-2 16,-2-1 3-16,-8 2-9 0,-1 0 2 15,-4 2-3-15,-4 0 4 0,-2 0 7 0,-5 2-17 0,-4 2-1 16,-5 1-9-16,-3 2-14 0,-3 0-58 16,-3 2-19-16,-2-1-14 0,-2 1-51 15,-3 3-52-15,-3-1-94 0</inkml:trace>
  <inkml:trace contextRef="#ctx0" brushRef="#br0" timeOffset="59765.87">5438 16734 390 0,'-3'-6'338'0,"2"1"-136"0,0 1-174 0,1 0 0 0,0 4 24 0,0 0-17 0,0 0 8 16,0-1-14-16,0 0-12 0,0 0 15 0,0 0-12 0,0 0 12 15,0 0-14-15,0 0-11 0,1 0 2 0,0 1-6 16,1 0-5-16,-1 0 8 0,19 3-6 0,-16 3 7 15,0 3-1-15,1 2-1 0,-3 1 4 0,2 5-6 16,0 3-2-16,-1 3-1 0,1 4-4 0,0 0 2 16,0 2 5-16,0 2 0 0,1 1 9 0,-1 1-9 15,2 3-17-15,1 3 24 0,0-2-17 0,1 0 22 0,-3-2-5 16,1-1-8-16,1-1 10 0,4-4-12 16,-1-1 0-16,4-4 19 0,1-5-4 0,-1 2 10 0,3-4 1 15,-2-2-6-15,-3-4 0 0,4-6-2 0,-2-2-10 0,5-3 25 16,3-3-6-16,-1-5 12 0,-1-2-13 0,14-20 23 15,-34 31 16-15,32-40-79 0,-19 16 32 16,2-5 15-16,-1-2-8 0,-3-1 36 0,1-4-3 0,-4 2-3 0,-2-1 5 16,1 0 6-16,-3-1-14 15,-2 1-15-15,-1 2-3 0,-4-1-5 0,-3 6-8 16,-2-2-3-16,-2 6 1 0,2 3-6 0,-3 0 0 16,1 1-6-16,0 1 4 0,0 2-11 0,-1 4-3 15,0 2 2-15,2 3-2 0,0 0 7 0,4 3-9 0,-2 0-1 0,3 2-5 16,2 1-8-16,2 1-59 0,0 0-25 0,0 0-14 15,0 0-72-15,0 0-73 0,8 4-163 0</inkml:trace>
  <inkml:trace contextRef="#ctx0" brushRef="#br0" timeOffset="60413.74">6493 16592 675 0,'0'0'97'0,"-2"-5"257"0,-6-2-314 0,7 5-8 0,-7-3 0 0,8 5 1 16,0-1 8-16,0 0 18 0,1-1-7 0,-1-1 12 15,4 1 1-15,2-1-30 0,-1 2-2 0,4-2-12 16,-1 3-24-16,2-3 3 0,4 3 2 0,-2 0 2 16,4 0 3-16,3 5-15 0,2-1 2 0,5 5-7 15,-4 2 9-15,2 2 1 0,-3 2-1 0,-1 3 0 16,-1 3-4-16,-4 4 0 0,0 2-4 0,-4 6 3 0,0 0-8 0,-4 3 9 15,-2 2 1-15,-5-2 2 0,-3 0 5 0,-3-2-2 16,-5 2 1-16,0 0-1 0,-2-1-4 16,0-2 12-16,0-5-6 0,0-4 9 0,-3-3-3 0,0-4 12 15,-1-1 11-15,0-4-2 0,-3-1 7 0,-3-3 4 16,3-1-6-16,3-2 8 0,1-4-14 0,5 0 19 16,-4-4 7-16,6-3 6 0,6-2 17 0,-2-4-35 15,5-2 0-15,-5-4-11 0,-4-1-14 0,10-3-17 16,1-3-13-16,6-5 1 0,7-3-34 0,-2 1 2 0,3-1-12 15,6 0 8-15,-3 7-7 0,9-2-8 16,2 4 2-16,-5 4-8 0,1 4-17 0,-3 3-48 0,-2 4-101 16,-2 1 20-16,-2 3-263 0</inkml:trace>
  <inkml:trace contextRef="#ctx0" brushRef="#br0" timeOffset="60792.88">7042 16566 1174 0,'-20'-14'193'0,"15"4"-164"0,-4 2-9 0,7 4 0 0,-3 1-17 0,4 6-25 16,2-2 17-16,-1 3-19 0,3 2 21 16,1 0 16-16,-3 4-3 0,2 3 10 0,5 4-1 0,0 2-6 15,1 4 0-15,4 2-1 0,-5-1-2 0,2 1-3 16,0 3 5-16,3 0-4 0,-3 0 0 0,1 1-7 15,3 0 1-15,-3-4-1 0,0 0-1 0,0-1 14 16,-1-4-1-16,-1-3 6 0,3-4-2 0,-4-5-3 16,0-2 1-16,1-2 0 0,0 0 1 0,-1-3 8 0,2-1-7 15,2-4 9-15,-3-4 7 0,2-1-12 0,1-6 6 16,-1-4-10-16,-1-1 2 0,1-6-9 0,0 0 1 16,-4-4-3-16,-2-4 8 0,-1-1 1 15,1-2 9-15,-1-2-7 0,3 1-4 0,-6-1 2 0,-7 1-8 16,4 3 8-16,-5 3 1 0,0 5 0 0,4 4 1 15,-6 5-2-15,2 0-6 0,-1 7-10 0,-3 1-4 0,5 4 0 16,-1 2-1-16,1 1-8 0,-1 2 4 0,2 1-9 16,-7 2-22-16,4 3-55 0,-1 2-39 0,1 1 0 15,2 2-76-15,-2 3-187 0</inkml:trace>
  <inkml:trace contextRef="#ctx0" brushRef="#br0" timeOffset="61172.62">6344 17549 1363 0,'0'0'104'0,"0"0"-53"0,0 0 5 0,10 2-19 0,-1-4-2 0,4-1 25 16,2-1-5-16,4-1 12 0,4-3-17 0,7-1-12 0,2-1-9 0,13-4 3 16,7-2-3-16,7-3-18 15,8-1 13-15,2-3-13 0,7 3 13 0,-1-4-13 0,0 1 0 0,-4 2-3 0,-5 0 0 16,-2 4-8-16,2 2 0 0,-8 3-2 0,-1 1 3 0,-8 2-12 15,0 1-10 1,-7 1-2-16,0 2-28 0,-5 1-9 0,-5 1-9 16,-6 1 0-16,1 1-11 0,-8 1-31 0,-4 0-1 0,1 0-14 0,-3 1-14 0,-2 0-21 15,-1 1-24 1,-6-1-2-16,-8 3-51 0</inkml:trace>
  <inkml:trace contextRef="#ctx0" brushRef="#br0" timeOffset="61634.34">6729 17656 1017 0,'-2'-11'210'0,"2"0"-93"0,2 1-37 0,1 2 1 0,2-1-32 16,4-1 13-16,0 0 4 0,3-1 0 0,2-3-14 0,1 5 10 15,2-1-16-15,2 0 15 0,2 4-31 0,3-2-15 16,4 4-1-16,-2 2-5 0,-1 0-6 0,-1 5-9 16,-4 0-1-16,-1 6-3 0,1 1 4 0,0 3-5 15,-1 4 3-15,-2 4-5 0,0 4-9 0,-5 3-11 16,-2 3 0-16,-4 1-2 0,-5-2 16 0,-2 2-15 15,-4-1 1-15,-2 1-6 0,-4 1 8 0,-4 0 18 16,-3-1 1-16,-1-2 4 0,-3-2 3 0,4-4 14 0,1 3 9 16,-3-4-1-16,2-4 14 0,-1-3 2 0,2-8-5 15,1 1 4-15,-4-2 4 0,6-3-1 0,-1 0 13 0,3-4-9 16,4-1 3-16,2-5 5 0,0-2-7 0,5-2 8 16,0-6-12-16,1-4-26 0,2-6-2 0,5-3-8 15,1-1-15-15,4-2-18 0,4 0-6 0,0-1-3 16,2 1-8-16,3 0-18 0,-1 4-10 0,2 1-2 15,-2 3-19-15,0 5-25 0,-4 3-39 0,-2 4-5 16,-1 2-148-16</inkml:trace>
  <inkml:trace contextRef="#ctx0" brushRef="#br0" timeOffset="62028.96">7278 17564 1406 0,'2'-5'113'0,"1"2"-72"16,2 0-15-16,0 1-10 0,-1 2-15 0,4 0 2 16,0 1-2-16,0 3 2 0,-3 1-13 0,1 2-11 15,0 2 2-15,-1 0-4 0,2 2 13 0,-2 2 3 16,1 0-6-16,-1 2 6 0,0 0 6 0,-2 2-2 16,-3-1 4-16,-2 1-5 0,1 0-4 0,-8-3 4 15,6 1-2-15,-2-5 2 0,-4 0 3 0,4-3 3 16,-3 0 4-16,5-3-2 0,2 1-9 0,1-5 24 0,0 0 4 0,0 0 9 15,0 0 12-15,-7-7-29 0,8-1 0 16,5-3-8-16,-1-4 5 0,3 0-10 0,1-3 2 0,0-6-4 16,-1-2 7-16,3-4-3 0,0 0 6 0,4 1-6 15,1 0-7-15,1 7 4 0,-2 2-9 0,2 6 10 16,-8 2 4-16,0 4 8 0,-2 4-2 0,-4 3 1 16,4 1-12-16,-2 4-2 0,-1 3 5 0,4 4-3 0,-1 4 13 15,1 1 1-15,1 3 0 0,-3 1 1 0,2 2-5 16,-2-1 2-16,-1 0-7 0,2-1 6 0,1 1 0 15,-1-3-8-15,2-3 11 0,-2-1-10 0,-1-4 5 0,4-2 3 16,-1-2-13-16,2-3 6 0,1-3-38 0,0-2-140 16,0-4-165-1</inkml:trace>
  <inkml:trace contextRef="#ctx0" brushRef="#br0" timeOffset="62680.39">5458 16126 844 0,'-3'-13'135'0,"0"4"362"0,1 1-428 0,2 8-40 0,0 0-8 0,0 0-5 0,8-8-24 15,0 8 1-15,1 0-1 0,4 2 4 0,-1 0-2 16,5 1 8-16,3-2 0 0,5 3 6 0,2-1 17 0,4-2-22 15,3-1 8-15,7-1-11 16,5 0 13-16,4-1-9 0,2 1 5 0,0-2-5 0,4-2 17 0,4-2 3 16,5-1 3-16,4-4 2 0,-1-4 20 0,4 4-5 15,2-4 4-15,1 2-5 0,1 0 0 0,7-3-6 16,-1-1 6-16,6 0-4 0,2 1 2 0,-7 0-7 16,-2 2-3-16,-8-2 1 0,-9 1-5 0,-2 2-11 15,-5 3 5-15,-6 2-6 0,-3 2 0 0,-13 1-8 16,-10-1-2-16,-2 2 1 0,-5-1 3 0,4 3-7 15,0 1 5-15,-12 0-6 0,1 1 5 0,-4 0-8 0,-5 1-1 16,2 0-2-16,-4 0-1 0,0 0 0 0,0 0-2 16,0 0 1-16,0 0-7 0,0 0-20 0,0 0-20 15,0 1-1-15,-7 11-64 0,5-6-111 0,-4 2-76 16,0 2-26-16,0 3-331 0</inkml:trace>
  <inkml:trace contextRef="#ctx0" brushRef="#br0" timeOffset="64359.68">8533 16946 795 0,'-4'-11'121'0,"1"4"197"15,0-2 114-15,3 3-345 0,1 1-73 0,5-2-14 16,2 3 9-16,1-1-9 0,3-1 5 0,1 1 6 16,2-1 2-16,4 1 2 0,0 1-4 0,6 1 2 15,2 1-8-15,0-2 5 0,1 1-15 0,1 0 11 0,2 1-6 0,-2 0 9 0,0-1-12 16,-3 1-7-16,-1 0-14 0,-2 0 4 0,-1 1-33 16,-2 0-51-16,1 0-24 0,-2 1-11 0,-2-1-39 15,-1 0-129-15</inkml:trace>
  <inkml:trace contextRef="#ctx0" brushRef="#br0" timeOffset="64549.75">8891 16664 1416 0,'0'0'60'0,"0"0"38"16,0 0-101-16,-2 4 2 0,4 3-8 0,1-1 9 15,3 4 14-15,-1 1-2 0,3 2-1 0,0 4-1 16,3 1-10-16,-2 1 4 0,0 2 1 0,1 2 1 31,-2-2-3-31,-1 0-3 0,0 2 0 16,-2-2 0-16,0 1-2 0,-1-2-2 0,0-1-23 15,0-3 6-15,0 1-96 0,0 0-167 0</inkml:trace>
  <inkml:trace contextRef="#ctx0" brushRef="#br0" timeOffset="64976.03">9471 16468 641 0,'10'-2'94'0,"-5"-5"198"16,0 2 157-16,-4 0-420 0,3 4-34 0,0 2-1 16,-2 1 3-16,1 3 3 0,-3-3 23 0,3 2-4 0,-2 4-3 15,3-2 0-15,2 6-12 0,1 0 12 16,-2-2-4-16,3 7 8 0,-6-2-12 0,6 4-4 15,2 1-2-15,-6 1 1 0,2 2 7 0,1-1-11 16,-2 0 5-16,0-1-7 0,1 1 6 0,-4 3-2 16,-2-4 0-16,0 0-1 0,4-1-1 0,-1-3 8 15,2-3-6-15,1-2 9 0,-6-4-3 0,2-3-6 16,-1-2 0-16,2-2-3 0,5-2-8 0,-3-4-18 16,2-3-12-16,0-6-1 0,4-2-8 0,-3-5 17 15,3 0 16-15,-4-4-6 0,-3-1 11 0,1-2 21 16,-2-1 0-16,2 1 12 0,-2-1 15 0,0 7-8 15,-2 4 11-15,-1 4-8 0,1 7 12 0,0 3-13 16,-1 4-11-16,0 0 2 0,0 0-10 0,5 8-11 16,-2 3 10-16,5 4-11 0,0 1 0 15,2 4 7-15,-2 0-5 0,-1 0 7 0,0 0-3 16,1-1-2-16,-1-2 4 0,1 0-3 0,0-3-4 16,0 0 4-16,-2-1-11 0,1-2 8 0,-1-1-7 15,0-1-72-15,-2-4-70 0,1-3-13 16,-1-2-290-16</inkml:trace>
  <inkml:trace contextRef="#ctx0" brushRef="#br0" timeOffset="65564.75">9850 16231 894 0,'-1'-3'140'0,"0"-2"-43"0,0 2 19 0,0-1-21 0,1 4 13 0,0 0-33 0,0 0-17 15,0 0 0-15,0 0-41 0,0 0-12 0,0 0-5 16,9 2 0-16,-3 3 0 0,3 3-1 16,-1 2 3-16,0 2-2 0,0 1 9 0,-1 1-11 15,-1 2 2-15,0 1-4 0,-1 1-8 0,-1 2 16 0,2-3-7 16,-3 0 9-16,-1-2-1 0,1-4-6 16,-3-1 4-16,-1-3-5 0,-1 1-6 0,2-4 20 0,0 1-3 15,0-5 13-15,0 0 4 0,0 0 13 0,-5-8 0 16,-1-1 3-16,2-2-26 0,-2-3 10 0,1-2-8 15,1-2 9-15,0-1-11 0,1-3-4 16,1-1-6 0,-2 2 2-16,2-1-9 0,1 2 1 0,2 2 2 15,1 4-1-15,1 4-6 0,-1 6-6 16,1 2-18-16,1 5 4 0,-2 3-67 0,3 4-190 16</inkml:trace>
  <inkml:trace contextRef="#ctx0" brushRef="#br0" timeOffset="66183.98">10533 16226 577 0,'-4'-8'106'0,"2"1"192"0,-1-1-171 0,3 3-11 0,0-2-1 0,4-1 3 16,1-1-4-16,0-1-34 0,1 4-9 15,1-4-3-15,2 1-16 0,3 2-28 0,1-3 3 16,3 4-12-16,-5 1-9 0,3 1-2 0,2 4-2 15,-2 0 1-15,5 3-6 0,0 3 2 0,-1 3-4 16,0 4 5-16,1 4 5 0,-1 3-9 0,0 2 4 16,-4 3-7-16,-3 4 2 0,-3 0 1 15,-3 3-1-15,-2 3 3 0,-3-2 4 0,-4 0-10 16,-2-1 4-16,-2-3-6 0,-1 0 10 0,-6-1 0 16,0-1 0-16,-2-5 0 0,1 0 0 0,0-6 3 15,1-1 1-15,1-3 1 0,-3-5 1 0,-1-2 1 0,0-1 1 16,0-4 0-16,1-1 13 0,0-4-14 15,2-2 17-15,4-3-14 16,-1-4 17-16,4-4-7 0,5-3-7 0,6-5 3 0,4 0-12 16,7-2-26-16,0-2-14 0,4 0-4 15,1 0-24-15,3 2-8 0,3 3-2 0,1 4-7 16,2 2-20-16,0 7-25 0,-2 2-76 0,-2 4 18 0,-5 2-165 0</inkml:trace>
  <inkml:trace contextRef="#ctx0" brushRef="#br0" timeOffset="66613.98">11049 16106 953 0,'1'-10'123'0,"1"2"-64"31,-1 0-28-31,-1 4 4 0,0 4-10 0,0 0 19 16,0 0-21-16,0 0 18 0,7 8-23 0,-5-3 0 15,2 6 5-15,4 1-7 0,-1 1-9 0,1 5 10 0,2 2-3 0,-2 1 6 0,0 1-2 0,0 1-8 16,1 0 8-16,-1 0-10 16,0 0-6-16,-1 1 8 0,1 2-2 15,-1-2 5-15,0-1-7 0,1-2 3 0,0-2-2 0,-3-4 4 16,2 0-6-16,1-3 8 0,1 2-8 0,0-3 9 16,2-3 9-16,-3-2-10 15,2-5 10-15,2-1-10 0,-4-4-2 0,4-3 1 0,-1-1 7 0,-1-3-3 16,1-4-1-16,-1-3-1 0,0-2-12 0,1-7 8 15,1 1-12-15,-4-5 12 0,0-3 1 0,-1 0 6 16,-7-1-2-16,2 1 13 16,-2-1 7-16,-6 3 3 0,3 2 4 0,-6 3-15 15,-7 2-2-15,0 3-2 0,-4 2-16 0,8 5-1 0,4 3-7 16,-2 3 5-16,2 2-10 0,0 2 4 0,-1 2-1 16,6 3 2-1,-1 0-6-15,-1 4 1 0,1 0-9 0,0 4 3 0,0 2-43 0,3 2-105 0,-3 4-76 16,3 1-13-1,1 4-202-15</inkml:trace>
  <inkml:trace contextRef="#ctx0" brushRef="#br0" timeOffset="67057.43">10442 16891 1235 0,'8'-5'123'0,"4"1"-62"0,4-3-5 0,-1 0-10 0,0 0 22 0,2 0-14 15,1 1-1-15,2 1-5 0,6 1-18 0,2 1-24 16,-2 1-3-16,2 2-3 0,2 0 3 0,2 0-2 16,1 1 1-16,3 0-2 0,1 0 5 0,6 0-5 15,1-1 5-15,10-3-5 0,0-1 3 0,6-2 3 16,0-3-2-16,7-3 4 0,1-1 5 0,2-1-9 15,-3-1-1-15,-7-1-3 0,-3 3 4 0,-12 0-1 16,-5 1-3-16,-9 4-5 0,-7-1-44 0,-4 2-34 16,-2 0-27-16,-3 0 1 0,1 1-24 0,-5 2-39 15,-4 1-19-15,-7 3-14 0,0 0-60 0</inkml:trace>
  <inkml:trace contextRef="#ctx0" brushRef="#br0" timeOffset="67481.38">10765 17172 1160 0,'-5'-4'120'0,"2"-1"-43"0,3-1-2 0,2 0-5 16,4-3 23-16,2-3-1 0,5 2-8 0,2-3 5 16,2-2-32-16,10 1-25 15,3 0-4-15,8 1-4 0,-1 2-11 0,0 4-9 16,-4 1 0-16,0 6-3 0,-4 1-1 0,-3 6-10 16,-2 5-3-16,-3 3-2 0,2 5-3 0,-9 6-45 0,0 1 15 15,-6 5-23-15,-3 2 42 0,-5 1 8 0,-5 0 5 16,-1 0 0-16,-3 0 9 0,-3-1-4 0,0-2 3 0,-2-1-2 15,-2-2 2-15,0-3 9 0,0-1-1 16,-1-7 4-16,-1-1 6 0,0-3 13 0,1-2 7 16,-1-4 2-16,0-2 3 0,2-4-9 0,1-2 2 15,3-2-1-15,6-3 7 0,4-2 0 0,-3-5 0 16,4-2 0-16,-1-5-12 0,2-7-14 0,4-1-16 16,5-8 1-16,9 0-50 0,1 2-38 15,0-1-21-15,5 2-5 0,-3-1-29 0,0 3-102 0,1 3-102 16</inkml:trace>
  <inkml:trace contextRef="#ctx0" brushRef="#br0" timeOffset="67892.67">11535 17089 1402 0,'5'-9'90'0,"1"2"119"15,-3 1-178-15,2 3-33 0,-2 3-7 0,3 0-2 0,-1-2 8 0,-1 2-1 16,0 0-5-16,0 1 1 0,0 3-5 0,0 2-5 16,0 1-1-16,-1 3-2 0,-2 1 10 0,-1 1-10 15,-1 1 12-15,-2 0-12 0,0 1 15 0,-1 0 4 16,-1 1 0-16,-1 0 2 0,-2-2 0 0,1 1 6 16,-1-3-4-16,3-2 6 0,-1 0 4 15,4-3-1-15,1-1 1 0,1-5-2 0,0 0 1 0,0 0 32 31,0 0-3-31,7-6 12 0,0-3-8 0,2-4-19 0,2-2 0 0,-1-3-6 0,1-2-4 0,2-2-13 16,1-3 1-16,-2-1-6 0,3-3-1 0,0 1 0 16,-2 2-3-16,0 4 2 0,-3 2-13 15,-2 11 11 1,-2 2 8-16,-5 4 2 0,-1 3 16 0,0 0-20 16,0 3 0-16,0 10-6 0,0 3 11 0,1 8-2 0,-1-1-1 0,0 1-1 15,0 0 2-15,2 1-1 0,-2-2 1 0,5-1-1 16,1-2 0-16,1-1 5 15,1-1-7-15,1-2 2 16,1-4-13-16,1-3-169 0,6-3-222 0</inkml:trace>
  <inkml:trace contextRef="#ctx0" brushRef="#br0" timeOffset="69767.83">12351 16588 224 0,'0'0'37'0,"0"0"11"0,0 0-17 0,0 0 22 0,0 0-39 16,0 0 32-16,0 0 2 0,0 0 9 0,0 0-6 16,0 0 5-16,0 0-12 0,0 0 11 0,0 0-7 0,0 0-13 15,0 0 11-15,1 0-13 0,-1 0-12 0,1 0 22 16,0 0-12-16,9-9 17 0,-10 9-8 0,0 0-9 16,1 0 5-16,0 0-7 0,1 0-5 0,-2 0 15 15,1 0 5-15,0-1 4 0,0 0 7 0,0 0-12 16,-1 0-9-16,0 0 4 0,1 0-12 0,-1 0-5 15,1 0 0-15,-1 0-2 0,2 0-3 0,-2 0-5 16,0 0 2-16,0 1-3 0,0 0 1 0,0 0-5 0,0-1 5 16,0 0-5-16,1 0-1 0,-1 0-3 0,0 1-1 15,0 0 2-15,0 0-2 0,0 0 1 0,0-1 0 16,0 0 2-16,1 0-1 0,-1 0-2 0,1 1 0 16,0 0 0-16,0 0 3 0,0 0-3 0,1 0-1 0,-1 0 0 15,-1 0 2-15,0 0 3 0,0 0-4 0,0 0 3 16,0 0-5-16,0 0-2 0,0 0 7 0,0 0-4 15,0 0-2-15,0 0-30 0,0 0-25 0,0 0 0 16,0 0-69-16,0 0-137 0,0 0-107 0</inkml:trace>
  <inkml:trace contextRef="#ctx0" brushRef="#br0" timeOffset="70576.48">9320 15957 350 0,'0'0'237'0,"0"0"-101"0,0 0-117 15,0 0-8-15,0 0 60 0,0-1 26 0,8-12 1 16,-4 9 11-16,0-1 4 0,-1 1-14 0,1-1 0 0,-1 0-6 0,2 0-22 16,-2-1 3-16,3 2-15 0,-2 0 11 15,1-1-40-15,0 2-11 0,2-1-2 0,-2 0-2 16,3 1-14-16,-1 1 9 0,1 0-11 0,2 2 9 0,0-1-9 0,3 1 0 16,1 2-1-16,2 1 1 0,3 1-5 0,1 0 4 15,6-1 5-15,3 0-1 0,-1-1 7 0,5-1-8 16,3-1 2-16,2 0-3 15,7-1 7-15,-2-3-4 0,6-2 2 0,3-1-2 0,5-2 6 0,9 0 1 16,5-5 6-16,4-1-3 0,1-1 7 0,-3 2 4 16,0 0-1-16,-1 1 3 0,-4-2-6 0,-5 0-10 15,-8 1-2-15,-2 2-2 16,-5 3-1-16,-7-1-3 0,0 3 4 0,-7-1-3 0,-1 0 3 0,-5 3-5 0,-7-2-2 16,-3 2 1-16,-3-2 10 0,2 2-9 15,-2 2 6-15,-4-1-7 0,4 1 7 0,-8 1 1 0,-3 1 3 0,1 0-1 16,-3-2 9-16,0 0-12 15,2-1 4-15,-3 3-6 0,1 2 2 0,-2-1-6 0,0 0 3 16,0 0-3-16,0 0 5 0,0 0-7 0,0 0 1 16,0 0-2-16,0 0-3 0,0 0 4 0,0 0-2 0,0 0 4 15,1 0 3-15,0 0-8 16,1 0-5-16,-1 0-3 0,-1 1-25 0,17 9-68 0,-15-6-54 0,-1 1-9 16,2-1-201-16</inkml:trace>
  <inkml:trace contextRef="#ctx0" brushRef="#br0" timeOffset="71198.23">12407 16473 476 0,'-4'-7'554'0,"0"2"-193"0,0 1-266 0,4 4 3 0,0 0-37 16,0 0 4-16,0-1 1 0,0 0-4 0,0 0-30 15,7-12-9-15,-2 10-1 0,5-1 1 0,-1-1 0 0,5 1-14 16,4 1-2-16,-1-1-1 0,5 1-1 0,0 0-2 16,0 0 0-16,3-2-1 0,0 2-2 0,1 0-3 15,0-2-6-15,-1 3 2 0,-2-2-24 0,2 0-22 16,1 2-13-16,-1-3 0 0,1 3-13 0,-6-2-49 16,-4 0-25-16,-4 0-15 0,0 0-113 0</inkml:trace>
  <inkml:trace contextRef="#ctx0" brushRef="#br0" timeOffset="71396.17">12678 16229 1103 0,'-5'-3'121'0,"2"1"-37"0,3 2 1 0,0 0-11 16,0 0-3-16,0 0-33 0,0 0-4 0,2 0-9 16,-2 0-28-16,14 11 10 0,-7-2-4 15,2 2 7-15,3 1-10 0,2 3 1 0,-1 0-1 16,0 3 1-16,-4 1 1 0,-1 4-2 0,1-2-4 0,-2 0 1 15,-6 1 0-15,4 0 2 0,-1-1-12 0,-2 1 0 16,4-2-64-16,-6 1-71 0,0-2-78 0,-1-5 7 0,-2 0-193 16</inkml:trace>
  <inkml:trace contextRef="#ctx0" brushRef="#br0" timeOffset="71806.88">13130 15816 1042 0,'7'-4'165'0,"-3"-3"-121"15,-1 1-6-15,-1 0 2 0,0 1-16 0,-5 3-3 16,3 1 4-16,0 2-6 0,0 1 0 0,5 1-10 16,-1 0 4-16,-3 2-5 0,4 1 11 0,3 3-2 0,-1 1 2 0,4 3-2 15,2 1-3-15,-4 4-9 0,6 1-4 0,-4 2 1 16,0-1 5-16,2 1 0 0,-3 2 3 0,-1-1-2 15,1 2-1-15,0 0-7 0,-1 2 10 16,-1 1-8-16,0 0 4 0,2 4-6 0,-1-4-4 16,2 3 3-16,-2 0 1 0,2-2 6 0,-2 1-6 0,0-4 5 15,2 0 1-15,-2-6 10 0,3-1 5 0,2-4-1 16,-2-2 6-16,4-6-11 0,-2-3 4 16,2-3-4-16,0-3 15 0,1-3-13 0,1-2 7 0,-2-4-9 0,3-4 3 15,-2-4-3-15,3-2 2 0,-5-1 0 0,-3-1-2 0,-1-2 14 16,1-4-7-16,-7 0 10 0,0-3-4 0,-4-1-9 15,-3 0 7-15,-4 1-6 16,-1 0 10-16,-5 2-12 0,-1 1-2 0,-3 1-2 0,3 2-5 0,-3 2-4 16,3 2 1-16,2 3-3 0,3 3 4 0,1 6-11 15,2 2 0-15,1 3-6 0,0 3-8 0,1 0-101 16,0 3-59-16,-2 1-17 16,2 2-174-16</inkml:trace>
  <inkml:trace contextRef="#ctx0" brushRef="#br0" timeOffset="72235.78">14012 15677 1063 0,'-7'-9'66'0,"2"1"-25"0,0 2-9 0,5 1 8 0,0 5 30 15,0 0 5-15,2-9-6 0,1 4 1 0,1 1-39 0,0 2 14 16,2 2-8-16,4 1 11 0,4 0-19 0,2 2-16 16,1-2-1-16,0 3-4 0,2 2-4 0,2 1 0 15,-2 2-3 1,3 4 2-16,-3 0 1 0,0 2-2 0,1 1-2 0,-4 2 1 16,0 0 0-16,-3 1-2 0,-1 3 1 0,-2 0-2 15,0 2 5-15,-4 2-5 0,-2 0 4 0,0 1-6 16,-3-2-3-16,-2 1 8 0,-1-2 2 0,-5-2 2 15,0-2-2-15,-3 0 0 0,-3-2-3 0,1-3 4 16,-3-1 9-16,0-2-4 0,-1 0 6 0,2-3-3 0,-3 0 22 0,4-5-2 0,-2-1 7 16,3-2-6-1,-1-1 5-15,3-3-1 0,2-2 8 0,0-3-4 16,1-1-8-16,6-2-15 0,-4-3-5 0,4-1 1 0,4-3-2 0,1 0-11 0,7-2-11 0,1-2 0 16,-1 0-40-16,5-4-40 0,-1-1-16 0,3 1-8 15,1 0-35-15,2 0-29 0,0 4-56 0,0 3 7 16,1 2-168-16</inkml:trace>
  <inkml:trace contextRef="#ctx0" brushRef="#br0" timeOffset="72632.9">14519 15663 778 0,'3'-6'448'0,"-2"-3"-332"16,2 7-108-16,-3-4 5 0,0 2 4 0,0 4 35 15,0 0-1-15,0 0 5 0,0 0-34 0,0 0-5 16,1 5-11-16,-1 1 6 0,5 3-10 0,-3 1 3 16,-1 3 3-16,4 1-3 0,-2 1-8 0,2 3 8 15,2 0-5-15,-4 3 6 0,2-3-2 0,-2 0-1 16,2 0 2-16,1-1-4 0,2 0-7 0,-2 0 11 0,0 0 1 16,-1-2 5-16,-1-1 2 0,3-3-4 0,-3-2 2 15,2-2-1-15,0-3 1 0,-1-2 10 0,2 0-8 16,0-4 9-16,1-1-11 0,1-2-14 0,2-3-2 0,0-2-4 15,0-2 4-15,-1-2-4 0,-1-3-1 0,2 0-3 16,-3-3 2-16,0-1-1 0,0 0 8 0,-3 0-7 16,1-5 2-16,0 1 12 0,0 3-3 0,-2 5 10 15,0 7 13-15,-1 5 9 0,-3 2-1 0,2 4-2 16,-2 0-34-16,2 5 6 0,1 3-3 0,-3 4 7 16,-2 4 1-16,2 5-6 0,-2 2 0 0,1-2-3 0,1 1 3 15,-2 0 4-15,2-1-4 0,0 2 5 0,0-2-3 16,1-2 0-16,1-2 1 0,-1-3 0 0,3-2 8 0,-3-4-16 15,2-1-18-15,1-3-3 0,-1-2-79 16,-2-4-277-16</inkml:trace>
  <inkml:trace contextRef="#ctx0" brushRef="#br0" timeOffset="72884.13">14732 15324 1433 0,'0'-7'44'0,"0"2"-14"0,0 5 1 0,0 0-2 0,0 0 25 0,0 0-30 0,0 0 13 16,0 0-20-16,1 0 7 0,11 1-14 0,-8 2 9 0,3 3-10 15,-1 2 2-15,1 1-5 0,3 2-7 0,-3 0 5 16,1-1-4-16,-3 0 0 0,-2 1-3 0,4-3 3 15,0 1 1-15,-2-2 2 0,-2-1 5 0,0-2-5 16,-2 0-8-16,2-1-37 0,1-2-66 0,-4-1 11 0,0 0-183 0</inkml:trace>
  <inkml:trace contextRef="#ctx0" brushRef="#br0" timeOffset="73296.27">13988 16425 1305 0,'10'-1'213'0,"-12"-1"-116"0,-3 0-17 0,-3-2 9 0,13 3-62 16,-1-3-8-16,5-1 16 0,3 2-13 0,-2-4 17 16,5 2-5-16,4-2-11 0,7-1 8 0,4 1-5 15,6 0-13-15,4 0 4 0,6-1-6 0,-3 1 5 16,6-2-9-16,3 1 0 0,3 0-4 0,3-1 0 0,0-1-1 16,-1 1 4-16,-2 0-2 0,-3 3 1 0,-8 1-4 15,0 1-1-15,-7 1 0 16,-5 0-5-16,-1-1-3 0,-7 1-8 0,-1-1 2 0,3 0-27 0,-6-1-9 15,0 1-10-15,-2 0 2 0,-3 0-12 0,0 2-12 16,-3-1-8-16,-3 0-4 0,-1 0-28 0,-3 0-63 0,-3 0-54 16,-2 3-1-1,0 0-113-15</inkml:trace>
  <inkml:trace contextRef="#ctx0" brushRef="#br0" timeOffset="73661.32">14366 16600 990 0,'-1'1'53'0,"1"-1"27"16,0 0-34-16,0 0 21 0,0 0 15 0,12 2 3 0,-2-6 25 0,4 1-23 15,4-3-6-15,2 0-2 0,-1-2-20 0,4-1-27 31,3 1 3-31,5 1-9 0,-2 1 4 0,2 4-21 16,-3 2-2-16,-6 3-3 0,-3 3 3 0,-4 1-19 16,-2 5 2-16,-4 3-11 0,-1 4-4 0,-3 4 6 15,-2 0-1-15,-3-1 5 0,-1 1 6 0,-5 1-7 0,-1 0 4 16,-4 2-4-16,-1-2 4 0,-2 2 3 0,-1-4 2 16,-1-2 1-16,0-3 7 0,-1-2 0 0,0 0-2 15,-3-5 1-15,0 2 3 0,2-3 17 0,-1-2 3 0,-1 1 3 16,3-4 4-16,3-2-4 0,2-1 9 15,5-5-6-15,1-1 9 0,3-2-11 0,-1-1-7 0,4-3 3 16,1 1-13-16,2-8-16 0,-1-2-31 0,4-1 5 16,2-4-86-16,2-1-106 0,4 2-71 0,3 0-19 15,3 3-230-15</inkml:trace>
  <inkml:trace contextRef="#ctx0" brushRef="#br0" timeOffset="74073.25">14863 16549 1255 0,'5'-11'236'0,"-1"1"-181"16,-2-3-56-16,4 3-2 0,1 3-17 0,1 2 7 0,1 2 4 16,0-1 2-16,-2 1 16 0,0 0-5 0,-3 2 1 15,4 3-4-15,-1 1-11 0,-2 3 5 0,2 0-7 16,-7 1 8-16,0 1 3 0,0 0 0 0,1 5 11 0,-1-3-8 15,0 5 3-15,-1-1 7 0,0-1-9 16,-1 2 11-16,-1-3-8 0,2 1 4 0,-4-1-1 0,3-4 0 16,-4-1-8-16,3-3 5 0,3 1-2 0,0-3 5 15,3 1 14-15,0-2 22 0,-3-1 5 0,8-2 2 16,1-3-1-16,0-4-31 0,7 0-5 0,-6-4-7 16,5-1 3-16,0 0-4 0,-4-4 8 0,2-1-8 15,-3-4 4-15,-1 0-7 0,-1 1-2 0,0 2 0 16,0 3 1-16,-1 2-5 0,-3 2 2 0,1 5-5 0,-3 4 7 15,-2 4 5-15,0 0 0 0,0 0-1 0,2 7-6 16,-2 4 1-16,0 1-1 0,0 2 2 0,-1 4-6 16,0 0 7-16,-1 2 1 0,2 2 3 0,-1-4-4 0,1 3-3 15,1-3-2-15,0 0 2 16,3 1 5-16,-1-5-12 0,3-1-41 0,-1-3 7 16,1-1-131-16,-2-2-360 0</inkml:trace>
  <inkml:trace contextRef="#ctx0" brushRef="#br0" timeOffset="75398.88">15838 16229 297 0,'0'-5'103'0,"-4"3"-22"0,3 0-20 15,-3 1-2-15,-3-1 39 0,1 0 4 0,3 0 12 0,0 0-7 16,3 0-10-16,-1 3 21 0,0-4-12 0,0 0 16 0,-1 0-30 0,3 1-28 16,1-2-10-16,6 3-1 0,0-1-13 0,1 0-30 15,4 2 10-15,-1-1-16 16,3 1 0-16,4 0-4 0,1 0-2 0,-1 0 1 0,2 0-5 0,-3 0 9 16,3 0-6-16,0-1 7 0,-1 0-1 0,0 1-13 0,-4 0-3 15,0-2-5-15,1 1 5 0,-1-3-35 0,5 0 7 16,-5 1-19-16,1-2-10 0,-3 3-47 15,-6 0-29-15,6-1-9 0,-5-1-97 0</inkml:trace>
  <inkml:trace contextRef="#ctx0" brushRef="#br0" timeOffset="75632.53">16038 15931 1281 0,'-3'-7'103'0,"-2"0"-45"15,3 2-2-15,2 5-19 0,0 0-38 0,0 0-2 16,0 0-10-16,0 0 6 0,4 4-9 0,-1 2 8 0,2 3 6 0,0 1-4 0,1 3 5 16,-1 1 1-1,1 1-1-15,1-1 1 0,1-1 8 0,-2 2-11 0,-3-2 8 16,4 7-9-16,-5 0-2 0,4-1 10 0,-4 2-10 0,-1-2 10 16,1 0 1-16,-1 0-5 0,1-1 10 15,-5 0-10-15,0 0-2 0,-2 1 6 16,2-2-5-16,0-1 6 0,-2-1-10 0,2-1-90 0,-3-2-34 0,3 0-26 0,-1-1-141 0</inkml:trace>
  <inkml:trace contextRef="#ctx0" brushRef="#br0" timeOffset="76510.27">12702 15426 460 0,'-3'-3'517'0,"7"3"-223"0,-1-2-299 0,6 1-2 0,1 0 14 0,3 0-7 16,-1 1-2-16,5-2-2 15,3 0 1-15,-2 0 19 0,3 0 8 0,-2-2 3 0,0 2 16 16,1-2-3-16,0 1-4 0,4 0 2 0,1 0-4 0,5-1-10 15,0-2 14-15,8 0-11 0,-2-2 23 16,7-2-2-16,10 0 5 0,-1-3 0 0,10-2 9 16,-3 2-3-16,-2-1 1 0,6 2-1 0,1-3-11 0,7-2-14 15,5-1-1-15,-1-1-3 0,1 3-14 0,-4 0-10 0,0-1 1 16,2 1-3-16,-2-1 3 16,-4 2-7-16,-5 2 1 0,-9 1-1 0,-2 1 6 0,-9 3-8 0,-6-2-1 15,-1 2-3-15,-5 1 3 0,-2-2-9 0,-3 5 5 16,-5-1-7-16,-7 1-7 0,0 1-21 0,-1 0-15 15,-5 1 0-15,1 1-46 0,-2 0-64 16,-2 1-60-16,-1 0-5 0,-1 1-189 0</inkml:trace>
  <inkml:trace contextRef="#ctx0" brushRef="#br0" timeOffset="77475.7">16786 15588 288 0,'0'0'85'0,"0"0"25"0,0 0 43 16,0-1-4-16,0 0-4 0,0 0-16 0,0 0 4 15,0 0-8-15,0 0-24 0,0 0-26 0,0 0-10 16,0 0-1-16,0 0-19 0,1 0-10 0,0 0 1 16,0 0-4-16,1 0-12 0,-1-1-6 0,-1 1-8 0,26-19 3 15,-20 22-5-15,-1 2-4 0,0 0 4 0,1 2-4 16,-2 4-1-16,1 2-1 0,-1 1-1 0,0 1 1 15,1 2 2-15,-1-1-3 0,-2 2 2 0,0 2-4 16,1 1-5-16,-2 2 14 0,-1-3-3 0,1 0 8 16,-1 1-10-16,1-5 1 0,1 1-1 0,-1-2 3 15,2-2 8-15,-3-1-12 0,2-1 3 0,0-2-4 16,2-3 10-16,-1-1-2 0,2-2 4 0,-1-2-1 0,2-1 17 16,2-2-18-16,1-1 7 0,0-2-10 0,1-3 2 0,2-2 2 15,0-1-3-15,0-1 5 0,-1-3-2 0,0 2-8 16,-1-2 3-16,0-3-5 0,-2 0 1 0,0-2 1 15,-5 1-8-15,-2 6 5 0,-1 4-9 0,0 8-1 16,3-1 9-16,-3 3-5 0,0 0 8 16,0 0-5-16,3 8-2 0,-1 0 1 0,-7 2 3 0,5 2 4 15,1 3 0-15,0-1 0 0,3 2 2 0,0 0-2 16,-4-2 0-16,-1 0 0 0,2-1 4 0,-1-3-3 16,0 0 5-16,3-1-5 0,-3-1 3 0,5-3 2 15,2-1 2-15,-5-2 1 0,-2-2 5 0,0 0-42 16,1 0-41-16,14-5-5 0,-7 0-152 0</inkml:trace>
  <inkml:trace contextRef="#ctx0" brushRef="#br0" timeOffset="77696.64">17029 15353 1643 0,'-8'-6'31'0,"0"2"-21"0,10 1-5 0,-2 3-2 0,0 0 4 15,0 0-15-15,0 0-1 0,0 0-5 0,0 0 16 16,0 0-5-16,0 0 8 0,0 1-8 0,7 10 6 16,1-8 0-16,-3 1 7 0,-1 0-5 0,-1 0-1 0,2 0-2 15,0 1-7-15,0-1 5 16,2 4-4-16,-3-2-64 0,5 1-60 0,-6-1-5 16,2 1-191-16</inkml:trace>
  <inkml:trace contextRef="#ctx0" brushRef="#br0" timeOffset="78123.98">17605 15298 1374 0,'-4'-7'79'0,"4"2"-48"16,-1 3-4-16,3 2-12 0,1 0 0 0,-1-1-14 0,4-1 3 0,-2 2-7 15,5 0-7-15,0 2 10 0,3 2-1 0,0 2 5 0,0 2 1 16,0-1-9-16,0 3 4 0,-1 0-7 0,3 1 2 16,-4 3 5-16,1 0-2 0,1 4 4 0,-3-2 1 15,-1 4-6 1,0 1 3-16,-4-2-3 0,0 3 1 0,-3-3 1 0,-1-1-3 15,-1 0 4-15,0 0 1 0,-6-2-5 0,0 3 4 0,-3-5-4 0,-1 0 13 0,-2 0-4 16,0-2 8-16,-3-2-4 0,-3-1 17 0,3 0 8 16,-2-2 0-16,-2-2 5 0,6 0 10 0,-3-5-16 15,2 0 5-15,1-2-8 0,3-1-6 16,0 0 6-16,5-4 2 0,-1-2 2 0,4-1 5 0,3-1-11 16,-1-4-9-16,5 1 2 0,0-3-14 0,5-2-41 0,6-1-22 15,6-3-9-15,2 1-70 0,3 0-11 0,1-1-16 16,-1 3 4-16,3 3 0 0,-4 6-83 0,-4 2-30 15</inkml:trace>
  <inkml:trace contextRef="#ctx0" brushRef="#br0" timeOffset="78568.11">17940 15362 875 0,'-6'-18'137'0,"8"5"-22"0,2 0 53 0,1 0-126 15,5 1-2-15,-7-3-6 0,-3 4-18 0,2 0 11 0,-1 5-20 16,5 4-19-16,-2-2 6 0,-4 4-13 0,0 0 3 16,0 0 16-16,0 0-4 0,4 7 8 0,-3 1 12 15,0 2-15-15,2 2 10 0,-3 2-14 0,3 2-3 0,0-1 18 32,-5 1-12-32,4 2 14 0,-1-1-12 0,3 4-2 0,-1 0 9 0,-1 0-8 0,2 0-13 0,-4 0 23 31,3-2-14-31,-2-2 19 0,0-1-14 0,2-2 7 15,0-1 0-15,2-3 1 0,0 0 0 0,-1-6 3 16,-3 0 2-16,2-1 2 0,-2-3 3 0,3 0-1 16,5-4-6-16,1-3 1 0,3-2-27 0,2-3 9 0,-1 1-5 15,-1-5 7-15,-3-2-1 0,1-2-4 0,-3-3 5 16,2 0-3-16,-1-1 10 0,-2-1-5 0,1 0-2 16,-5 1-1-16,3 3 6 0,-4 4 11 0,0 4 6 15,0 6-1-15,0-1 1 0,-2 6 0 0,0 2-16 0,0 0 9 16,0 7-24-16,0 0 9 0,0 2 4 0,0 6-2 15,0-2-8-15,0 4 12 0,3 1-6 0,-1 1 9 16,2 0-5-16,-1 0 3 0,3-1-3 0,-1 0 2 16,1-1-2-16,0-2 6 0,1-3 6 0,-2-2-5 15,1-2-10-15,0-1-52 0,-2-4-53 0,0-2-3 16,-1-1-207-16</inkml:trace>
  <inkml:trace contextRef="#ctx0" brushRef="#br0" timeOffset="78789.47">18147 15076 853 0,'-2'-7'140'0,"1"4"-123"0,1-1 2 0,0 2-15 0,0 0-14 0,0 2 19 15,0 0-9-15,0 0 12 0,1 0-8 0,1 0 30 0,-1 0 10 16,-1 0 2-16,1 0-5 0,23-1-2 15,-17 5-18-15,-1 1 13 0,2 1-22 0,-1-1-8 0,1 3 7 16,1-1-9-16,0 1-16 0,-2 0 24 16,-1 0-24-16,0 2 20 0,2-2-49 0,-3 2-76 0,2-1-45 15,-1 0-15-15,1 6-174 0</inkml:trace>
  <inkml:trace contextRef="#ctx0" brushRef="#br0" timeOffset="79580.88">17514 15930 920 0,'-8'0'31'0,"-1"-1"19"0,-2 2-45 0,6 1-3 0,-1 0 1 0,6 1-3 15,0-2-4-15,0-1 19 0,0 0-5 0,0 0 13 16,0 0 8-16,15 1 41 0,-8-3 10 0,2 0 6 16,4 1-17-1,0-1-20-15,-2-1-8 0,3 1 2 0,-1-1-14 0,2 0-3 0,-1 0-1 0,8 0 2 16,-1-2-6-16,7 0 18 0,2-2-7 0,1 0 11 16,2-1-12-16,0-1-19 0,3 1 1 0,0-1-6 0,2 1 5 15,3 0-10 1,1-3-2-16,4 1-1 0,2-1 12 0,0 0-2 0,-3 2-1 0,-6-1-1 0,-3 2 1 0,-4-1-10 31,-4 1 10-31,4 2-10 0,-7-2 11 0,-7 1-11 0,-2-1 1 0,-8 1-2 0,2 2 2 0,1 1-8 31,-3-3-7-31,1 3-1 0,-2 2-20 0,-3 0-26 16,1 2-13-16,-5 0-5 0,0 0-35 0,3 4-31 16,-3 2-60-16,-7-1 10 0,-1 1-143 0</inkml:trace>
  <inkml:trace contextRef="#ctx0" brushRef="#br0" timeOffset="79992.5">17838 16035 1256 0,'3'-3'205'0,"0"-2"-110"0,-1 2-4 0,3-1-12 16,-3 0-54-16,5 2-30 0,0-2-3 0,2 2-6 0,2 1 14 0,3-1-2 15,-2 2 6-15,3 0-4 0,0 2 17 16,1 1-21-16,2 3 4 0,1 2-11 0,3 0 7 16,0 4 2-16,-3 3 0 0,0 1-1 15,-2 2-10-15,-5 0-5 0,-2 0-4 0,-4 3 1 16,-3 0 14-16,-2 0-5 0,-1 1 7 0,-4-1-6 15,-3-2 11-15,-2-1 0 0,-3 0-2 0,-2-1-1 16,-2 1 0-16,-3-1 3 0,-1 0 7 0,-2-3-3 16,2-2 12-16,4-4 6 0,-1-3 3 0,2-3 1 15,5 1 10-15,-2-2 2 0,7-1 10 0,1-4-5 16,-5-1 10-16,8-3-17 0,-1-2-1 0,2-5-4 16,2-2-5-16,4-5-16 0,7 0-6 0,-2-1-3 15,2 0-18-15,0-1-49 0,-1 0-7 0,8 2-14 16,3 2-5-16,5 5 1 0,-3 2-25 0,1 6 0 15,-3 1-122-15</inkml:trace>
  <inkml:trace contextRef="#ctx0" brushRef="#br0" timeOffset="80662.28">18285 16023 604 0,'-5'-3'103'0,"3"0"239"0,-2 1-277 0,4 2-30 0,0 0-11 16,0 0 3-16,0 0 4 0,0 0 5 0,0 0 9 15,0 0 0-15,7-8 16 0,1 5-9 0,-1 2-11 16,4 1 4-16,2-1-19 0,-2 1-12 0,5 1-1 16,-2 1-6-16,-2 0-20 0,2 3 13 15,-6-2-11-15,0 2 12 0,3 2-9 0,-4 3-2 32,0 2 6-32,-3 3-6 0,-1 2-7 0,-1-2 9 0,-1 3-9 15,-1-1 10-15,-3 0 0 0,-5 1 4 16,4 0 5-16,-5-3-2 0,7 0 7 0,-4-3-11 15,-1-2-1-15,3-1-2 0,-7-2 19 0,8-3-3 16,-1-2 20-16,4-2-12 0,0 0 38 0,1-2 5 16,7-2-12-16,-2-5 9 0,2-1-28 0,4-3-15 15,4-2 1-15,1-3-6 0,1-2 2 0,0-5-9 16,-2 0 3-16,1-2-4 0,3 0-1 0,-4 0-31 16,-2 3-4-16,-2 3-11 0,-4 4-11 0,-6 8 20 15,-2 9-1-15,0 0 8 0,0 0 15 0,-11-6 11 16,0 10 8-16,0 5-1 0,1 2 2 0,-2 3 3 15,2 3-8-15,0 2 7 0,1 4 5 0,3 3-6 16,3 0 8-16,3-1-7 0,0 2 13 0,6-4-13 16,5-2 5-16,5 0-9 0,2-1-24 15,4-4-143-15,1-2-167 0</inkml:trace>
  <inkml:trace contextRef="#ctx0" brushRef="#br0" timeOffset="83230.78">16462 15042 432 0,'-4'-9'70'0,"4"2"81"0,-1 0 38 0,1 2-111 0,0 0-15 0,1 2-3 0,3 0 2 0,-3-2-7 15,4 2-37-15,-1 0 12 0,2-1-1 0,0-2 9 16,0 1 10-16,2 0 1 0,1 0-2 0,3 1 3 15,0-1-15-15,4 1-6 0,0 1-15 0,3 0 8 16,-2 1-11-16,3 2-5 0,0-1 4 0,0 1-7 16,5 0 5-16,-3 0-8 0,5 0 6 0,3-1-7 15,1 1-2-15,4 0 5 0,1-1-2 0,-3 0 5 16,2 0 8-16,4-3-8 0,-2 2 7 0,9-1-6 16,2-2 22-16,5-2 3 0,2-1 11 15,3-2-5-15,-2-1 5 0,2 2-5 0,-6 0-6 0,2 0 3 16,-3 0-12-16,-2 0-2 0,0 1-7 0,-11 2 4 15,-1 2-5-15,-6 0-9 0,-6 1 2 0,-3 1-5 16,-1-1 2-16,-3 2 3 0,-4-2-1 16,-3 1 1-16,-2-1-4 0,-1 1 8 0,-1 0-4 15,-4 0 6-15,-3 2-1 0,2 0-10 0,-2 0 7 16,1 0-7-16,0 0 12 0,0 0-9 0,0 0 0 16,0 0-3-16,0 0 0 0,-1 0-18 0,0-1-21 15,0 0 0-15,0 0-70 0,0 1-130 0,0 0-143 16</inkml:trace>
  <inkml:trace contextRef="#ctx0" brushRef="#br0" timeOffset="91898.97">7395 15528 435 0,'-6'-8'64'0,"4"0"36"0,2 0 41 0,0 0-132 16,4 2-5-16,-4 3 5 15,0-1 16-15,3 1-9 0,-6-3 15 0,3 3 15 0,-3 0-13 16,-1 0 15-16,-1 0-2 0,0 1-4 0,2-1 18 0,-3 1-13 0,3-1 8 15,-2 1 6-15,-2-1-11 0,0 1 12 0,-4 0-6 0,0 1-23 16,3 1 6-16,-4 0-12 16,0-1-12-16,-1 1 3 0,-4 1-13 0,1 1 11 0,-1 1-5 0,-3 1-8 15,-2 1 8 1,-1 1-11-16,-3 1-3 0,0-1 4 0,-3 2-1 0,0-2 5 0,3-1 4 0,-6 0-8 16,0 0-2-16,-3 1-1 0,-1 0-7 0,1-1 9 15,0 3 5-15,0-1 0 16,-3 0-3-16,-1 3-2 0,-4 0-1 0,1 3 1 0,-5 0 10 15,3 0-11-15,-2 1 3 16,2 1-5-16,1 2 1 0,-4 1 7 0,1 6-3 0,-2 0 5 0,-5 1-11 0,5-1 14 0,-2 0-7 16,-2-1 11-16,3-1-14 15,-3 4-1-15,-1 4 1 0,6-1 0 0,-5 3 10 0,4 0-10 16,0-3 2-16,3-1-5 0,3 1 3 0,2 0 2 16,5 1 0-16,3 2 2 15,1-3-4-15,1 1 3 0,1 1-4 0,2-1 3 0,-2 2-2 16,0 1 1-16,0 0 3 0,-2 1-2 15,4 0-2-15,1 0 2 0,-1 2-2 0,6 1 2 16,-1 0 6-16,2-1-8 0,3-2 7 0,-4 1-8 16,-2 1 8-16,3 2-8 0,3 0 0 0,0 1-3 15,2-1 5-15,0 1 2 0,3-3 6 0,-1 0-5 0,3 3-9 16,1-5 13-16,1 3-7 0,1-2 11 0,2 0 0 16,2 0-9-16,2-1 6 0,1 1-6 0,1 2 8 15,5-4 3-15,-3 1-2 0,5 1 4 0,2-3 0 0,0 7-3 16,1-4 1-16,2 2-2 0,4 2 5 0,-1-2-12 15,4 2 0-15,3 0-5 0,-1 0 3 0,7-1-3 16,-1 0 9-16,2 1-7 0,2-1 7 0,5-2-11 16,0 1 2-16,5-5-6 0,-1-1 0 0,1 2 1 15,3-3 0-15,0-2 3 0,3 0 12 0,2-6-16 16,4-1 6-16,7-5-12 0,1 0 6 0,0-1 4 16,0-5-8-16,2 3 6 0,3-4-6 0,3 5-16 15,3-8 3-15,0 0-8 0,-5-3 6 0,5-2 4 16,1 3-2-16,4-4 2 0,1-1 2 0,1-6 7 0,-4 6 5 15,-3-3-2-15,1 3-7 0,-5-2 9 0,1-3-10 16,-8 5 6-16,-5-2-38 0,-7 2-22 0,-3 1-21 16,1 1 8-16,-5-1 10 0,0 3 14 0,-2-4 13 15,1-5-11-15,-3-3-9 0,2-1-27 0,0-1-21 16,-4 0 0-16,0-1-29 0,1-5-5 0,-2 0 47 0,2-6-21 16,-2-2 140-16,2-2 124 0,-5-2-5 0,3-1 42 15,0-3-23-15,-4 0-40 0,1 0-10 0,-6-2-9 16,-4 1-55-16,-2-4-1 0,1 0-8 0,-5-1 7 15,0-5-7-15,-2-5 22 0,-3-5 4 0,-2-3 9 16,2-2 28-16,0-2-31 0,-7 1 11 0,4-3-17 0,-5-3 0 16,-5-2-4-16,2-4-7 0,-6-7 5 0,-1 1-6 15,-2-4-18-15,-6-2 5 0,-3 0-12 16,-2-3-15-16,0 4 3 0,-4 2-3 0,-3 4 6 0,-3 3 0 16,0 4 1-16,-5 1-1 0,2 8 1 0,-7 3-8 0,5 3-6 15,0 3 1-15,-11 0-2 0,4 5 6 0,-5 5-13 16,-6 2-1-16,-1 5-5 0,-2 2 0 15,-11 4 2-15,0 5-6 0,-7 5 2 0,-2 6-17 0,-5 8-37 16,-7 6-42-16,-8 10 3 0,-5 3-101 16,-7 10-203-16</inkml:trace>
  <inkml:trace contextRef="#ctx0" brushRef="#br0" timeOffset="96293.55">9906 18167 351 0,'4'-7'242'0,"2"5"-99"0,1 0-131 0,3 1 0 0,1-1 27 0,2-1 2 0,-2 2 10 0,8 1-8 0,-3 0-17 0,7 0 22 16,9 1-12-16,-5-1 19 0,4 1 2 0,2-1-15 15,-5-1 8-15,1 1-11 0,0 0-7 0,-3 1 4 16,1 0-9-16,-1 0 11 0,3 1 2 0,-1 0-5 15,5 2 9-15,-1 0-8 0,-4-2-2 0,11-2-5 16,-3 1-1-16,5-3 0 0,5 0-3 0,-3-1-9 16,4-3-1-16,-4 1-1 0,5-2-2 0,3 0 4 0,0 1 1 15,7-2 2-15,3-1-1 0,1 0-1 0,0 0-4 16,-3-2 5-16,6 2 3 0,-8 0-11 0,0-2 3 16,-7 1-6-16,-6 1-4 0,2 1 6 0,-7 0-4 0,-7 0 5 15,-3 2-2-15,-4 0-1 0,-2 1 0 16,-5 0 0-16,-3 1-4 0,1-1 1 0,1-2-1 0,-4 3 0 15,-1 0-4-15,-5-1-5 0,-4 1-11 0,0-1 4 16,0-2-16-16,-2 4-51 0,-7 1-22 0,2 0-14 16,-2 1-71-16,-3 0-36 0,4 2-44 0,-3-2 1 15,-7 1-83-15</inkml:trace>
  <inkml:trace contextRef="#ctx0" brushRef="#br0" timeOffset="96748.68">10133 18331 661 0,'-13'1'109'0,"-5"2"-62"0,-1 0-19 0,4 2 17 0,6-4-41 0,1 6 11 0,3 0 23 16,5-7-8-16,0 0 29 15,0 0 46-15,0 0-19 0,-6-2 28 0,13 2-47 0,1 1-20 0,8-1-8 0,3-9-1 16,-1 5-24-16,7 3 11 0,-5-1-8 0,4-1 11 16,1-3-12-16,0-1-6 0,3 4 4 0,0 1-4 15,5 2-1-15,6 0-1 16,1-6-7-16,5 1 7 0,6-5 5 0,2 6-11 16,-1 1 8-16,5 0-10 0,-2 1 0 0,1-1 6 0,3-3 1 0,0 0 1 15,1 2 0-15,9-4 3 0,-2-1-2 0,1 3 2 0,0-5-15 16,-4 2 15-1,-5 2-5-15,2-3 11 0,-7 4-13 0,-5-2 5 0,-1 0-5 0,-10 3 7 16,-3-4-3-16,-3 4-2 16,-8-1 4-16,0 1-3 0,1 1 5 0,-6-1-1 0,3-1-1 0,-9 1 1 15,-5 2 6-15,1 0-16 0,-9 3 9 0,0 0-10 16,0 0 12-16,0 0-6 0,2 0 0 0,-1 0-2 16,-1-1 3-16,0 0-1 0,0 0-2 0,0 0 0 0,0 1-8 0,0 0-2 15,-7-8-13 1,6 8 6-16,-2-1-28 0,-1 0-58 0,5 3-43 0,-7 1-10 0,2 0-161 0</inkml:trace>
  <inkml:trace contextRef="#ctx0" brushRef="#br0" timeOffset="99410.07">11267 15422 457 0,'0'-17'488'0,"-3"1"-172"0,1-1-279 0,0 3-3 16,1-1 4-16,-2 1-18 16,2 1-6-16,0-1-5 0,-3 3-18 0,-3-5 16 15,0 2-5-15,-2-1 9 0,-1 0 2 0,-3 2-9 16,-1-1 16-16,-2 2-11 0,-2 1 27 0,-1 3-11 16,-2 1-1-16,-1 0-3 0,-7 1-7 0,1 0-8 0,-4 1 5 0,-2 1-6 15,4 1-2-15,-5 2-4 16,-2 1-3-16,-1 1 0 0,-3 2-3 0,-3 2 8 0,1 4-1 15,-5 2 5-15,2 3 4 0,-4 1-9 16,2 2 3-16,0 0-5 0,3 1 7 16,-1 3-2-16,3 0 3 0,-3 5-4 0,0-2-3 0,-2 4 5 0,-5 3-2 0,2 1 5 15,4 0-1-15,2 1-6 16,6-1-1-16,-1-1-2 0,0 1 4 16,3 3-2-16,-2 2-1 0,1 4-2 15,-4 3 7-15,6 1-4 0,-1 0 1 0,4 3-5 0,3 1-14 0,1 4 27 16,2-3-8-16,4 3 17 15,3-1-1-15,4 1-9 0,3 3 1 0,3 0-3 0,5 2 6 0,1-1-5 16,4 1-1-16,2 1-2 16,3 1 1-16,3 5 0 0,1 2 5 0,4 4-5 15,0 0-5-15,3 4 2 0,2 0-5 0,0-1 7 16,4 4 5-16,-5-3-9 0,-1 1 6 0,3-3-7 0,-5-2-6 0,6 2 10 16,2 0 1-16,1 1 5 0,5-1-7 0,2-2-1 0,-2-4-4 15,1 2 4 1,4 1 8-16,1-1-12 0,4 0 3 0,0-4-6 15,2-2 8-15,3 2 6 0,-2-1-1 0,6-1 2 16,-5-3-8-16,3-2 2 16,-1-2 5-16,-1-12-2 0,3-1-2 0,-3-11-1 15,4 1-2-15,-3-1 1 0,5-5 0 0,5-3 4 16,3-1-5-16,3-5 3 0,-3-10 4 0,-5-7 0 16,-6-12 6-16,9-10-5 0,4-3 7 0,12-9-1 15,6-5 3-15,-5-12 0 0,-3 1 11 0,0-4 0 16,-1-7 4-16,2-5-2 0,-2-9-9 0,-3-10 1 15,-2 2-4-15,-6-3 4 0,-3-6-10 0,1-8-2 16,0-3-7-16,-4-7 4 0,-1 0-2 0,-6-1-7 16,-3-4 4-16,-5 1-5 0,0 4 3 0,-6 4 5 15,-10 2 1-15,1 6 2 0,-9 4 1 0,0 10-3 16,-1 3 2-16,-11 6-2 0,2 7-3 0,-10-2 4 16,-5 6-6-16,-8 2 5 0,-4 0-6 0,-3 5-16 15,-10-1-1-15,-3 5-5 0,-7 0-3 0,-6 5-2 16,-9 7-1-16,0 4 0 0,-2 2 4 15,1 5 3-15,0 3-6 0,-6 6 2 0,-3 3-7 16,1 5-23-16,0 3-19 0,6 0-5 0,8 0-43 16,8 1-56-16,1-1-105 0,7 3 14 15,-6 0-245-15</inkml:trace>
  <inkml:trace contextRef="#ctx0" brushRef="#br0" timeOffset="100518.34">11234 15104 709 0,'8'-9'126'0,"0"2"-54"0,2 2-5 0,3 2 10 0,6 3-49 0,-3 0-6 0,4 3-20 0,0 3 12 15,-7 0-17-15,8 4 2 0,-1-1 6 0,3 2-5 16,9-1-6-16,-8 1 6 0,3 0-5 16,2 1 8-16,-1-1 9 0,3 3-12 0,-2 0 5 15,1-1-9-15,3 0-5 0,0 0 12 0,3-2-14 16,7-3 14-16,-1 1 3 0,8-2 20 15,0 1 16-15,4 1-5 0,2-3 1 0,1 1 3 0,0-1-11 16,9-4 9-16,1 0-13 0,3-2-1 0,4-3 0 16,-3-3-1-16,5-1-9 15,11-4 2-15,4-8-11 0,8 4 8 0,3-4-4 16,5-4 0-16,2 3 6 0,4-8-6 0,1 2 4 0,3 0-14 16,5-2-1-16,-2-1-5 0,-1-1 8 0,4-4-1 15,-7 0 11-15,1-1-8 0,2-2 4 0,-3-2 1 16,0 2 7-16,2-7-1 0,-1 0 17 15,0-3-6-15,-5-2 0 0,-1-1 0 0,0-1 5 0,3-2-7 16,3-4 5-16,-2-2-6 0,-1 0-13 0,-1-6 5 16,-7 0-6-16,-1-2 8 0,-1-2-1 0,-1-3-4 15,0 0-6-15,-2-2 4 16,-8-3 1-16,1-1-4 0,-2-3 6 0,-7 4-6 0,-3 0 1 0,-10 0-3 16,-2 3-1-16,-3-4 1 0,2 0 16 0,-6 3-8 15,-6-1 9-15,-4-2-9 0,-5 2 4 0,-3-4-3 16,-3 0-2-16,-3 0 1 0,-2-3 0 0,2-1-4 15,-2 0 4-15,-4 1-3 0,-4 0 3 16,-3 1-8-16,-3 0 1 0,-2 0-4 0,-2-2 3 16,-4 3 0-16,-4-1-4 0,2 0 3 0,-5 2-7 15,0 2-4-15,0 0 1 16,-5 4 0-16,2 2 3 0,-3-2-1 0,-1 2-2 0,-2 2 2 0,0 4 6 16,-4 1-2-16,1 3 9 0,-4 4-6 0,-1 0 8 15,-3 4-11-15,0-2-1 0,-3 1-3 16,0 6 4-16,1 3 0 0,1 4 3 0,4 2-2 15,-3-2-1-15,4 4 2 0,1-1-4 0,3 2 3 16,-1 0 7-16,3 4-11 0,0 3 4 0,2 2-6 16,0 1 6-16,-1-1-3 0,1 4 1 0,-3 2-3 15,2 1 1-15,0 4-1 0,-1 2 1 0,1 1-2 16,-3 4-3-16,1 1-5 0,-1-2 1 0,1 5-2 16,0 0 4-16,-1 4-1 0,1 2-4 0,3 0 3 15,0 0-1-15,0 0-8 0,-1 0 3 16,-13 9-5-16,11-2 11 0,-2 3 2 0,3-1 4 0,-2 4-2 15,2-2 2-15,0 3 2 0,1 2 3 0,-3-2-2 16,3 5-5 0,-1-2 8-16,-1 0-9 0,1 1 10 0,-5 0 8 0,2 2-11 0,-1 1 7 15,-3 0-10 1,0 2 5-16,-1 2-3 0,-3-1 4 0,-3-1-3 0,4-2 4 0,-4-2 0 0,1 1-1 0,2-5 1 16,0-2-7-16,-1-2 9 0,3-2-5 0,-1 0 7 15,3-2-2-15,0-4-3 0,-1-2-1 16,2-2-2-16,-1-4-9 0,6 1 3 0,2-2-1 0,1-4 2 15,3-1-1-15,0-4 0 0,5-3 4 0,0-4-1 16,3-3 10 0,4-3-12-16,-1-3 2 0,4 0-4 0,5-2 15 0,-6-5-9 0,7 0 6 0,-3 0-7 0,-1 1-2 31,5 10 12-31,-1 4-5 0,-3 5 9 0,-1 4 4 16,-4 5 7-16,-2 2-3 0,-2 4 2 0,-1 5-5 0,0 1-15 15,0 4 6-15,-2 3-9 0,0 3-1 0,-2 3 4 16,1 4-3-16,0 1 3 0,-4 5 4 0,0 3-7 15,-1 0 3-15,0 2-3 0,0-1 7 0,0-1-4 16,2 1-2-16,-2 0-2 0,2-3-18 0,0-1-117 16,1-5-80-16,4 0-24 0,-4-3-343 0</inkml:trace>
  <inkml:trace contextRef="#ctx0" brushRef="#br0" timeOffset="101172.9">18876 9602 329 0,'-5'-5'23'0,"0"-1"45"0,-2 2-47 0,4 2 2 0,2-4-3 16,-2 3 2-16,3-3-14 0,3 1 2 0,-3 1-9 15,0 0 6-15,-4 1-7 0,8 1-13 0,1-1 11 0,-2-3-14 32,3 2 1-32,-3-1 22 0,-1-1-16 0,3-1 17 15,-5-4-7-15,0 3-4 0,2 1 3 0,0 1-12 0,-3 2-45 0,0-3-48 0,1 1-10 0</inkml:trace>
  <inkml:trace contextRef="#ctx0" brushRef="#br0" timeOffset="101710.43">18795 9376 636 0,'4'-4'42'0,"-4"-2"-10"15,-1 0 13-15,0 2-17 0,-5-1-30 0,6 5 4 16,0 0-13-16,0 0 13 0,0 0-2 0,0 0-7 16,0 0 5-16,1-1-8 0,10-9-4 0,-8 7 20 15,2 1-10-15,-2-2 15 0,-3 0 9 0,4 1 41 16,-4-3 10-16,4 0 5 0,3-1-7 0,-6 0-3 15,0 0-8-15,2 0 5 0,1 2-20 0,1 1-24 16,0 1-4-16,-5 3-6 0,0 0-10 0,0 0 1 16,0 0-1-16,4-1 2 0,-5 3 0 0,-3 0 0 15,4 3 1-15,-4 1-2 0,8 4-11 0,-3 1 22 0,0 3-8 16,5 1 14-16,-4 1-4 0,-1 1-7 0,-1 2 8 16,-2 0-9-16,-3 0-5 0,4 4 12 0,-1 0-16 15,3 1 15-15,1-2-9 0,2 0 2 0,-1 2 9 16,-3-3-8-16,5 1-7 0,-5-5 9 0,-2-2-9 0,7 1 9 15,-3-2 0-15,2-3 7 0,4 0 5 16,-3-3-2-16,2-2-3 0,0-2 12 0,0-3-4 16,3 0 8-16,2-3 2 0,-1-2-14 0,4-3 6 0,-5-3-10 15,4 1-9-15,-2-4 15 0,2 1-6 0,0-3 10 16,-3-2-18-16,-2-2 3 0,2-1-5 0,-3-4 4 16,0 3-12-16,-1-1 10 0,-1 1-7 0,0 2 9 15,-2 1-2-15,1 5-11 0,-3 1 7 0,2 6-8 16,-2 0 6-16,0 2-4 0,-2 4-6 0,0 0 2 0,0 3-7 15,1 4 2-15,0 0 7 0,1 4-3 0,0 0 9 16,0 3-1-16,2 3 3 0,0 0-2 0,2 0-3 0,-2-1 3 16,2 2-8-16,2-2 8 0,-3 1-3 0,3-2 8 15,1-2 4-15,-1-1 1 0,3-2-10 0,-3-2 5 16,2-2-13-16,-1-2 6 0,2-1-48 0,-1-3-69 16,0-2-78-16,0-2-3 0,0-3-286 0</inkml:trace>
  <inkml:trace contextRef="#ctx0" brushRef="#br0" timeOffset="102139.11">19288 9102 1462 0,'-4'-3'37'0,"2"0"-23"0,-7 2-2 0,7 0-11 0,2 1 1 15,-2 0-5-15,4 1-8 0,-2-1-6 0,4 5-9 0,1-1 2 16,1-2-3-16,-2 2 16 0,-1-3 9 0,4 1-2 15,-1 0-2-15,2 0 8 0,1 0-2 16,-3-1 6-16,0 1 5 0,0 2 3 0,-4-2-5 0,4 2 2 0,1 4-12 16,-2 0 5-16,3 4-1 0,1 4 3 0,-1 1-7 15,-1 1 0-15,2 3 0 0,-4 0 0 0,1 2-9 0,-3 3 15 16,2-4-12 0,-4-1 13-16,3-1-4 0,-4-4-1 0,2-1 9 0,-2-4-7 0,0-4 11 0,0-1 0 15,-3-1 4-15,2-1 0 0,-1-1 25 16,2-3 0-16,0 0 11 0,0 0-9 0,0 0 0 0,0-1-22 15,-5-15 3-15,5 6-8 0,0-2-1 0,1-4-6 16,0 0-3-16,-3-2 0 0,0-2-8 16,1-1 6-16,0-2-6 0,-1 1 8 0,1 2-11 0,-4 0 4 0,-1 1-1 15,-2-1 4-15,1 1 0 0,1 2-4 16,2 0 0-16,3 5-2 0,0-1 4 0,-2 3-3 0,2 3-3 16,-1 0 0-1,-2 1 1-15,2 1-1 0,2 5 4 0,0 0-4 0,0 0-5 0,0 0 2 16,0 0-5-16,0 0 4 0,5-6 0 0,-2 9-25 0,3 3-5 0,1 0-10 15,-5 0-32-15,4 1-51 0,1 2-49 0,0 4-3 16,1-2-160-16</inkml:trace>
  <inkml:trace contextRef="#ctx0" brushRef="#br0" timeOffset="102724.1">19988 8971 373 0,'-3'-3'299'0,"1"-2"-74"0,0 1-87 0,1-1-10 16,-1-1-37-16,2 2-36 0,0 1-26 0,3 1 8 0,-2 0-25 15,2 1-7-15,1 0 16 0,4-2-13 0,1 2 8 16,1 1-8-16,5 1-8 0,0 0 5 0,2 2 8 16,2 1-13-16,4 2 6 0,-3 1-10 15,-2 3-5-15,1 1 8 0,-4 1-6 0,2 4 7 0,0-1-2 0,-3 0-3 16,2 1 5-16,-1 3-4 0,-2-1-8 0,-1 5 12 16,-4-1-4-16,-2 1 6 0,-4 0-5 0,-2 2-4 15,-1-1 5-15,-8 1-2 0,0 1 12 0,-3 1-4 16,-6-3-6-16,2-3 2 0,-1-1 14 0,0-3 3 15,1-4 13-15,-1 0-10 0,2-4-6 0,-5 0 26 16,5-1-7-16,-3-4 16 0,0 0 6 0,5-3-7 16,-1-2 4-16,5-3-5 0,1 0-7 0,1-3-9 15,2-1 2-15,2-2-3 0,1-3-5 0,2-5-7 0,4 0-3 16,4-2 0-16,1-3-10 0,4-1-34 0,0-4-12 16,7 2-5-16,2 1-11 0,2-2-27 0,9 3-4 0,-1 3-14 15,-1-1-30-15,-1 5-21 0,-4-1-50 0,0 5 7 16,-1 6-140-16</inkml:trace>
  <inkml:trace contextRef="#ctx0" brushRef="#br0" timeOffset="103134.65">20587 8907 1629 0,'-5'-15'10'16,"5"4"-17"-16,-4 3-13 0,5 5 5 0,5 1-1 0,-1 2-9 15,-3 1-15-15,3 2 1 0,-4 0-37 16,1 1 27-16,1 1 8 0,-3 0 2 0,0 2 13 0,0-2 11 16,0 1-1-16,3 1 7 0,-1 0 30 0,-3 2 0 15,-1 1 7-15,0 2-9 0,2 3-4 16,0-1-3-16,6 4-6 0,-1 4 3 0,-2-3 4 0,4 7-12 16,-7-1 8-16,4 4-10 0,0 0-5 0,-2-3 10 15,5-1 2-15,-5-4 3 0,2-2 2 0,4-2 0 0,-4-2-1 16,1-3 2-16,-2 0-6 0,2-5 14 15,-1-2-3-15,2-2 11 0,1-2 24 0,0-2 1 0,3-2 6 16,0-2-5-16,3-1-19 0,-1-3-8 0,1-2-6 0,-2-2 3 16,2-1-3-16,-1-2-10 0,0-3 7 0,-1-1-6 15,0-5 12-15,-3 0-23 0,0-2-1 0,-2-1-6 16,1 1 9-16,-6 1 1 0,-1 0 8 0,0-1-6 16,-2 4 5-16,-5 0-7 0,2 2 1 0,1 3-3 15,-3 1-4-15,2 5-6 0,0 3-2 0,-1 3 1 16,0 1 11-16,2 4-11 0,-2 0 5 0,3 1-9 15,-2 2 14-15,-1 0-9 0,2 2 1 0,-2 1-6 0,0 1-19 16,2 0-63-16,-2 1-31 0,-1 1-12 0,4 0-93 16,-3 1-192-16</inkml:trace>
  <inkml:trace contextRef="#ctx0" brushRef="#br0" timeOffset="103592.67">20393 8705 938 0,'-1'-6'154'0,"1"-1"-110"0,0-3 5 0,2 3-6 0,0 0 0 0,2 3-26 0,0 3-6 0,1-2-6 16,3 2-22-16,1 3 15 0,1-2-5 0,1 3 7 15,0-1 7-15,0-1-13 16,2 1 6-16,-3-1-9 0,5 0-3 0,-2 1 19 0,-1-2-7 0,1 1 13 0,-3-1 13 16,3 0-6-16,1 3 5 0,-1-2-6 15,8 1 1-15,-3-1-9 0,-1-1 4 0,7 0-4 0,-1-1 9 16,1-1-13-16,8 2 5 15,-6-4-8-15,0-1-4 0,5 3 13 0,1-3-1 16,-3 2 7-16,4-4-5 0,1 2-5 0,-3-3 3 0,-2 2-3 0,-4 3 3 16,-8-2-6-16,3 2-1 15,-1 0 1-15,-5-1 0 0,2 4-3 0,-8 0-1 16,-8 0-1-16,0 0-9 0,0 0 4 0,9-2-9 16,-5 5 7-16,-3 4-16 0,-2-2-22 0,-6-3-12 0,-1 2-4 0,0-3-36 0,0 5-50 15,2 2-55-15,0 3 0 0,-6-3-146 0</inkml:trace>
  <inkml:trace contextRef="#ctx0" brushRef="#br0" timeOffset="104848.22">20009 9725 376 0,'-3'-3'308'16,"-2"0"-119"-16,3 2-157 0,-3 0-3 0,3 1-20 0,2 0 2 15,0 0-11-15,0 0 9 0,0 0 2 0,0 1 0 16,0 0 21-16,0 0-13 0,2-1 39 0,-1 0 17 16,18 8-7-1,-11-8 11-15,-3 0-5 0,3-3-17 0,1 1 4 16,3-1-9-16,3 1-11 0,3-1-22 0,2 0 4 0,1 0-9 16,5 0 0-16,2 0 3 0,2-2-9 0,7 0 9 0,1-3-6 0,7 0-11 15,-1 0 5-15,3-1-5 0,3 1 6 0,-1-1-2 16,4 1 3-16,5-4-2 0,1-1-4 0,4 1 16 0,-6-1-8 15,-5 3 11-15,-6 2-8 16,-2 0 3-16,-6 1 3 0,-4 2-3 0,-2-1-15 0,-6 4 9 0,3-1-9 16,-6-2 11-16,4 3-8 0,-5-2-1 0,-2 2 1 15,-1 2 0-15,-3-3-3 0,-2 3-4 0,-3-2-4 16,-2 1 0-16,-1 2-20 0,-3-1-20 0,-2 6-25 0,-2-2 3 16,-1 2-72-16,-3 0-12 0,-4-1-58 15,-4 2 16-15,-2-1-137 0</inkml:trace>
  <inkml:trace contextRef="#ctx0" brushRef="#br0" timeOffset="105215.08">20370 10091 1260 0,'-11'-11'202'0,"3"6"-152"0,1 0 3 15,3 2-32-15,2 1-20 0,2 2-4 0,0 0-12 0,8-7-2 0,1 4-54 0,2-5-3 32,2 1 5-32,2-4 1 0,2-1 50 0,2-5 15 15,1 4 14-15,1 0-5 0,-2-2 21 0,-2 3 22 16,-1-2-6-16,-3 4 9 0,1 3-19 0,-4 5-17 0,4 2-3 16,-6 0-5-16,-1 2-15 0,1 2 0 0,-4 4-3 15,0 4 3-15,-1 3-7 0,-1 3 2 0,-4 1-2 16,0 2 2-16,-3 3-2 0,-3 2 16 0,1 0-2 0,-4 1 9 15,-5 0 4-15,4 0-5 0,-3-2 12 0,1-2-10 16,3-3 10-16,-3-3 17 0,0-2-10 0,1-1 14 16,0-2-8-16,1-2 3 0,1-3 8 15,-1-5-6-15,3 1-15 0,2-3 12 0,1-1-17 0,2 0 18 16,1-5-3-16,3-2-18 0,0-2 6 0,5-4-11 16,2 0-10-16,1-4-42 0,3-2-23 0,2-4-8 0,-1-2-75 15,2-2-127-15,2-2-92 0</inkml:trace>
  <inkml:trace contextRef="#ctx0" brushRef="#br0" timeOffset="105577.6">20725 9898 1003 0,'0'-6'160'0,"3"0"-60"16,-2 3 25-16,3 1-35 0,0 1-9 0,-1 2-51 16,4 2-12-16,0 3-6 0,-2 3-12 0,1 3 2 15,0-1-2-15,-1 1 0 0,1 0-5 0,-1-2 8 0,0-1 1 16,0-1 2-16,0 0-1 0,-3-4-6 0,0 3 0 15,2-2-2-15,-3-4 8 0,1 2-4 16,0-2 0-16,2-1-1 0,-2 2 13 0,0-4-6 0,3 1 13 16,-3-2-10-16,3-2 15 0,-1 2-21 0,0-3 9 15,2-1-12-15,0-3 14 0,0-1-15 16,1-2 3-16,-5 1-4 0,2-3 1 0,0 0 7 0,-1-1-6 16,-1 1 8-16,0 1-8 0,-1 3 3 0,-1 3 2 0,0 3 1 15,0 5 15-15,0 0-8 0,0-1 2 0,0 0-6 16,0 1-8-16,-3 1-6 0,2 10-1 0,-1 1-1 0,2 6 6 15,1-2-3-15,0 0 3 0,3 5-2 0,0-3 12 16,0 5-2-16,3 0-1 0,-2-2-1 0,6-2-3 16,-2-1 3-16,2-3 5 0,4-1-2 0,-4 0 4 0,4-5-6 15,2 0-6-15,1-4 0 0,1-1-28 0,-2-2-127 16,-3-1-119-16,2-1-16 0,5-1-430 0</inkml:trace>
  <inkml:trace contextRef="#ctx0" brushRef="#br0" timeOffset="106500.02">18712 8805 370 0,'-3'-3'288'0,"0"-1"-91"0,0 0-117 0,0 2-5 0,3 2-19 16,0 0-18-16,0 0-5 0,0 0 0 0,-1 0 0 16,1 0-18-16,0-1 6 0,0 0-11 0,0 0-5 0,0 0 11 15,0 0-5-15,11-17 8 0,-5 16-2 16,0 1 4-16,0 0 4 0,3 1-2 15,2-1-18-15,5-1 21 0,-4 2-14 0,5 0 18 0,0 2-15 16,2 1-6-16,0-2 4 0,4 1-5 0,-2-1 0 0,8-1-5 16,4 0-3-16,2 1 3 15,6-1 6-15,-2 0-6 0,1-1 5 0,2-1-7 0,2 1 13 0,6-3-11 0,0-1 1 16,7-2-4-16,-1-4 7 0,2 2 2 16,1 0 5-16,1 2-3 0,-4-1-2 0,6 0 8 0,8 0-6 15,-1-2 7-15,5 1 1 0,-5 2-3 16,-5-3 2-16,1 3-3 0,2-1 4 0,4-2-11 0,-3 2 6 0,0-1-8 15,-9 1 1-15,2 1 3 16,-4 0 1-16,2 0 1 0,5 0-9 0,-6 0 7 0,2 0 0 0,-9 1 4 16,-6-1-8-16,1 2-5 0,-3 1 1 0,-8 0 1 15,-3 1 9-15,-3-1-11 16,-6 1 1-16,7 1-2 0,-2 0 3 0,-6 1 5 0,2 1-4 16,-7 0 3-16,-4-1-13 0,0 1 9 0,-3 1 1 15,-3-1 4-15,2 4-3 0,-4-3-5 0,0 1 1 0,0 1 0 16,-3-3 0-16,2 2-28 0,-3 0-31 15,0 2 1-15,0 2-88 0,-1 0-217 16</inkml:trace>
  <inkml:trace contextRef="#ctx0" brushRef="#br0" timeOffset="109412.87">18141 11562 454 0,'-9'-8'505'0,"1"3"-199"0,-1-1-258 0,2 2-5 0,1 3-28 0,0 0-12 16,6 1-1-16,0 0-2 0,0 0-6 0,0 0 19 16,0 0-14-16,0 0 17 15,2 0-17-15,10-10 12 0,-7 7 13 16,3 0-2-16,-4 0 17 0,4 0-8 0,4 0-8 0,-2 0 4 16,2 1-15-16,1 0-12 0,3 1 4 0,-3 1-5 0,2 0-2 0,1 0 7 15,4 2-9-15,-3 0 9 0,2 0-4 0,0 0 2 16,-3-1 5-16,7 1-3 15,-7-2-6-15,1 1 2 0,1 1-7 0,-6-2 6 0,5 1 0 0,-1-1-13 0,-1 0-11 16,-1 0-8-16,-2 1-69 0,1 0-50 16,-1 0-66-16,-1 1 9 0,1-1-160 0</inkml:trace>
  <inkml:trace contextRef="#ctx0" brushRef="#br0" timeOffset="109576.27">18256 11767 1296 0,'-5'4'68'0,"0"1"-19"0,-3 1 3 0,5 3-13 16,1-3-31-16,2 3 14 16,5-1-9-16,1-2 13 0,4-1-5 0,3-2-16 0,2-1 3 0,7-2-6 0,3-3 6 15,3-2-13-15,5 0 0 16,-1 0-8-16,-1-1-21 0,2-3-67 0,2 1-66 0,0-1-4 0,4 1-233 16</inkml:trace>
  <inkml:trace contextRef="#ctx0" brushRef="#br0" timeOffset="119110.74">19645 11331 339 0,'4'-13'51'0,"-7"7"63"15,1-1 35-15,-2 2-61 0,4 2-7 0,0 3-30 0,0 0-16 16,0 0 3-16,0 0-22 0,0-1-9 0,0 0 1 0,0 1-4 16,0 0-5-16,0 0 1 0,0-1-2 0,0 1 3 0,0 0 5 15,0 0-2-15,0 0 2 0,0 0-4 16,0 0-3-16,0 0 13 0,0 0-2 0,0 0 7 0,0 0 1 16,0 0 10-1,0 1-3-15,0 0 5 0,0 0-15 0,0 0 10 0,0 0-13 0,4 21 13 0,-3-16-9 0,-1 1-2 16,-1 2 11-16,0-1-10 0,2 3 0 0,-1 2-6 15,2 0-2-15,0 3 0 0,-3-1-2 0,1 1 7 16,1 2-1 0,3 0 3-16,-1 4-8 0,2-1 7 0,-2 0-6 0,3-1 8 0,-4-3-1 0,4 0-4 15,-1-2 9 1,-2-1-10-16,5-1-15 0,-3 1 24 0,-2-2-14 0,1-2 21 16,2 0-4-16,2-3-1 0,3-2 9 0,-1-1-6 15,4-2 3-15,-1-3 9 0,0-2-10 0,2 0 11 16,-2-5-19-16,0 1 1 0,4-2-3 0,-4-3 3 0,2 2 1 0,-4-4-7 15,-1 0 2-15,-3-1-3 16,0-2 0-16,-3-4-7 0,-2 0 0 0,-1-3-1 0,-1 0-2 0,-3-1-3 16,-1 2 2-16,2 2-3 0,-5 2 3 15,2 0-2-15,0 2 0 0,-1 2-1 0,1 4-4 0,0 2 2 0,0 2-4 16,1 3 4-16,4 4-3 0,0 0 6 0,0 0 0 16,0 0 2-16,-2 0-1 0,1 0-6 0,-9 4 0 0,10 3-1 15,3 1 7-15,0 0-3 0,0 1 5 0,4 1-3 16,-1-1 12-16,2 4-12 0,1-2 3 15,1 1-5-15,1 1 8 0,-2 0-5 0,1 0 0 0,-2 1-3 0,0 2 0 16,0 0 4 0,-1 2-3-16,0-1 3 0,1-1 6 0,-2-2-6 15,0 2 6-15,1-3-6 0,-3 1-12 0,2-2 14 16,-4-4-10-16,3 1 13 0,-2 0 6 0,0 1-9 16,0 0 6-16,-2 0-8 0,0-3 5 0,1-1-9 15,-1-1-1-15,0 0-7 0,-1 0-37 0,0-2-76 0,0-3-51 16,0 0-6-16,0 0-154 0</inkml:trace>
  <inkml:trace contextRef="#ctx0" brushRef="#br0" timeOffset="119678.29">19421 11134 717 0,'4'-6'116'0,"-2"0"-92"0,-2 0 12 0,1 2-16 0,1-1 1 0,-1 3-1 16,3 0-18-16,-4 2 12 0,0 0-14 0,0 0-3 16,1 0-1-16,1 0-5 0,-1 0-20 0,-1 0 52 15,1 0-4-15,0 0 21 0,1 0 2 0,26 10-3 16,-24-7 2-16,1 0-4 0,0 0-18 0,1 0 12 16,1 2-8-16,0-3 11 0,1 2-4 0,1-1-5 0,2-1 6 15,2 1-6-15,-2-1-2 0,2-2 7 0,0 0-11 16,3-2 11-16,5 0-9 0,-3 2-4 0,4-2 3 15,-2 2-3-15,-4-3-1 0,4 2-10 0,-6 0-5 16,-1-1 1-16,4 1 1 0,-2-1 0 0,2 2 1 16,2-1-2-16,-3-1-6 0,1 0 11 0,-3 0-6 0,-5 2 8 15,3 0-10-15,-4 0 9 0,0 0 7 0,1-1 0 16,-2 0 5-16,0-1-6 0,-1 1-4 0,-2 0 0 16,0 1 1-16,-1 0-4 0,-3 0 8 0,0 0-9 15,0 0-7-15,0 0 6 0,0 0-12 0,0 0 13 16,0 0 2-16,0 0-8 0,0 1 8 0,0 0-10 0,0 0-3 15,0 0 8-15,-1 0 4 0,0 0 2 16,0 0-8-16,1 0-1 0,0 0-7 0,0 0 7 0,-1 0 4 16,-1 0-17-16,2 0-19 0,0 0-2 15,0 0-62-15,0 0-58 0,0 0-78 0,-1 19 1 16,4-16-258-16</inkml:trace>
  <inkml:trace contextRef="#ctx0" brushRef="#br0" timeOffset="120484.53">20039 11246 407 0,'-5'-5'278'0,"1"2"-157"0,0-4-46 0,1 2 1 0,2 3-20 16,-2-4 1-16,3 6-16 0,0 0 12 0,0-1-15 16,0 0-12-16,0 0 7 0,5-19-9 0,1 18-4 0,0-2 1 15,2 0 0-15,0 2 2 0,2-3-13 0,-2 2-8 16,1 1-8-16,-4 0 4 0,0 2-6 0,-5 0 3 15,8 2-4-15,-6 0 3 0,1 1-3 0,0-1 9 16,-4 2 2-16,-1 0 0 16,2 2 4-16,-2 0-10 0,1 0 2 0,2 3-5 15,-1-3 13-15,0 3-6 0,0 1 0 0,-3-2-2 16,2 1-2-16,-1 2 9 0,0-1-3 0,2 1 5 16,-1 2-8-16,0-4 6 0,0-2 0 0,-1-1 3 0,0-1-5 0,2-2 19 15,0 3-1-15,2-2 8 0,-4-3 8 0,2-1 11 16,0 0 7-16,0 0 0 0,0 0 7 0,0-1-18 0,0 0-6 0,8-22-1 15,-3 14-2-15,2-2-14 16,-5-2 5-16,4-3-8 0,-3-1-4 0,2-2-7 0,-1-1-3 16,-3 1 0-16,3-1 1 0,-4 3-4 0,3 3 2 15,-3 4-3-15,0 4 0 0,0 2-15 0,0 2-3 0,0 2-2 16,0 0 4-16,0 0-3 0,-5 8 8 0,5-2-9 16,3 2 3-16,-1 2 17 0,-1-2-9 0,2 3 11 15,-4-1-5-15,1 1 4 0,2 1-1 0,3-2-1 16,-2 0-19-16,5-2-74 0,-3 0-45 0,-2 1-15 0,2-2-163 0</inkml:trace>
  <inkml:trace contextRef="#ctx0" brushRef="#br0" timeOffset="121086.93">20730 10968 358 0,'0'0'257'0,"0"0"-92"0,0 0-126 0,-1 0 0 15,1 0-27-15,-1 0-9 0,-1 0-3 0,1 1 0 0,0 0 1 16,1 0 5-16,0 0 5 0,0 0 0 15,0 0 32-15,0 0 18 0,0 0 8 0,1 0-2 0,14 9-12 0,-6-8-18 16,4 1-17-16,-3 1 7 0,2 2-10 0,1 1-8 16,1 2 8-16,-2 3-11 0,1 2-4 0,1 2 1 15,0 1-6-15,-1 2 3 0,-1 2 0 0,-2-2 1 16,1 2 6-16,-4 0-5 0,-3 1 1 16,1 0-5-16,-5-3-2 0,-3 2 0 0,-1 0 9 0,-3-1-4 15,-1 2 2-15,-1-4-3 0,-1-2 0 16,-2-1 6-16,-3 0 6 0,-2-2 0 0,0-3 19 15,1-1 16-15,2-1 4 0,-1-3 3 0,-1-2-7 0,1-1-1 16,-2-2-5-16,0 0 6 0,4-2 5 0,2-3-11 0,3 0 6 16,5-4-7-16,-4-1 7 0,7-3-28 0,-5-2 1 15,9-3-11-15,0-1-2 0,5-2-19 16,5-4-6-16,-2-1-6 0,3 2-25 0,1-1-3 0,2 4-14 0,3 1 6 16,-1 2-14-16,-1 3 2 15,-1 5-11-15,-1 2 0 0,-2 3-49 0,-6 1-121 16,1 3-75-16</inkml:trace>
  <inkml:trace contextRef="#ctx0" brushRef="#br0" timeOffset="121639.78">21195 10890 1059 0,'-3'-2'14'0,"2"-1"19"0,2 3-23 0,-1 0 21 15,0 0-31-15,0 0-5 0,0 0 5 0,0 1-5 0,0 0-5 0,1 0 16 16,0 0 11-16,0 0 4 0,1 0 24 0,16 16-2 0,-15-14-6 16,2-1 4-16,3 2-18 0,-4 0-1 15,3 2-11-15,-2-1 7 0,0 1-1 0,0 1-18 16,1 0 11-16,2 3-15 0,-3 2-3 0,2 0 8 15,-2 2-12-15,2 4 12 0,-3-1 6 0,2 4-2 16,1 0 5-16,-3 2-9 0,1-3-9 0,0-1 13 16,0 0-3-16,1-2 8 0,-2-1-1 0,1 1-6 0,-1-1 6 0,0-3-7 15,1 1 7-15,2-2 3 16,3-3-3-16,0 2 4 0,-2-2 15 0,0-2 2 16,1-2 12-16,0-2-5 0,2-2 21 0,-1-2-17 0,-1 1 3 0,1-3-8 15,-5-4-1-15,7 1-11 0,-1-6 4 0,3 1-6 0,2 0 7 16,-7-4-10-16,2-1 5 15,-4-4-6-15,7-1 1 0,-5-3-1 0,3 1-1 16,-1-3 3-16,-6-2 5 0,2 1-19 0,-5-2 6 0,-2 4-10 16,-1 1 2-16,-3 2 2 0,1 3-3 15,-3 1 5-15,-1 1 2 0,0 3-11 0,2 3 3 16,0 1-5-16,-1 1 6 0,-1 0-3 0,-1 0-2 0,7 7 0 0,-5-2 7 0,2 2-13 16,3 2 7-16,1 0-9 15,0 0 12-15,0 0-8 0,-2 0 0 0,1 0-5 16,-14 5 2-16,10-2-40 0,7 5-7 0,-2-1-14 0,-3 0-42 15,3 2-37-15,3 0-41 0,-2 1 1 0,3-1-115 0</inkml:trace>
  <inkml:trace contextRef="#ctx0" brushRef="#br0" timeOffset="122066.95">20712 11725 1242 0,'0'0'33'0,"0"0"11"0,0 0 7 0,3 0-4 0,4-3-23 0,4 0 1 15,1 0-14-15,1-1 11 16,2 0-5-16,2-2 8 0,1-2 11 0,3 2-6 16,0-1 0-16,1 0 4 0,1 3-15 0,3-3 12 0,2 0-11 0,6 2-7 15,-1-2 5 1,-2-2-7-16,5 2-3 0,-1-1-1 0,4 0 4 16,2 0-2-16,0-1 8 0,-6-1-7 0,0 3 3 15,-1 0-3-15,-4 1 9 0,2 0-18 0,-1-1-1 0,-2 1-4 16,3 1 12-16,-1-1-8 0,4 1 9 0,-3-1-10 15,2 1 1-15,-4 1 5 0,-3-2-2 16,-3 1 4-16,-4-1-3 0,-1 3-4 0,-4 1 2 0,-3 1-2 16,-2-1 8-16,-3 2-11 0,1-1 3 0,-5 0-6 15,-3 1-6-15,0 0-28 0,0 0-27 0,0 0 0 16,0 0-82-16,-9 7-51 0,2-5-89 0,-4 3 13 16,-4 0-219-16</inkml:trace>
  <inkml:trace contextRef="#ctx0" brushRef="#br0" timeOffset="122493.65">21084 11888 521 0,'-8'3'7'0,"3"0"41"15,-3-1-6-15,6 1 20 0,2-3 8 0,0 0 12 16,0 0 25-16,0 0-8 0,0 0 32 0,0 0-47 0,1-6-5 15,6 2-9-15,2-1-7 0,4-1-14 0,-4 0-4 16,6-1-4-16,-1 0-27 0,1 1-1 0,5 1-4 16,-2 0 3-16,-1 0-6 0,1 2-7 0,-2 1 0 15,-2 2-2-15,-1 1 0 0,-1 2-1 16,-2 2 2-16,-1 1-3 0,1 2-11 0,-3 3 4 0,-1 0-7 0,1 2 7 16,-2 2-10-16,-1 3 8 0,-3 2-11 0,-1 3 10 15,-2-1-2-15,-2-2 15 0,0-2 3 0,-1-2 0 16,1 4-2-16,-3-2 5 0,-1-1-1 0,-1-2 3 0,0-2-1 15,-2 1 7-15,1-1 8 0,-1 0-1 0,3-1 15 16,-3-5-4-16,0 1 7 0,2-2-3 0,-1 0 9 16,2-4 3-16,0 0-3 0,2-2 5 0,-1-2 3 0,3 0-4 15,-1-4 4-15,-2-2-4 0,4-5-6 0,2-2-23 16,3-3-1-16,5 1-5 0,0-3 8 0,1-3-26 16,0-1-1-16,0-2-9 0,3 3-7 0,0 1-24 15,0 2-2-15,-2 0-11 0,0 4-25 0,0 3-19 16,0 2-29-16,0 3 6 0,0 1-52 0,-1 2-89 15</inkml:trace>
  <inkml:trace contextRef="#ctx0" brushRef="#br0" timeOffset="122922.11">21597 11819 1806 0,'3'-8'26'0,"1"2"-21"0,1 0-10 0,3 6 1 16,-2 0-19-16,4 1-44 0,-1 2-9 0,0 0-10 0,-1-1-4 16,-1 2 67-16,-1 0 0 0,-2-1 18 15,3 0 4-15,-4-1 10 0,1 1 8 0,-2 1-3 0,1 1-9 16,1 2 4-16,-3 0-12 0,2 0 9 0,-1 2-5 0,-2-2 1 16,0 1 3-16,-1 0-5 0,0 0-6 0,-3 1 6 15,3-1-4-15,-4 1 4 0,2-1-2 0,-2 0 0 16,3 2 2-16,-2-2-2 0,1 1 2 0,1-2 3 15,-1-2-4-15,1-1 4 0,2-4 4 0,0 0 3 16,0 0 13-16,0 0-7 0,0 0 22 0,0 0-8 16,8-1-5-16,0-3 1 0,-1-3-5 0,1-2 1 15,2-2 1-15,-1-2-1 16,2 0-2-16,0-3-4 0,0-1-1 0,2-1-1 16,-2-3-10-16,1 1-8 0,-2-2-8 0,-1 0 2 15,-2 3-2-15,-3 1-1 0,5 6 3 0,-4 1-3 0,-2 4-7 0,1 3 14 16,-4 4-1-16,0 0 7 0,0 0 6 0,0 3-13 15,-1 0 5-15,-1 7-8 0,1 3 1 0,1-1 5 16,0 8-4-16,3-2 6 0,-1-1-3 0,4 2 8 16,-3-2-3-16,5 2 6 0,4-2-2 0,-1-1 7 0,3 0-2 0,-1 0 0 15,1-2-28-15,4 1-235 0</inkml:trace>
  <inkml:trace contextRef="#ctx0" brushRef="#br0" timeOffset="129118.7">19463 11944 790 0,'-6'-8'111'0,"3"1"159"16,-2 0 119-16,2 1-358 0,-2 1-39 0,3 2 8 15,1 2-7-15,1-2 5 0,1 0-28 0,0 1-13 0,2-1 6 16,2-2-4-16,-2 0 26 0,3-1 19 0,0-1 16 16,-2-1 1-16,3-2 23 0,1 0 0 0,2-1-5 0,-1 0 5 15,3-1-4-15,4 0-21 0,-2-3 3 0,2 1-8 16,-1-2-2-16,0-2-5 0,2 2 1 0,1-3-1 16,-3 2 3-16,2-2-5 0,0 1-1 0,0-1 1 15,4-2-4-15,-5-2 7 0,0-3 0 0,0 0 5 16,-4-3 7-16,6-1-4 0,2-1 5 0,-2-2-5 15,5-1-3-15,0-3-1 0,-3-1-7 0,2-3 5 16,-3 2-10-16,1-1 10 0,-1 2-7 0,0 0 7 0,-1-2-9 16,-2 1 1-16,5 2 1 0,-5 7-2 0,0 1-7 15,-3 0 10-15,-3 3-3 0,0 1 7 16,-4 1-9-16,1 4-4 0,0 5-10 0,0 5 4 16,0 3-13-16,-4 2 11 0,-3 0 3 0,0 2 1 0,1 2-11 15,-1 1-1-15,0 0-11 0,0 0 7 0,0 0-15 0,0 0-25 16,0 0-11-16,0 0-3 0,0 0-12 0,0 0-34 15,0 0-16-15,0 0-12 0,0 1-44 0,0 0 56 16,0-1-13-16,0 0 21 0,0 0-12 0,-12 5 102 16,7-6 31-16,-3 0 19 0,-2-1 89 0,4 2 63 15,1 0-2-15,-3 0 24 0,3 1-8 0,-2-1-36 0,2 0-6 16,-1 2-10-16,3 0-54 0,-3 2-25 0,4 0-6 16,-1 2-1-16,2-1-10 0,3 1-1 0,1 3-4 15,4 2 6-15,2 0 1 0,3-2-11 16,3-3 11-16,3 0-10 0,1 0 3 0,5-1-5 15,4-2-2-15,2-1 2 0,0-3 6 0,4-3-12 0,-3 2-6 0,0-5 1 16,-2 1-12-16,-4-1-26 16,-2-1 2-16,-6 1-9 0,0-2 10 0,-4 2-11 0,-5-2 12 15,-1 0-11-15,-4 1 20 0,-2 4-2 16,-1 4-7-16,0 0 3 0,0 0-22 0,-2 0 8 0,-3 3-6 16,-2 3 6-16,1 2 6 0,-5 0 25 0,1 1 2 15,0 2 5-15,0 0-2 0,2 3 5 0,-3 1-3 0,3-2 4 16,2 0 2-16,0-2 3 0,2 0 7 0,3 1-8 15,1-3-23-15,1-2-63 0,3-1-92 0,4 0 16 16,2 0-236-16</inkml:trace>
  <inkml:trace contextRef="#ctx0" brushRef="#br0" timeOffset="129481.79">20766 10547 1674 0,'-3'-4'36'0,"0"1"-36"0,-3 2-4 0,0 2-6 0,0 2 3 0,2 3-2 0,2 0 1 16,0 1-4-16,2 0-27 0,2-1-6 0,-1 0 4 15,2-3 3-15,1 0 43 0,0-1-9 16,2 0 1-16,-2 1-6 0,0 0 7 0,1 1 2 16,0 0 4-16,2 2-4 0,-3 1-8 0,3 1 11 15,-1-1 0-15,1 2 6 0,0 0-8 0,-2 1-1 16,1 0-2-16,0 0 2 0,0 0 3 0,1 1-3 0,2 0-6 0,-1-1 4 15,1-1 8-15,-2-5-1 0,-1-3 6 0,1-1-6 16,1-3 11-16,0 0-3 0,0-2 7 0,0-2-4 16,0-4 3-16,-1-3-2 0,0-1 3 0,0-5 1 0,-1-3 15 15,-3-6-13 1,0 1 1-16,-5-2-4 0,-3 0 2 0,-3 3 4 0,-2 1-5 0,-6 7 2 0,1 1-30 0,-7 9 0 16,-5 6-11-16,-7 4 9 0,-5 9-4 0,-5 9 4 15,-4 1-10-15,0 7-8 0,-1 6-136 0,-3 6-388 16</inkml:trace>
  <inkml:trace contextRef="#ctx0" brushRef="#br0" timeOffset="132012.54">9472 13303 326 0,'-4'-2'178'0,"0"1"-15"0,0 0-14 0,2 1-9 15,-2 0-34-15,0 0-42 0,4 0-8 0,0 0-8 0,0 0-30 0,0 0 0 16,0 0-11-16,0 0 10 15,0 0-9-15,0 0-3 0,0 0 1 0,0 0-3 16,0 1-9-16,0-1 11 0,0 0-8 0,0 0 9 16,0 1 0-16,0 0 0 0,0 0 6 0,0 0-5 15,0 0-2-15,0 0-5 0,1 0-2 0,0-1-1 16,1 0 3-16,-1 0 4 0,0 1 3 0,1-1-1 0,-1 0-4 0,-1 0 3 0,1 0-10 16,0 0 8-16,0 0 1 0,0 0-15 0,0 0-2 15,1 0-12 1,-1 0-32-16,-1 0-41 0,1 0-21 0,0 0-5 0,0 0-26 0,0 0 19 0,0 0-7 15,1 0 0-15,-1 0-49 0</inkml:trace>
  <inkml:trace contextRef="#ctx0" brushRef="#br0" timeOffset="132978.18">9542 13487 540 0,'-10'-16'716'0,"1"5"-303"0,-4 1-405 0,2 1 4 0,-3 4-18 0,4 0 1 0,-4 1-5 0,-2-2 1 15,1 1-15-15,-3 1 1 0,-2 1 8 0,-2-2-4 0,-3-1 21 16,0-1-4-16,-4 1 4 0,0-2-4 0,2 2 9 15,-3-1 9-15,4 1 0 0,-4 2 1 0,2 0-6 0,-3 2-10 16,-1 1 0-16,1 0-2 0,-4 1-4 0,-3 5 6 16,-1 1-7-16,-9 3 6 0,-1 2-1 0,-5 1 1 15,3 5 4-15,-2 1-4 0,-2 2-13 0,-3 5 13 16,-6 1-7-16,1 4 10 0,3 0 0 0,2 0-6 16,3 1 5-16,3 1-5 0,-2 4 13 0,-2-1-10 15,1 3 0-15,1-1-2 0,3 0 3 0,-1 0 3 16,6 0 6-16,2 0-5 0,0 1-10 0,5 3 16 15,1 0-12-15,3 4 13 0,0 1-15 0,3-2 6 0,1 1 1 16,1-1 3-16,9-2-5 0,-3 1-2 0,6 1-2 16,5-2 0-16,1 1 5 0,2 1 1 0,4-1 1 15,5 1-3-15,1-1-2 0,1 1 9 0,2-1-8 16,2 2 9-16,3 3-11 0,3-1 4 0,5 3 3 0,2-2-1 16,5 1 6-16,1-2-14 0,5 1 1 0,2-3-6 15,3 3 12-15,4 1 8 0,5 0 3 0,0 3-2 16,5-4-6-16,1-5-4 0,1-5-4 15,7-6 1-15,-2-3 6 0,5-8-4 0,2 2 4 16,-2-3-6-16,-1-6-13 0,5-1 7 0,3-5-10 0,1-8 10 16,3 0 6-16,-5-1 1 0,-3-11 7 0,2-1-7 15,-2-6-1-15,-1-8 18 0,-1 0 4 0,-3-9 6 16,-2-5-1-16,-3-5 5 0,-1-3-1 0,-1-7 5 16,1 0 7-16,3-5-14 0,-1-2 1 0,-6 0-5 15,-1-3-5-15,-10-5-10 0,-2-6-1 0,-4-1-1 0,-6-4 9 0,0-1-26 16,-5 0 11-16,-6-2-15 0,0 2 13 0,-8 2 18 15,-4 4-1-15,-2 6 10 0,-3 1 9 0,-6 1-10 16,-4 2 3-16,-6 4-7 0,-4 1-11 16,-4 7-1-16,-2 4-3 0,-9 3 3 0,2 6-4 0,-5 6-15 15,-7 0 1-15,-2 10-6 0,1 1 5 0,-5 1 1 0,8 9-1 16,-7 0 1-16,0 4 1 0,-2 6-9 0,-3 4-8 16,5 3 1-16,5 5-14 0,7 1-15 0,8 0-24 15,9 1 0-15,3-2-82 0,4 2-86 0,5 1-206 16</inkml:trace>
  <inkml:trace contextRef="#ctx0" brushRef="#br0" timeOffset="133681.07">7627 13179 483 0,'-10'-8'579'0,"2"4"-248"0,0 2-314 0,1 2-7 0,2 0 11 0,0 2 2 0,1-1-13 0,1 1 13 16,-1-2-2-16,4 0 14 0,0 0 4 0,0 0 2 15,0 0 2-15,0 0-22 0,0 0-2 16,3 7-6-16,3-2 2 0,2 1-7 0,3 4 8 0,0 1-8 0,3 2-6 16,3 3 8-1,2 1-12-15,1 4 10 0,-1 3-8 0,3 1 7 16,3 3-1-16,0 0 3 0,-3 3-4 0,8 1-5 0,-2 3 5 0,7 2-5 15,1 1 5-15,0 4-4 0,1 4 0 0,2 5 1 0,-4 3 4 0,0 0-10 16,2 2 2-16,-5 3-5 16,2 1 7-16,2 3 1 0,-2 5 1 0,8 1 0 15,-1 0-5-15,4 0 8 0,4 1-5 16,-7 3 9-16,0 3-5 0,-3 0-6 0,-2-3 4 16,-3 1-4-16,1-5 2 0,-1-4 7 0,-2 0-7 0,1-8 7 15,0-3-12-15,0-5-8 0,1-2-3 0,-2-2-1 16,1 1-5-16,-3 0 0 0,-3-6-9 0,-2-2 5 0,-1-3-8 15,2-3 0-15,-2-1 6 0,-4-6-6 0,-2-2 1 0,0-2 8 16,-5-5-15-16,4 1 11 0,-3-3-20 0,1-1 17 16,-3-2-1-16,-2-2 1 15,-2-4-22-15,3 0-53 0,-2-3-40 0,3-2-6 16,2-1-119-16</inkml:trace>
  <inkml:trace contextRef="#ctx0" brushRef="#br0" timeOffset="134132.06">8897 13030 1344 0,'-10'-5'43'0,"-1"5"-19"0,2-1-7 0,0 7-7 0,1 3-5 0,-4-1 2 15,4 7 3-15,3 2-10 0,-1 0 11 0,2 7-11 16,-4-1-1-16,3 2 1 0,-1 4-1 0,2 0 1 16,1 1-4-16,-1 3 6 0,3-2-5 0,-2 3 6 15,0 0-7-15,1 2 6 0,-6 3-4 0,-1 3 5 16,-2 1 1-16,0 4-4 0,0 0 4 0,-2 1-4 15,-1 1-2-15,0 2 11 0,5-2-8 0,-5 5 9 0,2 2-2 16,-4 6-8-16,-2 6 10 0,-1 4-10 0,-3 0-2 16,0 3 6-16,-4 0 0 0,-2 1 4 0,1 4-3 0,-1-3-5 15,-4 4-1-15,-1-3 0 16,0-3 11-16,4 0-3 0,3-5 8 0,1-2-7 0,9-4 3 16,-8-5 5-16,6-1-6 0,1-2 6 0,-2-1-4 0,7 0-3 15,1-6-1-15,3-4-1 0,0-4-1 0,2-5-7 16,1-1-1-16,3-7-8 0,0-3-33 0,3 0-19 15,0-6-40-15,5-2 12 0,-1-3-99 0,1-4-226 16</inkml:trace>
  <inkml:trace contextRef="#ctx0" brushRef="#br0" timeOffset="134686.21">9677 12866 1125 0,'-4'-14'96'0,"3"4"297"0,-7 0-418 0,9 4-26 0,-2 4-44 16,1 2 12-16,0 0-92 0,-1-7-116 0,6 3 0 16,-14-51-149-1,6 60 349-15,7-17 227 0,-6 1 1 0,2-1 15 16,-2 2-2-16,3 1 0 0,1 1-54 0,-2 2-22 0,5 2-1 16,-3 2-31-16,4 2-26 0,-2 0-3 0,-3 2-6 15,3 1-9-15,-3 3 9 0,-1 3 2 0,-4 2 4 16,-4 0 21-16,2 3 1 15,0-1 8-15,1 2-7 0,2 2-10 0,1 1 1 16,1 4-3-16,1 0 5 0,1 0 2 0,0 0-5 16,1 2 10-16,-1-1-8 0,4 1 2 0,2 1-11 0,-1 3-12 0,2 1 7 0,-3-2 4 15,1 3-10-15,2-4 9 0,0 0-12 0,3-1-5 16,0 0 14-16,3-3-10 0,-3-1 12 0,0 0-7 16,1-2 2-16,0-3 9 15,-1-4-6-15,2-5 5 0,-1-2 9 0,1-5-5 16,-2-3 7-16,3-3-6 0,-2-6-7 0,2-4 1 0,1-5-2 15,-1-2 0-15,-2-6-6 0,0-3 5 0,-3-5-5 0,-1-5 1 0,3-7-9 16,-8 0-1-16,-1-2 2 0,-4 1 17 16,-4 2-14-16,-2 2 13 0,-5 4-12 0,-3 5 14 0,-5 7-17 15,-3 6-6-15,-3 6 0 0,-4 9-11 0,-4 10-31 16,-5 9-19-16,-5 15-8 0,-9 8-83 0,-12 11-383 16</inkml:trace>
  <inkml:trace contextRef="#ctx0" brushRef="#br0" timeOffset="137365.24">19205 13152 504 0,'0'-9'73'0,"-1"-2"79"0,-1 1 76 0,0 4-180 0,2 6 4 0,0 0-39 0,0 0-11 0,0 0-2 15,0 0-11 1,0 0 2-16,0 0 6 0,0 1-5 0,0 0 1 0,0 0 34 0,0 12-3 0,5-9 18 16,1-1 1-16,0 0-15 0,-3 1-3 15,2 3-4-15,2 2-19 16,0 2 18-16,0 0-20 0,1 3 18 0,1 0-9 0,-3 2-2 0,-1 3 13 0,3 2-12 0,-6 2-4 31,4 4 5-31,2-1-11 0,-6 1 9 0,2 3 0 16,0-1 3-16,2 4 4 0,-1 2-4 0,2 0 3 15,3-2-9-15,-3-1 0 0,2-2-3 0,-3-2 13 0,1 1 4 16,0-2 3-16,2-2-3 0,3 0-7 0,1-4 14 16,2-2 3-16,3-2 3 0,-1-5 0 0,2 1 9 15,4-2-6-15,1-3 7 0,1 0-14 0,0-4-2 16,0-3-6-16,3-4 4 0,0-3-7 0,1-5-8 16,2 2 6-16,-1-2-7 0,2-2 10 0,2 0-14 15,-4-4-1-15,-3 0-2 0,-4-2 9 0,-4-1-2 16,-3-1 4-16,-3-3-6 0,-1-3-12 0,-3-1 18 0,-3-2 0 15,-2-2 8-15,-3-1 0 0,-2 1-3 0,-3-2-4 16,-2 2 3-16,-3-1 1 0,0-1-8 0,-3 5 4 16,-1-2-6-16,-2 2 3 0,2 0-1 0,0 1-3 15,1 2 2-15,0 0 1 0,0 3-11 0,3 0 8 16,0 0-8-16,6 4 4 0,-5-1 1 0,7 5-6 16,-1 4 4-16,2 0-2 0,3 6 1 0,-3-1 2 0,2 0-1 15,3 1-5-15,-3 0-1 0,4 1-4 0,1 1 1 16,0 3-17-16,5 1-67 0,0 3-29 0,1 2-14 15,1-1-99-15,-3 3-183 0</inkml:trace>
  <inkml:trace contextRef="#ctx0" brushRef="#br0" timeOffset="137871.84">20553 12938 919 0,'2'-7'150'0,"-1"4"-142"0,-1 3-5 0,0 0-1 0,-3-6-5 0,3 6-8 0,0 0 11 0,0 0-12 15,0 0-11-15,0 0 51 0,0 0-2 0,0 0 27 16,0 0 24-16,0 0-6 0,4 1-4 0,4-1-2 16,2 3-29-16,4 0-5 0,-3 1-10 0,3 2 5 15,3 1-11-15,0 2-8 0,4 1 4 0,1 1-7 0,2 1-9 16,-1 7 11-16,-2-3-5 0,-1 3 8 16,-4 2-8-16,-3 2-1 0,0 2 0 0,-4 3 1 0,-2 0 3 0,-3 0-4 15,-2 2 11-15,-2 1-9 16,-5-2-1-16,-2-1-1 0,-2-2-7 0,-5-3 7 0,0 0-11 0,-1-1 21 15,-5-3-1-15,1-2 8 16,-1-2-6-16,-2-4 8 0,4-3 6 0,-3-1 2 0,-3-3 15 0,10-4-1 16,-2 0 2-16,2-4-1 15,9-1-15-15,-3-5-3 0,0-2-7 0,3-4 6 16,-2-1-6-16,5-4-5 0,2-3 1 0,2 0-3 16,7-5-7-16,5 0 1 0,0-3-9 0,5 2 6 15,1 1-10-15,2-1-21 0,9 4 0 0,-1 4-9 0,1 3-11 16,1 4-18-16,-5 5-15 0,-3 2-1 0,-2 4-34 0,-6 5-21 15,-3 1-37-15,-2 5 5 0,-1 0-74 0</inkml:trace>
  <inkml:trace contextRef="#ctx0" brushRef="#br0" timeOffset="138266.81">21021 13059 1279 0,'4'-20'63'0,"-2"5"-22"0,4 0 26 0,-3 5-38 15,4 4-11-15,-1 1-4 0,-3 1-22 0,3 4 2 0,-5 0-3 0,1 0 2 0,3 3-3 16,-5-3-5-16,0 0 8 0,0 0-4 0,1 6 31 16,4-2-8-16,-2 4 1 0,4 1-5 0,-2-1-13 15,-1 4 13-15,-2-1-9 0,1 3 10 0,0 0-2 16,-2 1-3 0,5 2 6-16,-5-1-7 0,1-1-4 0,-1 2 4 0,-1 2 4 0,-2-2 1 0,4 2-5 0,0-1 1 15,0-1-3 1,-1 0 5-16,-1-3 4 0,0 2-10 0,0-4 0 0,1-2-2 15,3-2 7-15,-3-5 8 0,-1-3 5 0,0 0 0 16,0 0 11-16,12 1-15 0,-7-6 0 0,3-4-5 16,2-4 1-16,-2-4-6 0,1-2 1 0,-4-3-3 15,2-1-3-15,0-3 1 0,1 1-4 0,-1-1 4 0,0-1 10 0,-4 3-12 16,2 0 6-16,-3 7-10 0,2 6-7 0,-1 4 4 16,0 5-3-16,-3 2 3 15,0 0-14-15,5 5 5 0,-3 3-1 0,2 3 3 0,0 1 11 0,0 4 5 0,0-1 2 0,0 2 1 16,1-1 8-16,-2-3-13 0,2 1 4 15,1-2-6-15,1-1-2 0,-1-2 13 0,0 0-7 0,0-4 9 16,1-1-9-16,-1-2-121 0,1 0-108 0</inkml:trace>
  <inkml:trace contextRef="#ctx0" brushRef="#br0" timeOffset="138488.14">21320 12757 1291 0,'0'0'26'0,"0"0"-9"0,0 0-40 0,-5 9 23 0,4-3-7 0,1 3 9 0,0 0-7 0,2 0 6 16,-1-2 8-16,2 2-5 0,0-3-6 0,1 0 9 16,0-1-10-16,3-1 11 0,0 1-2 0,-1-1-2 15,1 0 5-15,0 0-6 0,2 2-2 0,-1-2-22 16,0 0-51-16,-1 1 8 0,-1-1-153 0</inkml:trace>
  <inkml:trace contextRef="#ctx0" brushRef="#br0" timeOffset="138867.26">20560 13753 1436 0,'5'-11'112'0,"0"-1"234"0,2 1-298 0,0 2-34 16,6 0-1-16,-1 2-10 0,3 1-1 0,10 0-8 15,1 0 4-15,8-2-5 0,3 0 5 0,1-2 0 16,1 1 4-16,-1 1 0 0,2-1 10 0,2 1-10 16,3 2-1-16,-1 0-1 0,2 0 9 0,0 0-8 15,-2-2 1-15,2-1-2 0,-3 1 0 0,-5 3 1 0,-3 1-3 16,-3 2 2-16,-2 0 3 0,-2-2-3 16,-3-1 3-16,-1 3-6 0,-5-4-12 0,0 2 7 15,2 1-12-15,-5-3 8 0,3 4-39 0,-6-1 6 16,-5 0-12-16,-1 2 7 0,-5 1-19 0,-2 0-33 0,-1 0-18 15,-6 3-4-15,-2 0-41 0,-3 2-59 0,-3 2-29 16</inkml:trace>
  <inkml:trace contextRef="#ctx0" brushRef="#br0" timeOffset="139247.64">20866 13879 799 0,'-13'-4'128'15,"-2"4"-52"-15,0 2 24 0,2 2-51 0,-1 0-11 0,5 3-23 16,-3-1-11-16,5 0 3 0,1-1 7 0,2-5-8 16,4 0 22-16,0 0-15 0,0 0 37 0,1-5 26 15,6-2-4-15,2-2 10 0,4 1-32 16,4 0-22-16,1-1-4 0,3 0-3 0,-1 3-7 0,1 2-9 16,-2 1-5-16,-1 1 1 0,0 1 3 0,-3 0-3 15,1 2 4-15,-3 3-4 0,-4 0 3 0,4 5-12 16,-2 3-1-16,-1-1-3 0,1 4 8 0,-8 0 1 15,-2 3 3-15,0-1-3 0,2 6-8 0,-5-1 8 16,-6 0-8-16,-1 1 9 0,-1-2 9 0,-4-1-9 16,5 0 9-16,-5 1-12 0,-1-1-1 0,2 1 8 0,-5-4-5 15,2-1 6-15,0-1 4 0,0-4-3 0,1-1 11 16,0-3-9-16,0-4 7 0,3 0-2 0,2-4 1 0,2 0 1 16,1-1 2-16,3-4 2 0,2-1-8 0,2-4 5 15,1-2-17-15,4-5-61 0,2-3-45 0,1-3-7 16,3-1-141-16,3 1-126 0</inkml:trace>
  <inkml:trace contextRef="#ctx0" brushRef="#br0" timeOffset="139612.94">21176 13860 1321 0,'8'-8'86'0,"-1"2"20"0,1-1-27 0,1 1-40 15,2 2-17-15,1 1 1 0,-2 2-18 0,-1 1-2 16,-1 0-2-16,0 0 1 0,1 0 3 0,-1 1-5 15,0 0 5-15,-1 2-5 16,0 0 5-16,0 1-7 0,-2 0-1 0,-1 3-3 0,1 2 3 0,-2-1-3 16,-2 2-5-16,0-1 4 0,-1-1 11 0,-1 1-4 15,-2 4 7-15,0-4-9 0,-1 2-2 0,-1-1 6 16,-1-3-2-16,1 2 3 0,0-3-1 0,2-1 9 16,-1-2 3-16,4-3 1 0,0 0 8 0,0 0 8 15,0 0 15-15,0 0-6 0,-3-6 9 0,6-4-25 16,2 0-6-16,0-4-3 0,1-1-9 0,1-1 2 0,2-5-7 15,-2 3 6-15,0-2-1 0,-2 1-5 0,1 2 5 16,-1 3-6-16,2 2 3 0,-5 4-8 0,0 4 0 0,-2 4-4 31,0 0-7-31,0 0-3 0,7 6-1 0,-4 4 1 16,1 3 6-16,1 3 8 0,1 2 0 0,2 2 2 16,-2 1 3-16,4-3-1 0,0 1 2 0,0-2-1 0,3-1 5 15,-5 1-4-15,2-5-1 0,2-2-3 0,0 0-11 16,4-5-137-16,0-2-106 0,0-1-22 0,6 0-406 15</inkml:trace>
  <inkml:trace contextRef="#ctx0" brushRef="#br0" timeOffset="140200.31">19095 12749 379 0,'-7'-6'56'0,"3"3"40"0,-1-1 26 0,3 2-88 0,2 2-9 16,0 0 22-16,0 0-4 0,0 0 4 0,7-5-44 0,3 5 13 16,5 0-11-16,2-3 14 0,4 0 7 0,3 0 6 15,6 0 11-15,3 0-5 0,4-1-5 0,3-1 11 16,3-1-10-16,2-2 13 0,2 0-3 0,-1 1-14 0,1 1 5 0,1-1-9 16,4 3-6-16,7-2 7 0,2-3-7 0,6 0 8 15,0-4-1-15,1 3-8 0,3-1 12 16,4 1-12-16,0 1 3 0,5-4-5 15,1 1-10-15,1 2 8 0,0-3 9 0,4-1-6 0,4 1 10 0,-2-1-10 16,2 1 4-16,-5 2-11 0,-4-1 2 16,0 0-3-16,-5-1 5 0,-5 1-6 0,-11 2 4 15,-5 2-4-15,-5 1 7 0,-5-2-15 0,0 2-1 16,-7 1-5-16,0 1 5 0,-1 1 5 0,-8 1 2 0,-2 1-2 0,-7 0-10 0,0 2-10 16,-4 1-39-1,-3 0 10-15,-3 2-107 0,-2 2-182 0</inkml:trace>
  <inkml:trace contextRef="#ctx0" brushRef="#br0" timeOffset="143996.56">17672 12072 368 0,'-5'-22'285'0,"1"-2"-119"0,0 7-150 0,2-1-7 16,-1-1-9-16,3 4 9 0,0-2-15 0,0 3 14 0,0-1-11 0,-2 4 2 0,1-2-2 15,1 2 1-15,1 0-16 16,2 0 20-16,-1 1-2 0,3-1 11 0,-4 1 19 0,1-1 19 0,3 0 6 15,-3 4 1-15,1 0-13 0,1 1 19 16,-2 3-18-16,0-1 18 0,-2 4-23 0,0 0-32 16,0 0 1-16,0 0-12 0,0 0-4 0,0 0 0 15,0 0-4-15,0 0 3 0,0 0 12 0,0 1 0 0,0 0 10 0,0 0-12 0,-2 15-11 16,2-12 13 0,0 3-9-16,0-3 11 0,0 1 2 0,2-1-7 15,1 0 6-15,-1 2-8 0,1-2-2 0,-1 1 20 0,1-1 1 16,1 0 7-16,0 1-2 0,0 1 1 0,1 0-3 15,2-1 4-15,-3 2 7 0,1 0-12 0,-1 2 2 16,1 0-5-16,1 0-1 0,-1 3 3 0,2 0 1 16,0 3-1-16,0 1-13 0,0 0 9 0,-2-2-10 15,2 4 10-15,1-1-8 0,0 0-2 0,1 3 3 0,-1-3-3 0,1 3 3 16,0 3-9-16,3 2-5 0,-2 4 2 0,-2 0 12 16,2 2-9-16,-2 2 10 15,7 2-13-15,3 3 1 0,-3 2 4 0,0 0 3 0,1 1 1 16,1 1 0-16,4 2-4 0,2 2 0 15,-1 6 0-15,1 1 0 0,2 2 0 0,-3 4-4 0,0-2 4 0,0 1 8 0,0 1-9 16,0 1 4-16,0 3-6 16,0 2 8-16,1 1-9 0,1 0 5 0,1 1-6 15,1 1 7-15,-2 2-2 0,2 3 2 0,1 0-2 0,-2 3-3 0,3-1 8 0,2 1-7 0,-3 1 7 32,0 2-6-32,1 4 0 0,-4 1 4 0,1 1-3 15,0 1 6-15,-3 4-6 0,0 0 1 0,3 4-2 16,1 0 2-16,-3-5 1 0,-2 4-2 0,-4-6 1 15,1 1-8-15,2 1 11 0,4-1-2 0,-1 0 5 16,-4-3-11-16,4 3 2 0,-1-1 2 0,2-1 1 0,-1 3 7 16,-4-2-8-16,2 0 3 0,-2 3-3 0,-3-3-1 15,0 4-1-15,1 1-1 0,0-3 3 0,-4 4 15 0,4-1-21 16,-1 0 11-16,0-1-13 0,3 2 17 16,-1 3-10-16,-2-1 2 0,0 2-5 0,-3-1-2 0,1 3 10 15,0 0 1-15,4 3 4 0,-2-2-7 0,0-3-2 16,0-1-5-16,-7-3 2 0,2 0-7 0,-2-1 16 15,-1-4-6-15,2-3 9 0,-2-1-9 0,-1-1 5 16,-2-1 0-16,-1-4 2 0,1-2 6 0,-2-8-13 16,1 6 2-16,1 44-5 0</inkml:trace>
  <inkml:trace contextRef="#ctx0" brushRef="#br0" timeOffset="145411.94">18814 12886 513 0,'-1'-21'77'0,"-2"3"41"15,6-1 68-15,-1 1-193 0,2 2 7 0,-1 3-3 16,0 2 3-16,1-1-4 0,1 1-10 16,0 1 18-16,1-1-6 0,-1-2 14 0,4 1 28 0,-1 1 11 15,-2 0 24-15,2-3-14 0,0 1 15 0,2 1-3 16,-1-4-15-16,4 4 11 0,-2-2-24 0,2 1-4 16,4 3 0-16,-3-1-2 0,2 1-15 0,2-3-1 15,-1 2-9-15,4-3 7 0,0 1-13 0,2 0 4 0,-1 1-1 0,4-1 1 0,1 1-5 16,2-1 3-16,3-2 0 0,1 1 2 15,-1-2 1-15,4 1-2 0,0-1-1 16,4-1 0-16,1-1 2 0,1 0 1 0,2 2-1 0,-1 1 2 0,4 1 6 16,3 3-12-1,2-1 4-15,10-2-8 0,2 0 1 0,2 2-2 16,7 1 3-16,-7 5-2 0,4-2-3 0,2-1 2 0,-1 0-2 16,1 0 3-16,1 4 8 0,-3-2-15 0,-1 1 8 15,5 0-10-15,1 2 12 0,0-1-8 0,-5 4 0 16,-3 0-4-16,-4-2-5 0,2 3 14 0,-3-1-5 0,0 0 8 0,-3 3-5 15,0 1-2-15,-7 2 2 0,0 2-1 16,-5 0 5-16,4 4-9 0,3 0 0 0,-2-1-3 0,1 1 13 16,-4 4-5-16,-6-3 4 15,-6 4-6-15,-1 2-9 0,-1 0 9 0,-6 3 1 0,4 1 4 0,-6 0-4 0,3 5-3 16,5 1-3-16,-5 1 2 16,0 3 11-16,-2-2-14 0,-6 0 2 0,0 3-6 0,-1-3 11 0,-2 2-1 15,-2 2 4-15,-3 0-5 16,1 2-10-16,-5 0 12 0,1 4-6 0,-1 4 8 0,-2-1-3 15,3 3-1-15,-2-1 1 0,-4 1-1 0,-2 5-6 16,-1 0 6-16,-2 3-1 0,-2 2 3 0,-1 0 3 0,-2 1-5 0,-4-3 1 0,0 2-2 16,-3 0 3-16,0 1 1 0,-3 4-3 0,0 1 1 31,-3-2 8-31,-3-2-7 0,0-4 9 0,-2 0-10 0,-1-3 0 16,-2 1 0-16,0-2-2 0,-3-2 2 0,6 0-3 0,-3 0 4 0,6-2-1 15,-5-1 3-15,-6-1-2 0,2 1-3 16,-4-2-4-16,0 1 0 0,3-2 5 0,-6 1-2 15,-2-3 3-15,-3-3-2 0,-6 0 4 0,0-2-8 0,-6 0 1 16,3 2-4-16,0-4 8 0,0-1-1 0,1-2 2 16,-3-3 0-16,-2 4 4 0,-1-5-4 15,6-2-2-15,1-3-1 0,-1-3 4 0,5-1-1 16,-6-2 5-16,1-3-5 0,-2-1-1 0,-3-1-33 16,1-2-3-16,-5-2-7 0,2 0 15 0,-2-3-12 15,-5-2 15-15,3-1-14 0,-3-3 30 0,3-3-1 16,-6-4 10-16,-3-3-7 0,-1-2 7 0,-4-4 1 15,-1-1-4-15,-3-4 4 0,-2-1 0 0,-1-4 1 16,2-3 5-16,5-5-1 0,0-2 8 0,-3-6-12 16,-1-4 6-16,1-5-7 0,2-4 6 0,0 0 9 0,2-6-1 15,1-7 4-15,7-2-3 0,1-8-9 0,5-2 1 16,8 0-1-16,0 0-3 0,9-1 19 0,-1 3 5 16,8 1 8-16,8 2 16 0,5 4-3 0,6 0-9 0,13 4 5 15,-1-3-15-15,8 2-7 0,8 0-5 0,8-3-1 16,9 3-9-16,9-3-19 0,10 0 6 0,8 4-10 15,7 2 9-15,10 4-6 0,8 5-4 0,8 8 2 16,-2 5 6-16,-1 9-5 0,-3 9-1 0,-1 8-8 0,-2 4-43 16,-6 7-89-16,-6 7-87 0,-4 6-4 0,4 7-291 15</inkml:trace>
  <inkml:trace contextRef="#ctx0" brushRef="#br0" timeOffset="146458.9">20142 16219 482 0,'-9'-6'70'0,"8"-1"109"0,-3-1 57 16,-2-1-145-16,0 0-3 0,0 2 6 0,4-3-8 0,0 3 6 0,-4-1-35 15,4 0 13 1,-2 0-8-16,2-2 12 0,2 5-11 0,-1-5-12 0,1 3-6 0,3 1 0 0,1-2-11 0,-1 4-28 15,-2 0 8-15,-1 4-14 16,0 0 4-16,8-3-11 0,-5 4-1 16,-1 4-5-16,1 1-2 0,0 6 10 0,5 1-4 15,-3 2 6-15,0 4-4 0,1-1-3 0,-4 4 9 16,2 1-6-16,-4 0 9 0,4 4-1 0,-4-1 0 16,3 3 0-16,1 2-2 0,-4 0 1 0,4 0 0 0,1-1 3 0,1 2 4 15,-3-5-8-15,5 0-2 0,-4 1-2 16,1-6 8-16,5 4 0 0,-4-3 7 0,6-3-6 15,1-2 2-15,-2-5 2 0,4 0-4 0,-1-5 5 0,1-2 3 16,2-3 7-16,-3-2 8 0,4-4-3 16,-1-5 1-16,1-3-6 0,0-3-2 0,3-4 0 0,-4 0-4 15,0-9-4-15,1 1-5 0,-2-4 2 16,0-3-10-16,0 0 14 0,0-3-4 0,-3-1 10 16,-2 2 0-16,-2 1 2 0,-1 1 5 0,-4 5-2 0,-3 1 6 15,2 2-19-15,-5 2 4 0,0 2-8 0,0 2 6 16,-3 3-5-16,2 0 2 0,-3 3-2 0,0 2 0 0,-4 2-2 0,-1 2-3 15,3 0 0-15,3 1-6 16,0 2 8-16,4 1-2 0,-5 2 5 0,1-3-3 0,1 2-7 16,4 2-3-16,0 0-2 0,0 0 4 0,0 0-7 15,0 0 6-15,0 1-8 0,1 13 1 0,3-10-1 16,-2 3 1-16,2-3-1 0,3 0 9 0,0 2-5 16,0-4 3-16,2 2-4 0,-3-1 4 0,-1-2 1 15,1 2 6-15,1-1-4 0,-1 0 3 0,-2-1-2 16,2 1-2-16,-5-1 2 0,1 0 0 0,0 2-1 15,-2-2-2-15,0 4 2 0,-1-3 2 0,-1 1-21 0,2-3 6 16,0 0-11-16,-2 10 5 0,-1-8 21 16,3-2-6-16,0 0 9 0,-13 4-4 0,8-4 4 0,2-1 2 15,1-1 0-15,2 2-6 0,0 0 8 0,-5-11-4 0,2 7 8 16,-3-1-5-16,6 5-12 0,0 0-2 16,0 0-7-16,-2-6-31 0,-3 3-72 0,-3-2-30 0,8 0-12 15,-2 0-69-15,2 2-145 0</inkml:trace>
  <inkml:trace contextRef="#ctx0" brushRef="#br0" timeOffset="147564.84">21260 15691 603 0,'-1'-7'57'0,"-2"0"225"0,0 1-296 0,1 0 26 0,0 3 8 0,0-1 6 0,2 4 28 0,0 0 1 15,0-1 12-15,0-11-6 0,0 6 7 0,4 2 4 32,1-1-7-32,0 0 5 0,3 1-24 0,3 0-17 15,-2 2-6-15,1-1-2 0,1 3-22 0,0 1 6 0,1 4-13 16,-2 0 12-16,1 1-4 0,-1-2-3 0,2 2 7 15,-1 2-7-15,0 3 8 0,1 3-12 0,-1 1 7 16,4 0-9-16,-2 1 3 0,-1 0 4 0,-5-1-7 16,-4 5 6-16,4-1-8 0,-5 2-4 0,4 1 2 0,-6 2-3 15,-1 2 5-15,-2-1 0 0,-5 1 5 0,2 0-4 16,-6-2-10-16,-4-4 20 0,2 1-7 0,-1-3 11 16,-1 2-6-16,3-5 6 0,1-1 4 0,-3-3 4 15,0-1 12-15,1-2 14 0,-2-1-7 0,2-2 12 16,0-3 5-16,3-1-2 0,0-2 16 0,3-5-11 15,3-4 15-15,0 0-20 0,2-4-3 0,3 0-3 16,1-4-16-16,6-4-12 0,-1 1-6 0,5-4 0 16,0 0-10-16,4-3-11 0,2 0-4 0,2 1 0 0,-2 3 2 0,2 4-3 15,2 6 0-15,-2 3-6 16,-5 4-34-16,1 4-37 0,-9 0-32 0,2 4 2 0,0 1-54 16,1 2-184-16</inkml:trace>
  <inkml:trace contextRef="#ctx0" brushRef="#br0" timeOffset="147982.09">21760 15719 1073 0,'-4'-9'175'0,"0"3"-170"0,1-2 5 0,2 5-16 0,-4-1-17 0,3 3 19 0,2 1-10 0,0 0 13 15,0 0-11-15,0 0 13 0,0 0 7 0,0 1 1 16,-8 10-10-16,8-4 32 0,1 1-14 0,2-2 24 15,0 5-12-15,0-1-14 0,3 0-2 0,-2 6-4 16,1-3-17-16,1 3 11 0,-3-1-7 0,3 2 9 16,-3-1-1-16,2 2-1 0,-1 0 1 0,-1-2-4 15,-1 0-7-15,2-2 12 0,0-2-6 0,-2-4 9 16,5 1 0-16,-6-5 12 0,3 0 7 0,-1-2-2 0,-1-2 4 16,4-1 0-16,-1-4 7 0,3-3-3 15,3-2-4-15,-3-4-9 0,2-1-5 0,-3-3 5 0,1-2 4 0,-3-2-15 16,4 1 8-16,-3-2-10 0,-5 3 10 0,2-1-19 15,-3 2 6-15,-2 8-6 0,4 1 16 0,-1 7-2 16,-1 3-8-16,0 0 3 0,1 1-9 0,1 6-8 16,5 1 4-16,-6 7-5 0,4 2 12 0,-2 2-9 15,0 2 4-15,2 0-7 0,-3 1 11 0,2 0 0 0,-4 0 5 16,3-2-5-16,2-3-8 16,-1-2 15-16,1-1-7 0,-1-5 7 0,-1-2-32 0,-3-4-69 15,7-2-49-15,-5-2-10 0,5-1-189 0</inkml:trace>
  <inkml:trace contextRef="#ctx0" brushRef="#br0" timeOffset="148281.31">21915 15541 1031 0,'19'-1'169'0,"-15"2"-148"0,0 0-1 0,-4 1-16 0,4 2-7 0,-3-2 8 16,0 0 4-16,-1-2-1 0,0 0-5 0,2 3 12 15,-1-3-5-15,5-1 9 0,0 0 8 0,-4-1 28 16,5 0 9-16,-4 0 1 0,3-2-14 0,2 2-13 16,-4 1-19-1,1 1 10-15,-3 2-24 0,1 2-1 0,-1 0 0 0,1 3-2 0,0 0-2 0,0 4-1 16,0 2-3-16,1 2 2 0,-2 0 2 0,0 0-4 0,1 1 4 16,-1-1-3-16,4 4 3 15,-6-4 2-15,3-2 2 0,-4-2-1 0,0-2-2 0,2-1 5 0,-3-4-1 16,3 1 2-16,0-4-5 0,1-1 26 0,0 0-3 15,0-5 13-15,-1 2-10 0,2-4-12 16,2 0-7-16,-1-3 2 16,1-4-5-16,1 0-39 0,-2-2-28 0,2-2-8 0,1 1-99 15,-3 2-255-15</inkml:trace>
  <inkml:trace contextRef="#ctx0" brushRef="#br0" timeOffset="148677.68">21589 15474 1236 0,'-2'1'-22'0,"0"4"11"0,2 0-15 0,0 0 17 0,4 1 11 0,2 0-2 0,2-1 7 0,1-1-7 15,0-1-1-15,4-2 13 0,-1 0-3 0,1-1 11 16,2-2 13-16,1-1 0 0,1 0 6 0,1-1-5 16,1-1-9-16,2-1-8 0,0 0-9 0,5-1 5 15,-2-2-2-15,3 1-6 0,0 0 4 0,1 1-7 16,3-1-1-16,0 0 1 0,0-1-2 0,-2 0 1 0,-1 1-1 15,-2 1 0-15,-2 1 5 0,-3 2-5 0,-1 0-4 16,-3-1 7-16,0 1-8 0,-1 1 10 0,-5 0 7 0,2 2-10 16,-2 0 2-16,-4 1-9 0,1 1-26 0,-2 0-37 15,-4 0-39-15,-2 1 1 0,1 1-118 0,-1 1-96 16</inkml:trace>
  <inkml:trace contextRef="#ctx0" brushRef="#br0" timeOffset="149283.96">21061 16455 1276 0,'6'-14'206'0,"3"6"-159"0,0-3 0 0,1 5-4 15,-1-1-41-15,3 2-12 16,7 0 0-16,4 1-3 0,0 0-1 0,3-1 14 0,-1-1-13 0,0 1 14 15,3 0-7-15,-1 0 6 0,2 0-1 0,0 0 1 16,3-1-1-16,4 0-4 0,3 1 1 0,7-2-2 16,3-1 1-16,5-1 6 0,0-1 2 0,2-1 2 15,-2-1 0-15,3-1 15 0,2-1 8 0,5-3 3 0,1 1 38 0,-3 1-28 16,-7 1 5-16,-6 3-13 0,-7 2-6 0,-2 4-14 16,-7-2-1-16,-4 0-3 0,0 0 3 0,-5-2-4 15,1 4 1-15,-1 0-4 0,-2 1-2 0,-2-2 0 16,-4 1-2-16,-5 1 0 0,-2-1-1 0,-2 4-7 0,-1-1-8 15,-4 1-3-15,-2 1-48 0,0 0-47 0,0 0-49 0,-10-2 7 16,1 1-77-16,-5 5-174 0</inkml:trace>
  <inkml:trace contextRef="#ctx0" brushRef="#br0" timeOffset="149710.31">21485 16632 966 0,'0'-12'47'0,"0"3"3"0,0-4-5 0,5 0-25 15,7 5-2-15,-4-3-8 0,10 4-17 0,-6 0 16 0,-4 0 2 16,6 0 10-16,1 1 26 0,0-1-4 0,5 3 9 16,-3 2-10-16,0 0-24 0,0 1 5 0,0 2-17 15,-1 0 14-15,-1 3-20 0,-2 2-3 0,0 0-3 16,0 3 0-16,-3 2-5 0,2 3 4 0,-3 3-3 0,0 1 2 16,2 1 1-16,-4-2 3 0,0 1-2 0,0 0 1 15,-4-1-3-15,0 1 0 0,-3 0 8 0,-4-1-6 16,0 0 10-16,-4 1 1 0,0-3 9 0,2 0-4 15,-3-2 16-15,0-2 26 0,1-2-10 0,-4-3 17 16,2-1-2-16,0-2-13 0,-2-2 2 0,2 0-9 0,-1-1-26 16,-1-2 14-16,3-1-8 0,0-4 12 0,1-2-5 15,2-3-6-15,1-4 4 0,2-1-5 0,1-2-5 0,1 0-20 16,0-1-12-16,1 3-1 0,0-2-23 0,0 3-7 16,1 0-23-16,-1 1 3 0,-1 0-75 0,1 2-132 15,-1 1-41-15</inkml:trace>
  <inkml:trace contextRef="#ctx0" brushRef="#br0" timeOffset="150169.4">21822 16566 988 0,'6'-16'159'0,"-2"8"-84"0,-1 0-11 16,1 4 14-16,0 2-39 0,0-2-4 0,1 3 3 16,3-1-3-16,-1-3-3 0,2 2-20 15,-1-3 11-15,-1 3-10 0,0-3 23 0,2 1-4 0,3 0-8 16,-1 0 4-16,0 0-15 0,2 1-12 0,-3 2-1 0,5-3-2 15,1 4 2-15,-3-1-5 0,-1 0 1 0,-2 4-2 16,1 2 9-16,-3 0-16 0,0 1 7 0,-3 1-12 16,1 1 9-16,-5 1 1 0,2 2 1 0,-1 2-1 15,-2 1-5-15,-1 0 14 0,-2 1-2 0,-2-1 5 0,1 1-5 16,-3-1-2-16,0 0 1 0,-1 0-1 0,0-3 11 16,-2 2-8-16,1-4 0 0,1-1-1 0,3 1 10 15,-2-3-1-15,1 0 7 0,0-3-6 0,6-2 3 16,0 0 6-16,0 0 2 0,-1 0 3 0,0 0 17 0,-3-11-15 15,8 3 4-15,4-4-8 0,-1 0 3 0,0-4-15 16,2-3-6-16,2-1-2 0,1-2-8 0,1-1-7 16,0-3-4-16,-2 1-3 0,-3 1-12 0,0 4 0 15,-3 3 0-15,-1 6-2 16,-1 4 4-16,0 3 1 0,-1 2 14 0,1 2-9 0,-1 1 12 0,-2 2 14 16,0 2-1-16,-1 2 6 15,0 2-3-15,1 4 2 0,2 0 0 0,1 2 1 0,-2 0-3 0,4 2 17 16,-1 0 0-16,3-1 7 0,1 0-5 0,0-1 1 0,2 0-8 15,-1-1 7-15,1-2-6 0,0-1 3 16,0-1 4-16,-1-4-1 0,2 0-4 0,-1-3-9 0,1-3-22 0,0-1 3 16,3-2-89-16,-2-4-218 0</inkml:trace>
  <inkml:trace contextRef="#ctx0" brushRef="#br0" timeOffset="150737.31">21592 16031 729 0,'-8'-4'103'0,"2"3"154"0,-3-2 109 0,4 3-317 0,1 0-51 0,4 2 11 0,4 1-6 16,0 1 10-16,4-3-10 0,2 1 8 0,-2 1-5 15,8-3 9-15,-3 0 10 0,2-3-7 0,5-4 18 16,-1-1-11-16,2-1 22 0,1-3-12 0,-1 2-11 16,0-2 4-16,0 0-28 0,2-1 15 0,-4 1-8 0,-1-1 12 15,2 1-11-15,-3-1-4 0,-6-1 2 0,4 0-2 16,-5-3 6-16,-2 1-3 0,5-1 5 0,-4-2-3 15,-1-2 2-15,0-3-3 0,1 0-5 0,-6-3 6 16,5 1 3-16,3-2-1 0,-4-1 0 0,10 4-1 16,-2-5 2-16,2 2 4 0,2 0 2 0,0-2-1 15,-1 0 0-15,0 2-13 0,2 2 2 0,-3 2-6 0,1 3 1 16,-1 5 2-16,-3 2-3 0,-1 4 2 0,-1 0-2 16,4 1-4-16,-4-2 4 0,4 2-4 0,-1 4 1 15,-1-2-4-15,-1 5-6 0,-1-1 1 0,-2 1-29 0,1 2-30 16,1-1-22-16,1-1 1 0,1 0-37 15,-2-3-9-15,-4 1-90 0,3 3 23 0,-1-1-244 0</inkml:trace>
  <inkml:trace contextRef="#ctx0" brushRef="#br0" timeOffset="151038.07">22289 15155 1124 0,'-6'-4'226'0,"0"-1"-99"15,-4 2-36-15,5 1-2 0,2 3-51 0,3 2-16 16,1 0 2-16,0 0-5 0,3 3-10 0,-1 1-2 15,3-1-6-15,-2 1 7 0,9-2 3 0,-4-1-4 0,3 4 5 16,4-3-4-16,-1-3 4 0,10-2-4 0,-3-1-4 16,4-3-1-16,2 3-16 0,2-4 6 0,3 3-12 15,-3-1 9-15,-3-1-19 0,-5 1-26 0,-3 2-1 0,-4-3-10 16,0 3-10-16,-6 0 43 0,0-1-5 16,-5 2 17-16,0 0 3 0,-4 3-24 0,0-1 11 0,0 6-16 15,-3-2 7-15,-2 1 47 0,-3 4-11 0,-1-2 22 16,-2 7-13-16,0 0 4 0,1 0 12 0,-3 3-9 15,1-1 4-15,-1 1 3 0,1 1-7 0,-2-2 8 16,1 2-10-16,-1 0 1 0,-1 0-7 0,1 0 4 0,2 2-9 16,3-1 3-16,0-2-3 0,2-2 4 15,-2-1 11-15,6-1-15 0,-1-2-14 0,1-1-9 0,3-1-85 0,0-4-181 16</inkml:trace>
  <inkml:trace contextRef="#ctx0" brushRef="#br0" timeOffset="151386.93">22949 14950 1538 0,'-8'-8'-10'0,"0"0"-13"0,1 3-1 0,-3 1-3 16,2 2 6-16,-3 2-11 0,-1 0-1 0,4 2-3 15,-1 0 8-15,-3 2 35 0,4 0 13 0,-4 1 4 16,2 0 28-16,5 3-10 0,-4 0 2 0,6 1-4 15,3 1-7-15,-3 3-12 0,6 2-4 0,0 1 0 0,-1 1-3 16,4 1-12-16,-1 0 10 0,0 0-11 0,1-1 6 16,4 0 3-16,-3-3-9 0,2-1 7 0,-1 0-8 15,0-6 4-15,5 0-7 0,-3-2 6 0,4-2-3 16,-3-2-3-16,1-1 5 0,-1-4-5 0,-1-3 5 0,0-4 4 16,-3-2-4-16,1-3 5 15,-2-1 8-15,-1-1-6 0,-1-6 9 0,-2 1-10 0,-2-4 0 0,-3 0-9 16,-4 1 8-16,-2 4-7 15,-5 1 14-15,-2 7-10 0,-3 4-3 0,-6 2-1 0,-3 6 0 0,-6 2-10 16,-2 4 0-16,2 6-3 16,-5 0 1-16,-1 8-270 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1024" units="cm"/>
          <inkml:channel name="Y" type="integer" max="6196" units="cm"/>
        </inkml:traceFormat>
        <inkml:channelProperties>
          <inkml:channelProperty channel="X" name="resolution" value="400" units="1/cm"/>
          <inkml:channelProperty channel="Y" name="resolution" value="400" units="1/cm"/>
        </inkml:channelProperties>
      </inkml:inkSource>
      <inkml:timestamp xml:id="ts0" timeString="2016-11-14T05:24:21.775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  <inkml:context xml:id="ctx1">
      <inkml:inkSource xml:id="inkSrc1">
        <inkml:traceFormat>
          <inkml:channel name="X" type="integer" max="27760" units="cm"/>
          <inkml:channel name="Y" type="integer" max="15694" units="cm"/>
          <inkml:channel name="F" type="integer" max="1023" units="dev"/>
        </inkml:traceFormat>
        <inkml:channelProperties>
          <inkml:channelProperty channel="X" name="resolution" value="999.99994" units="1/cm"/>
          <inkml:channelProperty channel="Y" name="resolution" value="999.99994" units="1/cm"/>
          <inkml:channelProperty channel="F" name="resolution" value="0" units="1/dev"/>
        </inkml:channelProperties>
      </inkml:inkSource>
      <inkml:timestamp xml:id="ts1" timeString="2016-11-14T05:24:22.743"/>
    </inkml:context>
  </inkml:definitions>
  <inkml:trace contextRef="#ctx0" brushRef="#br0">23407 10323,'0'0,"0"0,0 0,0 0,0 0,0 0,0 0,0 0,0 0,0 0,0 0,0 0,0 0,0 0,0 0</inkml:trace>
  <inkml:trace contextRef="#ctx1" brushRef="#br0">19821 53 132,'5'26'103,"8"-7"-31,5-4-15,9-5-28,7-9-47,9-7-65,0-13-11,8-4-4,-2-14-1,0-2 99</inkml:trace>
  <inkml:trace contextRef="#ctx1" brushRef="#br0" timeOffset="8907">37 12256 272,'0'0'89,"0"0"-2,-37 35-95,37-35-41,0 0-64,0 0 3,0 0 7,0 0 39,0 0 64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159" units="cm"/>
          <inkml:channel name="Y" type="integer" max="18850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999.96686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0-31T03:55:05.924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context xml:id="ctx1">
      <inkml:inkSource xml:id="inkSrc95">
        <inkml:traceFormat>
          <inkml:channel name="X" type="integer" max="12064" units="cm"/>
          <inkml:channel name="Y" type="integer" max="7540" units="cm"/>
          <inkml:channel name="T" type="integer" max="2.14748E9" units="dev"/>
        </inkml:traceFormat>
        <inkml:channelProperties>
          <inkml:channelProperty channel="X" name="resolution" value="400" units="1/cm"/>
          <inkml:channelProperty channel="Y" name="resolution" value="400" units="1/cm"/>
          <inkml:channelProperty channel="T" name="resolution" value="1" units="1/dev"/>
        </inkml:channelProperties>
      </inkml:inkSource>
      <inkml:timestamp xml:id="ts1" timeString="2025-10-31T03:56:46.204"/>
    </inkml:context>
  </inkml:definitions>
  <inkml:trace contextRef="#ctx0" brushRef="#br0">6207 9213 321 0,'-1'-5'178'0,"0"0"-57"0,0-2-77 16,1 0-5-16,2 2 11 0,0 3-8 0,1-1 11 0,-3-1-5 15,2-1 31-15,-2 1 14 16,0 1-11-16,2 0 12 0,-2 1-31 0,3 0-28 15,-3 2-5-15,0 0-8 0,0 0-24 0,0 0-1 16,0 0-18-16,0 0 10 0,0 0-6 0,1 0 1 0,9 12 12 0,-8-4-12 0,0 1-13 16,0 4 29-1,-1 1-14-15,-1 3 19 0,0 1 9 0,0 0-11 0,0 1 13 0,0 2-13 16,1 0 4-16,0-2 10 16,0 0-4-16,0 1 6 0,1-3-4 0,0 0-3 0,1-1 2 0,0-5-3 15,0 3-10 1,4-5 14-16,-4-3-5 0,3 4 10 0,1-7 3 15,2-1 9-15,0 0 0 0,4-3 4 0,2-2-8 0,1-5-6 16,1 1-3-16,0-5 1 16,-1-2 1-16,0 1-9 0,1-4 3 0,-1 1-6 15,2-1 2-15,-2-3-11 0,0 1 10 0,0 0-8 16,-4-2 13-16,-4 0-13 0,-4 1-1 0,-3 4-1 16,-1 2 7-16,1 3-8 0,-4 3 2 0,2 4-4 15,1 4-5-15,0 0-6 0,0 0-6 0,-1 1 2 16,1 4-3-16,-5 4 14 0,2 1-2 0,0 2 6 15,-3 1 5-15,2 1 1 0,2 3 5 0,3 0-5 16,-1-2-7-16,2 1 9 0,5-1-9 16,-3-2 10-16,0-1 3 0,1 0-9 0,-5-2 12 0,3-2-12 15,-1 0 11-15,5-1 2 0,2-1-3 0,-2 1 3 16,2-1-5-16,-3 0-10 0,0-3-26 0,4-2 2 16,-3-1-88-16,1-6-163 0</inkml:trace>
  <inkml:trace contextRef="#ctx0" brushRef="#br0" timeOffset="266.68">6562 9075 1167 0,'-8'-26'206'0,"3"5"-161"0,4 3 22 0,1 4-60 0,3 3-7 0,3 4-39 16,-2-1-13-16,1 2-10 0,2 0-5 0,2 0 34 15,5 2 10-15,-4 0 5 0,-2-1 28 0,-4 4 14 16,-4 1 11-16,0 0-5 0,0 0-15 0,0 0-7 16,0 0-22-16,6 5 13 0,-4 2 1 0,2 1 0 15,0 2 16-15,1 0-13 0,2 1-2 0,-3 3-1 16,-2 0-23-16,1 0 10 0,-2 2-41 16,1 0-84-16,3-1-45 0,-1 2-18 0,2 0-131 0</inkml:trace>
  <inkml:trace contextRef="#ctx0" brushRef="#br0" timeOffset="741.01">7154 9003 700 0,'-1'-13'87'16,"0"2"-55"-16,1 4-1 0,0 1-9 0,0-1 19 16,2 0 23-16,0 1-4 15,0 0 14-15,0-1 8 0,2 3 11 0,-2-2 5 16,1 0 2-16,1 3-8 0,2-1-31 0,-1-1-9 16,3 4-4-16,-1-2-30 0,1 2-12 0,2 1-6 0,0 1 0 15,3 3-13-15,1 3 9 0,-2 0-5 0,5 3 8 16,-2 1-3-16,1 3-3 15,1 3 3-15,-1 0-2 0,2 3 14 0,-4 0-13 16,-3 0 1-16,-1 5-6 0,-2 2 7 0,-2 1 3 16,0-1 3-16,-7-1-1 0,-4-1 5 0,-5 1-6 15,-3 0 1-15,1 0-2 0,-5 0 5 0,-2-3-2 16,1-2 3-16,-5-4-3 0,3 0 3 0,0-4-3 16,-1-2-1-16,3-2 0 0,0-3 9 0,3-2-5 15,0-1 9-15,4-3-7 0,1-3 13 0,4-2-1 16,1-2 3-16,2-1-1 0,2-3 5 0,1-2-14 15,1-4 0-15,4-4-6 0,4-2-10 0,2-3 1 16,3-1-3-16,2 0 4 0,3 2-12 0,2 3 1 16,6 3-6-16,-1 4 4 0,4 5-15 0,0 4 14 0,-6 3-17 15,-1 3 11 1,-9 3-39-16,-3 2-77 0,7 2-51 0,-3 1-17 0,2 0-182 0</inkml:trace>
  <inkml:trace contextRef="#ctx0" brushRef="#br0" timeOffset="1215.33">7601 8867 1233 0,'2'-8'18'0,"1"2"-14"0,0 2-20 0,1 4 9 0,1 1-15 0,2 1 6 15,-2 1 8-15,-1 1-6 16,0-1-1-16,-1 1 7 0,-2 1-4 15,0 1 7-15,-1 1 21 0,0 1 2 16,-1 0 6-16,0 3-5 0,2-1-19 0,0 2 5 16,-1 0-7-16,2 2 8 0,-1 0-6 0,0-1-1 0,4 3 1 0,-3-2-2 15,0 1-7-15,1 2 19 16,0 1-10-16,1-1 14 0,-2 0 4 0,4 0 0 16,-3-3 11-16,3 2-7 0,-1-1-3 0,0-4 2 15,1-1-5-15,2 0 8 0,0-2 10 0,1-3-7 16,-1 1 6-16,0-3-5 0,1-2 8 0,-1-1-3 15,1-2 7-15,-1-4-5 0,3 0-7 0,-2-3-4 16,0-3-6-16,3-2 5 0,-4 0-7 0,2-7-16 16,1-2-7-16,-4-4-2 0,1-1-6 0,-3 1 4 15,-3 0 2-15,0 5 2 0,1 2 7 0,-2 6-9 0,1 6-2 0,4 5-4 16,-6 3-5 0,5 3-24-16,-5 2 8 0,2 6-12 0,0 5 26 0,0 2 8 15,3 4 3-15,0-1 2 0,1-2 17 0,0 4-10 0,-4-4 6 0,3 4-9 16,0-4-2-16,-1-3 16 15,4 0-6-15,-6-3 12 0,0-2 1 16,2 0 5-16,-2-3 5 0,0-2-3 0,-1-1-22 0,-1-5-62 16,0 0-113-16,0 0 10 15,1 0-407-15</inkml:trace>
  <inkml:trace contextRef="#ctx0" brushRef="#br0" timeOffset="1619.33">7987 8520 61 0,'13'-9'9'0,"-3"4"101"0,-4 1 24 0,-1 3-12 0,-3 0 12 0,-1 1-46 15,0 3-6-15,-1-3-10 0,0 0-26 0,0 1 15 16,-3 10-23-16,2-3 20 0,-1-1-24 0,0 3-15 16,1 1 7-16,1-2-12 0,0 4-14 0,0-1 11 15,3 2-9-15,-1 3 13 0,2-2 3 0,2 2-16 16,0-2 9-16,-1 0-11 0,-1 2 0 0,0-5 9 16,-1 0-2-16,-1-3 7 0,1 0-5 0,-1-2 6 15,-1-1 11-15,0-3-2 0,-1-3 12 0,0 0 54 16,0 0 0-16,0 0 24 0,6-4-25 0,-5-3-28 15,-1-2-15-15,0-3 4 0,-1-4-12 0,-2-3-17 16,2 0 2-16,0-3-6 0,0 1-1 0,0-3-5 16,1 3-4-16,0 2 1 0,0 2-16 0,2 6 8 15,0 0-10-15,2 4 10 0,-2 3-10 0,2 2-25 16,0 4-11-16,0 4-5 0,0 5-31 0,-1 5-81 16,1 2-117-16</inkml:trace>
  <inkml:trace contextRef="#ctx0" brushRef="#br0" timeOffset="2188.4">6265 9745 695 0,'1'-13'106'0,"1"1"276"0,-1 3-313 0,3 3-34 0,0 2-14 16,3 4-3-16,1 1-32 0,1 2 16 0,1 0-6 15,6 4 11-15,-1-1 11 0,2 2 9 0,1 1 6 16,4 0-4-16,0 0-12 0,2 1 12 16,4-1-5-16,-1-2 9 0,5 1-15 0,6-3 0 0,6-2 1 15,5-3 0-15,5-1-5 0,2-4 2 0,6-2-3 16,4-3 5-16,0-1-3 0,8-6 23 0,1 0-5 15,0-1 13-15,11-1-15 16,-2 2 15-16,1-1-11 0,3 0 12 0,-8 0-28 0,4 2-7 16,-7 2-3-16,-4-1 1 0,-3-1-1 0,-9 1-2 15,-3 1 3-15,-5 2-2 0,-2 1 7 0,-7 1-14 16,-3 1 4-16,-7 1-5 16,-6-1 7-16,2 3-2 0,-5-3 3 0,-4 3-2 15,-2 2 3-15,-5-1-1 0,-6 4-1 0,-3-2 1 16,0 0-6-16,-5 4-9 0,1-1-21 0,-2 0 6 15,-8 3-31-15,-3-3-11 0,-5 4-13 0,-3 3-4 0,1 0-45 0,-3 3-148 16,1 2-131-16</inkml:trace>
  <inkml:trace contextRef="#ctx0" brushRef="#br0" timeOffset="2662.97">6831 10059 1240 0,'1'-16'87'0,"3"2"-14"0,0 3-11 0,4 4 1 0,4 1-32 16,1-1-20-16,4 0 2 16,1-1-8-16,3 5-2 0,1 1-3 0,-2 1-4 15,2 2 1-15,-4 0-3 0,0 2 10 0,3 2-4 0,-4 0 5 0,3 1 6 16,0 1-13-16,-3 1-2 0,1 2-6 0,-2 1-8 16,-1 5 17-16,-1-1-3 0,-3 1 6 0,-1 1-2 15,-3 3-7-15,-3 1 2 0,-3 3-3 16,-1 0 4-16,-6 0 0 0,-2 0 5 0,-3 0-1 15,-2-2 7-15,-2-1-3 0,-2 1 1 0,-1 0-2 16,-1-2-5-16,-2 0 11 16,-2-3-9-16,1 0 11 0,0-1 3 0,0-4-2 0,6-3 11 0,-1-4-7 15,3 0 10-15,0-4 0 0,-1-1 7 0,3-2-3 16,3-3 6-16,4-1 0 16,-1-3-6-16,4-4 5 0,-1-2-15 0,8-4-20 15,5-4-7-15,7-3-5 16,4-2-29-16,-2-1-46 0,9 2-24 0,3-2-8 15,2 5-50-15,6 4-167 0</inkml:trace>
  <inkml:trace contextRef="#ctx0" brushRef="#br0" timeOffset="3123.86">7359 10026 1597 0,'0'-16'30'0,"0"6"-15"0,4 3-17 0,4 4 6 16,4 2-4-16,1-4-8 0,-2 0 8 0,9-2-9 16,-6-1 12-16,8 3-8 0,1 1 0 15,-7 0-5-15,1 2 5 0,-2 1 6 0,-4 1 2 16,3 1 0-16,-3 2-13 0,0 3 10 0,1 1-14 16,-3 2 13-16,-1 1-10 0,-2 1 0 0,-4 2 3 15,-1 3-2-15,-2-1 1 0,-3 2-1 0,-1-1-5 16,-3-1 2-16,-1 1 10 0,-1-1 3 15,-3 0 13-15,1 1-9 0,-2-3-6 0,0-2 18 0,2-2-3 16,1-3 13-16,2 0 1 0,5-3-6 0,-3-1 9 16,3-2-5-16,2 0 17 0,2-5 1 15,5-1-5-15,1-5 4 0,1-1-20 0,5-5-4 16,1-3-5-16,4-2 3 0,3-1 7 0,-2-4-31 16,1-3-2-16,0 0-11 0,-1 1-4 0,0 1-7 15,0 4 5-15,-5 7-6 0,-2 3 17 0,-3 6-8 16,-2 3 6-16,-2 1-7 0,-1 4 12 0,0 0-7 15,-2 5 3-15,1 4-4 0,2 0 2 0,-2 3 23 16,-1 2 0-16,2 5 8 0,-2 3-3 0,-1 2-8 16,7 0 1-16,-4-1-2 0,4-3 5 0,4 0 3 15,-1-2 3-15,9 0 1 0,0 0 13 0,3-3-21 16,6 0-84-16,5-5 8 0,5-3-397 0</inkml:trace>
  <inkml:trace contextRef="#ctx0" brushRef="#br0" timeOffset="11431.75">6108 8435 353 0,'1'-3'266'0,"1"-3"-92"16,-2 2-132-16,-3 2-4 0,3-1-26 0,0 4-2 15,3 0-17-15,-1-1 10 0,-4-2 3 0,2 2-7 16,0 0 8-16,0 0-10 0,0 0-6 0,0 0 29 15,0-1-5-15,0 0 16 0,0 0 4 16,0 0-2-16,2-16 0 0,5 13-3 0,1 1-24 16,-3-1 14-16,3 0-10 0,4 2 13 0,-2 0-5 15,6 2-2-15,2-1 14 0,-1-1-9 0,4 1 22 16,-1-1-10-16,2 0-2 0,3-1 2 0,3 0 12 16,3 0-14-16,1-1 7 0,5-1-10 15,6-1-7-15,4-2 13 0,6-1-9 0,7-1 11 16,2-1-17-16,1-1-4 0,4 2 1 0,3 0-1 15,2-2-1-15,0 0-13 0,0-3 0 0,-6 3-2 16,-2-1 13-16,2 3-12 0,-2-2 8 0,1-1-10 16,1 4-3-16,-4-3 10 0,-1 3-6 0,-2-1 8 15,-2 0-3-15,-4 1-3 0,1 3 4 0,-6 0-3 16,-1-2 8-16,-6 3-8 0,-5 1 3 0,-3 1-5 16,-7 0 1-16,-1 1 2 0,-1 1 1 15,-6 0 0-15,0 1 1 0,-2 0-4 0,-4 1-1 16,0 1-1-16,0-1-9 0,-3 1-32 0,-1 3-59 0,1-2 4 15,-5 3-209-15</inkml:trace>
  <inkml:trace contextRef="#ctx0" brushRef="#br0" timeOffset="20916.02">6137 5226 244 0,'0'-2'31'0,"0"-3"-21"0,0 3 59 0,0 2 3 16,0 0-10-16,0 0 9 0,0 0-36 0,0 0 0 15,0-1-6-15,0 0 7 0,0 0 8 0,-5-15 6 0,-1 11 9 16,-2-4-3-16,6 5-7 0,-2-3 28 16,-1-2-15-16,3 2 20 0,-2-2-18 0,2 1-21 0,1 2 5 0,0-1-9 15,0-3-3-15,-3 2-15 0,-4-1-4 0,0 1-3 16,3 3-3-1,-3 3-8-15,8-2 5 0,-6 0-7 0,-1 0-8 16,0-2 11-16,-3 1-9 0,1-3 10 0,3 4-5 0,-4-2 3 16,-1 2 0-16,2 2-1 0,-6-3-15 0,1 1 17 15,0-1-4-15,-3 0 10 0,4 2-4 0,-3-2-2 16,-3 0 8-16,1 1-6 0,-2-1 2 0,-1-1-4 16,0 4-4-16,-1-1 2 0,-2 2-1 0,0 3-5 0,-3-2-3 0,6 3-1 0,1 1-8 15,-3-1 16 1,5 3-4-16,-5 0 7 0,-1 0-3 0,3 2-4 0,-1 3-1 0,0-4-2 15,1 3-5-15,-5 0 11 0,-1-1-5 0,0 3 7 16,-3 3 0-16,-1 0-10 0,-6 2 2 16,3 0-7-16,-2-2-1 0,-2-1 9 0,10 0-2 0,-7 1 4 0,3 0 4 0,-1-1-1 15,-2 2 4 1,2 0-4-16,-1 3-11 0,1 0 15 0,-1-1-13 0,-4 1 15 0,7 1-3 0,1-1-3 16,4 2 4-16,3-3-5 0,-2 0-13 0,1 1 18 15,0 1-11-15,1-2 13 16,3 2-12-16,-4-4 6 0,1 4 1 0,1 1 0 0,1 3 13 0,-1 0-12 0,-1-3 9 15,2 1-10 1,-3 1 0-16,-1-1 10 0,0 0-5 0,2 1 7 16,4 1-15-16,3 1 13 0,-1-1-2 0,1 0 7 0,1-1-8 0,1 1-6 15,5-2-3-15,1 4 1 16,4 3 0-16,-2 1 6 0,5 0 5 0,-2 0-2 16,1-2-7-16,2 0 4 0,1 3-5 0,2-1 5 0,-1 2-11 15,4 2 15-15,-2-3-15 0,5 1 16 0,3 1-4 0,-3 1-2 0,0 4 13 0,0-1-13 16,-2 1-13-16,1-2 16 0,1 0-13 0,1 2 15 15,4 1-8-15,1 0 5 16,0 1 4-16,0-1-4 0,3 1-10 16,-4 1 11-16,1-2-8 0,0 2 9 0,0-2-6 0,1 0 4 0,2 3 0 15,-2-2-1-15,1 2-8 0,0-4 6 16,1 2 5-16,2-3 0 0,0-4-2 0,0 5 2 0,0-5-6 0,1-2 5 16,1 1-10-16,1-5 10 0,0-4-6 0,2-1 9 15,3-2-1-15,2-1-6 16,3 1 8-16,1-2-9 0,-2 0-3 0,-3 0 6 15,1-3-4-15,2-1 9 0,0-1 5 0,2-3-11 16,-1-1 7-16,4-1-9 0,1-1 4 0,4-1 7 16,5 1-12-16,-6-7 11 0,6 1-1 0,-3-3-2 15,1-4 11-15,-4-3-11 0,5-3-8 0,-3-5 10 16,4-3-5-16,5-2 6 0,-1-6-8 0,4-4-2 16,-1-1-2-16,-4-2 2 0,5-1 0 0,-1-4-6 15,-2-6 1-15,7-1-4 0,-6-4 3 0,0-4 2 0,3 0 0 16,-9-4 1-16,1-3-8 0,-3-1 12 0,-5-2-7 15,-1-1 10-15,2-2-2 0,1-1-4 0,1 0 9 16,-2-2-7-16,-8 1 16 0,-7 0-12 0,-4 0 11 16,-3 3-11-16,-2-1 7 0,-5 1-5 0,-3 2-1 15,-7-2 1-15,-3-1-2 0,-5-2-3 0,-5 0-9 0,-7-3 6 16,-3 1-12-16,-4 2-6 0,-7 1 2 0,-6 2-5 16,-5 1-8-16,-3 6 11 0,-4 3-6 0,0 4 6 15,1 0-16-15,-11 7-30 0,0 4 4 0,-13 13-14 16,-6 11 4-16,-13 8-58 0,-4 13-72 0,-8 12 1 0,-17 14-228 15</inkml:trace>
  <inkml:trace contextRef="#ctx0" brushRef="#br0" timeOffset="26784.05">4750 12127 768 0,'-2'-11'109'0,"2"1"319"0,1 2-391 0,-6 0-26 16,5 2-2-16,-3 1-6 0,-1 2-3 0,7 3 0 15,-3 0-5-15,0 0 4 0,0 0 6 0,0 0-8 0,0 0 9 0,15-4-8 16,-14 4 18-16,0 0-9 0,-1 0 7 0,0 0-9 16,0 0 0-16,0 0-2 0,0 0-3 0,0 0 4 0,0 1 6 15,0 0-3-15,0 0-3 0,-7 19 1 16,8-14 1-16,4 4 3 0,-1-1 3 16,-3 3-3-16,4 4-12 0,-5-1 13 0,1 3-4 0,4-1 10 15,-8 2-12-15,6 2-1 0,0 3 1 0,-3-1 0 0,3 1-1 0,0 4-3 16,4-2 3-16,3 1-1 15,-3-2 8-15,2 0-3 0,-5-3-1 0,1 0 0 16,3-2-3-16,0 2 8 0,-1-5-6 0,3 0 8 0,2 0-1 16,-1-4-4-16,6 4 5 0,-9-7-5 15,2 2 4-15,1-5-3 0,0 0 1 0,0 1 0 0,0-3 10 16,1-1 0-16,1-4 1 0,2-2-1 16,-2-2-1-16,0-5 0 0,1 2 4 0,1-5-3 0,2-1-2 0,3-1-4 15,-1-2-2-15,-2-1 3 0,-1-4 1 0,1-2 20 0,-1-3-6 16,1 3 11-16,-7-2-6 0,0-1-11 0,-4 1 4 15,-3-3-6-15,8 2 8 0,-10-2-6 0,2 2 1 0,-3 1-3 16,-4-1-5-16,-2 3-6 16,0 0-1-16,3-2-1 0,-8 0-6 0,2 1 1 15,-4 4 0-15,-4 1 1 0,8 3 2 0,-4 1-10 0,4 1 1 16,2 5-3-16,-3-1 6 0,4 4-3 16,3 1 2-16,-4 0-2 0,7 3 0 0,-1-1-3 0,1 3-5 15,0 0 2-15,0 0-2 0,0 0-51 16,8 2-17-16,1 3-16 0,0-1-73 0,5 2-220 0,-5-2-40 0</inkml:trace>
  <inkml:trace contextRef="#ctx0" brushRef="#br0" timeOffset="27259.41">5545 12000 1353 0,'-8'-15'223'0,"2"5"-211"0,0 1 8 0,3 3-19 0,1 2-12 0,0 0 11 0,0 1-7 0,1 0 9 16,0 0-4-16,1-1-4 0,0 0 7 0,0-1-4 15,0 1 10-15,0 1 26 0,0 3-2 16,0 0 11-16,0 0-8 16,1 0-13-16,13-5-4 0,-7 7 0 15,-1-1-3-15,5 2-12 0,2 1 6 0,2 1-8 0,1 1-4 16,-1 1 6-16,0 3-2 0,-3 0 5 0,3 1-2 15,-1 1-3-15,-2 3 0 0,7 1-2 0,2 2 6 16,2 1-3-16,2 1-2 0,-6 0 0 0,-4 0-5 0,-1 2 10 16,-3 1 0-16,-1-1 4 0,0 0-6 0,-4-1-5 15,-1 2 3-15,-5-3-4 0,-1 2 1 0,-5-1 7 16,-4 2-9-16,-2 1 8 0,-1-3-3 0,-4 0 0 16,-3-1 8-16,-2-3-4 0,-2-3 13 0,0-2-19 15,0-3 8-15,5-2-10 0,1-1 4 0,5-2 14 16,-3-4 1-16,7 1 5 0,-4 0 6 0,3-5 17 15,4 2-7-15,-5-4 11 0,9-3-8 0,-3-3-7 0,3-3 4 16,-1-4-5-16,1-2 0 0,4-1-24 0,3-3 0 16,5-1-7-16,1 2 2 0,9 1-5 0,-3-1 0 15,1-1-3-15,4 1-3 0,-3 1-7 0,6 4-3 16,0 4-2-16,0 1-9 0,-2 6-32 0,-2 0-8 0,-6 4-8 16,-2 3-19-16,0 0-25 0,-3 3-36 0,-1 2 1 15,-1 0-87-15,-1 0-94 0</inkml:trace>
  <inkml:trace contextRef="#ctx0" brushRef="#br0" timeOffset="27688.07">5937 11965 1208 0,'0'-15'76'0,"0"2"139"0,0 2-205 0,0 3-3 0,3 3-8 0,-1 2 5 0,4 1-6 0,-2 2-3 16,2-1 3-16,0 2-3 0,-3 1 2 0,2 0 3 15,0 3-2-15,-2 1 3 0,1 2 12 0,1 2 2 16,-4 1-8-16,4 3 5 0,-1 0 4 0,0 3-13 16,0 0 14-16,0 2-16 0,1 0 4 0,3 2 3 15,-2 0-6-15,3-3 6 0,3 4-4 0,-7 1 2 0,10-3-1 16,-6 3 0-16,-1-4-15 0,4 1 18 0,-6-1-9 16,4-1 12-16,4-2-9 0,-6-1 5 0,0-2 4 15,3-4-1-15,1 1 4 0,2-2-5 0,0-2 14 16,-1-3-8-16,-3-3 16 0,2-2-3 0,0-3-4 0,-3-1 3 15,1-4-11-15,1-2 14 0,0-2-4 0,-2-2 7 16,1-2-19-16,-1-6 11 0,-1-2-9 0,-2-2 11 16,-1-3-12-16,0 2 12 0,-3 0 0 0,1 0 5 15,-2 0-1-15,-2 0-10 0,-2 1-5 0,-1-2 0 16,0 2-12-16,-1 2-1 0,-1 4-3 0,-1 2 3 16,0 3 0-16,0 5 1 0,0 0 0 0,-1 4 1 0,0 0 3 15,1 2-12-15,-1 3 7 0,2 1-8 16,1 1 4-16,1 2-4 0,-3 0 0 0,5 2-2 0,0 1 0 15,-2 0-6-15,3 2-20 0,-1 0 4 16,2 1-66-16,0 2-35 0,0-1-48 0,3 2 4 0,-1 1-143 0,1-2-130 16</inkml:trace>
  <inkml:trace contextRef="#ctx0" brushRef="#br0" timeOffset="28178.72">5565 12734 810 0,'-9'-2'49'0,"3"-1"21"0,1 2-23 0,1 1-27 0,4 0 13 0,0 0-13 0,0 0 18 0,0 0 25 15,0 0 5-15,0 0 11 0,0 0 14 0,0 0-18 16,0 0-9-16,0 0 4 0,9-5-15 0,-1 3-19 16,4 1 1-16,-1-1-7 15,6 1-4-15,1 1-7 0,2-3 2 0,4 1-3 0,-6 0-1 0,6-2 1 0,2 0-5 16,6-1 5-16,2 1-1 0,0-2-8 0,3 3 3 15,-3-1-4-15,1-2 3 0,4 3-9 16,1-1 0-16,-5 1-1 0,-3 0 3 0,1-3-4 0,-1 1 7 16,2-2-7-16,6-1-5 0,-9 2 13 0,-1-1-8 0,-1-1 14 31,-3 1-4-31,-4-1-10 0,0 1 4 0,-2 0-6 0,-3 1 9 0,-3 0-3 0,-3 3 3 0,-1-3-3 16,-1 0-2-16,-3 0 0 0,2 3-11 0,-5 1 5 31,2-1-22-31,-4 1 4 0,1-1-29 0,1-1 13 15,-3 4-77-15,0 0-89 0,-3-4-73 0,0 5-15 16,-2 0-260-16</inkml:trace>
  <inkml:trace contextRef="#ctx0" brushRef="#br0" timeOffset="28621.85">5829 12975 1038 0,'-5'-1'50'0,"-3"1"9"0,0-1-38 0,5 1 1 15,3 0-16-15,0 0 12 0,0 0-13 0,0 0 7 0,0 0 14 16,11-6-5-16,-3-1 23 0,2 2 12 0,5-2-7 16,-2 2 8-16,1 0-24 0,1 0-18 0,0 1 0 0,-1-1-7 15,1 3-19-15,0 0 18 0,1 1-12 0,3 3 16 16,-3 2-5-16,0-1-6 0,-3 2 4 0,0-1-7 15,-3 1-8-15,3 5 13 0,1 3-12 0,-4 1 12 16,1-1-7-16,-4 4-1 0,0-1 2 0,-2 1-2 16,-1 1 0-16,-2 1-1 0,0-2 0 0,-6 2-3 15,1 1 1-15,-4-2 6 0,1 0 2 0,3 1 0 0,1 1-7 16,-8-2 9-16,-3 0-2 0,-2 0 5 0,-2 0-2 16,7-1 1-16,-1-3-3 0,-1-1 2 0,-2-2 7 0,1-2 14 15,-6 0 2-15,7-4 3 0,-1-1 7 0,2 1 5 16,2-2 2-16,0-3-1 0,1 1-8 0,1-1 12 15,1-3 3-15,2-1 3 0,-2-2-4 0,4-2-10 16,-2-3-8-16,4 0 3 0,-1-2-12 0,2-4-10 16,3 0-1-16,-1-2 0 0,4-1-3 0,1 1-6 15,3-1-6-15,1 1 1 0,5 0-14 0,0 3-14 16,1 1-16-16,2 0 2 0,4 3-38 0,3 2-31 16,-5-2-26-16,-1 8-7 0,-5 0-100 0,5 0-169 15</inkml:trace>
  <inkml:trace contextRef="#ctx0" brushRef="#br0" timeOffset="29050.91">6352 13015 1558 0,'1'-5'262'0,"-1"-4"-176"0,2 4-54 0,0-2-5 15,1 2-29-15,2 2-16 0,2 1-15 0,0 2 5 0,1-2-15 16,0 1 27-16,0 0 8 0,-1 1 2 0,0 0 5 15,-2 3 6-15,1 0 1 0,1 2 1 0,0 2-6 16,0 0-1-16,-1 4-2 0,-3-2 2 0,2 0 6 0,-5-1-11 16,0 5 5-16,-3 0-9 0,3 0 8 0,-1 0-4 15,-1-2-2-15,2 0 2 0,-10 0 13 0,5 1-8 16,0-4 9-16,-2 0-11 0,2-3-4 0,1 0 14 16,0-2-1-16,4-3 7 0,0 0 3 0,0 0 2 15,0 0 2-15,0-6-1 0,2-1-2 0,1-2-9 16,3-4 3-16,3-2-4 0,1-6 8 0,4-2-13 0,-1 1 1 15,-1-6-3-15,1 0 4 0,3 1-4 0,0-3 10 16,-3 1-8-16,0 2 2 0,-3 5-11 0,-1 2-5 16,4 8 1-16,0 4 4 0,-4 2 3 0,3 5-3 15,-12 1 3-15,2 4 4 0,4 2-6 0,-6 1 2 0,5 5-5 16,-1 2 7-16,-2 3-2 0,0 3 3 16,1 0-4-16,-1 3 4 0,0-3 2 0,2-2 1 15,-1-1 0-15,2-3 2 0,1 3-7 0,0-2-2 16,1-1-3-16,2-2-5 0,1-1-130 0,-2 1-163 15</inkml:trace>
  <inkml:trace contextRef="#ctx0" brushRef="#br0" timeOffset="30432.66">7100 12285 819 0,'-1'-9'123'15,"1"4"185"-15,-4-2 128 0,3 4-369 0,-5 0-65 0,6 3 9 0,0 0-12 0,3-5 10 16,5 5-3-16,0 1 0 16,-6-2 16-16,6-1-10 0,-1-1 3 0,1 1 19 0,3-2-5 0,-1 0 11 15,3 1-20-15,2 2-10 0,-2-2-6 0,2 1 1 16,2 2-8-16,0-2 9 0,3 0 0 16,2 1 5-16,2-2-8 15,-3 0-3-15,0 1-1 0,4 2 1 0,-2-5-1 16,-2 2-14-16,5 0-2 0,-8-2-4 0,-2 2-11 0,8 0-37 0,-10-2-29 15,4-1-4-15,-2-2-87 16,-5 1-109-16</inkml:trace>
  <inkml:trace contextRef="#ctx0" brushRef="#br0" timeOffset="30628.94">7353 12042 1841 0,'2'-5'74'0,"-2"0"5"15,0 3-49-15,1 3-20 0,2 2-5 0,9 4-1 16,-3-2 1-16,6 5-8 0,-3 0 5 0,-2 1-4 0,8 2 5 0,-8 0-3 16,-2-1-8-1,6 5 4-15,-9 2 0 0,6-1 4 0,2 5 2 0,0-2 0 0,1 4-1 0,-1 4-67 16,-3-3-59 0,0 3-7-16,-3 0-175 0,-2 0-138 0</inkml:trace>
  <inkml:trace contextRef="#ctx0" brushRef="#br0" timeOffset="31399.04">8110 11441 596 0,'-7'-6'64'0,"1"-1"222"0,3 2-273 0,-2 0-1 0,4 1 2 0,-1 0 0 0,2 1 20 0,0 0 5 16,0 0 16-16,2-2-6 0,0 0 19 0,2 0-4 16,0 0 1-16,1 2 1 0,2-1-9 0,0 2-17 15,2-1-11-15,0 3 2 0,-1-1-20 16,1 1 2-16,-1 0-3 0,2 0 3 0,4 1-1 15,2 2-4-15,1 1 4 0,7 0-4 0,-3 0 2 16,7-2-4-16,2 0-5 0,7-1 3 0,-2-2 4 16,9-1-1-16,1-3 15 0,3 0-11 0,2 1 6 15,2-2 20-15,4-3-1 0,9-2 12 16,1-4 8-16,5-2-11 0,-1 1 0 0,1-3-3 16,-2 3-8-16,4-2-11 0,-1 1-2 0,-3 2-1 15,0-1-2-15,-9 3-11 0,-3 2 0 0,-5 1-2 16,-5 1 12-16,-5 0-19 0,0 0 9 15,-7 1-11-15,2-1 7 0,-8 2 5 0,-6-1-2 0,-5-1 2 16,-2 3 0-16,-3-1-3 0,-2 0 1 0,-1 0 0 16,-5 0 1-16,2 1-6 0,-6 2 1 0,-1 1-1 15,1 0 11-15,-3 0-17 0,-1 2 7 0,-2 0-10 16,1 1 7-16,0 1-18 16,-4 1-10-16,2 1-4 0,-1 3-47 0,2 1-129 15,-1 0-119-15,-4 3-6 0,3 2-301 0</inkml:trace>
  <inkml:trace contextRef="#ctx0" brushRef="#br0" timeOffset="32011.36">8522 11688 525 0,'5'1'92'0,"-5"-6"41"0,2 3 4 0,-2 2 14 0,0 0-57 0,0 0-21 16,0 0-20-16,0 0 8 0,0 0-31 0,0 0-7 15,1 0-4-15,-1 0 1 0,1 0 0 0,0 0-9 16,16-2 6-16,-12 7-7 0,-1 0-5 0,0 3 2 16,0 1-5-16,0 4 5 0,0-3-9 15,1 2 10-15,-3 1-5 0,0 1 9 0,1 1-1 16,-2 1-4-16,0 1 0 0,0-1-2 0,1 2-1 15,-2 0 4-15,0 1 2 0,-1-1-2 0,-1 0-8 16,1-1 7-16,1 1-5 0,0-5 7 0,0-1 2 16,0-1-6-16,-1-3 10 0,1-3-8 0,0-5 14 15,0 0 2 1,0 0 4-16,0 0 1 0,8 0 11 0,-6-11-24 0,6 0 3 0,0-5-8 16,0-4 5-16,2-3-15 15,1-2 4-15,1-2-5 0,6-2 14 0,-4 4-13 0,3-1 3 0,-8 4-6 16,-2 4 1-16,1 5-2 15,-4 5 2-15,3 6-1 0,-1 2-8 0,-2 3 8 0,-4 3-5 0,1 3 7 16,2 2-2-16,2 5 1 16,-1-2 0-16,-1 1 1 0,-1 1 5 0,2-2-4 0,2 1 5 0,-2-1-5 15,1-2 2-15,-5-1-3 0,0 0-5 16,0-1 2-16,0-2-1 0,1-1-30 16,3-2-61-16,-1-2 6 0,-3-3-190 15</inkml:trace>
  <inkml:trace contextRef="#ctx0" brushRef="#br0" timeOffset="32241.17">8854 11557 1483 0,'-5'-3'69'0,"-1"-1"18"0,6 4-45 0,0 0-31 0,0 0 1 16,-5 8-8-1,1-2 7-15,4-1-11 0,0 2 1 0,1-3-1 16,0 3 8-16,-1-1 0 0,6 1 5 0,-2 3-3 0,1-3-2 0,2 4-2 0,-2-1-6 15,0 2 4-15,1 1-2 0,-1 0-1 0,1-3 1 16,0 1-1 0,-4 0-2-16,4 1 0 0,-3 0 1 15,-1-2-2-15,2 0-18 0,-2-1-74 16,1 1-137-16,1 0 16 0,3-1-420 0</inkml:trace>
  <inkml:trace contextRef="#ctx0" brushRef="#br0" timeOffset="32637.99">9177 11465 1096 0,'2'-6'67'0,"-1"1"27"0,1 2-22 0,3 2-32 15,1 1-4-15,-1 4-6 0,0 1-4 0,-1 2 6 16,0 0 2-16,2 2 2 0,7 3 2 0,-1 1-11 16,6 1-5-16,0 3 0 0,-1-1-12 0,1 1-7 15,-3 2 1-15,0-1-2 0,-1 1-7 0,-2 0 14 16,1 0-14-16,-3 0 15 0,-2 0-7 0,-5-1-3 16,0 1 9-16,-3 0-10 0,0 0-16 0,-4 0 22 15,-2-3-6-15,-4 0 11 0,0-2-11 0,-5-2 1 16,0 2 0-16,-2-5 2 0,-2 0-2 0,-1-4 8 15,0 0-4-15,-2-4 7 0,3-1-2 16,4-2-3-16,0-3 9 0,3-1-8 16,4-2-2-16,-1-3 15 0,-4-4-12 0,10-1 15 0,0 0-9 15,3-3-3-15,3 1-1 0,-1-4 0 16,4 0-3-16,2 0-10 0,1 1-8 0,10 2-4 16,0 2-30-16,4 1-59 0,6 4-30 0,-5 5-12 15,1 1-89-15,-4 7-160 0</inkml:trace>
  <inkml:trace contextRef="#ctx0" brushRef="#br0" timeOffset="33065.68">9574 11558 1495 0,'2'-12'21'0,"-1"1"-15"15,-1 1 3-15,6 4-8 0,2-1-13 0,3 3-2 0,-1-1 1 0,-4 2 1 16,-6 3 7-16,0 0 10 0,0 0 7 0,0 0 2 15,0 0 14-15,0 0-10 0,0 8-1 0,1 0-1 16,-1 0-3-16,1 3-7 0,5 1 6 0,-7-1-5 16,1 2 7-16,0 1-4 0,-3 0-1 0,4 1 1 15,0 0-6-15,-1 1 0 0,6 1-4 0,-9 1 3 16,4-2 2-16,2-1-5 0,0 0-2 16,5-2-1-16,-8-4 14 0,0-1 1 0,-1-2 11 15,0-3-9-15,2-2 7 0,7-1 2 0,-4-4-3 16,7 0 4-16,-1-4-7 0,0-3-5 0,3-1-1 15,-2-5-1-15,2-3-6 0,-4 1-4 0,2-5 5 16,-4 1-5-16,-1 3 2 0,-1-2 2 16,-1 4-5-16,1 4 4 0,0 2-3 0,-3 4-3 15,1 4 3-15,-2 4-1 0,0 0-5 0,2 7-3 16,-2 1-2-16,2 4 2 0,-1 1 11 0,-1 2 2 16,2 1-1-16,1 0 1 0,-2-2 0 0,3 2-3 15,-3-2 6-15,3 0-3 0,-2-1 10 0,3-4-18 16,-1-3 7-16,1 3-9 0,0-4 7 0,-1-1-48 15,0-3-90-15,-1-4 10 0,0-1-270 0</inkml:trace>
  <inkml:trace contextRef="#ctx0" brushRef="#br0" timeOffset="33273.06">9806 11273 1263 0,'-2'4'34'0,"-2"3"-13"0,2 2 3 0,1 3-7 0,1 0-3 0,0-1-7 16,0 1 8-16,0-3-6 0,1 0 16 0,2-1 23 16,1 0-7-16,3 2 13 0,-3-1-28 0,3 2-14 15,0 1 0-15,1-1-3 0,0 2 2 0,0 0-15 16,-1-1-7-16,1 4-3 0,-2-1-16 31,0 1-47-31,-1 0-51 0,0 0 0 0,-2 0-142 16</inkml:trace>
  <inkml:trace contextRef="#ctx0" brushRef="#br0" timeOffset="33699.86">9290 12057 1500 0,'8'-1'78'0,"0"1"-45"0,5 0-12 0,0-2-4 16,1 2-2-16,5-1-6 0,1-1 9 0,1 1-7 16,3-4 5-16,5-1 11 0,-1 2-9 0,8-2 11 15,0 0-13-15,2 0 0 0,1-3-2 0,3 1 0 16,1-2-12-16,3 0 6 0,-4 0-3 0,-4-1 4 16,-2-1-9-16,-3 2 7 0,2 0-5 0,-5 3 7 15,-2-1-16-15,-3 0 11 0,-1 0-1 0,-7 1 7 16,0-1-7-16,-1 2-4 0,-2 0-11 15,-1 2 3-15,-2 2-33 0,-3 0-43 0,-1 1-50 16,-7 1 3-16,0 0-123 0,0 0-151 0</inkml:trace>
  <inkml:trace contextRef="#ctx0" brushRef="#br0" timeOffset="34078.25">9475 12255 1118 0,'-8'2'30'0,"0"2"-10"16,-1 0-2-16,6-1-1 0,2-1-12 0,1-2 18 15,0 0 16-15,0 0 3 0,6-1 44 0,2-2-13 16,1-2 1-16,5 0-4 0,-1-1-19 0,7-1-34 16,-1 0-1-16,4 1-8 0,1 1-3 0,-5 2-5 15,-2 2-2-15,0 0 0 0,1 1 12 0,1 2-12 16,-3-2 4-16,-3 6-6 0,-1 1 1 0,-3 5-7 15,1 3-2-15,-2 2-1 0,-1 1 12 0,-6 5-5 16,-1 5-1-16,-2 1-2 0,-7 0-1 0,1-1 9 16,-5-4 2-16,-2-1 2 0,3 0 3 0,-3 0-6 15,0 1 7-15,4-3-5 0,-4-3 16 0,2-1 12 16,1-1 3-16,-1-6 3 0,0 1 1 0,1-4 14 16,0-2-7-16,0-5 11 0,2-1-15 0,2-3-6 15,1-3 3-15,1-4-3 0,3-3-5 16,2-8-15-16,1-3-7 0,5-1-1 0,-2-6-26 15,7 4-51-15,1 0-31 0,3-3-6 0,0 3-59 16,-4 1-115-16,2 3-112 0</inkml:trace>
  <inkml:trace contextRef="#ctx0" brushRef="#br0" timeOffset="34459.87">9807 12290 1303 0,'10'-14'230'0,"0"2"-118"0,0 0-6 0,-1 3-3 16,3-3-68-16,4 6-27 0,1 1-4 0,2 0-5 16,-1 3-1-16,-2 2 3 0,-4-5 0 0,1 6 1 15,-4 2-3-15,1 0-6 0,-3 5 0 0,0 0 0 16,3 3 6-16,-4 1-3 0,2 2-1 0,-4 1-3 16,-7-2-2-16,-2 3 10 0,2-1 3 0,-5 0 1 15,5 1-6-15,-5-4 4 0,-2 2-1 0,1-3 6 16,-2-1 3-16,4-1-2 0,0-2 7 0,2-4-4 15,2-1 18-15,3-2 17 0,0 0 3 0,-4-7 5 16,5-1 0-16,0-3-11 0,5-1-3 16,-2-4 0-1,2-2-9-15,8-4-17 0,-5 0-2 0,3-3-5 0,4-2-5 0,2-3-1 0,-1-1 1 16,-1 5-1-16,-2 4-3 0,-2 9 1 0,-3 6-5 16,0 4 4-16,-1 3-1 0,1 3-11 0,-2 6 4 15,-2 6-6-15,0 1 5 0,-1 5 11 0,-1 1-1 16,1 3 4-1,0 2-1-15,1-2 1 0,1 1-1 0,0-2 1 0,2-1-1 0,-4-3-2 0,1-1 1 16,2-4-1-16,0 0 0 0,2-6-22 0,-2-2-51 16,0-1 6-1,0-5-192-15</inkml:trace>
  <inkml:trace contextRef="#ctx0" brushRef="#br0" timeOffset="35576.08">7430 14500 519 0,'-1'-6'722'0,"2"0"-276"0,-1 2-413 0,1 0-1 16,6 2-19-16,1 0-9 0,0 0-1 0,9-3-1 16,-2-3 6-16,8 2-10 0,2-1 2 0,5-2-3 0,0-2 2 0,1 2 0 15,4 2 4-15,0 0-2 0,4 0-1 0,-3 0 0 16,0 0-8-16,-2-1 3 15,-6 4-14-15,4-1-44 0,-1-1-9 0,-2 2-15 16,-3 0-37-16,-9-1-38 0,1 3-69 0,-3-1 11 0,-4-1-169 0</inkml:trace>
  <inkml:trace contextRef="#ctx0" brushRef="#br0" timeOffset="35797.31">7727 14203 1647 0,'-3'-11'68'0,"0"3"3"16,3 3-34-16,-1 2-23 0,6 1-3 0,1 2-5 16,-2 0-6-16,4 1 0 0,-2 1-1 15,4 2 1-15,4 2 2 0,-5 2 0 16,-1 3 1-16,0 3-2 0,0 2 4 0,3 5-10 16,2 2 5-16,1 4-8 0,0 3 4 0,-4 0 4 15,-5 0 0-15,3 1 0 0,-7 0-4 0,7 0-27 0,-2 3-34 0,0 2 4 16,-1-2-93-16,1 3-134 0</inkml:trace>
  <inkml:trace contextRef="#ctx0" brushRef="#br0" timeOffset="36528.68">8386 13711 620 0,'-1'-4'116'0,"-3"0"217"0,4 2-208 0,0 2-30 0,0 0-14 0,0 0 4 15,0 0-27-15,0 0-37 0,5-2 4 0,8 2-11 16,6 0 14-16,-2 1-10 0,6-1 2 0,-1-2-4 15,3 0-5-15,3 0 11 0,1-2-1 0,4 0 6 16,2 0-8-16,4-1-9 0,-1-1 2 16,12-2-1-16,3-2 6 0,3 0 0 0,6 1 0 15,-4-2 3-15,3 0 13 0,5 1 2 0,2-4 4 0,7-2 0 16,3 0 4-16,4-2-5 0,2 4 11 0,-2-1-6 16,3 0 3-16,-3 2-14 0,-4-3-8 15,-1 3 3-15,3 2-4 0,0-2-5 0,2 0 0 16,-3 0-1-16,-7-1-7 0,-10 4-4 0,-3 1-1 15,-16 2 0-15,-8 1 5 0,0 1-8 0,-6 1 0 16,-1 0-2-16,1-2 5 0,-12 2 0 0,-3 1 2 16,-6 0-4-16,-2 2-7 0,-6 1 2 15,0 0-1-15,0 0 1 0,0 0-6 0,-10-1 1 16,1 1-4-16,-1 2 4 0,-3 0-6 0,2 0-8 16,-2 1-20-16,4 1 3 0,0 2-63 0,-1 0-91 15,-3 0-120-15,2 1 3 0,-3 0-368 0</inkml:trace>
  <inkml:trace contextRef="#ctx0" brushRef="#br0" timeOffset="37377.25">8652 14265 276 0,'-2'-4'44'0,"-1"-3"-1"0,2-1 68 0,-1 1 8 0,2 2 11 16,0-1 0-16,0 1-12 0,2-2-10 0,-1-2-12 15,2 2 7-15,0 1-34 0,-3-1-14 0,2 0-10 0,0 1 7 16,-1-1 1-16,2 2-25 16,0 1-2-16,-2 0-7 0,3 1-2 0,-4 3-15 0,0 0 8 15,1 0-10-15,0 0-3 0,23-2 9 0,-16 2-5 0,4 3 7 16,2-1-6-16,1 2 3 0,8 1 1 0,-3 1 0 15,7 2-2-15,1 1-4 16,-2 2-1-16,-1 3-1 0,-2 0 5 0,-3 4-3 16,0 1 0-16,-3 4 0 0,-1 1 8 0,-6-2-11 15,1 7 3-15,-2-5-7 0,-2 2 6 0,-3 3-1 16,-3-4-2-16,-5 1 1 0,0 0-3 0,-5 0 6 16,-3-2 0-16,0-3 2 0,-5-3 3 0,1-1-5 0,-3-5 6 0,0-1-6 15,-1-2 0-15,-1-3 10 16,1-1-8-16,3-4 10 0,-5-2 2 0,3-6 9 0,-4-1 15 15,10-6-5-15,6-3 7 16,1-3-1-16,4-3-11 0,-3-4 7 0,4-1-28 16,9 0-3-16,1 0-19 0,12-1 7 15,2-2-42-15,2 2 7 0,5-1-2 0,3 9 5 16,-2 7 16-16,-5 5-32 0,-2 7-28 0,-7 5-8 16,-3 1-113-16,-3 6-113 0</inkml:trace>
  <inkml:trace contextRef="#ctx0" brushRef="#br0" timeOffset="37948.61">9348 14058 429 0,'-1'-3'76'0,"1"3"-51"0,0 0 5 0,0 0-3 0,0 0 24 0,0 0 14 15,0 0 10-15,0 0-3 0,0 0-12 0,0 0 15 16,0 0-20-16,0 0 19 0,0 0-43 0,0 0-4 15,-3 4-2-15,5 2 1 16,2 2-2-16,-1 2-6 16,1 2-1-16,1 3-1 0,1 1 1 0,-2 4-11 0,1-1 6 0,0 2-9 0,-1-1 4 0,3 0-5 31,-3 0 2-31,1-1-2 0,2-3 4 0,0-1 0 16,-2 0 5-16,2-3-1 0,0 4 14 15,0-7 0-15,1 1-5 0,0-3 4 0,0-4 1 16,0-1-1-16,-2-1-1 0,3-3-2 0,-1-2-34 15,3-4 15-15,2-2-1 0,-2-7 8 0,-1 1-6 16,-1-4 0-16,-3-2-1 0,-3-1 2 0,2-1 0 16,-3-1 12-16,5 1 0 0,-3 3 7 15,-4 1 15-15,8 9-24 0,-9 3 3 0,1 8-13 16,-2-2-15-16,0 5-1 0,0 4-12 0,0 4 9 16,2 2 8-16,-3 4 0 0,6 1 16 0,3 2-10 15,1 1 7-15,0 0-6 0,-5-2 0 0,3-3-2 16,0 4-2-16,0-4 7 0,0-1-6 0,-5 5 4 15,4-10-21-15,-3 3-58 0,-2-4-89 0,2-3 8 16,-3 3-267-16</inkml:trace>
  <inkml:trace contextRef="#ctx0" brushRef="#br0" timeOffset="38325.68">9658 13875 1113 0,'-2'-6'94'0,"2"-1"-31"0,0 3 9 0,0 2-12 0,1 0 8 15,-1 1-32-15,0 1-6 0,0 0-7 0,7 3-9 0,-6 3 4 16,4 2 1-16,-1 0 0 0,2 2-12 0,0 3 8 16,1 0-7-16,0 2 9 0,-2 0-9 0,-1 2-5 15,0-3 0-15,4 1-2 0,-2 0-4 0,1-3 9 16,2 2 0-16,-4-2 4 0,1 1-2 0,-3-4-3 15,0 0-3-15,0-1-1 0,1-1-14 0,-1-2-95 16,-1-2-119-16,4-1 1 16,0-2-397-16</inkml:trace>
  <inkml:trace contextRef="#ctx0" brushRef="#br0" timeOffset="38831.64">9996 13924 1001 0,'-3'-3'56'0,"0"-1"-29"0,3 4-1 0,0 0-10 16,0 0-19-16,0 0 47 0,0 0-10 0,0 0 27 15,3 3 5-15,2 0-27 0,3 3 5 0,-1 0-16 16,-2 1-21-16,5 2 8 0,0 2-7 0,-1 0 8 16,3 3-8-16,-3 1-4 0,-1 0 7 0,1 0-7 15,-1 1-7-15,1 1 14 16,1 0-14-16,2-1 16 0,-2 1 2 0,1-1-15 16,-3 0 12-16,2-3-12 0,0-1 6 0,-4-4 11 15,5 0-6-15,-4-4 10 0,-1-2 2 0,0-1-6 16,1-1 8-16,0-4-8 0,2 0 3 0,-1-4-11 15,0-2-7-15,-1-4 1 0,1-3-5 0,-3-3 1 16,1-1 1-16,0-3-2 0,-2-1-8 0,0-1 7 0,-1 0-2 0,-1 0 5 16,1 1 4-16,-2 6-2 15,0 4 4-15,2 4-3 0,1 5 1 0,-4 6 1 0,0 0-5 0,0 0 2 16,8 7-12-16,-7 5 4 0,1 2-2 16,1 5 4-16,0 1 0 0,2 1 9 0,-1 0 3 15,2 2 1-15,-2 1-9 0,1-2-1 0,-2-1-3 16,2-3 4-1,-2 0 2-15,3-1 0 0,-2-4-12 0,0-1 7 0,0-4-12 0,-1-3-103 0,-3-5-83 16,0 0-24-16,0 0-345 0</inkml:trace>
  <inkml:trace contextRef="#ctx0" brushRef="#br0" timeOffset="39069.53">10352 13582 1459 0,'2'-6'14'0,"-1"-2"-8"0,-1 5-3 0,0 3-2 0,0 0-12 0,0 0 4 16,0 0-2-16,0 0 6 0,0 0 18 0,3 7-4 16,-2 1 8-16,3 2-6 0,-1 2 15 0,1 3-20 15,2 1-5-15,-2 5-3 0,4 1 8 0,3 2-5 31,-2 2 9-31,1-1-8 0,0 1 0 0,-5-4-4 16,3 2-12-16,-2-1 1 0,0-1-37 0,1 2-133 16,-6-2-83-16</inkml:trace>
  <inkml:trace contextRef="#ctx0" brushRef="#br0" timeOffset="39497.05">9273 13803 1241 0,'-3'-3'37'0,"-1"1"-7"0,4 2-47 15,0 0 13-15,-1 0-3 0,0 1 7 16,-16 11-2-16,14-8-5 0,-4 0-1 0,5 3 0 16,-1-2-4-16,-1 1 18 0,3-1-11 0,-2-2 14 15,3 3-4-15,0 1 5 0,0 3 2 0,0 2-2 16,5 3-10-16,-3 2 9 0,6 4-2 0,-2 4 4 15,-2-1-1-15,3 5 0 0,4 2-3 0,-1 5 2 16,-1 1 1-16,3 4-4 0,1 0-5 0,2-1 2 16,-2-1-1-16,0-3 6 0,3 1 7 0,0-3-4 15,1-1 0-15,0 1-19 0,1-5-37 0,1-2 7 16,1-1-86-16,4-4-158 0</inkml:trace>
  <inkml:trace contextRef="#ctx0" brushRef="#br0" timeOffset="39895.01">10555 13541 1173 0,'-1'-13'76'16,"-2"1"194"-16,1 5-252 0,5 6-10 15,-6-1-1-15,6 3-5 0,-3-1-14 0,3 2 15 16,2 2-3-16,-2 1 9 0,2 1 9 0,-1 3 4 16,2-1 7-16,4 3-3 0,4 2 4 0,3 1-13 15,2 2 8-15,1 1-8 0,1 3-2 0,3 3-4 16,1 2-9-16,1 2 5 0,1 0-11 15,-2 0 8-15,-3 2-4 0,-2-3 5 0,0 3-2 0,-4 1-3 16,-1 1 3-16,-4 2-3 0,-2 1-1 0,3 3 1 16,-5 0 0-16,-2 4 1 15,-6-2-8-15,-6 1 3 0,-5-3-3 0,-5-2 4 0,0 1 5 0,-7-5-8 16,4 4-9-16,-2-4 0 0,-5-2-16 0,-1-4-103 16,1-2-58-16,-4-2-25 15,1 0-188-15</inkml:trace>
  <inkml:trace contextRef="#ctx0" brushRef="#br0" timeOffset="40338.98">8797 14915 1547 0,'5'-16'83'0,"2"4"-39"0,5 4-4 0,-2 1-12 0,3 3-22 16,2 0-7-16,1-1 0 0,4 3-4 0,1-1-3 0,0 0 17 15,3 0-2-15,4 0 10 0,0 2 1 16,7 1 2-16,4-2-1 0,8-1 3 16,5-3 13-16,11-8 4 0,3 1 8 0,8-1-4 15,7-1 7-15,-1 0-12 0,5-6 8 0,5-3-7 0,-3 0 4 16,7 2-20-16,0 1-1 0,4 1-5 16,2-2 0-16,-3 5-14 0,-9 1 4 0,-6 3-6 15,-7-2 3-15,-8 2-2 0,-6 0-1 0,-8 2 0 16,-8 3 4-16,-4 0-12 0,-4 0-1 0,-4 1-4 15,-1-1 4-15,-5 1-4 0,1-1 3 0,-5 2-3 16,-5-1 5-16,-3 3-27 0,-6 1-15 0,-1 3-5 16,-4 0-34-16,-4 0-71 0,0 0-22 0,-8 5-26 15,0 1-88-15,0 5-138 0</inkml:trace>
  <inkml:trace contextRef="#ctx0" brushRef="#br0" timeOffset="40771.35">9824 14990 759 0,'5'-13'395'0,"3"2"-246"0,0 1-82 0,0 3-11 0,3 0-35 0,2 3 12 0,-1-1-7 16,1 3 8-16,-1 1-22 0,0 0-6 0,0 3-2 0,2 1-1 15,-1 2-8-15,1 1 15 0,1 1-11 16,1 3 11-16,0 0-16 0,-3 4 8 0,1 1 0 16,-3 2 3-16,0 1-14 0,0 2 7 15,0 0-3-15,-4 3 5 0,-3-1-2 0,-4 1-2 0,-9-1 0 16,2-1 1-16,-2 0 18 0,-3-4-18 0,3 1 9 15,-6-3-11-15,4 0 22 0,-6-3 36 0,0-1 7 16,7-5 6-16,-5-2-12 0,5-2-4 16,-4-4-12-16,5-2 8 0,0 0-16 0,2-5 2 15,0-5 1-15,4-4 0 0,1-5-9 0,2-4-18 16,3 0-10-16,6-1-3 0,-1-1-40 0,2 0-29 16,4 1-19-16,2 4-2 0,3 1-32 0,6 3-114 15,-3 4-108-15</inkml:trace>
  <inkml:trace contextRef="#ctx0" brushRef="#br0" timeOffset="41198.72">10278 14984 1784 0,'2'-13'88'0,"-1"1"114"16,1 2-174-16,4 4-31 15,2 1-5-15,1 1-9 0,3 0-20 0,-3 0 7 0,2 1 1 0,-2 2 4 0,1 1 15 0,-2 3 0 16,0 1 2-16,-1 3-1 0,-1-1 4 16,-1 4-4-16,-1 1-3 0,-3 0 1 0,4 3 4 15,-5-2 0-15,0 4 2 0,-2-3-3 0,-2-1 3 16,-1 0 5-16,2-1 3 0,-2-1 0 16,-1-1-2-16,1-2 1 0,-2-2-2 0,3 0 3 15,2-3 7-15,2-2 6 0,0 0 7 0,0 0-2 16,5-14 3-16,-3 5-8 0,4-3 0 0,-1-6-1 15,3 0 4-15,3-6-6 0,1-2 3 0,1-2-3 32,5 0 5-32,-3-1-16 0,-4 1-1 0,3 8-3 15,-14 4 4-15,3 8 2 0,3 4-1 0,-6 2-1 16,-1 2-9-16,1 8-7 0,-1-1 0 0,3 10-1 16,5 1 13-16,-6 1 3 0,-1 7 6 0,4-3-3 15,-1 3-4-15,0-2 7 0,5 0-5 0,-7-2 7 16,4-1 2-16,3-3-11 0,4-3 3 0,1-1-5 15,2-2 5-15,-4-1-6 0,0-2-15 0,3-2-1 16,0-3-84-16,3-6-330 0</inkml:trace>
  <inkml:trace contextRef="#ctx0" brushRef="#br0" timeOffset="49997.75">10646 12965 65 0,'2'-4'41'0,"0"-3"27"0,-1 4 3 0,3 0-16 0,-1 0-17 16,-1 2 8-16,1-2-19 15,1 0-14-15,-1-1 7 0,2 0-12 0,-2 1-16 0,2 1 13 0,-3 1-15 16,2 1 17-16,-1-2-7 0,-1 2 0 0,-2 0 5 0,0 0-6 16,0 0-11-16,0 0 27 0,0 0 5 0,0 0 14 15,0 0 56-15,0 0-4 0,0 0 5 0,0 0-10 16,0 0-40-16,0 0-9 0,-1 0-9 0,0 0 4 0,1 0-5 0,-1 0-17 15,-1-1 8-15,1 0-11 16,-1 0 0-16,1 0 25 0,0 0-8 0,0 0 16 16,1 0 7-16,-1 0-3 0,-2 0 4 0,1 0-7 15,-25-26-11-15,21 24 3 0,4-1-4 0,-4 1 6 16,3 1-1-16,-1-2 1 0,-4 0-1 0,1-1-1 0,3 1-20 16,-5-1 5-16,3 1-10 0,-5 1 10 0,0-2-12 0,6 3 1 15,-2-2 5-15,5-1-4 0,-9 3-11 16,-4-4 15-16,1 0-15 0,0 0 16 0,2 0-7 0,-7-1-2 15,3 1 5-15,-4 0-6 0,-3-1-10 0,2 4 17 16,-2-2-15-16,-2 1 16 0,1 1-5 0,-6 1-2 16,1 1 4-16,-3 1-5 0,-6 2 2 0,0 1 0 0,-5 0 0 0,5 0 0 0,0 1 3 0,-1-1 2 31,6 0 0-31,-5 2-2 0,0 1-7 0,-2 1 2 16,-2 4-3-16,-2 1 3 0,-5 3 1 0,3 0 0 0,-1 1 5 0,0 1-4 15,1 0-14-15,-3 4 17 0,-2-3-8 0,3 5 13 16,-5-1-2-16,-4 3-16 0,-4 0 10 0,4-1-13 15,4-2 15-15,-2 0-3 0,3 1-7 0,-2 2 4 0,-1 3 4 0,-1 3 0 32,1-4 6-32,5 1-5 0,0 0 0 0,4-3 0 15,0-2-5-15,2 0 4 0,-1 0 0 0,3-2 2 0,-3 5 4 16,0-5-5-16,4 4-1 0,1-1-1 0,6-2-1 16,2 1 0-16,-2-1 2 0,1 3 2 0,0 0 0 15,2 2 1-15,0 1 10 0,-2 1-16 0,0 1 2 0,-2 1-8 16,1 1 10-16,1 1 1 0,0-1 5 15,1 2-5-15,1-2-9 0,-2 0 12 0,5 3 1 0,-1-3 5 16,2 1-6-16,1-1 0 0,1 1-5 0,2-1 5 16,4 1 1-16,-1-3 1 0,-1 2-5 0,-2 1 3 15,1 0-2-15,4 5 0 0,1-2 6 0,7-2-6 16,4 3-8-16,-4-3 11 0,3 1-10 0,3 2 10 16,-2-1-5-16,2 1 0 0,4-2 7 0,0-1-7 0,1 3-12 15,3-1 18-15,-1 4-7 0,2-2 12 0,3-3-9 16,1 1-2-16,1-2-1 0,12 4 0 0,-2-2-6 15,3-2 9-15,3 0-6 0,-3-2 8 0,0-1-2 16,3 4-3-16,2 0 2 0,3 0-2 0,0 2 3 16,-2 0-7-16,6 1 3 0,0 0-5 0,7 0-4 0,1-4-2 15,1-2-1-15,2-2 2 0,-3-3-3 0,3 1 9 16,0-3-9-16,-6-2 10 0,0 1 2 0,4-4-5 16,-2-3 2-16,12-4-4 0,2-1 4 0,1-3 4 15,-1 0 4-15,0-1-2 0,-4 0 10 0,3 0-11 16,-1-1 6-16,4-3-7 0,6-2-4 0,1 0 10 15,0-2-10-15,-1 0 11 0,1 0 5 0,9-3-5 0,0-2 13 16,6-4-12-16,5 0 0 0,-10-3-1 16,4-3-1-16,3-3 2 0,-1 1 2 0,-3-2-7 0,-8 1-1 15,-5 0-1-15,-9 4-8 0,4 1 2 0,0-1-1 16,-8 3 2-16,2-4-1 0,-8 3 3 0,-4-4 0 0,-5-3 1 16,4-1-5-16,-2-4 16 0,4-3-10 0,7-3 12 15,-5-4-7-15,9-3 1 0,-4-3 7 16,1-3-4-16,0-5 10 0,8-4 2 0,3-3-5 0,9-5 3 15,1-1-7-15,-3-1 2 0,-4 1 7 0,-15 2-4 16,-9 2 5-16,-3 5-9 0,-2 0-5 0,-7 4 2 0,-5 0-1 16,-6-1 0-16,-4-1 3 0,-6-1-2 0,1-1-12 15,-1-1 11-15,-8 1-9 0,5-3 10 0,-5 2-4 16,-7-3-3-16,1 1 7 0,-4-5-7 16,-3 5-2-16,0-5 9 0,-6-3-1 0,-2 2 7 0,-2-6 4 0,-2 3 2 15,-2-5 1-15,-4-1 1 0,0-3-3 0,-4-7-21 16,-1 2 1-16,-2-1-5 0,0 4 2 0,-1 6 2 15,-2 4-5-15,-4 8 5 16,2 1-2-16,0 2-11 0,2 8 6 0,-5 2-9 0,1 6-2 0,-12 4-3 16,0 7-2-16,-6 4 1 0,-5 7 3 0,-1 6 3 15,-5 2 3-15,-5 9-1 0,-3 5 4 0,-6 8 4 16,-3 5-25-16,-2 8 8 0,-2 8-108 0,-4 3-151 16</inkml:trace>
  <inkml:trace contextRef="#ctx0" brushRef="#br0" timeOffset="55982.5">8432 5237 330 0,'4'-4'51'0,"-4"-2"-3"0,-2 0 50 0,-1-2-82 0,-2 0 47 0,2 5-1 0,-3-2-13 15,-1 0 10-15,2 2-16 16,-5-3-7-16,2 2 3 0,4-2-5 16,-3-2-15-16,-1 4-3 0,2 0-9 0,-3 0 7 15,-1-3-1-15,1-1-9 0,-1-3 14 0,-2 3-13 0,3 0-4 16,-1 1 18-16,-3-2-16 0,2 3 22 0,0-2 2 0,-2 1 0 15,4 1 11-15,-1-1-8 0,-5 2-2 0,4-1 2 16,-2 0-13-16,-1-1 11 0,1 5 1 0,-3-4-13 16,-1 3 10-16,-4 1-12 0,1-2 0 0,-1 3-11 0,0 4 3 15,-7 3-5-15,0 1 5 0,-4 1-9 16,-4 1 0-16,0 3-4 0,1 4-7 0,-7 2 15 16,2 2-3-16,-4 0 6 0,-3 3-3 0,0-2-2 15,0 2 0-15,0 2-4 0,-1-4-18 0,-3 5 25 16,4 2-2-16,0 0 11 0,2 2-3 0,-2 2 9 15,3-1-4-15,0 2 5 0,-2 1-10 0,-2 1 4 16,7 6-2-16,-6-2 3 0,9 0-7 0,0 4-5 16,-1-3-4-16,10 6 1 0,-3-1-7 0,2-2 7 0,3 0-6 15,3-3 5-15,3 4-7 0,1 2 7 0,4-1 2 16,2 2 0-16,1-1 4 0,5 0-6 0,0 1-7 16,2-1 2-16,5 1 8 0,0 0-3 0,1 1 12 15,3 1-11-15,-2 2-7 0,2 2 10 0,2 3-1 0,2 2 6 16,5-1-1-16,-1-3 0 0,0 3-2 0,3 0 1 15,0 0-5-15,2 3 7 0,1 2 1 0,1-3 3 16,5 0-4-16,2-1 1 0,0 0-1 0,2 2 2 16,5 1 4-16,2-5-13 0,3 0 0 0,2-9-3 15,-1-1 18-15,8-6-14 0,2-5 9 0,1 4-11 16,3-4 3-16,-3-1 12 0,3-4-3 0,1-5 5 0,2-2-9 16,8-4-1-16,-5-1 0 0,8-2 2 0,-1-3 7 15,1-3 5-15,2-4 0 0,-1-5 2 0,0-4 7 16,-2-5-2-16,-2-5 6 0,2-5-3 0,-1-2 11 0,5-7 0 15,4-3 2-15,3-5 0 0,3-4-1 0,-6-2-14 16,-6-3 6-16,4-1-7 0,-1-4 3 0,-3-5-18 16,3-3 4-16,-16-1-7 0,-3-4 5 0,-2 2-7 15,-10 1 3-15,-1-2-2 0,-4 0 16 0,-5-3-19 16,-4-2 6-16,-2-3-9 0,-2 0 6 0,-7 0-5 16,-1-2-5-16,-7 1 2 0,-6-1-2 0,-4-3-2 0,-6-2 3 15,-7 0-4-15,-1 0-1 0,-11 0 7 16,0 2-7-16,-3 1 5 0,-2 4-17 0,1 8 15 0,1 1 1 15,-6 6 4-15,1 3-1 0,-4 5-8 0,-5 2-1 16,-4 9 1-16,-2 4 9 0,-4 5-21 0,1 7 4 16,-4 7-11-16,-1 3 10 0,-5 3-27 15,-10 6-13-15,1 5-8 0,2 5-46 0,4 7-1 0,5 1-36 0,5 5 13 16,2 1-74-16,5 2-140 0</inkml:trace>
  <inkml:trace contextRef="#ctx0" brushRef="#br0" timeOffset="56960.47">9065 7557 855 0,'-2'-17'118'0,"2"1"170"0,-4 1 140 0,2 1-405 0,0 4-16 0,0 3-3 16,2 1-2-16,0 3 0 0,2 0-3 0,1 1-15 0,0 1 6 0,5-2-9 31,3 0-2-31,2 1 5 0,4-2-2 0,-1 2 4 16,4-2 3-16,1 1 9 0,3-1-1 0,2-1 3 16,3-1 1-16,4 0 1 0,-1 1-1 0,1-2 2 15,0 4-3-15,-1 0-1 0,1 1-1 0,3 2 0 0,2 0 5 16,0 0-6-16,0 3-1 0,2 0-3 0,2 0 4 15,0-1 3-15,2-2 2 0,0 1 0 0,-1 2 6 16,-1 3-12-16,4-1-3 0,1 2-3 0,-2 0 10 0,6-1-1 16,3 1 5-16,-4 0-5 0,5 1-9 0,-4 1 17 15,2 0-10-15,-3 3 12 0,0 0-2 0,5 3-7 16,-3 1 6-16,4 2-8 0,-1 3 0 0,-3 1 4 16,-2 2-3-16,1 2 3 0,-3 0-2 0,5 1-1 15,0 0 2-15,-1 0-1 0,3 4-5 0,-2 3 5 16,-3 4-7-16,0-1 8 0,0 4 8 0,2 3-12 15,2-3 9-15,-1 3-12 0,1-2 2 0,-3 1 4 0,-1 2-10 16,-4 4 9-16,-1 0 7 0,1 3-4 16,-2-1 5-16,2 1-7 0,0 1-7 0,-1 0 8 0,-3-1-5 0,-1 1 5 15,-3 1 2-15,-2 4-9 0,-1 4 10 0,1 0-12 16,-2 0 6-16,0-1 6 0,-4-1-2 16,-3 1 5-16,-2 2 0 0,1 2-6 0,2 1 4 0,1-1-5 15,1-1 0-15,-3 1 1 0,-2 1-1 16,-1 5 1-16,2-1-2 0,-2-2 0 0,0 1-1 0,0-3 1 15,-2-2-4-15,2 2 10 0,-1-3-8 0,2-4 10 16,-5 3-3-16,3-3-3 0,-5-5 4 0,1 1-5 16,4-3 1-16,-5 0 5 0,3 1-1 0,-5-4 2 0,-1 0 1 15,-2-5 0-15,-2-4 3 0,-2-3-4 16,0 0-12-16,-3-4 17 0,1 0-6 0,-3-2 12 16,0-5-7-16,-4-1-2 0,1-3-3 0,-1-3 2 15,1-3-3-15,-1-4 1 0,1-1 7 0,1-3-4 0,-2-2 8 0,0-2-9 16,0-4 1-16,0 0-2 0,0 0 10 15,0 0-9-15,0 0-4 0,0 0 2 0,0 0 4 16,0 0-6-16,0 0-10 0,0 0-7 0,0 0-80 0,0 0-205 16</inkml:trace>
  <inkml:trace contextRef="#ctx0" brushRef="#br0" timeOffset="57831.61">13348 10878 512 0,'-4'-1'75'0,"3"-5"63"16,-2-1 56-16,2-1-179 0,1 2-6 0,0 2 6 15,0 0 19-15,0 0-10 0,1 1 28 0,1-3 16 0,0 3 12 16,1-4 1-16,0-2 12 0,2 4-23 0,-2-2-8 16,3 2 1-16,-2-1-9 0,0 0-20 15,1 4 2-15,0-4-8 0,0 5-14 0,0 1-2 0,2 0-9 16,-1 2 5-16,1 0-9 0,1 2-3 0,-3 3-6 0,3-1 3 16,2 3 6-16,-2 4-3 0,2 1 11 0,-1 3-11 15,0 1-5-15,3 0 12 0,2 1-5 16,-3 1 7-16,2 1-6 0,2-2 2 0,-9 1-1 0,5 4 2 15,-2-1-5-15,-1 1 4 0,5 1-3 16,0 0 4-16,-3-2-2 0,2 2-2 0,-3 1 5 16,3-1-4-16,2 0 3 0,-3-1 0 0,1-1-6 0,-4 0 4 15,-3-1 9-15,2-2-11 0,0-1 9 0,-2-1-10 16,-2-1 6-16,0-3-2 0,0-3 1 0,0-3-2 16,2-2 7-16,-4-2-1 0,-1-1 11 0,0-3-5 0,0 0 24 15,0 0 7-15,0 0 0 0,0 0 2 0,0 0-3 16,9-7-21-16,-6-1 6 0,3-3-7 15,0-2 6-15,-1-1-1 0,1-3 2 0,0-4 1 16,1-2 6-16,-4-2-4 0,3-5 0 0,-4 0-2 0,0-1-7 16,1-4-11-16,-1 2-1 0,-1-3-1 0,1 0 3 15,-1 0-11-15,1 1 1 0,-2 5-4 0,0 1 3 16,-2 4 2-16,1-1 2 0,0 3-2 0,0 6-3 0,0-1 1 16,-1 3-3-16,-1 4 3 0,0-1-5 0,2 4 1 15,0 2-1-15,-2 0 3 0,2 2 0 0,1 4 1 16,0 0-4-16,0 0 2 0,0 0-6 0,0 0-1 15,0 0-4-15,0 0-1 0,1 0-28 0,11 7-31 16,-5-3-19-16,-3 5-1 0,2 0-41 0,2 1-72 16,-2 2-53-16,1-2-19 0,1 5-237 0</inkml:trace>
  <inkml:trace contextRef="#ctx0" brushRef="#br0" timeOffset="58427.17">14349 10982 485 0,'0'-5'578'0,"0"5"-217"0,0 0-289 0,0 0-2 16,0 0-36-16,9-7-15 0,-2 7-2 0,-3 0-2 15,4-1-1-15,1 2-8 0,4 0 2 0,-3-1-3 0,0 0 4 0,-1 0 1 16,0 0 3-16,2-1-3 0,-1 0-5 0,5-1 8 16,3 0-3-16,5 2 5 0,-2-2-5 0,3 1-8 15,-2-2 0-15,-1 1-2 0,1-1 0 0,-3-1 8 16,1 1 1-16,-1 1 3 0,-2-1-12 0,-1-1 1 16,-1 2-10-16,-1-1 6 0,-2 0-11 0,-2-2-28 15,4 2-13-15,-3-2-5 0,-1 0-29 0,-1 0-46 16,-5-1-40-16,0-4-8 0,-1 3-150 0</inkml:trace>
  <inkml:trace contextRef="#ctx0" brushRef="#br0" timeOffset="58630.71">14655 10773 1158 0,'-7'-2'185'0,"4"-3"-67"0,-3 1-7 0,4 1 11 16,2 3-59-16,0 0-43 15,0 0-9-15,0 0-6 0,1 8-5 0,6-1 1 16,1 1 3-16,2 0-4 0,1 4 6 0,1-1-9 0,-1 2 6 0,-1 3-7 0,0-1 7 15,0 2-3-15,-1 2-3 0,0 0 1 16,1 0 4-16,-1 1-3 0,-2 0-1 0,0 0-2 16,-4 1 4-16,2 0 0 0,-1-1 3 0,0 0-3 0,-3-1-5 0,1-1 5 15,-2-2-7-15,0-3 7 16,1-2-23-16,0-1-87 0,-1-1-51 0,0-2-21 0,0-1-221 0</inkml:trace>
  <inkml:trace contextRef="#ctx0" brushRef="#br0" timeOffset="59098.32">15237 10279 1353 0,'0'-12'76'0,"0"2"-19"16,0 4 37-16,3 1-47 0,0 3-12 0,2-1-6 0,-2-1-13 0,4 4-15 15,3-1 4-15,1 1-8 16,1 0-4-16,-2 1 12 16,1 0-12-16,-1 2 12 0,5-2 3 0,4 3-4 0,-2 1 10 0,8 2-12 0,-3 3-10 0,4-1 10 15,0 3-7 1,-3 1 10-16,1 1-1 0,-2 3-5 0,-3 1 3 15,-2 0-3-15,-1 0 6 0,-4 3-12 0,-1 2 4 0,-1 0-7 0,-7 1 6 0,0 0 1 16,-3-2 2-16,-6 3-3 0,1 1-11 16,-4 0 21-16,-3 1-14 0,-2-3 16 15,-4-1-11-15,0-3 7 0,-3-2 4 0,1 1 1 16,-4-5 3-16,-1 0-9 0,-1-1 6 0,-1-2-6 0,1-1 9 0,5-1 4 0,-1-3 0 16,6-2 2-16,3-1 12 0,4-6-2 15,4 0 7-15,-1-2-4 0,5-1 9 0,0-1-18 16,1-7 4-16,1-1-9 15,0-4-1-15,5-2-13 0,2-2-21 0,3-3 5 0,7-1-34 16,8-4-14-16,2 0 2 0,8-1-11 16,4 3-20-16,-2 2-35 0,0 4-51 0,-7 4 3 0,-1 2-159 0</inkml:trace>
  <inkml:trace contextRef="#ctx0" brushRef="#br0" timeOffset="59939.51">15779 10230 813 0,'3'-2'77'0,"-3"1"20"0,0 1 28 0,0 0-53 0,0 0-15 0,0 0-6 0,0 0-36 0,7-2-12 16,0 2-1-16,1 2-2 0,-3 0 3 16,-1 1 2-16,2 0 4 0,1 2-3 15,-1-1-3-15,1-1 14 0,1 3-12 0,-1 0 13 0,1 1-10 0,1 1-5 16,-1 1 7-16,1 0-9 0,-2 2-10 0,1 3 16 16,1-1-11-16,-1 4 14 0,-2-1 1 0,0-2-10 15,1 4 12-15,-1 1-12 0,1 1 2 0,-2 1 10 16,2-1-6-16,-2 0 7 0,3 2-10 0,-4-1-1 15,2 1-2-15,1-3 3 0,0 0 4 0,0-1-2 0,0 0-1 16,1-3 2-16,0-3 17 0,-1-3 14 0,2-2 16 16,-1-2-6-16,1-2 14 0,2-1-3 0,-2-1-10 15,0-3 9-15,3 0-9 0,2-2-8 0,1-1 4 0,-2-1-7 16,3-1-6-16,-3-3-17 0,-1 0-2 0,4-3-4 16,-5-1-4-16,0-1 3 0,1 0 3 0,-1-2 2 15,-3 1 14-15,-4 0-15 0,2-1 3 0,-6 0-7 16,0 1 7-16,3 0-5 0,-3-1 4 0,-3 0-4 15,3-2 11-15,-6 0-15 0,-2 0 8 0,0-1-10 0,7 3 4 16,-5-1 1-16,2 0 0 0,4 2 2 0,-4-1 1 16,4-1-3-16,-1 0-2 15,0 0 0-15,-1-1-5 0,0 1 3 0,0 1-2 0,1 1 2 0,1 0-6 16,0 4 1-16,1 2 0 0,-2 2 1 0,4 3-2 0,-2 3 0 16,-1-1-3-16,3 3 2 0,-3 0-4 0,0 0-3 15,0 0 2-15,0 0-3 0,0 0 3 0,0 0 1 16,0 1 4-16,0 0-1 0,-1 17-2 0,3-15 5 15,-2 3-3-15,1-2 3 0,1 1-6 0,1 1 5 16,0-1-1-16,0 1 2 16,-2-1 6-16,2-1-7 0,-3-2-1 0,0-2-1 0,0 0 5 0,0 0-2 0,0 0 6 15,0 0-6-15,1 0 5 0,1 0-5 0,-1 0 1 16,-1 0-1-16,1 0-2 0,0 0 2 0,0 0-1 16,0 0 3-16,0 0 5 0,-1 0-10 0,0 0 1 0,0 0-4 15,2 0 10-15,-1 0-7 16,-1 0-2-16,0 0-3 0,0 0-11 0,0 0-65 0,0-1-28 0,9-7-13 15,-3 8-86-15,-3 1-103 0,-1 1-121 0</inkml:trace>
  <inkml:trace contextRef="#ctx0" brushRef="#br0" timeOffset="60430.8">15375 11152 1071 0,'-8'-15'174'0,"7"1"-74"0,1-1 15 0,3 1-42 0,-3 1-23 0,8 1-23 31,1 3-8-31,3-1-2 0,5 2-12 0,2 1-1 0,0-2 11 0,-1 3-7 0,0 0 21 0,-1 2-2 16,1 0-2-16,0 1 0 0,-1 2-8 0,0-1-1 31,2 2 1-31,1 0-1 0,3 0-8 0,3 3-3 16,1-1-3-16,6-1 4 0,1 0 6 0,-1-2-5 0,6-1 4 15,-3-2-5-15,4-2 1 0,6 0 1 16,-4-1-3-16,1 0 4 0,-3 1 8 0,3 0-3 0,-3 0-2 16,3-1-2-16,-8-1-10 0,0 0 1 0,-1-1 6 15,-7 1-2-15,4 1 4 0,-5-1-7 0,-4-1-1 0,-3 1 0 16,-1 0 3-16,-4-1-7 0,0 2 0 16,-4-3-4-16,-2 4-10 0,-4 0-11 0,0 2-7 0,-4 4-1 15,0 0-17-15,0 0-24 0,0 0 3 0,-8-9-12 16,0 9-6-16,-2 0-27 0,-1 0-15 0,0 1-4 15,0 2-25-15,-4 1 9 0,1 3-60 0</inkml:trace>
  <inkml:trace contextRef="#ctx0" brushRef="#br0" timeOffset="60841.98">15538 11350 1220 0,'-3'-10'57'0,"2"1"21"0,-2-1-45 0,5 3-6 0,1-4-12 16,5 2 8-16,3 0-17 0,1-1-2 0,-1 1 3 16,1-2-4-16,0 1-3 0,1 3 25 0,0 0-2 15,1 1 11-15,1 1 6 0,1 0-14 0,1 1 0 16,2 1-5-16,3 1-9 0,-3 2-12 0,0 2 0 0,0-2-4 15,-2 4 8-15,2 1-4 0,-2 1 3 0,-2 7-4 16,1-3-2-16,0 5 0 0,0 2-7 0,1 1 6 16,-6 4 0-16,-3-2 2 0,-1 4 3 0,-4 4-2 15,0 0-11-15,-3 1 12 0,-5-1-6 0,-2-1 7 16,-1-2-1-16,-5-3-6 0,-4 3 3 0,1-5-2 0,-5-3-1 16,2-2 19-16,2-5-4 0,-3 1 12 0,3-2 3 15,-1-2 5-15,3 1 4 0,-1-5-1 0,0-4 2 16,1 0 6-16,-1-7 4 0,3-1 0 0,2 2-5 0,2-6-14 15,2-1-7-15,2-4 3 0,2-6-4 0,2-2-22 16,1-3-21-16,1-3-2 0,3 1-70 0,4 3-82 16,0 3-92-16,4 5-7 0,-3 2-352 0</inkml:trace>
  <inkml:trace contextRef="#ctx0" brushRef="#br0" timeOffset="61597.28">14728 10969 1038 0,'0'-11'82'0,"2"0"25"0,0 0 13 0,3 2-50 16,-1-2-17-16,2-1-4 0,2 1-31 0,-2 0-10 0,1-1 2 16,0 2-5-16,-3-1 0 0,0 1-3 0,-1 2 7 15,-3-1-5-15,0 0-3 0,-4 1-1 0,0 1-6 16,0 3 5-16,-1 2-4 0,-2-2-3 0,-2 3-2 15,-1 0 2-15,-2 1 0 16,-2 4 4-16,1 0 4 0,-2-1-1 0,-1 3 5 0,2 1 4 16,-2 2-9-16,2 0 7 0,-1 0 7 0,2 3-9 15,1 1 14-15,4 1-15 0,-2 1-11 0,5 1 16 0,2-1-14 0,-1-1 16 16,2-1-7-16,-1 0 4 0,1-1 5 0,2 1-3 16,0-2-1-16,5 2-3 0,1-3 5 0,-2-1-4 0,4-2 13 15,1-3-3 1,3-2-2-16,0-2-1 0,3 0-12 0,-1-4 16 0,3-1-5 0,-4-1 8 0,2-1-13 15,-2-1-4-15,-2-1-1 16,-1-2 1-16,-1 2 4 0,-2 0-5 16,0-1-1-16,-2 0-1 0,-1-1-7 0,0 0 4 0,-3 0-7 0,0 2 5 0,-1-2-9 0,-2 4 9 15,-3 3 1-15,-1 0 1 0,0 1 0 0,-4 2 6 16,2-1 4 0,-2 2 1-16,1 1 3 0,0 2-8 0,1 3 2 0,-2 0-4 0,1 1 3 0,2 3 0 15,-2-1-2-15,2 2-1 0,0 2-14 0,1 0 24 16,3 0-6-16,1-2 13 0,-1 0-12 0,2 2-2 15,1-2 3-15,1-1-1 16,2 0 12-16,3-2-8 0,2-1-2 16,3-1 0-16,-2-3 8 0,2-2 0 0,3-1-1 15,-1-3 0-15,2-2-5 0,0-3-6 0,-1-1 4 0,1-3-5 16,1-2 2-16,1-3 0 0,-5-2-1 0,3-3 1 16,-5 0-3-16,0-2 1 0,0-4-3 0,-8 4 1 15,5-2 1-15,-7 3-2 0,0 6 1 0,-1 5-2 16,-6 4 1-16,-1 4 0 0,-1 4-2 0,-3 4 2 15,0 0 6-15,1 6-10 0,-2 3 8 0,0 2-9 16,1 5 3-16,2 3 2 0,-2 0-1 0,4 1 1 16,2-1 3-16,2-3-11 0,3-1-25 0,2 1-3 0,5 0-127 15,2-2-247-15</inkml:trace>
  <inkml:trace contextRef="#ctx0" brushRef="#br0" timeOffset="62535.25">16191 11228 508 0,'4'-7'73'0,"-4"0"70"0,0-2 91 0,-5 0-192 0,-2-3 34 0,3 5-37 15,4 5-21-15,3-1 4 0,-3 3-20 0,0 0-12 16,5-2 6-16,-5 3-11 0,0-1-9 0,0 0 20 16,0 0-4-16,0 0 13 0,0 0 28 0,0 0 6 15,0 1 7-15,0 0-6 0,0 0-12 0,0 0-6 0,4 15-6 16,1-7 5-16,-1-2 8 0,0 2-16 0,4 2 13 16,-3 1-16-16,2 2 2 0,1 1 2 0,-4 0-8 0,5 1 8 15,-1-3-1-15,4-2-7 16,-1 2 10-16,-1-4-8 0,5 2 8 0,-4-4-1 0,1-2-5 0,2-2 5 15,-5-2 9-15,1 0-5 0,2-2 6 0,-1-3-8 16,2-2-9-16,-1-4 13 0,-2-3-9 16,2 1 12-16,1-4-15 0,-2 1 0 0,0-3-2 0,-1-2 3 15,1 0 16-15,-2 1-4 0,2 4 8 0,-3 1-7 0,-3 7 11 16,-1 1-21-16,-4 6 2 0,0 0-8 16,6 4-5-16,-2 6-4 0,0 7 5 0,1 5-4 0,0 0 1 15,-3 8-1-15,-1 3-2 0,-2 0 3 0,-3 5-4 16,-1-1 4-1,0 2-7-15,-5 1 8 0,0-2 5 0,-6-1-10 0,0-7 7 0,-3-3-9 0,0-5 1 16,1 1 12-16,-1-3-4 0,3-3 9 0,-2 0-5 0,0-6 3 16,0-2-2-16,-2-4 3 15,4-3 7-15,1-2-6 0,3-2 7 0,1-5-6 16,3 0 6-16,-4-7-10 0,5 1 2 0,2-6-5 0,0-3 3 0,2-5-24 16,6-2-15-16,2-1-3 0,3-1-34 0,9 5-17 15,2 4-20-15,1 7-2 0,7 3-75 0,1 7-60 16,-2 5-86-16</inkml:trace>
  <inkml:trace contextRef="#ctx0" brushRef="#br0" timeOffset="63914.43">17444 10553 396 0,'-14'-9'58'0,"9"4"115"0,0-1 39 0,4 1-79 0,0 0-9 0,0 1-34 0,1 4-4 0,0 0-7 15,0 0-23-15,0 0-18 0,0 0-5 0,8-9-1 16,0 7-5-16,-4 0-3 0,5 2 2 16,3-1-3-16,0 0-9 0,3-1 0 0,-2 0-2 0,0 0 3 15,1 0-4-15,5 2-8 0,2-2 1 0,4 0-1 0,1-1 12 16,0-1-17-16,0 1-5 16,-2 0-5-16,4 0-19 0,-6 0-13 0,0-2 0 0,-1 2-7 15,-3-2-6-15,1-2 7 0,0 4-13 0,0-4 9 16,-2 0-17-16,2 0-38 0,-6-4-40 0,0 4-4 15,-1 1-137-15</inkml:trace>
  <inkml:trace contextRef="#ctx0" brushRef="#br0" timeOffset="64111.31">17796 10299 942 0,'-3'-5'78'0,"-3"0"15"0,4 5 0 0,-1 3-45 15,1 1-32-15,2 2 9 0,0 3-24 0,0 1 1 0,3 2 10 16,0 4-8-16,2 0 3 15,1 2-7-15,0 2-7 0,2 3 3 0,-3 0 7 0,1-1-4 0,0 2 13 0,-2-1-13 16,0 3-2-16,-2 1 7 0,-2 1-10 0,1 0 10 16,0 0 2-16,-1-4-6 0,0 0 4 0,-2-1-8 15,0-3-20-15,1 0-116 0,1-4-92 0</inkml:trace>
  <inkml:trace contextRef="#ctx0" brushRef="#br0" timeOffset="65012.75">18441 9789 260 0,'-2'-2'12'0,"-1"0"18"0,4-1 13 0,-3-2 5 0,-4 2-31 0,6 2-15 0,-2 1 4 0,-3 1-9 15,2-1-14-15,-4 1 17 0,7-1-10 0,0 0 14 16,0 0 1-16,0 0 29 0,-1 0 23 0,1 0-3 16,0 0 39-16,0 0-4 0,0 0-11 0,0 0 7 15,0 0-11-15,0 0-22 0,0 0 11 0,0 0-15 16,0 0-4-16,0 0 3 0,0 0-12 0,0 0 11 16,0 0-8-16,9-9-14 0,-2 7 0 0,3-1-7 0,0 2-10 15,2 0 7-15,6 1 3 0,0-1 1 0,6 1 4 16,1-1-12-16,3 1 1 0,2 0-2 0,1 0 13 0,2-1-12 15,3-1 6-15,4 0-6 0,7-2 11 0,10-3 0 16,3-2-3-16,7-3 3 0,-1-3-4 0,1 2 9 16,3-1-2-16,-4-1 3 0,0 3-13 0,2-2 0 15,-5-1 0-15,1 2 2 0,-6 3-2 0,-5-1 9 16,-2 3-16-16,4-3 13 0,-3-1-12 0,4 0-2 16,-1-1 8-16,-4 4-9 0,-3-2-5 0,-6 5 4 15,-6 0 0-15,1-2 2 0,-4 2-6 0,-2-2 7 0,-5 2-7 16,-5 2 9-16,-5 1-3 0,-3-1 5 15,-1-2-1-15,-5 3 3 0,-3-1 1 0,0 1-2 16,-2 3 2-16,0-2-3 0,-1 3-4 0,2-1-3 0,-1-1 0 16,-3 0 0-16,-1-1 4 0,-1 2-13 15,-4-1 1-15,7 1-5 0,0 0 8 0,0 0-7 16,-9 3-4-16,4 0-3 0,2 1-26 0,-1 0-38 0,-1 2-20 0,-3 0-7 16,0 0-69-16,-4-1-38 0,1 2-79 0,2 1 20 15,-14 2-166-15</inkml:trace>
  <inkml:trace contextRef="#ctx0" brushRef="#br0" timeOffset="65575.78">18658 9958 294 0,'7'-1'48'0,"-6"0"-11"0,4-3 7 16,0 2 10-16,2-1 17 0,-2-1-9 16,2 3 0-16,1-3-2 0,-1 1-3 0,5 3 27 15,-1 0-1-15,1 2 11 0,5 0-7 0,1-1-19 16,-1-1-8-16,0 3-2 0,3 1-47 0,1 4 10 0,-2-1-19 0,6 3 18 0,-3 0-8 0,-2 5-13 16,4 2 6-16,-6-1-11 0,1 5-4 0,-3-2 10 15,-5 0-6-15,-1 1 8 0,-2 2-4 16,-2 3-5-16,-6-2 5 0,-3-1-6 0,-2 0 0 15,-4 0 13-15,0-2-2 0,-2-2 7 0,-5 1-1 0,-5-2 8 16,1 2 0-16,-2-2 1 0,-2-3-13 16,4 2 20-16,-1-7 0 0,-1-2 9 0,2 1 6 0,-2-7-2 15,3 1-1-15,0-2 1 0,4-3-4 0,1-3 15 0,4-1-3 16,2 0 7-16,0-5-13 16,3 0-8-16,3-3-4 0,1-5 1 0,2-1-7 0,3 0-15 0,0-3-10 15,6 1 0 1,3 0-12-16,1 1-25 0,8 2 3 0,-2 2-14 15,3 3-22-15,-1 5-44 0,-1 3-30 0,-1 4-6 0,0 2-87 0,-1 1-155 0</inkml:trace>
  <inkml:trace contextRef="#ctx0" brushRef="#br0" timeOffset="66121.83">19323 9870 609 0,'0'-2'15'0,"0"2"24"0,0 0-11 0,0 0 13 0,0 0-24 0,0 0-14 0,0 0 5 0,0 0-8 16,0 0-11-16,0 0 27 0,0 1-8 0,0 0 19 16,1 0 16-16,15 12-3 0,-11-9 11 0,0 2-12 15,-2-1-15-15,1 3 12 0,1 0-18 0,-1 2 18 16,-2 0-18-16,-1 2-7 0,4 2 3 0,2 1-7 16,-2 3-7-16,0 1 4 0,0-1-10 0,-4 2 9 15,-1-2 1-15,3 2-2 0,-1 0 6 0,1 1-8 16,1 1-1-16,-2-3 6 0,1 0-5 0,1-3 6 15,0-2 7-15,0-2-10 0,-2-2 15 0,1-3-14 0,0-2 17 16,2-3 55-16,-1-2-5 0,2-1 21 0,3-2-12 16,1-4-33-16,1-2 1 0,-1-2-11 0,4-5-13 0,-2-3-4 15,4-2-3-15,-1-5 3 0,-4 0-2 0,2-1-7 16,-4-2 0-16,0-3-2 0,-1 1-3 0,-2 0 1 16,-4 0-2-16,0 6 0 0,-1 3-13 0,0 6-3 15,-1 4 1-15,0 4-1 0,0 4 1 0,0 4 9 16,0 0-14-16,0 0 14 0,-4 5-5 0,-1 7-11 15,0 3 12-15,-1 3-13 0,1 1 6 0,2 2 10 16,1 3-9-16,2-3 11 0,0 1 5 0,1 1-4 0,2-2 11 16,2-1-11-16,0-1-2 0,1-4 7 15,0-1-7-15,1-1 9 0,-1-3 5 0,2-1-18 0,-1-3-16 16,-1-2-8-16,0-2-84 0,-2-2-79 0,5-4-131 0</inkml:trace>
  <inkml:trace contextRef="#ctx0" brushRef="#br0" timeOffset="66344.16">19680 9709 1520 0,'-2'-6'34'0,"1"4"-10"0,2 0-26 0,1 5-6 0,-2 3 12 0,4 3-11 0,-3 2-2 0,1 2 3 15,3 2-17-15,-2-1 11 0,3 1-14 0,2-1 1 16,1 0 12-16,-7-3-9 0,0-1 14 0,3-1 8 15,-4-2-3-15,9 4 5 0,-1-3-1 0,-2 0-2 16,-3 2 1-16,-3-3-2 0,3 0-2 0,0-1-114 16,6 2-82-16,-2 1-13 0,-1 1-243 0</inkml:trace>
  <inkml:trace contextRef="#ctx0" brushRef="#br0" timeOffset="66787.62">20051 9761 378 0,'3'-5'67'0,"-2"1"38"0,-1-1 44 0,0 2-20 15,2 1-7-15,-2 2-5 0,0 0-59 0,0 0-36 16,0 0-7-16,0 0-2 0,1 11 10 0,0-3-4 15,-1 2 1-15,3 0-4 0,-2 0-14 0,1 1 14 16,0 0-12-16,1 2 11 0,-1 0-14 0,2 0 6 16,2 2 2-16,-1 1-1 0,0-2-8 0,1 3 6 0,-3-1-7 15,0-1 6-15,-2 1 0 0,3 0 0 0,1-1 6 16,1-1-7-16,-2 0-5 0,1-4 13 0,-3-2-8 16,-1-1 14-16,4 0 3 0,3-3 5 0,-5-2 7 0,3-2-3 15,-1-1 5 1,-2-3-10-16,5-3-4 0,1 0-1 0,-1-2-5 0,0-4 0 0,-4-1-3 0,0-4-1 15,-1-2-20-15,3 0 0 16,-4-2-2-16,4 1 2 0,-4 1-5 0,-2 2 2 0,0 5-8 0,-1 6 4 16,2 2-20-16,2 3 29 0,2 2-6 0,-3 3 13 15,-2 3-7-15,-1 3-4 0,-2 0 8 0,2 5-5 0,-1 0 11 16,2 1-6-16,0 1-4 0,3-2 1 0,-3 4 4 16,0-5 6-16,1 1 2 0,3-1 1 0,1-5 0 15,-2 2-8-15,0-3-7 0,-1-3-4 16,0 0-46-16,-2-4-141 0,0 0-67 0</inkml:trace>
  <inkml:trace contextRef="#ctx0" brushRef="#br0" timeOffset="66994.87">20331 9603 1267 0,'-1'3'-31'0,"0"3"38"0,1 3-11 16,-1 2 21-16,1 4 1 0,1 2-11 0,2 3 10 15,-1 1-14-15,-1 0-6 0,3 0 18 0,0 0-14 0,1-3 19 16,0 1 2-16,1-2-13 0,-1-1 10 0,1 0-11 16,0-2 9-16,-2-2-11 0,1-2 17 0,2 2-13 15,-2 0 17-15,2-3-21 0,-1 0-40 0,1-5 9 16,0 0-110-16,-3-3-81 0,1 0-118 0</inkml:trace>
  <inkml:trace contextRef="#ctx0" brushRef="#br0" timeOffset="67264.87">20474 9611 1462 0,'4'-12'102'0,"1"4"-35"16,0 0-34-16,2 6 21 0,1 1-30 0,2 1-17 16,6 3-7-16,0 2 1 0,4 3 2 0,-2 2-8 0,-3 1-2 15,1 1-2-15,-3 1 7 0,3 1 0 0,-4 3 2 16,-1 0-4-16,3 2-11 0,-5 3 20 15,6 1-5-15,-5 1 9 0,1 2-10 0,0-2 2 0,-3 0 0 0,-2 2 2 16,-2-4 1-16,-3 4-5 0,-1 0 5 0,-5 3-5 16,0-4-1-16,-3 0 3 0,-1 1-2 0,-5-2 3 15,2 2-2-15,-5-1 0 0,1-1 0 0,-1-2 0 16,0-3 7-16,4-3-3 0,-3-2 1 0,-1-1-1 16,-4-2-3-16,0-2-65 0,-2-1-64 0,2-1-1 15,1-1-178-15</inkml:trace>
  <inkml:trace contextRef="#ctx0" brushRef="#br0" timeOffset="67773.22">19069 9789 763 0,'-9'-16'125'0,"3"3"-108"0,0 3-13 0,2 2 1 0,-5 1-6 0,4 1-5 16,1 0 13-16,2 1-13 0,2 2-11 0,-1 0 30 16,1 3-8-16,0 0 20 0,0 0 26 0,0 0 14 15,0 0 11-15,0 0-6 0,3 2-18 0,1 3-9 16,3 3-15-16,1 2 10 0,0 3-16 0,0 3-12 16,0 2 1-16,-1 2 4 0,-2 0 83 0,1 2-142 15,0 1 60 1,-1-2-88-16,0 0 81 0,-1 2-9 0,-1 3 6 0,0-1-6 15,-1 0 2-15,1 0 0 0,-1-1-3 0,-1-1 2 0,1 3 1 0,0 0-2 0,-1 2 9 0,2 1-8 16,1 0 11-16,-1-1-15 0,1 0-2 0,-1-3-3 31,1 1 8-31,0 2 1 0,-1-1 4 0,3-1-1 16,-2 1 7-16,3-2-12 0,-1-1 2 0,2-1-3 16,4 1 14-16,4-1 5 0,-3-3-9 0,7 0 1 15,0-1-46-15,0-2-37 0,3-2-49 0,2-4 3 0,3-4-155 16</inkml:trace>
  <inkml:trace contextRef="#ctx0" brushRef="#br0" timeOffset="69597.33">19360 9937 93 0,'-8'-9'15'0,"5"6"22"0,-3-3 8 16,4 4-10-16,1-3 14 0,1 3-20 0,0 0 1 0,0 2-10 15,0 0-22-15,8-3 10 0,-2 3-8 0,-1-3 9 16,0-1-7-16,-4 1-3 0,0-1 1 0,-1 4-3 16,0 0 1-16,0 0 5 0,0 0-2 0,0 0 4 15,0 0 5-15,0-1-10 0,0 1 9 0,0 0-11 0,0 0-9 16,0 0 13-16,-9-4-6 0,4 5 9 0,1 1 3 16,4-2-9-16,0 0-13 0,0 0-1 0,0 0-45 0,0 0-12 15,-8 3 3-15,8-3-4 0,0 0 42 0,0 0 23 16,0 0 20-16,0 0-3 0,0 0 40 0,8-2 50 15,-5 0-7-15,-3 2 23 0,1 0 0 0,0 0-13 16,0 0 10-16,1 0-11 0,-1-1-22 0,-1 0-20 16,18-7-16-16,-17 7 7 0,3 2-14 0,-1-1-13 15,0-2 0-15,1 4-8 0,2 1-19 0,-4 1 10 16,3 3-9-16,0-2 9 0,-2 2-3 0,1 1-2 16,0 0 6-16,-1 2-6 0,0 0 9 0,3 5-2 0,-1-3-3 15,1 1 1-15,0 1 4 16,0 0 6-16,-1 0 8 0,3 1-6 0,-1 2-4 0,0-2 0 15,0 1-8-15,0 1 6 0,-2-1-6 0,3 2-1 0,1 2 6 0,1-2-5 16,0 1-5-16,-2-1 4 0,-2-1-5 16,1-1 6-16,0-1 7 0,-2-3-2 0,3 0 3 0,-5-2-5 15,4-1-9-15,-3-2 12 0,-2-2-1 0,4 0 5 16,-6-3-2-16,0-2 2 0,0 0-2 0,0 0 2 16,0 0 1-16,0 0 1 0,0-1-3 0,-4-12 2 15,3 6-5-15,0-2-9 0,-2-1 5 0,0-1-6 16,1-2 7-16,-2-1-4 0,0-2-2 0,1-2-1 15,0 0 3-15,0-2-1 0,-1-1 2 0,2 0-4 0,-2 0-1 16,3 2-1-16,0 1-3 0,0 2 1 0,1 0 4 0,1 1-1 16,0 0 5-16,-1 1-6 0,1 0-4 0,1 3 5 15,-2-1-3-15,1 2 4 0,0 2 3 0,-1 0-6 16,1 0 8-16,0 0-8 0,0-1 0 0,2 2 2 16,-2 0-1-16,-1-1 2 0,0 1-5 0,0 0 4 15,0 0-3-15,0 0 4 0,0 1 4 0,-3-1-8 16,2 2 3-16,-1-3-4 0,0 1 3 0,1-3 4 15,-2 0-4-15,1 3 1 0,0 0-22 0,-1 3 20 0,0 1-17 16,1 1 18-16,-3 1-2 0,2 2-4 0,0 1 7 16,-2 1-8-16,2 1-6 0,-1-1 11 0,3 2-7 15,0 1 9-15,0 1 0 0,1 3-5 0,0-1 4 0,0 3-6 16,2 0 12-16,1 2-9 0,1-1 9 16,2 1-10-16,-1 0 10 0,1 0-7 0,-1-1-1 0,0 0-2 15,1 2-3-15,1-2 9 0,-1 1-6 0,4-2 8 16,-1-2 8-16,2 0-4 0,0-2 11 0,1-1-12 15,3 1-1-15,-4-3 9 0,1-1-13 0,0-2 13 16,-2-2-9-16,-2 1-12 0,2-1-3 0,-5-1-10 16,4 0-41-16,-3-2-42 0,-1 2-55 0,4-3 6 15,-1 1-156-15</inkml:trace>
  <inkml:trace contextRef="#ctx0" brushRef="#br0" timeOffset="70660.35">20051 9753 306 0,'4'-4'128'0,"-4"1"-50"0,0 3-62 0,0 0-5 0,0 0-18 0,0 0 15 16,0 0-19-16,1 0 21 0,-1 0 3 0,1 0 10 15,-1 0 28-15,1 0-13 0,-1 0 37 0,1 0 11 16,0 0-11-16,1 0 11 0,-1 1-24 0,-1-1-18 16,1 1 2-16,0 0-7 0,11 9-17 0,-7-5-2 15,-4-1-7-15,1 1 5 0,0 0-12 16,-2 2-1-16,0 2-4 0,-4 0 3 0,3 2-15 15,1 2 11-15,1 0-5 0,1 3 9 0,0-2 2 0,-2-1-6 0,0 3 7 16,0-3-7-16,6 3 8 0,-3-4-4 16,-1 0-2-16,5 3 2 0,-4-2 10 15,5-2 6-15,-1-2 8 0,-1-2-3 0,-2-2-2 0,5 1 3 0,2-2-9 16,-1-2 9-16,-1-1-3 0,-2-1-7 16,-2-1 7-16,0-3-8 0,5 1-5 15,-3-1 4-15,2-2-9 0,-1-1 8 0,-3-5-14 0,0-1-4 0,0-1 0 16,-3-5-2-16,2 3 0 0,-4 0-1 15,0 1-4-15,0 0 3 0,-3 2 10 0,-1-1 0 0,0 1 7 16,2 4-5-16,-1 1 9 0,0 3-15 0,-1 4 5 0,4 1-8 16,0 0-2-16,0 0 5 0,-6 7-3 15,3 2 5-15,3-1-5 0,-1 4 5 0,2 0 5 16,0 2-2-16,6 2-1 0,1 0-1 0,-1 3-6 16,-1 1 6-16,-4-2 13 0,7 2-14 15,-1-2 6-15,2-2-9 0,5 2-1 0,-6-3-10 0,0 1-29 16,0-3 5-16,0 1-97 0,0 0-118 0</inkml:trace>
  <inkml:trace contextRef="#ctx0" brushRef="#br0" timeOffset="71589.81">18570 10845 385 0,'1'-4'326'0,"0"-3"-104"0,3 4-136 0,0 0-4 0,2-2-38 16,3 3-27-16,4-4-10 0,3 0-2 0,2 1-7 15,6 2 1-15,1 3 1 0,1-3 1 0,2-1 18 16,7-2 22-16,-2 0 9 0,5-1 2 15,7-2 4-15,-2 2-29 0,6 0-4 0,-3 0-7 16,-2 2-1-16,1 1-1 0,4-1 10 0,-2-3-7 0,8-1 12 0,0 0-14 16,2-2 1-16,7 3-3 0,-2-2 5 0,-1 0-14 15,4 0 5-15,-2-1-7 0,4-3 5 0,3-2 5 16,0 1 5-16,-3 0-1 0,4 2 2 0,-10 0 0 16,1 0 3-16,-2-2 3 0,-4 0 9 0,-3 0-7 15,-4 0-6-15,-7 4 4 0,-5 0 5 0,-4 3-19 16,-4 0 8-16,-1 0-13 0,-7 1 5 0,2-1-8 0,-8 2 5 15,-3 0-5-15,8 3 1 0,-11 3-10 0,2-2-8 16,-3 2 0-16,-4-1-22 0,-1 1-16 0,2 1-11 0,-4 3 1 16,-1 1-20-16,-4-1-7 0,-3 0-9 0,-2 2-4 15,0 0-57-15,-4 5-185 0</inkml:trace>
  <inkml:trace contextRef="#ctx0" brushRef="#br0" timeOffset="72018">19228 11140 795 0,'-8'-17'127'0,"4"1"-32"0,-1 0 38 0,3 1-77 0,2 0-11 0,1 1-3 0,5 0-21 16,3-1 17-16,1 2-18 0,4-1-20 0,-1 4 3 0,2 0-9 16,3 2 0-16,3 1 8 15,0 1 3-15,0 0 4 0,2 0 16 0,2 3-10 0,0 0-4 0,0 4-3 16,-1 3-15-16,-1 2 8 0,-2 3-7 0,0 2 6 16,-4 3-6-16,-1 4-1 0,-2 1 3 0,-1 4-4 15,1 1-14-15,-8-1 14 16,-1 3-12-16,-4-2 13 0,-1 0 0 0,-3 0-3 0,-3-2 9 0,-5 1-9 0,-1-2 10 15,-1-3 6-15,-3 4-3 16,-1-7 3-16,-1-1 4 0,3-3 5 0,-1-4 13 0,0-2-8 16,3-1 10-16,1-4 17 0,-4-1-9 0,3-2 12 15,1-4-13-15,3 1-13 0,2-5 6 0,4-2-7 0,-2-1 9 0,5-9-36 16,4 0-17 0,0-3-5-16,6-3-44 0,5 0-47 0,0-1-24 0,4-1-14 0,3 1-104 0</inkml:trace>
  <inkml:trace contextRef="#ctx0" brushRef="#br0" timeOffset="72429.39">19881 10918 1464 0,'1'-16'57'0,"0"5"-44"15,2 2-23-15,0 6 1 0,-1 1-57 0,2 3-94 0,1-1-11 0,2 2-20 16,-2 3 37-16,-1-3 117 0,1 2 3 0,0 0 34 15,-3-3 34-15,2 3 81 0,-1 1 6 0,1 0 17 16,-1 2-44-16,0-1-35 0,1 2-25 0,3 3 6 16,1 0-23-16,0 3-10 0,1-1 5 0,0 2-8 15,1 1-3-15,0-2 15 0,-1 1 0 0,0-4 3 0,2 0-15 16,-3-3-7-16,-1-4-1 16,1-1-1-16,-2-3-6 0,3-2 15 0,6-2-8 0,-3-3 12 0,-1-4-5 0,-1-3-1 31,-4-3 2-31,0-2-1 0,-1-1-2 0,0 0 11 0,-1-2-6 0,-1-2 8 15,-3-3-5-15,0 4 16 0,2 1 12 0,3 5-3 16,-1 6 10-16,-4 3-2 16,0 8-12-16,0 0 6 0,6-3-32 0,-5 10-8 0,1 4-3 15,-1 4-2-15,-1 4-2 0,4 6 4 0,-2 1-4 0,1 1 4 16,-3 2-1-16,3 2 9 0,-3 2 2 0,-1-1 0 0,-5 1-14 0,3-2 17 31,1-2-4-31,-3-1 9 0,0-2-11 0,-7-3-6 0,-4 2-1 16,1-5 2-16,-2 1-3 0,-1-4 9 0,-1-3-24 15,-2 1 11-15,-1-3-81 0,-4 0-283 0</inkml:trace>
  <inkml:trace contextRef="#ctx0" brushRef="#br0" timeOffset="74263.89">20402 8919 375 0,'-10'-20'299'0,"-3"1"-105"0,1 1-126 0,-2 1-10 15,1 2-2-15,0 1-12 0,-2 1-19 0,0 3 10 16,-8-1-14-16,9 4-14 0,-7-1 5 0,2 3-10 15,4 1-9-15,-6-1 7 0,-1 2-10 0,-1 0 10 16,-3 1 0-16,0 2-3 0,3-1 9 0,-2 2-11 0,0 0-1 16,-4 1 9-16,1 3-8 0,-3-2 9 15,-5 3 3-15,-2 1-10 0,-6-1 10 0,0 0-12 0,4 1-2 0,-4 0 11 16,7 1-13-16,-3 2 14 0,-1 0 4 0,0 2-3 16,-3 0 15-16,-2 2-15 0,-5 1 2 0,0 1 4 15,-2 4-11-15,-1 0 10 0,2 1-6 0,-5 3-1 16,-2 2 2-16,-5 5-2 0,-3 0-5 0,2 3 3 15,6 1 0-15,7-3 3 0,4 4 4 0,3-1-8 16,1 3 1-16,0 2-2 0,0 1 2 0,1 2 0 0,3 3-3 16,7 2 1-16,1-2 0 0,2 6-3 0,3-3 3 15,-2 3-5-15,4 2-10 0,5 1 8 0,1-1-10 16,3 4 9-16,0-1 4 0,0-1-4 0,4 3 11 0,1-2-9 16,1 1 3-16,1 3 3 15,2-4-7-15,3 2 7 0,-1-1 5 0,3-2-8 0,1 4 6 16,2-5-8-16,2 3-3 0,2-1 11 0,3-5-6 0,1 2 9 15,3-3 6-15,3 0-2 0,3 0 1 0,2-1-5 16,0-1-27-16,2 0 37 0,1-5-19 0,7 4 25 16,3-7-5-16,3 2-14 0,6-1 13 0,2-10-15 15,4 2 6-15,4-5-5 0,3-2-1 0,-4 1 0 16,4-2 8-16,1-2-4 0,-3-5 6 0,11-2-6 0,1-6 10 16,-1-1-3-16,6-1 0 0,-4-3 0 0,0 0 6 0,6-1-11 15,3-4 10-15,0-2-10 0,-2-4 4 16,1 0 0-16,-3-2-4 0,8-4 3 0,5-1 0 0,-5-6-3 15,4 0-1-15,-4-1-1 16,1-3 0-16,3-4-10 0,1-3 5 0,-6-2-7 0,3-2 8 0,-5-6 8 16,1-4 2-16,4-3 0 15,-6-4-4-15,1-3 10 0,-5-1-6 0,-5-5 10 16,1-4 16-16,-2-4-6 0,-1-2 16 0,-9-3-15 16,-8-2-9-16,-7 3-3 0,-5-4-9 0,-5-1 7 15,-1-1-7-15,-8-1-3 0,-9-2 2 0,-1 2 0 0,-6-5 7 16,0 2-12-16,-2-1-6 0,-9-4 0 0,-7 7 1 0,-6-1-14 0,-10-1 9 0,-3 3-12 15,-5 0 13 1,-2 3-2-16,-4 7 3 0,-12 4-4 0,-4 4-8 0,-8 2 3 0,-7 2-4 0,-2 3 4 16,-9 2-6-16,-9 9 7 15,-5 4-5-15,-7 8 5 0,-2 5-7 0,-4 8-4 0,-6 5 6 16,-8 10-7-16,-6 5-4 0,-2 9-94 0,0 7-87 16,-8 10-9-16,-4 3-309 0</inkml:trace>
  <inkml:trace contextRef="#ctx0" brushRef="#br0" timeOffset="77312.85">14187 13724 387 0,'-2'-14'331'0,"2"2"-133"16,0 2-162-16,0 3-9 0,2 2 10 0,0 1-7 0,1 0-10 15,-2 1 7-15,1 0-5 0,1 2 14 0,1-1 2 0,-3 0 2 16,-1 2-1-16,0 0-1 16,0 0-12-16,1 0 9 0,0 0-9 0,0 0-11 0,20 3 9 0,-14 0-12 15,1 2-7-15,-2 3-2 0,2-1-3 16,1 3 2-16,2 0-2 0,-2 4 0 0,3 1 0 0,-3 3 0 15,1 2-5-15,-1 0-2 0,1 4-10 0,-2 0 6 16,0 3-3-16,1 2 11 0,-6-2 10 16,5 3-2-16,1 1 14 0,-2-3 9 0,1 1-5 0,-2 1 7 0,0-4-2 15,-2 0-19-15,1-1 5 0,-2-3-9 0,2-3 3 16,-2-2 10-16,2-3 2 0,0-4 3 0,-2-1 5 0,2-4-1 16,1-2 2-16,1-3 1 0,-1-1 4 0,-2-5-3 15,2-3-1-15,2-3 0 0,4-4-1 0,0-3-12 16,-3-3 4-16,-1-4-6 0,-3-1 0 0,-1-1-6 15,0 0-1-15,2 1 0 0,-1-2-1 0,-3 2-1 16,3 0-4-16,-7 1 1 0,4 3-3 16,0 5-3-16,-1 5-2 0,5 5-1 0,-5 4-4 0,1 3-19 15,1 1 0-15,0 1-7 0,6 4 6 0,-1 3 3 0,0 0 10 16,2 5-5-16,4 2 21 16,-1 3-1-16,1 2 2 0,1-1-1 0,1 0 2 15,-3-3 0-15,1 1-1 0,-1-2 0 0,-2-1 2 0,-1 0 2 16,2-3 1-16,-3-2 1 0,1-2 7 0,-2-2-2 15,1-1 12-15,-1-2-8 0,1-2 5 0,1-1 4 16,2-5-5-16,1-2 7 0,-3-3 2 0,0-3-12 0,1-2 2 0,-4-4-3 16,2-2 8-16,-4-6-11 0,-4-3 4 15,1 0-4-15,0-3 7 0,-2-2-7 0,-2 2 7 0,-1-3-5 16,-3 4 11-16,5 5-12 16,-6 2 2-16,-1 5-4 0,-2 3 8 0,2 6-20 0,6 3 1 15,-2 4-8-15,-3 1-2 0,3 3 0 0,-3 0-3 0,6 1 3 16,3 3-2-16,-2 1-2 0,1 2-3 0,-2 0-2 0,-1 2-25 15,4-1-71-15,4 3-41 0,2 1-16 0,2 1-164 16</inkml:trace>
  <inkml:trace contextRef="#ctx0" brushRef="#br0" timeOffset="77649.64">15256 13861 929 0,'-5'-6'-16'0,"2"3"-87"0,-2 3-37 0,5 6-9 0,-1-3-46 0</inkml:trace>
  <inkml:trace contextRef="#ctx0" brushRef="#br0" timeOffset="77708.78">15248 13843 84 0,'0'8'39'0,"0"-8"44"0,0 0-7 0,0 0-55 0,0 0-11 16,0 0-19-16,0 0-100 0</inkml:trace>
  <inkml:trace contextRef="#ctx0" brushRef="#br0" timeOffset="77994.19">15250 13849 897 0,'0'0'124'0,"0"0"-46"16,0 0 3-16,0 0-19 15,0 0-28-15,0-1 16 0,0 0-14 0,0 0 19 16,0 0 5-16,0 0-15 0,0 0 4 0,0 0-11 16,0 0-14-16,0 0 4 0,0 0-5 0,0 0 3 0,0 0-16 15,0 0-5-15,1 0 2 0,0 0-3 0,1 0-4 16,-1 0 8-16,-1 0-9 0,0 0 9 0,0 0 6 16,0 0-6-16,0 0 8 0,0 0-8 0,0 0-4 0,0 0 5 15,-1 0-11-15,1 0 9 0,-2 1-2 0,1 0-5 16,-11 5 5-16,11 0-6 0,0 1-4 0,1 1 6 15,1 1 1-15,1 3 2 0,4-1-1 0,-2-1 3 16,0-3 4-16,2-3-1 0,5 3 13 0,-3-5-8 16,2 1 9-16,0-2-7 0,-5-2 9 0,0 0-4 15,-1-4-3-15,2 2 1 0,-5-3-18 0,1 0-52 16,3 0-48-16,-5-4-2 0,2 2-154 0</inkml:trace>
  <inkml:trace contextRef="#ctx0" brushRef="#br0" timeOffset="79664.69">9011 6729 488 0,'-1'-28'590'0,"0"2"-256"0,2 0-331 16,4 3-3-16,0 0 12 0,3 1-7 0,2 0-12 0,2 0 6 0,1-3 0 15,4 1-2-15,-4-3 11 0,6-3-9 16,2 0-8-16,1-1 10 0,7 0-7 0,-5-1 9 16,4 0 10-16,-2 0-13 0,1 0 12 0,-2 0-13 15,-4-2 1-15,0 0 11 0,0-1-11 0,-1 0 13 0,0 0 2 16,-2 3 2-16,-1-2 20 0,-1 1-11 0,-3 3 26 16,2-3-12-16,0 4-1 0,1 0-2 0,0-3-16 0,6 3-11 15,-4 0-6-15,3 2 2 0,11 1-10 16,1-1 2-16,3 1-8 0,9-2 6 0,-3 1-5 0,3 2 0 15,4 2 7-15,4 1-7 0,5 1-16 16,12 4 18-16,5-1-11 0,6 1 15 0,2 1-3 0,-2 2-5 0,2 4 3 16,1 3-3-16,-1 2 1 0,-1 5 11 15,-2 1-5-15,-6 5 8 0,5 2 4 0,0 0-9 0,-2 4 2 16,-5 3-6-16,-6 1-12 0,-4 3 5 16,1 2-12-16,-6-1 8 0,0 4-11 0,1 0-7 0,-8 2 21 15,0 8-15-15,-3 2 27 0,-2 5 1 16,-4 2-1-16,-3 2 2 0,0 2 7 0,2 3-6 15,-4 2 2-15,-5-4-3 0,-3 4 6 0,-3-1-4 0,-3 3-7 16,-6 9 4-16,-4-2 0 0,-5 4 7 16,-3 2 6-16,-7-1-4 0,-3 1-1 0,-2 2-8 0,-6 3 0 0,3-4-2 15,-5 1 6-15,1-3 2 0,-3-1-1 0,1 2-1 16,-7 2-8-16,-1 1 8 0,0-1 3 0,-6-1 1 0,0 0 0 16,-4-4 0-16,1 0 0 15,-4 2 2-15,4-3 8 0,-3-2-10 0,-6 1 9 0,0-3-8 0,-7 0 6 0,-3-3-5 16,-5-1-3-16,-3-4 2 15,2-3 5-15,-4-2-13 0,1-4 1 0,-5-5-3 16,3-1 9-16,-2 1-7 0,1-4 9 0,1-4-10 16,0-2 3-16,4-7 9 0,-2-1-6 0,-1-5 9 15,0-6 0-15,-5-5 4 0,3-5 0 0,2-5 1 16,-1-2 1-16,1-7 0 0,-2-3 7 0,0-8-5 0,1-7 7 16,4-7-11-16,3 0-2 0,2-5-1 15,1 0 4-15,-3-8-13 0,4-2 5 0,1-7-8 16,2-7 7-16,1-1-3 0,3-3-4 0,4-2 0 0,3 2-10 0,3-4-2 0,6 4 0 15,3-1 1-15,-3-1-1 0,8 4-1 0,0-2-1 0,8 4 2 16,6-2 7-16,3 3-10 16,5-1 7-16,8 1-9 0,2 1 6 0,6-1-3 0,3 3 1 0,4 0-1 15,2 4 4-15,1 5-9 0,1 1-5 0,0 9 0 16,0 1 6-16,-1 7-5 0,5 7 0 0,1 5-6 16,-1 4-14-16,6 4 1 0,4-3-28 0,7 4 8 15,6 0-93-15,6 5-64 16,4 2-92-16</inkml:trace>
  <inkml:trace contextRef="#ctx0" brushRef="#br0" timeOffset="80777.95">10888 8214 683 0,'-8'-19'97'0,"-1"-4"116"0,3 1 112 0,2-1-298 0,7 6 12 0,-1 3-14 0,1 2 0 16,0 6-7-16,-2 0-24 0,1 2 4 0,1 2-21 15,1 1 14-15,0 1-26 0,1 4-4 0,-2 0 2 16,5 3-4-16,0 4 2 0,4 5-3 0,4 4-3 15,-2 5 0-15,4 2 11 0,-3 2 6 0,-1 4 11 0,2 3-8 16,-2-1 4-16,2 7 11 0,0 2-10 0,-4 2 10 16,-2 0-1-16,-1 6-1 0,1-1 9 0,-1 3-9 15,-1 1-6-15,-3 2-7 0,1 2 16 0,-1 2-6 16,0 3 54-16,0 2-17 0,1-1-1 0,-2 2-6 0,2 4-16 16,-1 0 13-16,1 3-12 0,0 3 15 15,1 1-1-15,1 3-7 0,3 3 7 0,0 4-8 16,1-1 2-16,2 3-4 0,-4 3 3 0,6 3-3 0,-3 3 14 0,2 2-18 15,5 1 10-15,-6-1-12 0,1-1-2 0,0 4 10 16,-5 0-16-16,3 0 14 0,4 2-1 0,-2-2-4 16,3-2 5-16,2-1-7 0,-4-1 3 0,4-3 7 15,-3 1 0-15,2-3 4 0,4-2 14 0,-2-1-10 16,3-3 16-16,0-2-16 0,3-1 7 0,0-1 1 16,0-1-13-16,2-5 11 0,-1-1-8 0,3-2-8 15,3-3 12-15,6-1-10 0,-2-3 7 0,2-6-4 16,-3-1-7-16,-4-4 3 0,3-1 1 0,-3 0 2 15,0-4 2-15,0 0-2 0,-2-4-10 0,1-4 11 0,2-1-3 16,0-4 7-16,1-3-3 0,1-1-3 16,-1-5 7-16,-2-4-6 0,1-1-4 0,-4-2 11 0,2-1-14 15,-5-3 13-15,3 0-6 0,-4-4 6 0,-2-2 4 0,1 0-3 16,-6-5-7-16,7-1 7 0,-2-3-3 0,-1-3 6 16,1-2-1-16,2-2 3 0,1-1-5 15,1-2 3-15,-6-2-12 0,-2 1 3 0,-2-1-6 0,-2-2 6 16,-1 0-1-16,-2 1 5 0,-1-1 2 0,-2 0-2 0,0 1 0 15,2-2-6-15,-3 0 7 16,3 0-6-16,-1-2 10 0,-1-1-3 0,3 0 4 0,-1-3-3 0,6 3-3 0,0-3 0 16,-1 0-11-16,3 1 9 0,-2-4-8 0,10 5 0 15,1-2 4-15,7 1-3 0,0 3-1 16,-3 2-10-16,2 2 2 0,-3 3-5 0,0 4 3 0,-3 2 5 16,-3 4 0-16,-2 1 3 0,-2-1 11 0,0 1-19 15,-3 0 7-15,-4 0-11 0,2-1 10 0,1-1-4 16,-3-1 3-16,2 0-4 0,1 1 4 0,-4-2 3 15,3-2 3-15,-1 0 1 0,0-1-3 0,3 1 5 16,-2-3-3-16,3 3 6 0,-1-4 4 0,1-1-2 16,2 1 2-16,0-2-2 0,-3 1 6 0,2 1-19 15,-4 2 7-15,-2 1-9 0,-3-1 7 0,-2 2-5 16,-5 0-4-16,3 2 1 0,0 3-6 0,-5-2-11 16,5 3-16-16,-10-1 1 0,-7-1-44 0,6 4-44 15,-1-2-53-15,0 3-2 0,0 2-180 16</inkml:trace>
  <inkml:trace contextRef="#ctx0" brushRef="#br0" timeOffset="81115">16364 13376 520 0,'-5'-10'75'0,"2"2"70"0,-3 1 67 0,1 0-191 0,-1 0-23 0,5 3-51 16,-1-1-135-16</inkml:trace>
  <inkml:trace contextRef="#ctx0" brushRef="#br0" timeOffset="81542.58">16028 13074 1016 0,'1'-14'333'0,"-1"1"-225"0,2 2-63 0,1 3-5 16,-1 2-25-16,0 1 5 0,1 0-20 0,1 3 14 15,0 0-14-15,0-2-2 0,2 0 10 0,-1 0-10 16,1-1-7-16,2 3 25 0,3 2-5 0,-2-2 15 16,11 2 4-16,-4 1-18 0,0-1 3 0,4 2-7 0,-5 0 2 15,10 1-12-15,2 1-7 0,2 5-1 0,1-2 1 16,1 5-6-16,-2 1 2 0,-3 2-5 0,1 6-2 16,-4-1 16-16,-1 4 4 0,-3 2 2 0,-1 0 6 15,-5 4-10-15,-2 1 2 0,-3 2-3 0,-2 1 8 0,-4-1-3 16,-4-2-1-16,-3 2 0 0,-3-3 3 0,-3 1 1 15,-1-2 6-15,-1-4-5 0,-5-3-1 0,2-1 6 16,0-1-1-16,-4-3 4 0,-1-1 5 0,-2-3 0 16,-2-3 6-16,-1-3-1 0,5-2 13 0,-4-3-3 15,4-3 5-15,5-3-2 0,-1-3 11 0,5-2-6 16,1-5 3-16,2-3-3 0,6-4-6 0,0-5-22 16,6-2-4-16,0-5-4 0,1-5-8 0,8 2-36 0,-2-3-12 15,8 3-7-15,0 3-28 0,3 3-13 0,3 5 3 16,2 7-10-16,2 3-19 0,-3 6-63 0,0 3-55 15,-6 3-7-15,0 3-180 0</inkml:trace>
  <inkml:trace contextRef="#ctx0" brushRef="#br0" timeOffset="82015.17">16659 12967 1581 0,'2'-16'63'15,"-2"1"67"-15,6 5-130 0,-5 4-39 0,3 4-16 0,4 3-8 0,1 2-49 0,0 0 15 16,-5 4 21-16,0 1-5 0,-1-2 62 0,-1 0 8 16,4-1 1-16,-4-1 3 15,1 3 13-15,1 0 20 0,-1 1 3 0,3 0 3 16,1 0-8-16,-2 5-16 0,3 1-9 0,0 4 1 0,1 3 1 0,-1 0-11 16,0 2 5-16,-2-1-9 0,0 2 4 0,-4 1-1 15,0 2-2-15,2 0 2 16,-3 0 13-16,1 2-1 0,-1-4 13 0,3 0-11 0,-3-1 2 0,3-4 3 15,1-1 0-15,1-4 2 0,0-3 7 0,1 2 8 0,1-3 6 16,0-3 3-16,1-2 25 0,2-3 17 16,-2-1 1-16,4 0 3 0,0-3-21 0,1-1-21 15,2-3 0-15,-1-4-3 0,0 0 9 0,6-3-27 0,-4-4 5 0,1-2-10 16,4-2 14-16,-5-5-4 16,2 0-1-16,-5-4 0 0,2-2-1 0,-7 0-8 15,-2 1-1-15,2-1-2 0,-9 1 7 0,0 0-9 16,1 0 14-16,-6 3-12 0,2 3 11 0,-6 1-3 0,1 3-2 15,-4 3 2-15,3 2-7 0,1 2-2 0,-7-1-8 16,8 4 5-16,-3 1-16 0,1 5-1 0,3 2-1 16,0 2 0-16,0-1 2 0,6 1 2 0,-8 3 2 15,2-1-1-15,3 2 1 0,0 1-36 0,2 2-28 0,-1 1-2 0,2 1-69 16,0 2-72-16,2 0-76 0,0 4-9 16,1 2-279-16</inkml:trace>
  <inkml:trace contextRef="#ctx0" brushRef="#br0" timeOffset="82348.56">16250 13791 523 0,'-14'2'84'0,"2"5"-52"0,-2-1 13 0,4 2-34 0,-5-2-22 0,4 0 22 0,3-2-10 0,2-1 20 16,7-1 6-16,1-1 58 0,-2-1 17 0,9-3 9 15,2-2 4-15,7-2-10 16,8-1-15-16,4-2 9 0,4 0-31 0,5-2-32 0,2 0-3 0,2-1-7 16,1 0-3-16,5-1-12 0,4-1 1 15,-2 0-3-15,5-1 11 0,2-1-7 16,0 1 5-16,0 0-5 0,-3 1 9 0,-5 2-13 0,-2 3 3 0,-4 0-6 0,-1 2 4 16,3-2-5-1,-2 1 3-15,-1-1-4 0,3 1-9 0,-11 1 16 0,-3-2-7 0,0 5 11 0,-5-2-9 0,-2 1-4 16,-1 3 0-1,-1 1-1-15,-4 0 4 0,-1 0-2 0,1 2-3 16,-10-3 1-16,2 3-3 0,-3 2-32 16,-2 0-19-16,-2 2-5 0,0-1-52 0,-3 1-16 0,-3 1-18 0,-5 2 1 0,-1 3-18 0,-10-1-97 15</inkml:trace>
  <inkml:trace contextRef="#ctx0" brushRef="#br0" timeOffset="82730.69">16546 14053 1074 0,'-6'-3'117'0,"0"-3"0"0,5 1-10 16,1 0 6-16,3-2-34 0,5-2-27 0,3 1-22 0,5-4 6 16,7 1-27-16,2-2 7 0,1-4 5 0,9 3-5 15,-2-1-10-15,1 4-10 0,-3 4-5 0,-5 3-3 16,-2 4-10-16,-3 3 9 0,1 5-1 0,-3 4 3 15,-2 4-4-15,-1 2 0 0,0-1-4 0,-3 1 1 16,-1 4 4-16,-6 3-16 0,-2 3 6 0,-4 1-11 0,-1 0 10 16,-2 3 21-16,-2-2-3 0,-3 0 5 0,-2 1-21 15,-2-3 23-15,0-1-1 0,-4 0 9 0,-1-3 8 0,-2 0-6 16,-1 1 6-16,-3-5-6 0,2 3 10 16,-2-5 12-16,-1-3 0 0,5-1 7 0,-4-3 3 0,0-4 8 15,4-3-2-15,0-2 4 0,5-2-10 0,2-2 4 16,2-3 3-16,0-5 2 0,1-1 1 0,1-5-23 15,8-4 0-15,2-5-6 0,5-7-9 0,3-3-31 16,-1-3-14-16,6-1-2 0,2 1-24 0,6 0-30 16,1 4 10-16,4 5-18 0,2 4 15 0,-2 9-60 15,1 3-62-15,-5 6-1 0,1 3-185 0</inkml:trace>
  <inkml:trace contextRef="#ctx0" brushRef="#br0" timeOffset="83170.85">17108 14017 1016 0,'11'-4'162'0,"-9"-3"-69"0,0-3 28 0,0 1-96 16,1 0-18-16,1 1-9 0,4 3 1 0,0-3-9 0,1 1-25 16,0 1 34-16,3 1-9 0,-2-1 18 0,0-2 0 15,2-1 3-15,-2 1 11 0,0-2-5 0,4 3 17 0,-4-1-1 16,0 1-20-16,0 2 14 0,1 1-22 0,-3 1-10 15,0 1 9-15,1 2-11 0,-2 0-3 0,-1 2 1 16,0 0-14-16,-2 4 10 0,1 0-3 0,-1 3 4 16,-3-1 8-16,0 0-7 15,-1 3-3-15,0 1 6 0,-1 4-5 0,-2 2 5 0,0-1 0 0,-3 2 4 16,0 1 8-16,1 2-4 0,-2 1-7 0,0 1 24 16,1 0-13-16,-4 2 19 0,2 0-3 0,2-3 2 15,-2-1 10-15,2 0-7 0,-1-1 10 0,3-2-16 16,-2-1 6-16,1-3-8 0,0 0 1 0,2-3 0 0,1 1 0 15,0-4 3-15,2 0 6 0,0-2-1 0,1-3 7 16,5-2-1-16,0-1 25 0,0-3 4 0,2-1-1 16,2-2 3-16,2-3-12 0,4 1-25 0,0-3-3 15,4-1-6-15,2-2-7 0,-2-1-4 0,4-1 0 0,-2-1-1 16,4 4-5-16,-2 0 0 0,-4 1 0 0,-1 2 1 16,-3-2 5-16,-5 3-19 15,1 1-6-15,-1 0-5 0,-3 1-21 0,3 0-27 0,-1 1-10 16,-2 0-7-16,-1-1-41 0,-2 1-42 0,-4 1-34 15,2 0-5-15,-3 0-110 0</inkml:trace>
  <inkml:trace contextRef="#ctx0" brushRef="#br0" timeOffset="83345.35">17227 14193 643 0,'-25'-1'95'0,"5"-1"101"0,2 0 54 0,8 2-129 0,-7 0-37 0,8 0-39 15,2 1-18-15,3 1 2 0,7-2-11 0,-3 0 4 16,0 0 6-16,11-2-3 0,3-1-12 0,3-3 7 15,4-1-5-15,6-2 8 0,3-1-9 0,2-2-16 16,-1 0 1-16,5-2-7 0,3 0-16 0,7-2-48 16,7-3-41-16,6-3 0 0,6-3-110 0</inkml:trace>
  <inkml:trace contextRef="#ctx0" brushRef="#br0" timeOffset="83566.86">17964 13344 1386 0,'-3'-5'23'0,"3"3"-22"0,0 2-12 0,0 0-2 0,5 1-27 16,5 2 28-16,5 0-3 0,4 1 12 0,3-1 5 15,3 1 10-15,3-1 6 0,2 0-1 0,-4 0-3 16,-1-2 10-16,1 1-15 0,-3-1 14 0,1 1-8 15,-1-1-9-15,0 1 1 0,4 1-8 0,-1 1-40 0,-1-4-131 16,1 0-50-16,-2-3-30 0,-2-4-191 16</inkml:trace>
  <inkml:trace contextRef="#ctx0" brushRef="#br0" timeOffset="83772.95">18323 13131 1579 0,'1'-2'37'0,"-1"2"-23"0,0 0-2 0,0 0-7 16,2 9-16-16,3-2-5 0,0 2-1 0,-2 0 2 16,4 3 16-16,3 0-13 0,3 3 6 15,0 1-11-15,-1 1 3 16,-2 1 13-16,5 1-4 0,-7 4 7 16,5-2 7-16,1 2-5 0,-5 1 10 0,10 1-9 0,-8 1 2 15,-1 3-7-15,0 1-10 0,-4 3 1 0,0 1-58 0,-6 1-192 16</inkml:trace>
  <inkml:trace contextRef="#ctx0" brushRef="#br0" timeOffset="84813.15">19061 12793 373 0,'-5'-6'299'0,"2"1"-117"0,-2 0-153 0,3 0 2 16,1 1 19-16,1 0 0 0,1 1 9 0,2-2-7 0,-2 0-9 0,4 0 13 0,0-1-11 16,0 1 14-16,3-1-1 0,0 1-18 0,0-1 5 15,1 2-11-15,2 1-26 16,1 3 3-16,1 0-11 0,1 0 9 16,1 2-22-16,2 3 2 0,3 3-5 0,2 0 4 15,-2 2-2-15,1 0 2 0,1 2-11 0,-6 2 8 16,2 2-2-16,-3 4-7 0,-3 1 13 0,0 1-16 0,-1 2-1 0,-5 1 10 0,-4-3-4 15,-1 1 9-15,-2 0 13 0,-2-2 2 0,-1 2 9 16,-2-4-5 0,-6 0 4-16,0 0 17 0,-6-4-10 0,3 2 14 0,2-4 7 15,-2-3 3-15,4-1 13 0,-5-4-8 0,-2-2 4 16,1-1-11-16,0-1-2 0,1-3 0 0,5 0-2 16,1-5 8-16,2-1 0 0,4-1 4 0,-1-4-9 0,3-3-12 15,1-3-3-15,2-4-1 0,3-2-13 0,4-4-16 16,3 1-6-16,2 0-4 0,1 0-17 0,3 3-6 15,6 2-21-15,-4 5 12 0,3 2-8 0,-4 5-21 16,3 2-11-16,1 4-12 0,-6 2-70 0,5 2-67 16</inkml:trace>
  <inkml:trace contextRef="#ctx0" brushRef="#br0" timeOffset="85991.01">19775 12389 896 0,'-4'-5'61'0,"3"0"34"16,-2 0-37-16,3 5-23 0,0 0-18 0,0 0 3 0,0 0-41 15,0 0 6-15,0 0-5 0,0 9 7 0,2-3 10 16,-1 2 4-1,4 0 4-15,-1 1 0 0,-2 2 14 0,2 1-17 0,-4 2 5 0,0-1-9 0,0 1 1 0,-1 3 2 16,2-1 5-16,-1 5-2 0,0 0-6 0,-1-1 15 16,0 2-5-16,-3-1 11 0,0 2 5 0,2-1-6 15,-2 1 1-15,2-2-5 0,-1 2-15 0,1 0 14 16,2 1-11-16,0 2 13 0,0 0-7 0,-2 1-6 16,-2-1 8-16,6 0-10 0,-5 0-7 0,6-2 15 0,-2 0-12 15,-1 2 14-15,2-2 4 0,-3-2-3 0,8 1 13 16,-2-6-11-16,-1 1 8 0,4-2-2 0,-3-4 1 15,6-2-1-15,0 0-1 0,3-2 7 0,-2-1 2 0,2-2 3 32,1-1 12-32,0-1-19 0,0 0 3 0,2-2-7 0,-1 0 4 0,0-1-40 0,-1-1-24 0,-1 0-9 31,2 1-87-31,-1-2-46 0,-3 2-59 0,2-2 3 16,-5 0-166-16</inkml:trace>
  <inkml:trace contextRef="#ctx0" brushRef="#br0" timeOffset="86547.01">20019 12635 921 0,'0'-5'4'0,"-1"0"-9"0,1 5 5 16,0 0-10-16,0 0-9 0,0 0 5 15,0 0-3-15,0 0 4 0,0 0-3 0,0 0 28 0,0 0 11 16,0 0 2-16,0 1 9 0,0 0 2 0,1 0-14 16,11 13 10-16,-8-8-13 0,0-2-17 15,0 2 7-15,0-1-10 0,-1 1-1 0,3 2 1 0,-2 1-5 16,2 0 5-16,-1 1 6 0,-3 0-4 0,2 1 9 0,-1 0-10 16,2-1-7-16,1 2 17 0,0-2-12 0,-3 1 13 15,1-1-4-15,-2-1-1 0,4 2 6 0,-6-3-7 16,2-1-4-16,0-2 21 0,-3-1-9 0,8 0 13 15,-3 0-5-15,-1-3 8 0,-3-1 8 0,1 0-1 0,-2-4 10 16,1 0-22-16,2 0-4 0,6-3-5 0,-4-1-1 16,1-2-11-16,-4-2 6 0,-1-2-9 0,0 0-1 15,2 1 3-15,1 1 1 0,0 2 1 0,2 1-9 0,-5 1-5 16,3 3-2-16,-3 5 3 16,0 0 0-16,0 0 4 0,7 5-2 0,-2 2 3 0,-2 0-1 0,4 2 4 15,-5 2-3-15,4 0 2 0,2 0-9 0,-4 2 17 16,5 0-6-16,-3-2 12 0,3 1 4 0,-1-3-4 15,-3-2 10-15,0-2-9 0,-1-1 6 0,3-3 11 16,-2 0-5-16,3-2 9 0,0-2-1 0,-3-3-10 0,-2 0-3 16,2-5-2-16,-1-1-7 15,1-2-10-15,-1-2-6 0,-1 1-3 0,-3-2-17 0,0-1-6 16,-3-3 2-16,-1 1-6 0,0-1-4 0,0-1-8 0,-2 1-4 16,3 0 0-16,-3 2 14 0,4 5-10 0,-2 3 6 15,3 4-12-15,0 2-1 0,1 5 7 0,0 0-14 0,0 0 7 16,0 0-27-16,0 0-19 0,-8 8-36 0</inkml:trace>
  <inkml:trace contextRef="#ctx0" brushRef="#br0" timeOffset="86784.39">20346 12402 1744 0,'1'-7'11'0,"-1"1"-21"0,0 6-12 0,0 0-3 0,4 1-35 0,-1 6-13 16,-1 1 7-16,0 0-4 0,-1 1 48 0,-1 0 5 16,1 0 0-16,1-2-1 0,2 1 5 0,-2-1 4 15,2 0 5-15,1 1-4 0,-2 1-11 0,1 1 25 16,0 0-8-16,2 3 13 0,-2-1-8 0,0-1 0 16,0 2 1-16,0-2-2 0,0 2-12 0,2 5-35 15,-1-2-91-15,-1 3 24 0,0-1-241 0</inkml:trace>
  <inkml:trace contextRef="#ctx0" brushRef="#br0" timeOffset="87195.92">20636 12492 1146 0,'0'-10'189'0,"2"1"-168"0,-2 1-3 0,1 3-2 0,1 1-9 0,-2 2-8 15,3-1 2-15,-3 3-4 0,0 0-4 0,0 0 6 16,0 0 1-16,2 0 4 0,-1 0 7 0,-1 0-9 16,20 5 2-16,-16 1-4 0,-2 2-10 0,0 2 4 15,2 2-6-15,-1 3 7 16,-1 2 1-16,2 1-3 16,-2-3 4-16,0 3-5 0,2 0-6 0,0 2 16 0,-2 2-6 15,1-5 9-15,0 0-1 0,-2-2 1 0,3-1 8 16,-4-2-6-16,1 0-1 0,0-3 20 0,4-2-1 15,-2-2 9-15,0-3 5 0,1-1 1 0,0-2-9 16,0-3 5-16,3-2-17 0,-2-4-19 0,2-2-2 16,2-2-7-16,-2 0-1 0,0-5 1 0,0-2 4 0,-4-1-2 15,2-4-2-15,-1 2 7 0,1 1-4 0,-2-1 4 16,1 4 1-16,0 4 0 0,0 5 5 0,1 6-2 16,-1 2 12-16,-2 2-18 0,0 1-7 0,2 3-4 15,-1 1-18-15,1 4 17 0,-1 2 0 0,4 2 4 16,-4 2-12-16,2 0 21 0,-2-1-8 0,2 3 12 15,-2-1 4-15,2 1 0 0,-2-1 11 0,0-5-8 0,-1 0 5 16,0-2 2-16,0-1-18 0,2 1 10 0,-3 1-38 16,0-4-207-16</inkml:trace>
  <inkml:trace contextRef="#ctx0" brushRef="#br0" timeOffset="87401.9">20870 12277 1322 0,'-1'-5'62'0,"-2"3"-48"0,3 2-18 0,0 0-3 0,0 0-31 0,-1 0 17 0,-8 12 0 15,8-5 8-15,0 1 14 0,1 0-3 0,0 0 4 16,0 0-5-16,1 0-10 0,2 1 18 0,1 0-15 16,0 1 17-16,1-1-6 0,-1 1 1 0,1 1 10 15,0-1-9-15,-1 1 0 0,1-1-72 0,-4-1-43 0,0 1-9 16,-1-1-102-16</inkml:trace>
  <inkml:trace contextRef="#ctx0" brushRef="#br0" timeOffset="88098.89">20963 12156 1059 0,'6'-6'176'0,"-5"0"-149"0,0 1 10 0,-1 1-17 15,0 1-7-15,5 3-9 0,-3 2-12 0,4 2 5 0,-1 4-12 16,2 0-8-16,5 0 7 0,-1 3-10 0,2-1-18 16,-2 3 35-16,0 1-16 0,2 0 24 0,3 3-2 15,0 0-4-15,0 3 4 0,-5 0-7 0,4 3-13 0,0 6 19 16,-4-3-13-16,4 4 16 16,-3 1-10-16,-3-2-10 0,-1 1 10 0,-3 2-11 0,0 3-1 0,-5 1 35 15,-3 2-13-15,-1 0 21 0,-3-1-13 0,-2 3 6 16,-4 1 1-16,-2 2-2 0,-6-3-15 0,1 0 24 15,0-4-6-15,2-5 14 0,1 0-5 0,-4-1 3 16,3-3 8-16,0-2-2 0,-4-1 10 16,0-4-38-16,0-2-36 0,-3-2 0 0,3-1-120 0</inkml:trace>
  <inkml:trace contextRef="#ctx0" brushRef="#br0" timeOffset="88497.26">18904 12281 632 0,'3'-3'48'0,"-4"1"112"0,-4-1-128 0,-1-1-27 0,1 4 8 0,3-1-16 16,2 1-12-16,0 0-2 0,0 0-28 0,2 3 15 0,6-1-26 15,2-1 30-15,0-1 16 0,2-1-6 0,2-3 5 16,-3 1 14-16,4 1-13 0,-3 2 14 0,1 0-10 0</inkml:trace>
  <inkml:trace contextRef="#ctx0" brushRef="#br0" timeOffset="89080.75">19619 12070 636 0,'-8'-2'73'0,"2"0"240"0,1 2-310 0,0 2 0 0,-1-1-4 0,2 3 1 0,-2 0-14 0,5 1 23 16,0-2-11-16,1 0 13 0,2 1-17 0,0-1 14 16,2 3 9-16,1-2 1 0,1-1 15 0,4 0 9 0,5-2-8 31,-1 1 9-31,1-2-10 0,4 0-13 0,-1-1 6 0,6-1-7 15,4-2 7-15,5-1 3 0,5-3 10 0,5 0-3 0,-1-1 17 16,4 1-14-16,2 1 2 0,4-3-4 0,1-2 6 0,4-1-5 16,4 0 5-16,-3-1-4 15,4 1-7-15,-4 1-10 0,-4 1-6 0,0 2 3 16,-4 0-5-16,-5 2-13 0,-3 0-1 0,2 2-3 16,-5 1 3-16,1 0 1 0,-3 0 4 0,-5 0-2 15,-4 0-7-15,-3 2 15 0,0 0-11 0,-4-1 13 16,-4 1-5-16,1-1-3 0,-3 0 7 0,0 2-6 0,-2-1 3 15,-4 1-9-15,-2 0 4 0,0 1-4 0,-5-1-1 16,-2 1-14-16,0 0-22 0,0 0 6 0,1 0-65 16,1 1-23-16,-1 0-36 0,2 15 7 0,-10-9-72 0,0 2-155 15</inkml:trace>
  <inkml:trace contextRef="#ctx0" brushRef="#br0" timeOffset="89846.88">19302 13692 591 0,'2'-2'83'0,"-3"-2"201"0,-3 2-253 0,3 0-15 0,-1 0-10 15,4 1 4-15,-2 1-13 0,0 0 9 0,0 0-11 16,1 0 10-16,-1 0-4 0,1 0 3 16,0 0 11-16,0-1-6 0,0 0 21 0,22-10 13 0,-17 9-3 15,1 1 7-15,0 0-3 0,1-1-10 16,3 0 4-16,0-1-7 0,3-1-5 0,5 1-2 0,3-2-2 16,2 0 3-16,1-1 1 0,4-1-6 0,4 0 2 0,3 2-4 15,5-2-6-15,3 0 0 0,6-1 3 16,9-3-1-16,5-3 6 0,7 0-13 0,3 1 0 0,2 0-4 15,4-1 0-15,3-3 8 0,-1-1 0 0,0 3 3 16,0-2-3-16,-1 5 8 0,2-2-4 16,-1-3 7-16,-3 3 5 0,-2 1-8 0,-9 2 7 15,-7 1-8-15,-5 0 0 0,-5 0-5 0,1 1-3 0,-8 3 2 16,0-1-1-16,-9 2-6 0,-7 1 2 0,-2 0-2 16,-3 1 6-16,-4 0-5 0,1 0 1 0,-4-1-1 15,-3 2 12-15,3-1-12 0,-8 1 4 0,0 0-7 16,1-1 2-16,-5 0-5 0,3 2 0 0,-7 1-3 15,0 0 3-15,0 0-25 0,1 0 0 0,-1 0-10 0,0 0-8 0,0 0-5 16,0 0-16-16,0 1 3 16,-5 14-46-16,1-7-24 0,-6-2-49 0,5 4 8 0,-10-1-128 15</inkml:trace>
  <inkml:trace contextRef="#ctx0" brushRef="#br0" timeOffset="90315.19">19926 13866 1243 0,'7'-22'96'0,"1"5"277"0,1-1-373 0,5 5-3 0,-2 2-12 16,6 1 6-16,-1 3-12 0,0 1-47 0,2 4 9 0,4 2-21 15,-3 1 36-15,2 3 20 0,-3-1 7 0,-7-1-2 0,2 3 14 0,-1-1 4 16,1 3 1-16,-2 2-2 16,-5 0-18-16,6 4 20 0,-4 0-8 0,3 5 10 0,0 4-13 0,-5 1-12 15,0 4 5-15,-4 0-9 16,-1 4 8-16,-2 0 11 0,-5-1 4 0,-1 2 3 0,-6 0 10 15,0-2 1-15,0 1 3 0,-3-3-3 16,3-1-10-16,-5-1 28 0,-4-3-7 0,1-2 18 0,0-4 10 0,-2-4-2 16,-1-2 12-16,4-2-8 15,0-3 13-15,2-3 3 0,2-4-16 0,-1-1 13 0,4-2-13 0,0-4-6 0,2-2 12 16,4-4-11-16,1-5-7 0,4-4-19 0,1-5-11 0,3-3-1 16,5-3-30-16,3-2-20 0,4 1-6 15,1 2-3-15,2 0-6 0,0 3-9 16,3 2-12-16,4 1 2 0,7 4-6 0,-4 9-60 15,1 4-51-15,-2 4-20 0,-4 5-242 0</inkml:trace>
  <inkml:trace contextRef="#ctx0" brushRef="#br0" timeOffset="90846.9">20472 13814 1390 0,'3'-26'229'0,"1"6"-225"15,0 0-3 1,4 6-6-16,1 4-7 0,1 2-21 0,4 3 8 0,-2 2-14 16,2 1-3-16,1 1 29 0,1 0-7 0,-6 1 14 0,-1 0-8 0,4 2 13 0,0 1 1 15,0 4 3-15,2 1-3 16,3 2 2-16,-7 2-11 0,3 0 8 0,1 3-16 16,-9 2 11-16,4 2 2 0,-5 2 0 0,1-1-7 0,-6 1 20 0,0-1-12 0,-2 2 16 15,-7-2-2-15,2 2-10 0,-5-5 8 0,-1-3-10 16,2 0-1-16,-3-4 2 15,-1-2 0-15,1-4 3 16,0-1 12-16,2-2-1 0,2-1 8 0,5-2-7 16,1-3 3-16,0-4 6 0,3 0-4 0,0-5 5 15,1 1-5-15,6-2-8 0,-4-3-1 0,12 2-3 16,-5-4-12-16,7 1-1 0,9 2-1 0,0-1 1 16,11 6-1-16,3 3-8 0,1 3-1 0,-5 5-2 0,-2 4-5 15,-7 7 11-15,-4 1-5 0,-4 4 6 0,-1 4-3 16,-6 1 3-16,0 3 2 0,-1 2-1 0,-2-1-5 0,-2-2 14 15,-6 1-14-15,1-1 14 0,-2-1-3 0,-3 0 2 16,5-1 7-16,-6 1-6 0,-2-1-11 0,-2 0 13 16,-4-1-7-16,1-2 9 0,-5-1-2 0,-2-3-1 15,1-2 9-15,-1 1-5 0,-2-2 16 0,-1-1-8 16,-2 0 1-16,-1-3-1 0,-3-1 12 0,-1 0-11 16,-2-1 6-16,7-2-7 0,-1-1-2 0,7-2 24 15,1-5-9-15,6 2 17 0,5-1 7 0,3-2-5 16,8 1 10-16,-5-3-10 0,1-2 0 0,6-1-22 15,1-2-1-15,9-2-7 0,5-1-9 0,4-3-18 0,3-1-1 16,7 1-4-16,8 0 11 0,2 1-10 0,4 0 5 16,5-1-6-16,9-1 9 0,7 2-27 0,-3-2-29 15,-1 1-5-15,-4 3-111 0</inkml:trace>
  <inkml:trace contextRef="#ctx1" brushRef="#br0">21199 18934 0,'0'0'0,"0"0"0,0 0 0,0 0 0,0 0 0,0 0 0,0 0 0,0 0 0,0 0 0,28-3 0,-20 3 0,-1 0 0,1-2 0,0 2 15,-1 0-15,1 0 0,2 0 0,0-3 0,0 1 0,0-1 0,3-2 0,-1-2 0,1-4 0,2-6 0,0-6 0,0 0 0,1 1 0,-6 4 0,-3 5 0,-4 8 0,-3 3 0,0 2 0,-3 0 0,3 0 0,-5 0 0,3 0 0,-1 0 0,1 0 0,-1 0 0,1 0 0,2 0 0,0 0 0,0 0 0,0 0 16,0 0-16,0 0 0,0 0 0,0 0 0,0 0 0,0 0 0,0 0 0,0 0 0,30 2 0,-20-2 0,0 0 0,0 0 0,3 0 0,-3 0 0,-2 0 0,-1 0 0,1 0 0,-3 0 0,0 0 0,0 3 0,-3-1 0,1 1 0,-3-1 16,0 1-16,0-1 15,0-2 1,0 0-16,0 0 0,0 0 15,-25 26-15,20-24 16,0-2-16,5 0 16,0 0-16,0 0 15,0 0-15,-31-13 16,24 16-16,-3 2 16,0 3-16,-1-1 15,6-2-15,-2-2 0,4-1 16,1 1-1,-1-1-15,3 1 0,0-1 16,0 1-16,0-1 16,0 1-16,0 0 15,0-1-15,0 1 16,0-1-16,0 1 16,0-1-16,0 1 15,-2-1-15,-1 1 0,1-3 16,-3 0-16</inkml:trace>
  <inkml:trace contextRef="#ctx0" brushRef="#br0" timeOffset="101877.76">16261 7376 545 0,'1'-5'730'0,"1"2"-315"0,0-1-422 0,1 3 3 15,2 2-15-15,2 1-15 0,2 1-13 0,3-1-3 16,4-1-43-16,2 1 29 0,2 1 4 0,-2-3 11 16,0-3 48-16,0 0 15 15,2 1 22-15,-3-6-9 0,3 5 21 0,1-2-5 0,-1-3-9 0,3 8 5 0,4-3-5 16,5-3-14-16,2 2 8 0,4-3-9 16,2-1 12-16,3 1-14 15,4-2 3-15,-2 1-5 0,1-2 2 0,-3 2 2 0,-3 0 6 16,1 1-2-16,4-2 1 0,1-2 3 0,5 4-6 0,-3-1 7 0,-1 1-12 0,-7 3-14 15,-4-1 1-15,-1 1-3 0,-2 0 4 0,-4 0-1 16,-1 0-3-16,-4-1 0 0,-3 2 2 0,-1 0-2 16,-3 3-2-16,-2 0-2 0,-2 0-2 0,-7-1-28 15,3 0 4-15,-5-1-15 16,2 1-8-16,-6 1-36 0,0 0-19 0,0 0-5 0,0 0-30 16,-8 3-133-16</inkml:trace>
  <inkml:trace contextRef="#ctx0" brushRef="#br0" timeOffset="102210.33">16344 7587 1840 0,'-12'-7'47'0,"0"0"-29"0,1 1-32 0,2 0 12 0,3 2-43 16,3 3-37-16,3 1-16 0,2-1-13 0,7 2-67 0,0-1-21 15,3 1 30-15,4-3-11 0,-3 0 153 16,4-3 92-16,2-2 33 0,-2-1 7 0,0 0 14 0,-1 0-26 31,1 2-21-31,1 1 6 0,4 1-36 0,-1 1-5 0,8-1-6 0,-1-1 1 0,2 0-24 0,4 0-3 16,0 0-9-16,7 1 6 0,1 0-1 0,3-1-1 16,-4 1 3-1,2 0-4-15,-1 1-8 0,1 0 9 0,2 0 2 16,5 0 3-16,-1-2 7 0,10 0-12 0,0-2 6 0,-2 0-6 15,-1 2 16-15,-6 1-6 0,1-1-5 0,-4 0 3 16,-1-1 5-16,-2-1-11 0,0-1 11 16,-1 2-13-16,-3-1-2 0,-2 3-9 0,-4-2-35 0,-3 6 9 15,-5-1-108-15,-1-1-280 0</inkml:trace>
  <inkml:trace contextRef="#ctx1" brushRef="#br0" timeOffset="9664.2">21207 19045 0,'0'0'0,"0"0"0,0 0 0,0 0 0,0 0 0,0 0 0,0 0 0,0 0 0,0 0 0,0 0 0,0-25 0,0 20 0,0 0 0,0 0 16,0-1-16,0 1 0,-3 3 0,3-1 0,0 1 0,-2-1 0</inkml:trace>
  <inkml:trace contextRef="#ctx0" brushRef="#br0" timeOffset="110388.53">15700 7997 429 0,'-7'-15'63'0,"4"5"28"0,0 0 74 0,3 3-148 0,-2 0 52 0,2 2-21 0,0 0-16 15,0 2 6-15,1-1-10 0,2 2-21 0,-2 0 7 16,6 0-14-16,-2 0-11 0,2 1 15 0,0 0-2 15,2-1 8-15,1 1 7 0,-5-1 13 0,-3 1 1 16,-2 1 2-16,6-1-12 0,2 3-10 0,5 2-7 16,1 0 2-16,0 2 3 0,-2 3-5 0,5 1 8 0,2 3-9 15,1 5-7-15,3 2 4 0,-4 3-10 16,-1 2 10-16,-2 2-2 0,-2-1-3 0,0 4 5 0,-3 0-3 16,-4 0 5-16,-1 0-1 0,-5 0-7 0,-1 1 3 15,-1-1 4-15,-5-1 3 0,0-2 9 0,-2-1-9 16,1-2-6-16,-4-2 19 0,1-4 4 0,-2-4 7 0,-3-2 17 15,1-3 13-15,1-1 10 16,0-3 1-16,-1-1 18 0,-1-2-36 0,1-2-2 0,1-2-9 0,0-3-4 16,5 1-11-16,-3-4 1 0,5 0-3 0,1-3 6 0,-1-4-10 15,5-1 5-15,1-4-8 0,-5-1-5 0,6 0-8 16,3 0-8-16,3 0 1 0,-1 1-31 0,1 1-25 16,-1-2-11-16,1 4-2 0,7 0-24 15,-2 4-24-15,4 4-37 0,2 0 2 0,-4 2-120 0</inkml:trace>
  <inkml:trace contextRef="#ctx0" brushRef="#br0" timeOffset="110847.51">16061 7961 295 0,'0'-5'119'0,"0"-1"-8"0,1-1 2 0,1 0-3 16,2 1-30-16,0-1-11 0,1 3-22 0,2-1 13 0,-4 1-14 0,4 0-22 16,1 1 3-16,0 2-13 0,0 0-16 0,0 2-10 15,0 1-7 1,2 5 0-16,-1 0-2 0,1 3 10 0,-1 0 7 0,-5 1-2 15,2 1 4-15,-2-1 6 0,0 1-6 0,3-2 7 0,1 2 4 0,-3-2 1 16,1-1 7-16,-4 0-8 0,0-1-14 0,-2 1 22 16,1 1-14-1,-1 0 18-15,-2 0-2 0,2 0-17 0,0-2 14 0,1 2-16 0,0-1-3 16,-2 0 10-16,-3 0-5 0,-3 0 8 0,6 0-4 0,0 3-5 0,1-1-2 16,0-1 1-16,-4 1-3 0,4-2 8 0,-3 0 0 15,4-1 4-15,2-4 6 0,-2-1 4 0,4 1 12 16,-4-3-6-16,4 3 19 15,1-2 10-15,-1-3-15 0,2 0 14 0,0-5-20 0,2 4-15 0,3-3 9 0,0 1-13 16,-3-2-8-16,2-2-44 0,-3 2-19 0,2-5-9 16,1 3-62-16,-3-2-84 0,0-1-86 0</inkml:trace>
  <inkml:trace contextRef="#ctx0" brushRef="#br0" timeOffset="111348.69">16708 7870 1075 0,'-8'-14'178'0,"4"3"-153"16,1 2-10-16,3 1-2 0,0 3-23 0,0 1 1 16,2 2-31-16,3 1 7 0,-1 1-104 0,2 2-7 0,-6-2 6 0,0 0 1 15,0 0 77-15,0 0 35 0,0 0 27 0,0 0-6 16,0 0 42-16,1 0 41 0,-1 0-11 15,0 0 17-15,0 0-31 0,0 1-24 0,7 11-4 0,-8-7-7 16,1 2-20-16,0 1 6 0,-3 1-6 16,3 4 5-16,-1-1-7 0,0 2 9 0,3 3 2 15,-3 0 0-15,1 1-9 0,1 2 9 0,-1-1-5 16,3 2 9-16,-2 1 7 0,2 1-2 0,2-1 6 16,-2 3-7-16,6-1-4 0,-2 1 2 0,0 0-10 0,0-4 8 0,-4 2 7 0,3-1-12 0,1-2 14 0,2 0-16 31,-1-3 1-31,0 0 10 0,0-3-10 0,-1-2 13 15,1-2 22-15,-1-4 28 0,3-1 7 0,-2-3 0 16,0-1-25-16,2-2 22 0,-1-2-18 0,2-3 18 16,1-1-33-16,-1-4-15 0,3-2 2 0,-2-2-6 15,1-4-7-15,-1 0-5 0,0-3 2 0,0-4-2 0,-3 0 0 16,4-4 2-16,-6 1-3 0,1 1 4 0,1 0 0 16,-6-3-8-16,3 0 2 0,-4 1-2 0,-3 0 5 15,2 5-6-15,-1 4-3 0,0 4-1 0,0 2-7 0,-4 0 8 16,-6 0-3-16,6 3 3 0,-3-1-4 0,0 7-5 15,3-1 5-15,-4 3-5 0,2 2-3 0,3-1 5 16,-3 3-1-16,2 1 2 0,1 0-2 0,0 4 1 16,0 0-4-16,0 1 4 0,1 3-6 0,2 1-94 15,-3-1-43-15,3 3-18 0,0 1-99 0,1-2-125 16</inkml:trace>
  <inkml:trace contextRef="#ctx0" brushRef="#br0" timeOffset="111778.76">15813 8749 1177 0,'-15'-4'64'0,"5"0"-10"0,9 4-10 0,1 0 4 0,0 0-13 0,0 0-8 15,-2-1 0-15,2 0-7 0,3-14-27 0,11 11 12 16,9 2 1-16,2-3 8 0,1 0 22 0,0-1-11 16,1-2 12-16,1 0-12 0,2 2 7 0,3 0 4 15,3 2-10-15,3-2 10 0,3-2-10 0,6 0-14 16,2-2 7-16,5 0-8 0,0 0 2 0,-1 0-8 15,0 2 3-15,-3 2-4 0,-2 0 1 0,1-1-2 0,-1 2-4 16,1-3 1-16,-2-1-1 0,2 1 4 0,-6-2-1 16,-2 2 4-16,-2-2-3 0,-2 1 0 0,-1 0-1 15,-3 0 1-15,2-1-4 0,-3 1 1 0,-1 0 1 0,-1 1 1 16,-1 0-1-16,-4 2 2 0,-3 0-3 0,-4 0 4 16,-4 0-4-16,-2 1-20 0,-4 2-12 0,-2 1-3 15,-3 0-22-15,-1 2-29 0,-3 0-5 0,0 0-14 16,-6 1-51-16,-3 3-103 0</inkml:trace>
  <inkml:trace contextRef="#ctx0" brushRef="#br0" timeOffset="112222.58">16152 8949 1012 0,'-6'2'-4'0,"2"-2"8"16,4 0-29-16,0 0 18 0,-1 3-47 0,4-3-3 16,0-2 3-16,4-3-5 0,1-2 7 0,1-1 54 15,6-1 15-15,-2-2 14 0,-7-3 55 0,9 1 29 0,-5-1 5 16,6 1 3-16,5 0-32 0,-2 1-29 0,5 1-11 16,0-1-1-16,-2 2-19 0,-2 2-18 0,1 2 0 15,-4 2-7-15,1 2-22 0,-1 2 14 0,0 4-18 16,-1 3 19-16,-2 0-6 0,-2 4-10 0,0 4 9 0,-3 0-12 15,6 24-3-15,-15-38-25 0,8 45 69 16,-10-22-22-16,-3 4-6 0,-2 0 15 0,-6-4-15 16,3 3-7-16,-2-5 24 0,-3 4-16 0,-2-3 20 15,1-3-11-15,-1 0 23 16,0-4 6-16,-2 0 2 0,0-3-2 0,2-2 10 0,0-2-1 0,1-4 8 16,1-1 18-16,0-4-15 15,6 0 7-15,-1-5-10 0,4 0-5 0,1-5-13 0,2 0 0 0,3-6-3 0,3-3-7 16,0-3-8-16,3-6-16 15,5 1 5-15,2-5-35 0,4 1-17 0,-1 1 0 0,1 0-5 0,2 3 16 0,-1 7-8 16,-1 2-16-16,0 3 0 0,-1 2-52 0,0 5-13 16,-1 2-15-16,0 4-1 0,0 2-27 0,-2 0-25 15,0 1 21-15,-2 1-27 16,1 1 20-16</inkml:trace>
  <inkml:trace contextRef="#ctx0" brushRef="#br0" timeOffset="112619.71">16651 8878 99 0,'8'-3'98'0,"-4"-1"37"0,0 0 12 0,5-2-3 0,-7 2 3 16,5 0-3-16,1 0-28 0,0-1-4 0,0-1-18 15,-3 0 13-15,1 1-20 0,0 0-32 0,-3 1 3 16,2 4-15-16,-3-2-27 0,3 2-5 0,-1 0-9 0,0 1 7 16,0 0-1-16,-2 2-5 0,2-1-1 0,-1 3 0 15,2 0 3-15,-2 2-9 0,-1 0-1 0,4 1-3 16,-3 0 15-16,1 1-6 0,-1 1 8 0,0 0-10 31,-1-1-4-31,-1 2 9 0,0-3-6 0,-1 1 7 0,0-3 5 0,-2 1-6 0,1-1 10 0,0-1-11 16,1 0-1-16,0-2 14 15,0-3-3-15,0 0 7 0,0 0 1 16,0 0 4-16,0 0 3 0,0 0-2 0,0 0-18 16,9-11 11-16,-6 3-10 0,3-2 12 0,1 0-4 0,0-5-18 15,0-1-3-15,1-2-8 0,-2 0-13 0,0 0 12 16,-2-2 3-16,0 1 3 0,0 3 0 0,-1 2-3 16,-1 4-6-16,-2 2 3 0,0 2-8 0,0 6 21 15,0 0-7-15,0 0 11 0,0 0-7 0,-1 6-3 16,0 1 5-16,-2 3-3 0,1 2 6 0,-1 2-2 15,2 1 3-15,-2 2-3 0,2 1 4 0,0 0-2 16,1 1-3-16,0 0 1 0,-1 0 16 0,2-4-16 0,0 0 8 16,1-1-10-16,1-2 3 0,0 0 5 0,0-4 3 15,1-2 0-15,-1-1-1 0,2-4 17 0,-1 1-11 16,1 0 14-16,1-2-12 0,-2-2-53 0,2-4-18 16,0-2-17-16,-1-1-93 0,-1-5-340 0</inkml:trace>
  <inkml:trace contextRef="#ctx0" brushRef="#br0" timeOffset="112935.8">16928 8722 1635 0,'0'0'71'0,"0"0"-7"0,8-10 4 0,-4 5-10 0,4 4-27 16,3-3-20-16,0 0 2 0,4 4-10 0,-3-3-19 0,1 0-32 15,2 3 0-15,-1-3-6 0,-5 3 31 16,1 0 10-16,-3 1-6 0,-1 2 3 0,2-1-11 0,-3 4 6 15,0-1 9-15,1 2-6 0,-4 2-5 0,-2 0 12 16,-1 0-8-16,-3 1 11 0,3 0 4 0,-3 1 6 16,0-1 2-16,0-1 0 0,-4 0 3 0,2-3-1 15,3 1 7-15,-4-3-4 0,3-1 16 0,1 0 4 16,-2-1 6-16,5-2-1 0,0 0 16 0,0 0-7 16,0 0 7-16,0 0-6 0,0 0-3 0,-2-14-8 0,8 6-8 15,2-2 4-15,0 0-13 0,6-1-9 0,0 0-3 16,6 0-1-16,2-1 1 0,7-1-16 15,2-1-17-15,4 1-3 0,5 1-64 0,0 2-84 0,4 2-128 0</inkml:trace>
  <inkml:trace contextRef="#ctx0" brushRef="#br0" timeOffset="119212.38">17692 8235 749 0,'0'0'40'0,"0"0"-3"0,3-10 1 0,-2 6 27 0,1 1-13 0,0-1 18 15,1 0-26-15,-1 1-19 0,2 1-3 0,2-1-5 16,1-2-13-16,0 1 7 0,1 1-4 0,3-3 6 16,0 4 2-16,1-3-4 0,2-1 1 0,-4 1-6 0,6 0-14 15,-3 1 10-15,-1-2-3 0,6 4 8 0,-1-2 9 16,1-2-17-1,2 2 6-15,-4-1-10 0,2 1 0 0,-2-1-5 0,4-1-9 0,2 2 2 0,-6-3-22 16,2 1-30-16,0 1-16 0,-3 1-8 16,2 0-69-16,-1 2-77 15</inkml:trace>
  <inkml:trace contextRef="#ctx0" brushRef="#br0" timeOffset="119430.27">17884 8101 1058 0,'-3'-4'164'0,"1"-4"-8"0,0 1 58 16,1 2-157-16,1 5-10 0,0 0-33 0,0 0-5 15,0 0-6-15,14 3-3 0,-6 3-11 0,8 1 6 0,-1 3-8 16,-10 1 10-16,8 3 1 0,-7-1-5 0,0 2 3 16,14 5-9-16,-9-1-22 0,2 4-5 0,1 0-7 15,-9-6-19-15,2 1 27 0,-4-2-3 0,-2-1 12 16,-1 1 19-16,2 1-14 0,4-5-3 0,-5 0-10 0,-2-3-30 15,1-2-14-15,0 2-27 0,0-4 4 0,2 1-80 16</inkml:trace>
  <inkml:trace contextRef="#ctx0" brushRef="#br0" timeOffset="119827.43">18302 7661 1311 0,'10'-12'215'0,"-6"3"-209"0,1-1 1 15,-4 1-4-15,3 0 5 0,1 2-9 0,0 1 1 16,4 2-5-16,-1 1-5 0,3 0 0 0,5 2-4 0,-4 0 4 16,1-1 1-16,1 2 2 0,-2 0 7 0,1 1-3 15,3 1 6-15,4 1-11 0,-1 2 0 0,2 2-6 16,-7 0-3-16,-4-1 7 0,4 3-7 0,-5 2 7 15,0 0-10-15,-1 4 2 0,-3 0 3 0,-1 3 0 16,0 1 12-16,-1 1 11 0,-3 2-3 0,-5 1 6 0,1-1 1 16,-3 0-9-16,-2 0 6 0,-3-2-8 15,1-1 1-15,-3-1 7 0,1-1-9 0,-3-3 8 0,-2-1 5 16,1-2 3-16,2-2 19 0,3-2-13 0,0 0 11 16,-1-3 11-16,2-2-15 0,-1-2 16 0,3-2-9 0,2-2-8 15,-2-1 6-15,1-3-8 0,5-2-13 0,1-3 16 16,4 0-7-16,2-3 9 0,-1 0-23 0,5-4-20 15,0 1-16-15,1-4 3 0,7 1-15 0,4 1-17 16,1-4-20-16,1 3 0 0,5 6-41 0,-5 3-104 16,5 5-49-16</inkml:trace>
  <inkml:trace contextRef="#ctx1" brushRef="#br0" timeOffset="19832.6">22900 18949 0,'0'0'0,"0"0"0,0 0 0,0 0 0,0 0 0,0 0 0,0 0 0,0 0 15,0 0-15,0 0 0,0 0 0,0 0 0,0 0 0,0 0 0,0 0 0,0 0 0,0 0 0,0 0 0,0 0 0,0 0 0,0 0 0,0 0 0,0 0 0,0 0 0,0 0 0,0 0 0,0 0 0,0 0 0,0 0 0,0 0 0,0 0 0,0 0 0,0 0 0,0 0 0,0 0 0,0 0 0,0 0 0,0 0 0</inkml:trace>
  <inkml:trace contextRef="#ctx1" brushRef="#br0" timeOffset="20040.34">22902 18957 0,'0'0'0,"0"0"0,0 0 0,0 0 16,0 0-16,0 0 15,0 0-15,0 0 16,0 0-16,0 0 15,0 0-15,0 0 16,26 7-16,-24-7 16,1 3-16,-1-1 15,1-2-15</inkml:trace>
  <inkml:trace contextRef="#ctx1" brushRef="#br0" timeOffset="20279.68">23019 18982 0,'0'0'0,"0"0"0,0 0 0,0 0 0,0 0 0,0 0 0,0 0 0,0 0 0,0 0 0</inkml:trace>
  <inkml:trace contextRef="#ctx1" brushRef="#br0" timeOffset="20359.24">23059 18979 0,'0'0'0,"0"0"0,0 0 0</inkml:trace>
  <inkml:trace contextRef="#ctx0" brushRef="#br0" timeOffset="122297.88">18743 7424 354 0,'-2'-1'247'0,"1"-1"-105"0,0 2-133 0,5-2-4 0,-3 1-2 0,-1 1-2 16,0 0-11-16,6 1 8 0,-1 1 7 0,0 1-8 0,0-3 10 15,-1 0-12-15,2-1-7 16,-6 1 18-16,0 0-6 0,0 0 11 0,0 0 3 0,0 0 6 16,0 0 9-16,0 0-4 0,0 0-4 0,-1 0 16 0,0 0-15 0,1 0 17 15,-1 0-13-15,-1 0 1 0,1 0 2 0,0 0-3 16,0 0-18-16,0 0 18 0,0 0-16 0,1 0 17 16,-1 0-18-16,-1 0-10 0,1 0 3 0,1 0-10 15,4 2-25-15,0 2 25 16,8 1-24-16,-9 3 25 0,1 0-6 0,-4 4-5 15,-6 1 14-15,7 3-14 16,-3 2-1-16,-2-1 19 0,0 2-7 0,-2 0 12 0,0 1-2 0,1-2 3 0,1 0 6 0,0-2-3 0,1-3 11 16,0-2 17-16,4 0-5 0,-1-4 9 15,1-1 2-15,2-1-3 0,-3-5 24 0,0 0-14 0,0 0 32 0,8-3-28 16,1 1-5-16,-3-4-5 0,9 0-22 16,-3-4-9-16,-1 0-17 0,3 0 4 15,-7-4-48-15,4 0-46 0,1 1-37 0,0-2 1 16,0 0-74-16,-1 2-26 0,-1 1-30 0</inkml:trace>
  <inkml:trace contextRef="#ctx0" brushRef="#br0" timeOffset="122791.8">19112 7426 1134 0,'0'-6'186'0,"0"-1"-165"0,-1 1 4 0,1 2-24 0,0 4-22 0,0 0-27 0,0 0-15 0,0 0 0 0,1 0-16 0,10 1-16 0,-6 3 15 0,-2-1-13 0,0 0 43 15,-1 2 34-15,-2-2 13 0,1 1 4 0,-1 0 57 16,-1-2 29-16,1 2 16 0,-2 0-5 0,1 0-25 0,-2-1-14 16,2 2-19-16,-1-1 13 0,1 1-12 0,1 0-24 31,-1 1 2-31,1 2-11 0,1 0-15 0,0 1 10 15,1 1-3-15,2 2 6 0,-3 2-3 0,1 1-4 16,2 2 0-16,-1 0-2 0,0 0 3 0,1-1 0 16,-2 0-3-16,1 3 3 0,2 0 6 0,-2-1-5 15,4 4 7-15,-2-2-9 0,-4 2-11 0,6 0 17 16,-6-2-2-16,2-4 8 0,2-1-4 0,-3-2-3 16,6-1 3-16,-2-1 0 0,3-2 10 0,-1-2 14 15,-5-2-5-15,6-4 9 0,-4 1 3 0,2-2 8 0,1-4 1 16,-2 0-2-16,2-4-20 0,1-1 1 0,1-4-2 15,-1-3 3-15,-1-2-11 0,0-3 3 0,0-4-5 16,2-3 5-16,-1-1-17 0,-1-1 7 0,0 3 1 16,-2-3 4-16,-6-1 7 0,1 1-7 0,-1-1-3 0,1 7 0 15,2 0-6-15,-4 1 4 0,0 2-6 0,-2 1 5 16,1 4-5-16,2 5-6 0,3 1 2 0,-3 5-5 16,0 1 1-16,0 4-21 0,0 0-1 0,0 0-9 15,0 0-17-15,0 0-19 0,0 0-22 0,-11 7-2 16,10-2-77-16,0 2-74 0,-1-1-86 0</inkml:trace>
  <inkml:trace contextRef="#ctx0" brushRef="#br0" timeOffset="123204.31">18336 8266 1090 0,'0'-6'57'0,"3"0"-25"0,0 2-9 0,2-2 1 0,2-2-4 0,-1-2-7 0,4 2 5 0,7 2-7 0,-4-2-11 0,7 3 9 0,-1-2 2 0,1-4 4 0,6 1 9 16,0-1 7-16,2-1 0 0,3 1 4 0,-1 2-10 16,2-1-2-16,-3 2-3 0,8-2 3 0,-4 2-11 0,5 0 0 15,3-3 1-15,-1 2 0 0,6 0-8 0,-1-2-1 16,-2 1-4-16,1 1 4 0,-3-1 4 0,-3 0-8 16,0 0 3-16,1 0-3 15,-3-1 9-15,3 1-9 0,-3 0-5 0,1 0 1 0,-1 2 12 0,-5-1-8 16,2 2 16-16,-8 0-16 0,-2 1 8 0,-5 1-7 15,-1 0-10-15,-2 1 3 0,-2 1-16 0,-2 1-28 16,-3-2-10-16,-3 2-8 0,-1-1-43 0,0 3-29 16,0 0-35-16,-3 0 4 0,-1 3-74 0</inkml:trace>
  <inkml:trace contextRef="#ctx0" brushRef="#br0" timeOffset="123663.04">18592 8417 912 0,'-6'-1'152'0,"4"-1"-121"0,-3 2-9 0,3 0-4 0,2 0-14 15,0 0 2-15,0 0 12 0,0 0-11 0,8-4-12 0,-1 2 10 16,2-1-15-16,1 0 15 0,0-1-4 0,2-1-1 15,-2 0 7-15,3-1-7 0,-4-2-4 0,0 2 23 16,0 2-8-16,-1-2 16 0,1 4 5 0,0 0-13 16,0 2 6-16,2 0-13 0,-1 0-20 0,1 2 19 15,4 1-15-15,-4 2 17 0,3 2-8 0,1 2-16 0,-6 3 9 16,-1 2-14-16,-4 0 0 0,0 4 13 0,-1-2 1 16,2 2 3-16,-4 1-1 0,-2-2-4 0,0 3-9 31,-3-1 5-31,1 0-12 0,-5 1 23 0,0-1-2 0,-4-2 11 0,-1-1 19 0,0-3 6 0,-1-3 19 0,0-2-9 15,1-2 31-15,1 0-21 0,3-2 3 16,-2-1-7-16,2-2-7 0,1-3 4 0,-1-1 2 0,2-6 4 16,2-3 11-16,-1-3-20 0,4-4-5 0,3-3-5 15,0 1-25-15,5-4-28 0,-1-1-7 0,3-2-7 16,2 1-9-16,3 0-13 0,2 2 3 0,1 4-6 16,1 5 23-16,3 5-30 0,0 4-21 0,-3 4-10 0,-5 1-105 15,1 3-84-15,-3 2-46 0</inkml:trace>
  <inkml:trace contextRef="#ctx0" brushRef="#br0" timeOffset="124025.62">19079 8324 1622 0,'-2'-8'85'0,"-2"1"-40"16,2 3 0-16,0 2-14 0,2 2-15 0,0 0-19 15,0 0-3-15,0 0-6 0,-3 12-8 0,5-5 7 0,-1 3-4 16,2 0 4-16,1-1-5 0,-1 0 6 0,0-2 6 16,0 1-2-16,-1-2-4 0,0-2 13 0,2 2-11 15,-1-2 13-15,2-1-3 0,-1-2 8 0,0-1 6 16,2-1-2-16,-1-2-3 0,1-2 1 0,1 0-2 0,0-2 2 16,0-1-1-16,0 0-7 0,1-3 2 0,-1-1-3 15,0-2 0-15,1 0 1 0,-1 2-1 0,-2 1 4 16,3 2-2-16,-4 2-6 0,0 2-2 0,-4 5 0 15,0 0 0-15,5 2 5 0,-4 1-8 0,5 8 7 16,2 5-7-16,-6 1 0 0,1 6 5 0,-1-1-3 16,-7 2 8-16,1 3-3 0,0 3 2 0,-5-4-4 15,5 1 0-15,-1-1 3 0,-3 0-3 0,2-1 4 0,-1 1 4 16,0-7-6-16,2 1 8 0,-3-8-8 0,0-4 6 16,0-1 2-16,0-4-4 0,-1 1 4 0,4-1-5 15,1-4-52-15,0-1-53 0,2-5-1 0,0-3-147 0</inkml:trace>
  <inkml:trace contextRef="#ctx0" brushRef="#br0" timeOffset="124358.43">19425 8278 2006 0,'2'-8'44'0,"2"1"-37"0,-4 1-3 15,1 0-7-15,3 4-4 0,1 0-72 0,1 0-44 16,-2 2-9-16,3-2-130 0,0 0-35 0,0-1-16 0,1 3 6 16,0 0 127-16,-4-1 168 0,0 1 92 0,-3-2-12 15,-1 1 94-15,-1 1-40 0,-2 3-13 0,0 4 4 16,1-3 2-16,-2 3-43 0,0 0-7 0,-1 0-13 16,1 1-41-16,-2 2 4 0,4 1-11 0,-2 0 8 0,2 1-9 15,0-1 5-15,1 0 2 0,1-1-4 0,0-2-13 16,1-1 22-16,1-2-8 0,3-1 17 0,-3-1 2 15,1-2 10-15,1 0 16 0,1-1-9 0,0-1 3 0,2-2-6 16,2-2-15-16,-1-1 11 0,1-1-10 0,2-1-21 16,1 0 2-16,-2-3-11 0,2 0-28 0,1-1-87 15,1-1-57-15,0-2-6 0,0 1-128 0</inkml:trace>
  <inkml:trace contextRef="#ctx0" brushRef="#br0" timeOffset="124644.37">19874 7946 1143 0,'0'0'187'0,"0"0"-162"0,0 0 5 0,0 0-16 15,0 0-24-15,8-1 14 0,0 3-10 0,1 1 14 0,0 1 4 0,0-3-12 16,2 0 4-16,1-1-10 0,2 0-8 16,0-2 14-16,-1-2-9 0,1 0 11 0,-2-1-5 15,0-2-16-15,1 1-1 0,-1-1-8 0,2 1-18 0,3-1 5 16,-2-1-24-16,8-1 12 0,-4 0-43 0,-4-2-1 16,5 1-38-16,-5-1 6 15,3 0-129-15</inkml:trace>
  <inkml:trace contextRef="#ctx0" brushRef="#br0" timeOffset="124881.36">20140 7726 1809 0,'-3'-3'75'0,"2"1"-52"0,-3-3-6 0,2 4-11 15,3 1-6-15,4 4-13 0,-2 3-3 0,5 2-2 16,-4 1 1-16,3 5-47 0,-3-3 15 0,0 0-23 15,3 4 44-15,1-2 17 0,0 1 3 0,-1 1 3 16,2 0 5-16,-7-4-6 0,6 3 2 0,-2 0-3 16,-4-3 10-16,3 1-4 0,-2 0 1 0,-2 0-1 0,3 1 7 15,-4 0-8-15,1 1 3 0,2 0-4 0,1 1 3 16,-1-4-116-16,2 0-69 0,3-3-22 16,-3-1-237-16</inkml:trace>
  <inkml:trace contextRef="#ctx0" brushRef="#br0" timeOffset="125356.27">20586 7447 1138 0,'-4'-3'151'0,"3"-1"-31"0,-3 0-27 0,8 2 12 0,-3 0-47 15,-1 2-29-15,0 0-8 0,0 0-5 0,0 0-23 0,0 0 9 16,0 0-4-16,0 0 6 0,11 3-10 0,-3 0-2 15,1 0-2-15,5 2 1 0,-2 0-3 0,2 2 8 16,3 0-9-16,0 2 10 0,-1 2 1 0,0 0-3 16,-2 1 8-16,-3 3-8 0,-1 1-1 0,1 4 1 15,-3 0 1-15,1-1 1 0,-4 0 3 0,-2 0-3 16,-1 1 0-16,-2 1-2 0,-2 0 5 0,-4 0-2 16,-2-3 1-16,-2 2-1 0,-2-1 5 0,1-1-1 0,0 0 5 15,-2-4-2-15,1-2 11 0,-2-3-8 0,0-5 6 16,4 0-4-16,0-2 22 0,4-2 1 0,-3 0 6 0,6-2-3 15,-3-2-5-15,-1-3-7 0,4-2-5 0,2 0 3 16,-2-8-1-16,3 0-13 0,4-2 0 0,-2-7-6 16,4 10-17-16,5-6-42 0,-1-3-12 0,7 1-7 15,-4-3-12-15,2 4-14 0,1 2-4 0,0 2-11 16,2 6-40-16,1 3-91 0,-3 2-52 0</inkml:trace>
  <inkml:trace contextRef="#ctx0" brushRef="#br0" timeOffset="125748.46">21013 7384 1179 0,'-2'-12'191'0,"3"1"-105"15,-1 2 32-15,0 4-104 0,-2 2-24 0,2 3-3 16,1 1-16-16,2-1 2 0,0 1-73 0,0 3-22 0,-2 0-18 15,-2-3 8-15,7 1 23 0,-3-2 70 0,0-1 17 16,-3 1 9-16,1 0 22 0,8-5 29 0,-6 5 5 0,3-3 10 16,-3 1 38-16,3 3-37 0,0 0 0 0,-5 3-17 15,3 1-42-15,-3 1 5 0,1 2-14 0,6 5 14 16,-6 1-1-16,-1 5-9 16,0-1 10-16,-1 6-11 0,-4 1 9 0,-4 1 1 0,-2-2-1 0,-2 0 1 15,6-2-3-15,1-5 5 0,3 0 7 0,-3-1-3 16,1-5 4-16,2-1 47 0,-1-1-9 0,3-5 24 0,1 5 3 15,1-5-4-15,-2-2 15 16,0-2-12-16,2-3 0 0,2 0-31 0,4-1-12 0,-3-1 0 0,3 1-8 0,3-1-28 16,-2-4-4-16,4-2-13 0,1-1-37 0,3-1-27 15,4 2-20 1,-5-1 1-16,2 2-32 0,-3-1-48 0,-2 2-35 0,1 2-13 0,0 1-118 0</inkml:trace>
  <inkml:trace contextRef="#ctx0" brushRef="#br0" timeOffset="126621.6">21384 7478 1010 0,'0'0'70'0,"0"0"-8"0,0 0-2 0,0 0-5 0,0 0-32 0,0 0-18 0,0 0-4 0,0 0-2 0,0 0-3 0,0 0 4 16,5 8 3-16,-4-7-1 0,8 0-3 0,-9-1 14 16,0 0-13-16,0 0 14 0,0 0-4 0,0 0 25 15,0 0 8-15,0 0 1 0,0 0-3 0,1 0-20 16,1 0-1-16,10 3-4 0,-10-1-2 0,4 3-18 16,1 1 4-16,-7 1-9 0,5 5 0 0,-3 0 12 0,-1 3-9 15,2 3 9-15,1 2-7 0,-3 1-1 0,0-2 6 16,0 1-4-16,4 2-5 0,-1 3 8 0,2 1-12 0,-5 0 13 15,-1 0 0-15,0-3-3 0,0-2 12 16,5-1-10-16,-8 0 3 0,6-2 11 0,-2-3-11 0,6-1 12 16,1-2 5-16,-4-2 0 0,1-2 5 0,-1-1-5 15,3-2-2-15,-1-1 9 0,0 0 2 0,-1-4 2 16,1 0 3-16,2-3-11 0,2-3 1 0,-1-1-3 16,1-1-7-16,-1-1 1 0,2-2 3 0,2-4-1 0,-1-5-1 15,0-3-5-15,1-2-5 0,-1-4 4 0,1-1-1 16,-2 1-1-16,1-2 3 0,-3 5-1 0,-1-3-3 15,1 0 5-15,-5 2 1 0,1-2 1 0,1 6 0 0,-4-1-7 16,1 3-4-16,-2 2 2 0,0 1 9 0,1 4-14 16,-2 3 6-16,0 3-9 0,-2 1 7 0,1 2-19 15,-3 4 2-15,3-1-10 0,-2 2 2 0,3 0 10 16,0 0-6-16,0 0 3 0,-1 0-33 0,0 1-16 16,-13 13-21-16,9-8 7 0,3 1-24 0,-2 1-67 15,1-1 21-15,-2 2-112 0,2 0-106 0</inkml:trace>
  <inkml:trace contextRef="#ctx0" brushRef="#br0" timeOffset="126827.14">20816 8086 1184 0,'-13'3'29'0,"-2"0"-12"0,-2 0-30 0,0 3 13 0,0 0-42 0,5-1 19 0,3 0-112 0,5-3-71 0,-3 3-27 16</inkml:trace>
  <inkml:trace contextRef="#ctx0" brushRef="#br0" timeOffset="127032.86">20706 8139 257 0,'-1'-16'41'0,"9"10"142"16,0-1 15-16,7 4-11 0,-5-3-38 0,6 0-34 15,1 0-10-15,2 0-1 0,2 0-25 0,3 1-34 16,3 0-10-16,4 1-3 0,1 0-14 0,5-1-17 15,4-1 0-15,7 0-4 0,2 1 2 0,3 0 0 0,-1-1 1 16,-3 2-1-16,-3 0 4 0,-4 0-4 0,-1 0 7 16,-2-2-6-16,-1 1 5 0,-1 1-5 0,0 1 1 15,-1-1-1-15,-3 1-5 0,-3-1 9 0,-3 0-4 16,-3 0 7-16,-1 1-1 0,-3 0-5 0,-2 0 1 0,-2 1-2 16,-3 0-2-16,-1-1 8 0,0 2-10 0,-4 0 6 15,-1 0-37-15,-4-1-67 0,-3 2-50 0,0 0-11 16,0 0-184-16</inkml:trace>
  <inkml:trace contextRef="#ctx0" brushRef="#br0" timeOffset="127460.4">20871 8399 1191 0,'0'-4'252'0,"0"-1"-186"0,1 1-59 15,1 0-4-15,1 1-32 0,3 0-38 0,2-1-17 16,3 2-9-16,2-2-72 0,2 1-24 0,3 0 21 16,-1 0-6-16,2 0 147 0,-3 0 76 15,1-1 30-15,-5 0 3 0,1 2 18 0,-3 1-5 0,-3 0-16 16,1 1 9-16,-4 0-34 0,0 3-29 0,3 2-4 0,-2 1-9 15,1 3-8-15,3 0-15 0,-4 3-2 0,0 3-4 16,1 2 16-16,-6 2-7 0,3 1 8 0,-8 0-9 16,4 1-12-1,-10 0 14-15,0 2-13 0,4-6 14 0,-7 1 6 0,2 0 0 0,-5-4 21 0,0 3-16 0,-3-4 9 16,5-6 44-16,0 1-16 0,-1-5 28 0,1 0-10 16,0-1-16-16,4-3 6 0,1-2-9 0,-1 0 5 0,4-1-5 15,2 0 0-15,-1-6 0 0,4-1 20 0,2-6-28 31,0-2 1-31,7 1-13 0,-3-3-26 0,5 2-31 16,3-4-5-16,0 1-9 0,4 1-20 0,3 1-9 16,3 3-16-16,-3 3 3 0,4 5-43 0,-3 4-117 15</inkml:trace>
  <inkml:trace contextRef="#ctx0" brushRef="#br0" timeOffset="127878.49">21317 8300 1640 0,'1'-7'237'0,"1"1"-179"0,-1 1-57 0,1 5 0 16,0-1-13-16,3 1-38 0,0 3-48 0,2 1 0 0,4 4-155 15,-1 0-7-15,2 1-33 0,0-3 18 0,-2 1 27 16,0-2 182-16,-3-1 59 0,-5-1 22 0,6 2 106 15,-4-2 24-15,-4 1-7 0,8 1 14 0,-8 0-31 16,2 0-21-16,4 2-9 0,-6 1-2 0,1 1-42 0,-2 2-16 16,-4 1-16-16,4 2 6 0,-1 2-16 0,-2 0-4 15,1 1 4-15,-1 1-4 0,-1-1 1 0,-1 1 3 16,0-1 1-16,1-4 0 0,0 4 5 0,-3-2-11 16,2 0 3-16,-2-3-6 0,0-1 0 0,3-2 16 15,0 1 13-15,1 1 5 0,-1-3 48 0,2-2-20 0,-1 0 0 16,2-3-8-16,0-1-10 0,2-2 5 0,0 0 0 15,0 0 1-15,1 0-10 0,11 5-13 0,-5-7-6 16,1 1 0-16,1-2-2 0,3 1-13 0,3-1 5 16,2-2-8-16,-2-1 0 0,0 2-5 0,-2-2-13 15,-1-2 6-15,0 2-15 0,3-1-31 0,3-1 2 0,-5 0-15 16,4 1-17-16,-2 0-50 0,-2 0-30 0,2 1-9 16,-6-1-88-16</inkml:trace>
  <inkml:trace contextRef="#ctx0" brushRef="#br0" timeOffset="128048.09">21267 8592 1587 0,'-4'-8'257'0,"1"0"-165"16,0 3-11-16,3 5 7 0,0 0-50 0,2-11-30 16,6 7 1-16,4 1-11 0,2 2-17 0,5-2-106 15,3-3-19-15,5 1-27 0,2-3-21 0,3-3 14 16,-2-2-5-16,3-2-1 0,-3-4 0 0</inkml:trace>
  <inkml:trace contextRef="#ctx0" brushRef="#br0" timeOffset="128346.78">21682 8176 621 0,'-3'-3'90'0,"0"0"187"0,-1 0 84 0,-1 0-238 16,-1-3-33-16,2 1-12 0,-3 1-7 15,7 4-1-15,0 0-35 0,0-1-18 16,-1 0-3-16,1 0-2 0,0 0-8 0,-3-15-7 0,9 14-2 16,-1 0-1-16,4 2 7 0,-4-1-13 0,2-1 3 0,2 2-7 0,-2 0 7 15,-1 5-2-15,2 1 1 0,-5 4 0 0,2 3 9 16,-3-1-10 0,0 3 1-16,1 2-5 0,-3 3 5 0,-2 2 5 0,0 1 8 0,-1-1-4 0,-1-1-4 0,1 0 5 15,-1 1-5-15,-2-3 5 16,2-1 0-16,2-3 4 15,1-2-2-15,1-3 3 0,1-1-9 0,4-4 21 0,1 0 5 0,3-4 7 0,2-1 12 0,3-3-19 16,2-2 3-16,3-2-8 0,2-1-15 0,7-2-42 16,1-2-53-16,7-2 5 0,4 1-148 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11024" units="cm"/>
          <inkml:channel name="Y" type="integer" max="6196" units="cm"/>
        </inkml:traceFormat>
        <inkml:channelProperties>
          <inkml:channelProperty channel="X" name="resolution" value="400" units="1/cm"/>
          <inkml:channelProperty channel="Y" name="resolution" value="400" units="1/cm"/>
        </inkml:channelProperties>
      </inkml:inkSource>
      <inkml:timestamp xml:id="ts0" timeString="2016-11-14T05:24:21.775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  <inkml:context xml:id="ctx1">
      <inkml:inkSource xml:id="inkSrc1">
        <inkml:traceFormat>
          <inkml:channel name="X" type="integer" max="27760" units="cm"/>
          <inkml:channel name="Y" type="integer" max="15694" units="cm"/>
          <inkml:channel name="F" type="integer" max="1023" units="dev"/>
        </inkml:traceFormat>
        <inkml:channelProperties>
          <inkml:channelProperty channel="X" name="resolution" value="999.99994" units="1/cm"/>
          <inkml:channelProperty channel="Y" name="resolution" value="999.99994" units="1/cm"/>
          <inkml:channelProperty channel="F" name="resolution" value="0" units="1/dev"/>
        </inkml:channelProperties>
      </inkml:inkSource>
      <inkml:timestamp xml:id="ts1" timeString="2016-11-14T05:24:22.743"/>
    </inkml:context>
  </inkml:definitions>
  <inkml:trace contextRef="#ctx0" brushRef="#br0">23407 10323,'0'0,"0"0,0 0,0 0,0 0,0 0,0 0,0 0,0 0,0 0,0 0,0 0,0 0,0 0,0 0</inkml:trace>
  <inkml:trace contextRef="#ctx1" brushRef="#br0">19821 53 132,'5'26'103,"8"-7"-31,5-4-15,9-5-28,7-9-47,9-7-65,0-13-11,8-4-4,-2-14-1,0-2 99</inkml:trace>
  <inkml:trace contextRef="#ctx1" brushRef="#br0" timeOffset="8907">37 12256 272,'0'0'89,"0"0"-2,-37 35-95,37-35-41,0 0-64,0 0 3,0 0 7,0 0 39,0 0 64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5-11-16T03:08:58.241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 8772,'13'22'4257,"7"0"-129,-10-22-774,15-1-4773,2 1-2451,1-13-129,10 6-387,-6-14-129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" units="cm"/>
          <inkml:channel name="Y" type="integer" max="1632" units="cm"/>
        </inkml:traceFormat>
        <inkml:channelProperties>
          <inkml:channelProperty channel="X" name="resolution" value="99.99233" units="1/cm"/>
          <inkml:channelProperty channel="Y" name="resolution" value="99.99999" units="1/cm"/>
        </inkml:channelProperties>
      </inkml:inkSource>
      <inkml:timestamp xml:id="ts0" timeString="2015-11-16T03:10:55.194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0,'0'0,"0"0,0 0,0 0,0 0,0 0,0 0,0 0,0 0,0 0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5-11-16T03:11:12.869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2087 6708,'0'0'4257,"0"0"-258,13 22-516,-13-22-4386,0 0-2967,0 0-258,0 0-258,0 0 129</inkml:trace>
  <inkml:trace contextRef="#ctx0" brushRef="#br0" timeOffset="-210113.73">2466 272 9288,'-18'-13'4128,"18"13"-129,-9-3-258,9 3-3096,0 0-1161,0 0-2580,12 16-903,-12-16-516,23 8 129</inkml:trace>
  <inkml:trace contextRef="#ctx0" brushRef="#br0" timeOffset="-193514.73">8774 0 8901,'0'0'3612,"0"0"-1032,39 10-2451,-39-10-3483,0 0-645,0 0-258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5-11-16T03:14:56.277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11 13 5805,'-4'-15'4515,"4"15"-387,0 0-258,-12 5-1935,12-5-2064,0 19-3483,0-19-516,14 13 0,-14-13-516</inkml:trace>
  <inkml:trace contextRef="#ctx0" brushRef="#br0" timeOffset="530">471 1120 387,'1'-27'1290,"-1"27"-774,5-19-258,-5 19-387,0 0 129,11 1-129,-7 13-258,-4-1-1290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" units="cm"/>
          <inkml:channel name="Y" type="integer" max="1632" units="cm"/>
        </inkml:traceFormat>
        <inkml:channelProperties>
          <inkml:channelProperty channel="X" name="resolution" value="99.99233" units="1/cm"/>
          <inkml:channelProperty channel="Y" name="resolution" value="99.99999" units="1/cm"/>
        </inkml:channelProperties>
      </inkml:inkSource>
      <inkml:timestamp xml:id="ts0" timeString="2015-11-16T03:14:40.911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10 12</inkml:trace>
  <inkml:trace contextRef="#ctx0" brushRef="#br0" timeOffset="16">29 12,'0'0,"0"0</inkml:trace>
  <inkml:trace contextRef="#ctx0" brushRef="#br0" timeOffset="156">0 47</inkml:trace>
  <inkml:trace contextRef="#ctx0" brushRef="#br0" timeOffset="156">10 23</inkml:trace>
  <inkml:trace contextRef="#ctx0" brushRef="#br0" timeOffset="234">205 23</inkml:trace>
  <inkml:trace contextRef="#ctx0" brushRef="#br0" timeOffset="250">195 35</inkml:trace>
  <inkml:trace contextRef="#ctx0" brushRef="#br0" timeOffset="484">195 0,'0'0,"0"0,0 0,0 0,0 0,0 0,0 0,0 0,0 0,0 0,0 0,0 0,0 0,0 0,0 0,0 0,0 0,0 0,0 0,0 0,0 0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5-11-16T03:15:03.968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3 0 6708,'0'0'3741,"0"0"-129,0 0 0,0 0-2838,-3 48-774,3-48-2064,0 0-1419,0 0 258,0 0-774,0 0 258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1024" units="cm"/>
          <inkml:channel name="Y" type="integer" max="6196" units="cm"/>
        </inkml:traceFormat>
        <inkml:channelProperties>
          <inkml:channelProperty channel="X" name="resolution" value="400" units="1/cm"/>
          <inkml:channelProperty channel="Y" name="resolution" value="400" units="1/cm"/>
        </inkml:channelProperties>
      </inkml:inkSource>
      <inkml:timestamp xml:id="ts0" timeString="2016-11-14T05:30:16.473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  <inkml:context xml:id="ctx1">
      <inkml:inkSource xml:id="inkSrc3">
        <inkml:traceFormat>
          <inkml:channel name="X" type="integer" max="27760" units="cm"/>
          <inkml:channel name="Y" type="integer" max="15694" units="cm"/>
          <inkml:channel name="F" type="integer" max="1023" units="dev"/>
        </inkml:traceFormat>
        <inkml:channelProperties>
          <inkml:channelProperty channel="X" name="resolution" value="999.99994" units="1/cm"/>
          <inkml:channelProperty channel="Y" name="resolution" value="999.99994" units="1/cm"/>
          <inkml:channelProperty channel="F" name="resolution" value="0" units="1/dev"/>
        </inkml:channelProperties>
      </inkml:inkSource>
      <inkml:timestamp xml:id="ts1" timeString="2016-11-14T05:34:26.417"/>
    </inkml:context>
  </inkml:definitions>
  <inkml:trace contextRef="#ctx0" brushRef="#br0">10641 0,'0'0,"0"0,0 0,0 0,0 0,0 0</inkml:trace>
  <inkml:trace contextRef="#ctx0" brushRef="#br0" timeOffset="17285">12203 169,'0'0,"0"0,0 0</inkml:trace>
  <inkml:trace contextRef="#ctx0" brushRef="#br0" timeOffset="130182">0 2208,'0'0,"0"0,0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</inkml:trace>
  <inkml:trace contextRef="#ctx1" brushRef="#br0">6542 157 123,'3'-16'52,"-3"16"2,4-12-19,-4 12 1,7-16-1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159" units="cm"/>
          <inkml:channel name="Y" type="integer" max="18850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999.96686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0-31T04:09:52.165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brush xml:id="br1">
      <inkml:brushProperty name="width" value="0.05292" units="cm"/>
      <inkml:brushProperty name="height" value="0.05292" units="cm"/>
      <inkml:brushProperty name="color" value="#0070C0"/>
    </inkml:brush>
    <inkml:brush xml:id="br2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9503 8648 351 0,'-17'-4'67'0,"0"0"75"0,3 2-5 0,1-1 5 0,0 1-6 15,4 2-13-15,2-2-9 0,7 2-40 16,0 0-17-16,9-7-37 15,10 1-11-15,18-4-11 0,14-5 4 0,19-7 5 32,8-4-2-32,11-2 9 15,1 4-10-15,3 9-4 16,-2 7 8-16,-6 11-14 16,-9 3 2-16,-13 13-3 15,-11 2-17-15,-18 12-5 16,-8 3-4-16,-15 4 5 15,-9 2 7-15,-13-3 13 16,-12 0-1-16,-7-3-1 16,-7-3 5-16,-2-1 5 0,-2-2 3 15,8-5 11-15,7-2 6 16,14-13 7-16,12-6 3 16,22-11 7-1,11-8-5-15,25-9-5 0,11-1-5 16,20 1-6-16,2 1 0 15,3 8-8-15,-5 5-1 16,-14 8-7-16,2 4-1 0,-6 4-1 16,-5 4-2-1,-8 3-6-15,-12 3-12 0,-10 3 5 16,-8 3-1-16,-11 4 2 16,-3-3 10-16,-12-1-2 15,-4-3 7-15,-2-3 1 16,-2-3 0-16,6-5 3 15,5-2-5-15,10 7-3 16,6 5 1-16,14 7-1 16,7 5 3-16,13-2 12 15,10-3 3-15,9-1 0 16,2-2-1-16,2-4-2 0,0 0-3 16,0-5 2-1,-1-3 1-15,-3-7-3 16,-4-4 2-16,1-7-1 0,1-5 7 15,0-5-4 1,1-2-3-16,-4 2-2 16,-8 8-3-16,-19 12-3 15,-11 11-1-15,-21 17 0 0,-10 4-2 0,-18 18 5 16,-6 6 5-16,-14 13-6 16,-8 2 1-16,-1-5-2 15,2-8-4 1,7-10 5-16,11-7-1 0,15-7 6 15,7-4-2-15,22-9-3 16,7-6 2-16,24-15-13 16,10-8 1-16,19-15-5 15,13-3-2-15,15-3 4 16,4 6 1 0,-4 12 17-16,-6 9 6 0,-12 15 12 15,-6 5-3-15,2 4-11 16,0 2-8-16,-6 1 0 15,-3 1-2-15,-9-4-5 16,-6-1-4-16,-7-8-10 16,-5-3 6-16,-8-7 5 15,-6-5 7-15,-7-5 12 16,-3-7-4-16,-8-5 8 0,-1-1-4 16,-5 4-22-1,0 6-8-15,-2 15-3 0,-1 13 1 16,-2 17 9-16,-4 10 8 15,-3 5-4-15,0 5 2 0,-5 4 2 16,4 2-3 0,2 7 6-16,1-2-2 15,2-8 0-15,4-5 3 0,7-15 3 16,4-4-3-16,17-10 18 16,11-6-3-1,24-7-5-15,7-4 4 16,11-3-20-16,1 0 0 15,-13 8-9-15,-9 5 9 16,-15 13 6 0,-9 9 3-16,-24 8 13 0,-8 3-15 0,-22 0 13 15,-17-3-5-15,-14-6-4 16,-7 0 8-16,-14-3-10 0,4 0 1 16,-2-2 1-16,10-2 1 15,18-7-5-15,14-4 1 16,36-8-17-1,18-3-14-15,33-2-13 0,13 1-7 16,23-4 14-16,5 2 9 0,-4 5 27 16,-4 2 14-16,-29 8 15 15,-13 4 2-15,-27 2-3 16,-10 4-8-16,-21 7-6 16,-14 3-2-16,-20 10-6 15,-15 0-2-15,-22 0 1 16,-5-1-2-1,-11-7 0-15,0-4-1 16,7-2-3-16,3 2-1 0,6 2-3 16,5 3 0-1,9 4-9-15,7 1 6 16,12-3-2-16,8 1-1 16,16-3 6-16,6 1 0 15,31 3 3-15,10 3 1 16,27 4 4-16,13-1 1 0,11-3 0 15,5-4 3-15,-3-7-1 16,0-3-6-16,-9-4 0 16,-10-3 0-16,-16-3-1 15,-12-1 4-15,-19-2 0 16,-8-5 0-16,-14 0-1 16,-7 0-5-16,-10-4 4 15,-2 0-2-15,-9-2 3 16,-5 2 1-16,-5 0-4 15,-4 0 6-15,-2 4-3 16,-1 0-4-16,-3 3 4 16,-4 1-2-16,-4 5 2 0,-5 1 5 15,-1 4-5-15,2 0 1 16,7-3 3-16,8-2-4 16,17-5 4-1,15-1 3-15,23-1-5 0,16-1 2 16,28 0-2-16,14-3-9 0,26 1-2 15,7 2 1-15,8 6 0 16,-2 2 5-16,-10 6-3 16,-8 5 7-16,-24 7 5 15,-13 1-1 1,-24-2 8-16,-13-1-7 16,-20-6-4-16,-12 1-1 15,-22 0-1-15,-19 4-3 0,-18 0 1 16,-3 1 2-16,2-3-2 15,8-1-1-15,12-7 3 16,4-3-6-16,13-5-4 16,6-3-1-16,15-1-13 15,9 2 6-15,19-4 4 16,12 2-1-16,13 1 10 16,9 1 0-16,7 3 2 0,4 0 2 15,5 3 5 1,1-3-2-16,-1 0 0 15,-3-3 3-15,-11-4-6 0,-6-1 2 0,-14-2-4 32,-10-1 2-32,-20 1 2 15,-17 0 3-15,-20 5 0 0,-13 3-1 0,-21 0-3 32,-6-1-1-32,-16 4 5 0,-1-3-7 15,0-1 5-15,4 4-1 16,7-7-4-16,5 1 5 15,13-2-6-15,5-4-3 16,18-3 2-16,11-3-4 0,16-5 2 16,9-3 4-16,14-6 6 15,0 0 4-15,0 1 8 16,13 6-2-16,-1-10 3 0,3-3 2 16,-6 0 1-16,1-2-2 15,-12 0-9-15,-7-2-4 16,-15-3-20-16,-13 1 0 15,-17 2-3 1,-18 6-1-16,-26 4 12 0,-11 5 0 0,-20 4 2 16,0 0 3-16,9 0 0 15,9 2 0-15,24-3 5 16,6 0-5-16,23-1-5 16,5-4 3-16,25-2 1 15,12-1 10-15,20 0-7 31,11 2-5-31,14 1-9 16,1 4-3-16,3 5 10 0,-3 4 0 16,-8 6 8-16,-3 3 1 0,-8 8 3 15,-5 4 3-15,-11 5-5 16,-7 3 5-16,-13 1-6 16,-9 2 0-16,-16-6 2 15,-10-1-5 1,-17-9 2-16,-7-5 0 15,-8-7-3-15,-4-2-3 16,6-8 0-16,5-4-1 16,11-6-1-16,6 0 3 15,10 3-5-15,5 4-2 0,2 10 7 16,2 4-2-16,0 10 6 16,-1 1 6-16,6 6-3 15,-1 0 0-15,11-5-2 16,5-1 1-16,9-9-6 15,0-4 1-15,5-10-15 16,-1-7-24-16,-5-13-29 16,-2-9-15-16,-9-19 12 15,-2-7 21-15,-9-11 37 16,0-4 28-16,-8 10 27 16,-4 7 14-16,-4 22 31 0,-2 12-7 15,-1 15-9-15,3 7-9 16,7 13-32-16,7 3-11 15,14 8-15-15,12 4-3 16,12-2-31-16,10-1-17 16,15-1-103-16,5-6-140 15</inkml:trace>
  <inkml:trace contextRef="#ctx0" brushRef="#br1" timeOffset="9658.7">9870 9042 395 0,'2'-4'379'0,"3"1"-132"0,-2-3-198 0,3 5-4 0,1-2-29 0,-1 3 12 0,0 0-21 15,3-1 18-15,0-3-14 0,4 0-3 0,2 3 6 0,-3-5-8 0,6 2 2 16,2-5-6-16,-3-3 0 0,7 6-2 0,-2-4 9 15,2 0-12-15,1 0 2 0,5-3-8 0,0-1-11 16,-2-2 10-16,4-3-2 0,-6-4 7 0,3-2 7 16,-1-5 3-16,0 0-2 0,6-7 1 15,1-5-5-15,2-4 6 0,0-3 2 0,1 2 2 16,-1 1 2-16,0 6-8 0,-2 3 5 16,-5 7-6-16,-2 10 7 0,-6 8-6 0,0 5-3 0,-6 7 0 15,0 3 0-15,-5 5-5 16,1 7 6-16,-5 8-4 0,-4 4 15 0,0 6-5 0,-1 3-3 0,-6 2 1 0,1 4 3 15,-5 4-4-15,1 1 4 0,0 6-6 0,0-3-9 16,2-3 14-16,-3-2-5 16,2-2 9-16,-1-7-8 0,4-2-2 0,-1-7 2 15,1-7-2-15,1 1 2 0,-1-10 4 16,1 2-3-16,1-1 6 0,0-3 10 0,2-1-18 0,0-2 13 0,2-5-15 0,0-3 10 16,1-2 12-16,1-5-3 15,1-2 7-15,0 0-1 0,2-5-11 0,3 0 1 0,-1-4-6 0,-1-1-16 0,5 1 10 16,-3 1-14-1,4 8 12-15,1 4-16 0,0 6-16 0,3 5 11 0,-4 1-14 0,0 3 17 16,-3 3 21-16,-2 1-6 0,5 5 10 0,2 0-1 0,3 1-2 16,-2 1 5-16,2-2-6 15,-1 2-3-15,0-6 5 0,2 0-6 0,0-3 6 0,1-3 2 0,-1-3-8 0,3-4 2 16,-2-5-6-16,2-2-21 0,0-4 2 0,2-4-4 16,3-7 5-16,1-4 15 0,-2-8 5 0,0-1 7 0,1-3-4 31,1-2-1-31,6-4 12 0,0-4-11 0,0-6 12 15,-1-2-6-15,1 2-1 0,2 1 5 0,-3 9-6 16,-5 7-11-16,2 13 38 0,-6 14-5 0,-7 6 19 16,-7 7 3-16,-2 7-33 0,-2 4 4 0,-3 11-13 15,2 3 9-15,-7 11-19 0,0 3 4 0,0 9-8 16,-6 5 7-16,-1 8-2 0,-4 0 2 0,-3-1-2 16,5 0-7-16,-6-4-14 0,0 0-13 0,2-4 2 0,-4-4-32 15,8-7 22-15,0-3 4 0,-3-10 6 0,6 0 14 16,-2-7 13-16,2-3-5 0,0-2 9 0,3-5 8 15,0-2-9-15,1 0 3 0,1-3-8 0,1-3-20 0,1-4 19 16,4 1-6-16,-2-3 13 0,3 0 12 16,0 0-7-16,1-6 2 0,4 1-4 0,0-2-6 0,4 4-8 15,5 9-6-15,-3 9 0 0,15 30 27 16,-35-47 43-16,26 64-64 0,-13-26 21 0,0 4 6 16,-2 0-8-16,5 1 8 0,-2 2-5 0,0-5-6 15,5 2 4-15,-3-3-4 0,1-5 11 0,0-4-10 16,0-4-11-16,1-7 1 0,1-3-8 0,1-3-28 15,2-6 15-15,3-7-21 0,-1-4 17 0,3-6 30 16,2-7-9-16,3-6 15 0,2-4 2 0,3-7-3 16,6-6 9-16,-2-4-11 0,2-6-6 0,0-5 27 0,-2-4-4 15,-1-6 14-15,3-3 9 0,4 3-24 0,4 4 22 16,2 8-18-16,4 10 29 0,0 8 24 0,-2 9-17 0,-3 12 23 16,-6 3-7-16,-7 9-35 0,-4 5 6 0,-3 3-19 15,-3 7-27-15,3 5 2 0,-3 3-6 0,2 6 6 16,-3 1 0-16,0 1-4 0,6 2 2 0,-5-2-2 15,1 0 7-15,0 0-14 0,-6-4-7 0,2 2-3 16,0-6-19-16,-3-2-19 0,2 0 10 16,-4-3-9-16,-1-3 46 0,-1-6 7 0,-2-1-4 15,1-6 1-15,-1 1-1 0,3-1 12 0,3-8 12 0,0 0-5 0,4-4-1 16,-3-5 7-16,-7 0-4 0,4-4 6 16,-4-2 1-16,8 0 2 0,3 3 9 0,0 2-4 15,-1 4 6-15,-4 6-32 0,1 6-2 0,-5 4-5 0,0 6 27 0,0 6-8 16,0 3 10-16,0 8-12 15,-1 1-3-15,-2 7-2 0,1 5-2 0,-5 2 1 0,1 6 2 0,-2-1-3 16,-3 7 6-16,0-2-6 0,-1 0-1 0,-1-4 4 16,-1-4-14-16,0-2 9 0,-1-3-23 0,0-1-15 15,-1-4-1-15,0-3-5 0,-1-6 2 0,0-5-4 16,-2-3-3-16,2-4-1 0,0-1 11 0,0-2 18 16,1-6 17-16,0 0-8 0,0 0 5 0,0 0 20 15,-5-8-10-15,3 1 17 0,-1-2-2 0,-1-2-11 16,1 1 5-16,-1 2-8 0,0 1 3 0,-2 6-12 0,0 2 0 15,-3 9-4-15,-2 6 10 16,-2 5 18-16,-4 5 6 0,-2 7 0 0,0 6-4 0,-4 6-11 0,-1 2-9 16,-1 1 5-16,0 1 2 0,1 0-10 0,1 2 10 0,5-2-10 15,2 2 10-15,5-7-2 0,2 0 1 0,2-4-2 16,0-5-8-16,6-4-16 0,1-3-9 0,7-3 0 16,2-5-14-16,1-4 19 0,2-1-10 0,3-8 12 15,10 0 2-15,4-7-28 0,4-5 3 0,7-6-17 0,-4-6-25 16,4 2 20-16,1-8 3 0,2-1 8 0,5-2 48 15,0-4 10 1,4 1 21-16,-2 3-9 0,-4 7 38 0,-5 5 23 0,-1 6-2 16,-10 8 10-16,-2 3-9 0,-6 6-18 0,-1 3-4 0,-4 3-7 15,-1 5-36-15,4 5 10 0,-1 2-15 0,-8 2 14 0,3-2-18 0,-6 5-1 16,1 3 5 0,0 1-5-16,-7 0-8 0,0-6 11 0,-4-3-14 15,-1-1 12-15,3-1-19 0,-7-4-27 0,2-2 11 0,0-3-14 0,4-2 31 0,-1-5 15 16,-1-2 1-16,1-4 3 0,-7-2 3 0,4-1 1 15,-2-3 5-15,4-1-2 0,-2-2 1 0,-4-3-1 16,5 0-8-16,-3-4 7 0,6 0-5 0,1-1-25 16,0 0 3-16,-4 0-13 0,0 3-2 0,-2 6-13 0,0 3-9 15,-3 6 3-15,1 6 13 0,-2 6 45 0,-1 4 19 16,-1 5 0 0,-3 4 1-16,1 4-6 0,-2 1-11 0,-1 4 6 15,1 0-6-15,0 4-5 0,-1-1 5 0,2 0-6 16,-1 0-5-16,-2 0 18 0,2 0-16 0,0-4 16 15,0 1-21-15,1-8-4 0,0-2 2 0,3-4-5 0,-2 0-9 0,4-3 9 0,-1-1-6 16,5-2 6-16,2-1-12 0,1-4-12 0,0-4 0 0,1-3-5 16,2-6-5-16,0 0 28 0,0 0-5 0,6 2 14 15,0-6 10-15,2-3-5 0,1 0 4 0,-1-4-6 16,9 2-6 0,-1 3 5-16,4 2-10 0,3 5 9 0,-2 5 5 0,0 5 20 15,-4 2 13-15,0 5-2 0,-2 0-2 0,-2 7 0 0,-3 0-9 0,-1 4 6 31,-2 2-17-31,-1 2 2 0,-5 0-1 0,-1 0 1 0,-3-1-14 16,-5-3 14-16,-1 2-13 0,-3 0 16 0,-2-1 4 16,-5-2-13-16,-1-3 11 0,-8-2-13 0,-3-2-2 0,0-2 17 15,-3-1-9-15,1-2 14 0,3-1-5 0,-7-3-8 16,3-2 10-16,3 0-12 0,-2-3-19 0,4 0 8 16,2-1-20-16,2-1 18 0,3-1-18 0,0-2-7 15,5-2 4-15,2 0-7 0,0 0-8 0,3-2-10 16,4 1-22-16,1 0 8 0,4 1-20 0,1 3 12 15,4 2 25-15,0 2-12 0,6 5 41 0,4 3 21 16,-1 2-3-16,6 2 9 0,-1 2 13 0,-2 8 9 16,5-4 2-16,-5 7 0 0,2 1-17 0,-1 3 16 15,1 5-12-15,0-2 15 0,2 2 4 0,-1 0-12 0,2-2 9 16,-2-1-15-16,2 0-16 0,1-4 12 0,-1 4-12 16,-1-3 15-16,0-4 8 0,0 3-18 0,2-6 14 15,-6-4-17-15,-1 1 4 0,0-4 5 0,-2-3-7 16,-2-1 7-16,0-3-6 0,-1 0-5 0,-3-4 2 0,1-2-3 15,-2 1-3-15,-3-4 4 0,1 0-9 0,-4-1 8 16,-1 2-4-16,-2 0-6 0,1 4 8 0,-3 0-8 16,1 2 12-16,-5 2 44 0,-1 6 1 0,-1 2 14 15,-2 4-3-15,2 3-27 0,1 3 1 0,0 2-9 16,0 0-8-16,0 3-8 0,-2-3-3 0,0 0 1 16,0 2-1-16,3-2 7 0,1 0-4 0,4-4 2 0,1 4-20 15,3-6-43-15,-1-1 10 0,3 0-15 16,0-6 53-16,3-1-22 0,4-4 9 0,4-5-16 0,2 1-16 15,4-2 41-15,2-3-19 0,2-1 26 0,5-4-12 0,-2-2-3 16,4 0 7-16,1 0-7 0,-2-1 5 0,0 1 13 16,-5 2-16-16,-1 5 15 0,-2 2-4 0,-4 6 34 15,-4 2 20-15,-3 3-1 0,-3 5 24 0,-2 4 7 16,-3 3-16-16,-3 2 12 0,-2 5-29 0,-3 1-15 16,-1 7 7-16,-5 2-10 0,1 0-3 0,-7 2-13 15,-1 0-8-15,-3-2 1 0,-1 3 5 0,-9-6-3 16,5-1 8-16,1-2-9 0,-3-4-9 0,7 1 2 15,-3-4-7-15,2-5 3 0,2-2-24 0,2-5-23 16,2-2-17-16,2-1 0 0,2-3-34 0,4-3 8 0,2-2-10 16,2-4 9-16,3-4 3 0,1-2 43 0,3-3 25 15,0 0-3-15,0 0 29 0,0 0 25 0,14 3-21 16,-7-2 23-16,1 3-18 0,2 2 32 0,-2 4 24 16,-2 2-3-16,0 4 35 0,-1 5 3 0,-4 1-20 0,-1 4 16 15,-2 4-35-15,-4 2-12 0,-1 2 0 0,-1 1-6 16,-4-2-22-16,-3 2 6 0,-1 1-14 0,-2-2 11 15,-2-1-15-15,-2-2-5 0,-2-4 7 0,0-1-7 16,0-4 0-16,-3-3-2 0,0-1-3 0,2-1 0 16,-6 0-4-16,2-3-26 0,0-2 1 0,-2-4-9 15,-1-3-4-15,-2-2-4 0,-2-3-3 0,-2 0-2 0,-2 2-16 16,-4-2 26-16,3 0 2 0,-2-1 8 0,0 0 13 16,3 1 16-16,-1 4 1 0,5 1 8 0,3 1 39 0,1 1-2 15,1-1 16-15,-1 4-13 0,0 0-8 0,0-3-18 16,2 1-11-16,3 0 5 0,7 0-2 15,2-4-4-15,-3 0 8 0,4-4-6 0,2-2 14 0,2-2 3 16,5-3-4-16,2-1 1 0,-1-1-32 0,3-6-10 16,-1 0-7-16,1-3 2 0,-2-5-17 0,2-4 1 15,0-1-4-15,2-6 5 0,-3 1 9 0,2-6-2 16,-2-2 11-16,1-3-8 0,-2 0 12 0,-3-3 26 16,0 1-9-16,-2-3 16 15,-2 3-2-15,-3 8-6 0,-1 8 10 0,0 13-10 0,-2 6-2 0,0 10 27 16,-3 2-12-16,-1 5 19 0,-8 5-8 0,1 2-10 15,-2 5-3-15,0 8-3 0,1 0-29 0,-10 6 16 0,1 5-11 16,-6 2 13-16,4 5-4 0,-1 4-3 0,1-3-1 16,-5-1-3-16,3 0-4 0,-1-1 0 0,2-5 0 15,4 4 0-15,-1-4 8 0,2-5 0 0,3 1 5 16,3-6-6-16,1 0-10 0,1-2 8 0,-2-3-11 0,0-2 11 16,2-5 3-16,-6-3-2 0,1-2 5 0,1-4-8 15,-1-2-13-15,-3-4 16 0,2-1-9 0,1-5 11 16,0-1 7-16,-2-4-8 0,-1-1 8 0,-5-3-9 15,1 2 7-15,1 0-2 0,4 2 3 0,6 1 0 16,0 2 26-16,1 3 2 0,5 2 6 0,3 2-6 0,2 3-18 16,2 4-1-16,1 3-11 0,-1 6 8 0,1 3-6 15,0 4-1-15,-1 4 3 0,1 2-6 0,2-1-10 16,-4 4 11-16,-1-1-3 0,-2 2 3 0,1 0-21 16,1-5-25-1,5-1-11-15,-1-4-1 0,1-2-26 0,-3-4-12 0,-1-5 22 0,3-3-11 0,0-4 81 0,2-4 3 16,2-4-2-1,1-4 0-15,2-3-25 0,0-4 12 0,1-3-16 0,-1-8 13 0,3 0-13 0,0-7 13 16,-1 0 9-16,0-3-5 0,-2-2 3 0,-1 2 26 16,-2-2-2-16,1 4 13 15,-1 1 20-15,1 9 26 0,0 6-1 0,-2 9 7 0,-2 6-32 16,-3 5-2-16,-1 8-15 0,-4 5 10 16,-3 5-18-16,-5 6-10 0,4 2 5 0,-2 4-10 0,0 1-13 0,-1 2 11 15,-1-1-12 1,3 3 12-16,2-2-5 0,-2-4-16 0,3-1-1 15,-1-4-10-15,3-3-20 0,2-4 13 0,-3-4-10 16,2-5 11-16,4-3 2 0,0-5-1 0,2-3-2 0,2-4-6 16,2-3-37-16,-4-5 13 0,3-3-19 0,-2-1 15 15,1-2-16-15,1 0 43 0,-2-2 16 0,3-3 3 16,-5 2 22-16,-3 0 15 0,1 2 11 0,2 7 3 16,0 2 45-16,4 5 30 0,1 5 9 0,1 3 2 15,1 5-32-15,1 3-9 0,0 1-27 0,1 4 18 0,3-1-32 16,1 3-11-16,0 3 2 0,3-3-5 15,1 0-6-15,1-1 3 0,5-1-7 0,1-3 6 0,1-3-5 16,0-3-15-16,2-2-2 0,2-4-6 0,-1 0 1 16,1-2-65-16,-1-3-16 0,-3-2-17 0,4 1-35 0,-3-3 7 15,3 1 15-15,3 1-9 0,-3-1 35 0,2 3 53 16,-2 1-2-16,-3 1 18 0,2 3 22 0,-1 5-6 16,-3 1 12-16,-1 5-13 0,4 3-5 0,-4 2 12 15,4 1-51-15,-1-1 19 0,7 1-190 0</inkml:trace>
  <inkml:trace contextRef="#ctx0" brushRef="#br2" timeOffset="20295.99">9944 9145 200 0,'-8'6'32'0,"7"7"5"0,-2 1 5 0,4 5 23 0,3 2 4 0,-2 2-12 0,2 2-30 0,0 5 17 16,0-1-40-16,1-2 9 0,1-2 13 0,-1 0-9 16,-1-5-4-16,1 1 8 0,1 0-11 0,1-3 15 0,-3-3 17 15,4-1 11 1,-6-5 11-16,4-5-8 0,2 1-17 0,1-6 10 16,1 4-18-16,-2 1 17 0,2-4-14 0,-2-3 0 15,0-6 4-15,4-5-5 0,-2 0-12 0,6-2 11 16,2-6-8-16,-2-4 10 0,1-1-2 0,-2-7-9 0,-2 0 4 0,2-5-8 15,2-5-10-15,0-3-4 0,3-4-2 0,0 2 3 16,1-5 2-16,0 2-10 16,1-1 2-16,0-2-4 0,-3 6-2 0,4 2 16 15,-5 3-10-15,2 3 12 0,0 5-12 0,-1 0 2 16,-1 4 4-16,3 6-3 0,0 3-7 0,1 3 14 0,1 2-12 16,0 4 12-16,-3 4-10 0,2 2-10 0,-3 4 5 15,3 4-11-15,-4 2-14 0,4 7 6 0,-4 5-9 16,0 3 9-16,4 7 11 0,-5 7 5 0,3 2 8 15,-2 8-8-15,0-1-27 0,2 1-17 0,-4-1-34 16,-1 0 16-16,-2-2-22 0,-6-1-12 0,4-2 42 16,-2-9-30-16,-6-5 76 0,10-7 20 0,-7-5-9 0,5-1 13 15,0-4 7-15,-1-2 21 0,2-2 19 0,0-5-8 16,1-1 4-16,2-5 12 0,-1-1-13 0,1-3 15 16,2-1-13-16,1-4-1 0,2-3 3 0,4-1-2 15,-3-1-18-15,3 3 24 0,-1 0-27 0,3 8 24 16,-2 4-41-16,5 5-15 0,-3 4 9 0,-1 4-13 15,-1 3-5-15,-7 6 6 0,2 4-16 0,7 5 13 0,-3 2-1 16,3 5 11-16,-1 2 6 0,-4 0-4 0,1-1-4 16,-2 2 4-16,2-3-5 0,-1-3 4 0,2-2 4 0,0-4-16 15,-2-6-1-15,2-5-10 0,5-4-17 0,-1-9-11 16,-3-4-3-16,6-11-3 0,-6-4-4 0,8-4 21 16,2-5 4-16,-2-2 3 0,-1-2 7 0,0-5 22 15,2 0 0-15,-1-3 11 0,6-6 7 0,-1-1 17 16,-3-1 0-16,0-1 6 0,-2 4-1 0,4 4 3 15,1 4-10-15,0 5 8 0,0 8 1 0,-7 9 1 16,-2 8 18-16,-4 7-13 0,-3 5-2 0,-1 8-26 0,-4 5-4 16,-2 9-4-16,0 4-11 0,-1 11-1 15,-3 5-4-15,-3 4 3 0,-3 5 2 0,2 5-1 0,-3 0 4 16,1 7-4-16,-1-2-6 0,-3-3-13 0,-2-4-18 16,0-4 3-16,-2 2-47 0,2-4-9 0,-3-2 12 15,0-6-4-15,-2-5 74 0,-2-6 5 0,5-1 9 16,0-3-8-16,0-4-6 0,0-3 11 0,0 0-6 0,2-4 8 15,1 2 2-15,2-2-9 0,0 1 5 16,3 3-8-16,-1 1-6 0,1 5 35 0,-3 3-3 0,0 4 17 16,-1 2 4-16,1 6-7 0,-1-2 3 0,1 7-7 15,0 1-23-15,4 4 4 0,3 0-6 0,-1 1 8 16,2 2-9-16,-1-4 6 0,3-3-6 0,-1-5 7 16,2-7-15-16,-2-1 4 0,4-3-12 0,-1-6 10 0,3-3-7 15,-2-7-3-15,1-5 3 0,1-4-6 0,-3-4-5 16,8-6 17-16,-3-2 0 0,4-7 5 15,-3-5 5-15,0-6-10 0,2-6 5 0,-2-4-5 0,2-7 4 0,-1-2 6 16,2-4-10-16,3-2 8 16,2 0 5-16,2 1-5 0,-1 1 14 0,2 8-10 0,-3 6 19 15,-3 5-9-15,4 11 5 0,-6 4-4 0,-3 3 22 0,5 5-18 16,-3 0 4-16,1 7-11 0,0 2-5 16,0 6-16-16,3 4-6 0,-4 3-2 0,1 3 11 0,2 5-1 15,0 2 10-15,3 0-9 0,-1-1 5 0,3-2-19 16,2-1-15-16,3-6 1 0,4-2-21 15,0-7 7-15,1-3 1 0,-3-5-3 0,-3-4-21 16,-1-3-3-16,2-5 0 0,2-3 2 0,1-7 36 0,1-3 2 0,5-2 14 16,0-7-11-16,-3 0 4 0,4-4 18 15,-5-3-7-15,4 2 13 0,-3 1 22 0,-3 4 30 0,0 4 13 16,-1 5 1-16,-8 5 10 0,2 10-17 0,-4 7 5 16,-5 8-7-16,1 6-9 0,0 7-27 15,-6 5-6-15,2 9-2 0,1 2-1 0,-2 8-7 0,-2 5-3 0,-5 2 1 16,-3 5 3-16,-1 4-4 0,0 0 7 0,-4 3-6 15,-2-3-4-15,-1-5 3 0,-2-2-4 0,-2-2 3 16,0-5-14-16,-2-1-17 16,-3-7-5-16,0-2-1 0,-4-2-3 0,-2-6-7 0,3 1-12 0,-8-6 2 0,2-1-10 15,-4-4 1-15,0 1 2 16,4-3-5-16,-4 0-17 0,-3-3 47 0,0-3-13 0,-3 3 26 0,2 1 14 16,-4 5-8-16,-2 4 15 0,-3 4-17 15,-6 5 10-15,-5 4 48 0,-1-1 2 0,4 2 17 16,-1 1 8-16,7 3-16 0,-1 2 3 0,5 0-7 15,2 1-5-15,2-1-18 0,3 1-5 0,2 1-2 0,2 0-1 0,3 0-5 16,4-3 9-16,0-3-9 0,5-2-9 0,3-5 20 16,5-2-6-16,4-5 12 0,4-2-11 0,3-7 0 15,1-2-2-15,5-4 1 0,1-1-10 0,6-4 5 16,-1-5-4-16,3-6 4 0,0-4-9 0,3-4-1 16,3-3-5-16,0-2 3 0,3-2-1 0,3 1-2 15,0 2-3-15,-7 8 0 0,3 4 3 0,-6 8-2 0,0 2 17 16,-1 8-10-16,-9 3 27 15,-5 7-8-15,-5 4-1 0,-2 6-1 0,-2 3 4 0,-2 5-10 0,-3-1 5 16,-2 6-5-16,-4 2 1 0,-1 0-9 16,0 4 2-16,-1-3-4 0,2 3 3 0,-1-4-1 0,-2 0-2 0,1-6 1 15,-2-2-14-15,0-4 4 0,-3-5-12 0,5-4 9 16,-4 2-12-16,1-7-21 16,2 2 0-16,0-1-10 0,1-4-26 0,-1-2 12 0,2 0-2 0,0-7 6 15,2-1 9-15,0 2-1 0,1-6 12 0,-1 2-6 16,2-2 26-16,-1-1 23 0,-1 1-7 0,-1 1 12 0,2 2-5 15,-3 3 0-15,1 5 10 0,-2 5-8 0,-3 4 6 16,0 7 44-16,-2 1-14 0,-2 5 24 0,-3 3-14 0,1 1-12 16,1 4 0-16,1 3-4 0,3 4-7 0,-1 5-14 15,-2-4 5-15,3 3-8 0,-2-4 0 0,2 2-2 16,3-1-6-16,2-5 4 0,3-1 5 0,2-3-3 31,1-3 3-31,3 0-2 0,-1-5 12 0,3-3-19 0,2-3 4 16,-1-5-11-16,4-1 4 0,6-5-22 0,0-3 2 15,6-2-10-15,-3-6 9 0,2-4-18 0,8 0 7 16,1-5-10-16,8-2 11 0,2-4 13 0,0-1-4 0,1-1 8 0,-3 3 15 0,-1 6-7 16,-3 5 14-16,-5 7-11 0,0 5 14 0,-5 3 38 0,-2 4 3 15,0 3 12-15,-5 3-4 0,0 3-12 0,1 5-7 32,-4 2 1-32,1 2-8 0,-3 6-11 0,-5-4-1 15,1 4-3-15,0 0-1 0,-2-1-15 0,4 1 6 16,3 0-6-16,-8-4 14 0,0 0-7 0,-3-3 0 0,-6-5-3 15,6 1 2-15,1-4-10 0,1-1-1 0,1-2-5 16,-4-7-18-16,3 1-19 0,1-6-20 0,0-2 4 16,3 0-21-16,3-3 18 0,0-3-3 0,-2-4 2 15,1 0-19-15,2-2 52 0,2 0 0 0,-2 0 19 16,2 1 15-16,-6 3-2 0,2 2 5 0,-3 7-3 0,-1 1 9 16,-4 7 51-16,-4 3-1 0,-2 5 17 0,-5 2 1 15,5 4-29-15,-2 4 0 0,-6 3-10 0,4 2-14 0,-3-1-2 16,0-2 3-16,5-1-2 0,-1 0-7 0,3 2-6 15,-1-2-10-15,0-4 7 0,1-1 10 0,2-3-18 16,0-2 7-16,0 3-10 0,0-3 15 0,0-3-5 16,2 0 0-16,-1-7-3 0,1-1-13 0,1-3-30 15,0-3-5-15,1-4-5 0,1 0 3 0,1-4 14 16,1-5 13-16,0 0-4 0,0 0 14 0,0 0 12 16,0 0-3-16,0 0 7 0,0 0-6 0,0 0-12 15,0 0 4-15,0 10-7 0,0 1 3 0,0 6 39 16,0 3-6-16,-6 3 20 0,3 2 5 0,-5-1-12 15,1 1-1-15,-1 6-5 0,-1 3-15 0,0 5 1 0,-2 2-7 16,1-2 4-16,2 1-9 0,1-4 5 0,3 1 2 16,0-2-2-16,1-2-7 0,3-5 11 0,0 1-7 15,0-5 9-15,2 1-5 0,3-2-1 0,0-2 3 16,3-3-4-16,-1-3-17 0,4-4-14 0,-2 0-27 0,4-2 10 16,-1-3-49-16,3 1-4 0,1-4-18 0,-1-3 3 15,1-2-47-15,0-1 32 0,0-6 21 0,1 4 2 16,-1 1 87-16,-1 2 16 0,1 7 25 0,-2 2-7 15,-3 3 52-15,-3 7 46 0,-5-1-1 0,0 4 18 0,-3 2-14 16,0 5-30-16,0 3-8 0,0 3-6 16,1 3-36-16,-2 0-10 0,1-2-12 0,-4 3 6 0,5 2-13 0,-1 2-8 15,-2 0 9-15,2-2-8 0,-3-5 15 0,0-1-19 16,3-2 9-16,-5-2-10 0,-2 2 9 0,5-5-14 16,-5-4-24-16,4-1 8 0,-3-4-20 0,-2-2-5 15,5 2 4-15,-3-7-10 0,3 1-2 0,1-6 9 16,0-1-2-16,2-4 1 0,0 0-10 0,0 0 13 15,0 0 5-15,0 0 0 0,0 0 26 0,-1 0 15 16,1 0 4-16,0 0 0 0,0 0-10 0,0 0 15 16,-2 0 13-16,-17-5 3 0,10 6 32 0,-2 4 11 15,-5 0-5-15,-3 4 7 0,-3-2-24 0,-7 3 5 16,0-1-17-16,-4 2 11 0,-7 1-31 0,-2-4-5 0,-7 3-1 16,0-2-1-16,-2 0 0 0,-3-3-12 0,-2-1 1 15,-6 0-5-15,-4-2 1 0,-11 0-12 16,-1 0-2-16,-4-4-6 0,1-2-25 0,-7-1-2 15,1-5-9-15,-6-2 6 0,1-4 8 0,6-1 28 0,-4-1 7 0,5-3 4 16,-3-3 3-16,1-4 11 0,2 0-8 0,-1-2 8 16,3-1 1-16,5-2 5 0,4-3 9 0,8-1-5 15,2-2 8-15,7-1 14 0,2 2 15 0,9 2-3 16,2-1 12-16,2 10-39 0,1 2-7 0,4 10-2 0,-2 5 11 16,5 3-5-16,4 2-2 0,3 3-2 0,-2 5-11 0,1 8-5 15,2 2 2-15,-1 8-3 0,-1 3-1 0,0 5 1 16,3 1-6-16,-3-3 6 0,7 3 4 0,-2-3-6 15,4 0 6-15,-3 1-8 0,3-2 8 0,-1-2-5 16,2 0 2-16,0-2-3 0,-2-2 5 0,1-1-1 16,0-2 4-1,2-2-3-15,1-2-1 0,-2-4 9 0,3-2-7 0,-1 0 8 0,0 0-11 0,0-3-2 16,-1-2-3-16,-3-3 3 0,0-2 2 0,2-2-5 16,-3-2-3-16,1-1 0 15,0-1 5-15,-6-2 0 0,-2 3 10 0,-5-3-7 0,-3 6 3 0,3 3 2 16,-2 3-1-16,2 11 4 15,-3-2 11-15,-4 10 15 0,-2 1 6 0,0 5 1 0,-1 4 5 0,1 0-26 16,7 3 5-16,0 0-11 0,1 4-2 0,-2 1-6 16,0-1-5-16,-2 1 4 0,1 3 8 0,-5-4-13 0,2-4 8 15,-2-5-9-15,1-4 6 0,3-5-18 0,2 2-5 16,6-7-6-16,-2-5-19 0,4-5 9 0,0-4-20 0,4-2 13 16,2-5-24-16,-1-5 14 0,4-4 12 0,-2-5-5 15,2-4 17-15,-4-3 20 0,1-4-1 0,5-1 8 16,1 1 13-16,3-2 1 0,1 0 10 0,-1-1-6 15,-3-1 5-15,0 3 6 0,3 7-3 0,3 8 7 0,3 5 14 16,4 9-4-16,-5 2 1 0,2 5-5 16,-1 5-24-16,-2 4 3 0,3 7-12 0,0 5 11 0,-2 6-1 0,2 3-10 15,0 2 6-15,3 0-10 0,1-1-1 0,0 3 2 16,0 3-4-16,-1-3 2 0,3 5-14 0,-4-6-23 16,3-5-4-16,-1 1-7 0,0-5-17 0,-2-2-51 31,1 0-57-31,-2-6 0 0,2 0-180 0</inkml:trace>
  <inkml:trace contextRef="#ctx0" brushRef="#br2" timeOffset="28759.04">12546 9746 147 0,'-5'-3'26'0,"2"1"-22"0,0 0-7 0,1 0 52 0,2 2 7 0,0 0-3 0,0 0-17 0,0 0 13 0,0 0-15 0,0-1 5 15,0 0 8-15,-1 0-5 0,-1 0-4 0,1 0 9 0,1 0-11 0,0 0 12 16,0 0-8-16,0 0-20 0,0 0 11 0,0 0-16 16,0 0-14-16,0 0 18 0,0 0-16 0,0 0 20 15,1 0-7-15,1 0-9 0,-1 0 6 0,15-21-8 0,-11 21-7 16,0 1 14 0,1 0-13-16,-2 1 15 0,3 1-10 0,0 0-2 0,1 0 4 0,2 1-6 0,-4 1-9 15,3-3 20-15,1 1-9 0,1-1 14 0,2 0 5 16,0 2-6-16,1-1 9 0,3 0-11 0,0-1-5 0,2 0 6 31,1 0-10-31,1 0 9 0,2 0-10 0,3-1 2 0,-1 0 5 0,2 0-4 0,-2-1-13 0,2 1 13 16,1-1-9-16,0 1 12 0,2 0 4 0,5 0-17 15,1 0 9-15,0-1-13 0,5 0 2 0,-5-2 10 16,4 1-7-16,-1 0 8 0,-2-1-3 0,0 2-2 16,-3-2 3-16,0 2-3 0,2-2-4 15,0 1 15-15,-1 1-8 0,4-1 10 0,2 0-10 0,1 0 4 0,-2 0 0 16,1-2 0-16,-3 2-6 0,-1 0 2 0,3 1-3 15,-5 1 1-15,3 0 1 0,2 0 1 0,-2 1-2 16,2-2 1 0,2 0-3-16,1-1 6 0,2-1-2 0,-1 1 3 0,-4-1-2 15,-1 2-1-15,2 1 5 0,0 0-5 16,3 0-5-16,-4 0 6 0,1 1-4 0,1 0 5 0,-4 0 0 0,5 0-3 0,-3 0 4 16,-2 0-6-16,0 1-14 0,3 0 21 15,1 0-12-15,0 1 17 0,0-2-4 0,-1-1-8 0,-2-1 6 16,1 0-8-16,1-1-3 0,-5 0 8 15,1 1-1-15,-3-3 6 0,-1 2 12 0,2-1 1 0,-1-1 4 0,-2 1-4 16,5 0 0-16,-2-2-12 0,1 2-6 16,3-2 1-16,-5 1-1 0,-2 1 0 15,1 2 8-15,-6 0-8 0,0 1-5 0,-2 1 4 0,0 1 0 0,-3 0 4 0,2 0-1 0,4 1-5 16,0 0 1-16,-4-1-2 0,2-1-14 16,3 0 20-16,-3-1-15 0,6 1 19 15,-3 0 2-15,0-1-11 0,-3 0 8 0,1 0-12 16,3 1-7-16,-3 0 15 0,-2 0-10 0,-1 1 12 15,0-1-5-15,0 0-1 16,-2-1 5-16,2 0-5 0,-4 0-1 0,-2 0 3 16,3 0 5-16,-4 0-1 0,-1-1 7 0,0 0 7 15,-1-1-4-15,-1 0 6 0,0 1-6 0,0-1 3 0,-4 1-2 16,0-1 4-16,-3 0 4 0,2 0-10 0,-2 1 2 16,1 0-6-16,2 1-5 0,-3-1-2 0,0 1-4 15,0 0 2-15,-3 0 2 0,0 1 0 0,1 0 2 16,-2-1-4-16,1 2-9 0,-4-2 11 0,0 0-4 15,0 0 7-15,0 0-6 0,0 0 3 0,0 0 1 0,0 0-2 16,0 0-13-16,0 0 20 0,0 0-10 0,0 0 17 16,0 0-2-16,0 0-11 0,0 0 6 0,0 0-10 15,0 0-7-15,0 0 8 0,0 0 2 0,0 0 3 16,0 0-1-16,-1 0-5 0,1 1-2 0,-1 0 2 16,0 0 0-16,0 0 0 0,1 0 3 0,-1 0-1 15,-1 0 4-15,1 0-6 0,0 0 0 0,0 0-3 16,0 0 1-16,0 0 2 0,1 0 5 0,-3 0 0 15,1 0-2-15,-29 19-1 0,26-18-9 0,0-2 6 0,2 1-10 16,-2-1 18-16,2 1-7 0,-1-1 9 0,1 1-8 16,3-1-1-16,0 0 4 0,0 0-3 0,-1 0 6 0,1 0-7 15,-1 0-1-15,-1 0-1 0,0 0 2 0,1 0 2 16,0 0 1-16,0 0-3 0,0 0-7 0,1 0 10 16,-1 0-5-16,-1 0 5 0,1 0-5 0,0-1 1 15,0 1 4-15,0 0-2 0,0 0 1 0,1 0 0 16,-1 0 2-16,-1-1-2 0,1 1-2 0,0 0 0 15,0 0-4-15,0 0 4 0,0 0 4 0,1 0-5 16,-1 0-4-16,-1 0 0 0,0 0 4 0,0 0 1 16,1 0 5-16,-2 0-5 0,-26 2 0 0,25-1-6 0,-1 0-7 15,1 0 1-15,2 1-3 0,-4-1-20 0,3 1-9 16,-1-2-10-16,-2 0-66 0,3 0-49 16,3 0-103-16</inkml:trace>
  <inkml:trace contextRef="#ctx0" brushRef="#br2" timeOffset="30473.88">17210 9638 356 0,'0'-8'54'0,"3"1"88"0,-1 0 25 0,2 0-55 0,-4 1-9 0,4 1-29 0,0-1-2 0,-3 0-10 0,3 1-37 0,-1 3-8 0,-2 0-10 16,4 0 5-1,-2-4-7-15,-1 0-3 0,0 0-1 0,2-1-1 16,-4 2-6-16,1-1 15 0,2 1-8 0,-3 1 12 0,0 4 6 16,0 0-6-16,0 0 9 0,0-1-12 0,-9-13-12 0,6 9 13 0,0 2-10 0,-3-1 12 15,-2 2-13-15,3 1-2 0,-2 0-2 0,2 4-2 16,-2 1-7-16,-1-3 13 0,-1 3-8 0,2 0 10 15,-2-3 7-15,1 4-9 0,0-1 10 0,-6 2-10 0,5 3 0 16,0 1 11-16,2 1-11 0,4 0 13 16,-3 2 2-16,1-5-6 15,0 5 12-15,-1-1-11 0,3-3 13 0,0 4-21 0,1-4 6 0,2 0-11 0,-3 3 11 0,5-4 2 16,1 0 3-16,0-1 0 16,1-1 7-16,1-1-5 15,-2 0 1-15,3-2-1 0,-2-1 4 0,7-1-5 0,0-1 2 0,3-1-2 16,-1 0-2-16,2-4-3 0,1 0-8 0,2-1 4 0,2-1-5 15,-6 1-4-15,-1-3 4 16,-3 0-3-16,-1 0 4 0,-3-1-4 0,0 0-2 0,-3-1-1 0,-1-1 8 0,0 0-1 0,-2 2 3 16,-4 0-5-1,1 0-11-15,-3 3 18 0,1 0-5 16,0 6 9-16,-3-1-10 0,0 1 5 0,-4 1-1 16,-1 3 3-16,3-1-5 0,-5 2-1 0,3 3 5 0,-1-2-4 15,1 2 2-15,2 1 0 0,0 0-4 0,5 3 3 16,0-3 11-16,1 2-10 0,1 1 1 0,-3-4-4 15,5 1 11-15,-1 0-13 0,3 0 12 0,0-1-13 16,-1 0 3-16,7-1 10 0,-1-1-11 0,4 0 12 16,-1-3 1-16,4 0-6 0,2 0 10 0,1-2-10 15,4 2 6-15,-6-3-9 0,2-2-1 0,-2 0-3 16,0-2 0-16,-4-1-9 0,2-2 4 0,-2 0-8 0,-2-2 1 16,-4 1 11-16,1-2 1 0,-3 1 4 0,-2 0-2 15,0 0-7-15,-2 2-4 0,-3 1 2 0,2 1 12 16,-3 3-10-16,0 0 4 0,-1 2-7 0,-1 1 13 0,2 2-11 15,-2 1 6-15,0 1-8 0,1 0 3 0,1-1 7 16,2 3-8-16,-3-2 6 0,6 0-23 0,2 1-131 16,2 1-81-16,5-2-25 0,0 2-295 0</inkml:trace>
  <inkml:trace contextRef="#ctx0" brushRef="#br2" timeOffset="31058.29">17739 9403 516 0,'0'-8'74'0,"0"2"18"0,2 1-19 0,-1 1 21 0,2 1-20 0,-3 1-33 0,0 2-6 0,0 0-9 16,0 0-25-16,0 0 12 0,0 0-3 0,0 0 7 15,0 0 8-15,0 0 5 0,0 0 11 0,0 0-6 0,0 0 4 0,0 0 1 16,0 0-7-16,0 0 8 0,-5 1-5 0,5 6-9 16,-1-1-3-16,0 0-1 0,1 0-4 0,-1 3-4 15,1-1 5-15,0 4-5 0,0 0-5 0,1 2 1 16,0 2-4-16,0 0 4 0,1 1-3 0,1-1-1 15,-2 1 0-15,0 1 2 0,-1-2 7 0,0-1-7 16,0 0 6-16,0-1-8 0,2 0-13 0,-1 1 18 16,-1-4-4-16,3-1 11 0,-2 1-2 0,1-2-12 15,3-1 1-15,-2-2-4 0,2-1 0 0,-2-2 17 16,2-1-5-16,-1-1 9 0,2-1-9 0,2-2-5 0,0-3-3 16,1-1 0-16,1-2-3 0,-2-2 7 0,1 0-6 15,1-3 7-15,-2 0-3 0,2-2-11 0,0-3 6 16,-2 1-7-16,1 0 4 0,0 1 1 15,-7 1-3-15,4 6 2 0,-3 1-3 0,0 2 1 0,-1 6-2 0,-2 0-1 16,0 0-10-16,0 0 10 0,0 0-1 16,0 0 4-16,0 6 10 0,-1 1-11 0,-2 1 9 0,1 2-9 15,-1-2 14-15,3 1-4 0,-1 1-5 0,-3-4 2 16,4 2 4-16,2 0-4 0,0 1 8 16,0-1-9-16,0 0-7 0,0-2 13 0,-2-2-7 0,5 2 11 0,-4-2-6 15,-1-4-3-15,0 0-2 0,0 0-1 0,5 9-14 16,4-7-62-16,-1 0-35 0,-1-3-7 15,3-1-99-15,-3-2-240 0</inkml:trace>
  <inkml:trace contextRef="#ctx0" brushRef="#br2" timeOffset="31405.46">17977 9282 1491 0,'-5'-13'16'0,"1"3"-14"16,3 2 4-16,1 3-7 0,0 4-5 0,3 0-9 0,2 1-14 0,-2 0 7 0,2-1-12 0,0 0 16 0,-5 1 8 0,0 0 0 0,0 0 10 0,9-3 32 0,-4 3-6 0,-3 0 15 15,-4 1-5-15,2 1-18 0,0-1 4 0,0 2-10 16,6 2-4-16,-5 2-4 0,-1 2-4 16,0 1 1-16,0 2-1 0,1 1 2 0,1-1 4 0,3-1-3 15,-8 0-3-15,3 0 0 0,0-3-1 0,-2 1 1 16,6-2 6-16,-3-2 1 0,1-1 8 0,-4 1-4 0,2-5 14 15,0 0 1-15,8 1 5 0,-8-1-1 16,0 0 6-16,0 0-9 0,8-15-1 0,-6 8-3 0,0-1-9 16,3-3 3-1,-3-1-7-15,3 0 6 0,-3-2-9 0,1 0-4 0,5 1 0 0,-2 2-2 16,3 1 5-16,-1 3-11 0,-1 0-4 16,0 3-3-16,1 1-5 0,0 4-51 0,4 7-127 0,-6 0-10 0,0 2-165 15</inkml:trace>
  <inkml:trace contextRef="#ctx0" brushRef="#br2" timeOffset="31707.06">18392 9684 1038 0,'-1'1'104'0,"-3"2"-27"0,4 1 6 0,-5 2-15 0,-2-1-25 0,1 0-19 15,-1 3-9-15,-2-1 1 0,6 3-7 0,0 0-8 16,-5-1 4-16,6 1-5 0,-4 0 0 0,1-2 0 31,4 3 0-31,-1-1 1 0,-1-1 9 0,3 2-5 0,0-2 4 0,0 0-3 0,1-2 11 0,-1-1-25 31,1 3-14-31,2-4-5 0,1 0-42 0,1 1-55 16,1-3-43-16,-1-1-10 0,3 1-153 0</inkml:trace>
  <inkml:trace contextRef="#ctx0" brushRef="#br2" timeOffset="32387.41">18710 9293 566 0,'0'0'-10'0,"0"0"24"15,0 0-4-15,0 0 12 0,0 0 10 0,0 0-14 0,0 0 10 16,0 0-12-16,1 0 3 0,0 0 47 0,1 0-6 16,-1 0 19-16,-1 0-20 0,1 0-18 0,0 0-1 15,26 1-5-15,-23 2-5 0,0 1-17 0,1 1-5 0,-3 0-1 16,3 2 11-16,0 2-18 0,0-3 12 0,2 2-16 15,1-1 4-15,-8 0 9 0,4 2-6 0,0 0 10 16,-2 2-4-16,4 1 10 0,-5 0 6 0,0 0 0 16,0 3 11-16,0 0-8 0,1 0-6 0,2 3 2 15,-1-5-5-15,-2 2 0 0,1 0 5 0,-2 1-6 0,-3 0-7 16,3-2-5-16,3 0-2 0,0-1 2 0,0-2 2 16,2 0-6-16,0 0 7 0,-4-3-8 0,0-2-3 0,0-1 18 15,-1 0-4-15,0-3 11 0,3 1-11 16,3-2 9-16,0-1-4 0,4 0 7 0,-2-1 2 0,0-1-15 15,3-3-5-15,1 0 0 0,-3-3 4 0,4-2-2 16,-1 0 5-16,-1-3-6 0,3 2 12 0,-3-4-20 16,1-2 10-16,-1 0-12 0,-3-1 11 0,-1-1-10 15,-1 0 2-15,-3 0-3 0,-1 0 5 0,-2-1-2 16,1 4-9-16,-3 2 4 0,0 1 2 0,1 5 1 16,-4-1 6-16,2 2-4 0,-2 1 1 0,2 2 5 15,-2 2-5-15,-2 0 4 0,2 1-4 0,-3 1 1 16,2 0-1-16,5 3 0 0,-1 2-1 0,-1 3-5 0,-1 1 2 15,1 1-3-15,3 1 4 0,0 2-2 0,3 1 1 16,0-1-2-16,1 1-2 0,1 1 12 0,2 2 0 16,1-3 6-16,2 0-9 0,-2-4 6 0,1 0-1 0,-2-2 3 15,2-1 0-15,-1-3-25 16,0-2-21-16,0-1-2 0,-1-1-64 0,1 0-113 0,1 0-142 16</inkml:trace>
  <inkml:trace contextRef="#ctx0" brushRef="#br2" timeOffset="32640.51">19106 9199 1553 0,'0'-10'41'0,"0"2"-16"0,0 8-27 0,0 0-12 0,0 0 5 0,0 0-6 0,7 2 15 0,-2 4-63 0,0-1 14 0,-1-1-27 0,2-1 49 0,-5-2 16 16,2 2 1-16,0-2 3 0,-1 1 9 0,-2-2 15 15,0 0 4-15,0 1-2 0,3 12-18 0,-3-3 13 16,0 1-12-16,0 3 12 0,-1 0-13 0,1 3-1 16,0 0 5-16,0 0-5 0,0 1-2 0,0 0 7 0,0-1-4 15,-1-1 7-15,1-2 0 0,0-3-8 0,0-1-4 16,1 2-5-16,1-4-41 0,-1-4-100 0,-1-4-129 0</inkml:trace>
  <inkml:trace contextRef="#ctx0" brushRef="#br2" timeOffset="32893.08">19327 9614 1050 0,'5'1'85'0,"-3"0"289"0,-4-1-398 0,2 5 25 15,2 2-1-15,4 1 9 0,-2 1 3 0,0-3-4 16,-2 1-1-16,1-1 0 0,1 2 2 0,-2-3 5 15,1 0 16-15,0 0-5 0,-3 0 33 0,-3 0-21 16,-2 0-1-16,-1 2-8 0,4 0-20 0,2 1-1 16,-1 1 0-16,1 0 3 0,0-1-1 0,-5-3-9 15,5-1-5-15,-2-1-3 0,2-1-40 0,1 1-51 16,-1-3-45-16,0 0 4 0,0 0-82 0,7 1-123 0</inkml:trace>
  <inkml:trace contextRef="#ctx0" brushRef="#br2" timeOffset="33401.24">19570 9349 1437 0,'0'-10'13'0,"0"1"8"0,2 4-12 0,0 2 10 0,2 3-16 16,-1 0-7-16,1 2 2 0,-2 0-7 0,1 2-10 0,-1-2 15 15,0 2 4-15,-1 1 5 0,0 0 18 0,0 0 7 16,-1 1-1-16,0 0 5 0,1 2-2 0,0 2-18 16,2 2 5-16,0 1-9 0,-1 3-2 0,2 0-5 15,-1 0-4-15,0 2 2 0,1 0-3 0,2 0 4 0,-4 0-1 16,2-1 3-16,-1-1-2 0,-3-3 3 0,4 2 3 16,-1-4-1-16,-1-1-2 0,1-4 9 0,-2-1-2 15,2-2 5-15,-2-1 6 0,0 0-7 0,2-1 0 16,2-2-2-16,2-3-1 0,1-3-15 0,-1-2 4 15,-5-1-6-15,4-3 6 0,-3-5-8 0,3 4 2 16,2-5-4-16,-4 1 8 0,1 3-6 0,-4-1-1 0,4 5-3 16,1 4 3-16,-2 1 3 0,-1 3 4 0,-3 3-1 15,0 0 1-15,3 2-5 0,0 3-6 0,-3 2 1 16,2 3 10-16,0-3-5 0,-2 2 8 0,3 3-8 16,1 0 10-16,2 1-5 0,0 0 4 0,-3-3-4 15,1 0 5-15,-1-2-5 0,1-3 0 0,1 2 1 16,1-3 11-16,-2-1 2 0,-4-3-6 0,1 0 6 0,12-3 6 15,-8-1-6-15,5 1 9 0,-7-5-9 0,3-1 0 16,-1-4-9-16,0-2 1 0,2-2-4 0,-3 1 4 0,0-6-6 16,-2 0 5-16,0 0-5 0,2 0 10 0,-1 1-10 15,1 1 3-15,0 3-4 0,1 1-3 0,-3 3 1 16,0 1-4-16,-1 2 5 0,1 2 0 0,-2 4-28 16,-2 1-20-16,1 1-3 0,1 2-49 0,0 0-82 15,-1 0-40-15,0 0-27 0,0 0-176 0</inkml:trace>
  <inkml:trace contextRef="#ctx0" brushRef="#br2" timeOffset="33575.78">19933 9155 1620 0,'2'-17'87'0,"0"2"-4"0,1 4-1 0,-1 4-45 0,1 6-22 0,0 1 1 0,1 3-28 0,1 6 1 0,0-1 10 0,0 7-8 0,1-2 7 0,-4 0 3 0,3 1-2 0,-2 0 3 0,2 0-1 16,-3 2-5-16,2 1-4 0,-1 0-3 15,-2 2-13-15,0 3-84 16,0 1-82-16,1 3-13 0,-1-1-338 0</inkml:trace>
  <inkml:trace contextRef="#ctx0" brushRef="#br2" timeOffset="37744.58">19208 9146 251 0,'2'-7'-12'0,"-4"2"18"0,-1 0 19 0,-1 1 4 0,-5-1-6 0,8 2-9 0,1 3 13 0,-2 0-12 0,-10-8 4 16,6 4 19-16,0-1 1 0,2-2 11 0,-1 1 31 16,1 0-9-16,0 0 8 0,-1 0-8 0,1-1-9 0,-1 0 2 15,0 1-14-15,1-2 11 0,-2 0-10 16,1 1-21-16,0-1 4 0,1 2-12 0,0 1-15 16,-1-2 9-16,2 2-11 0,-2 2 10 0,2-1-10 0,-2 1 0 15,2 0 3-15,0 2-4 0,-2-1-10 0,0 0 3 16,1 0-2-16,-3 1 3 0,-2-2-4 0,0 3-1 15,1 3 1-15,-5-1-1 0,2 3-7 0,-4-1 14 16,0-1-10-16,-2 3 11 0,-2 0-4 0,-1 1 1 16,-1 0 4-16,0 1-3 0,1-2 1 0,-3 2 1 0,7-1-6 15,-5 0 4-15,3 2 3 0,0-1 0 0,-2 1 11 16,4 1-9-16,-1-1-5 0,2 5 5 0,-2-4-8 16,1-1 8-16,0 3 5 0,1 2-9 0,2 4 8 15,-1-2-9-15,2 3 0 0,2-1 5 0,-1 0-6 0,0 4 5 16,2 2-5-16,0 1 0 0,4 0-1 0,-1 2 0 15,0 1-9-15,2-3 14 0,-2 1-4 0,4-1 6 16,2 5-2-16,1 0 0 0,0-3 2 16,1 0-2-16,0-5-8 0,1 1 9 0,1-1-5 0,3 1 5 15,2 1-1-15,0-1-2 0,0 3 4 0,2 1-5 16,1-4-2-16,0-1 11 0,0-1-1 0,2-3 6 16,2 2-2-16,0-1 3 0,1-2 1 0,-1-3 0 0,1-1-7 15,0-2 6-15,2-1-3 0,2-1 5 0,4-1-2 0,-6-7-5 16,3 0 4-16,3-1-5 0,0-3 2 0,1 0 2 15,4-3-2-15,-4-1 3 0,0-3 0 0,4 0-9 16,-4 1 4-16,0-5-6 0,-2 1-3 0,-3-4 15 16,-1 2-4-16,3-1 9 0,-8-1-6 15,4 0-4-15,-6-4-5 0,1-4 5 0,3-1 3 0,-1-1-9 16,-5 0 6-16,-5-2-7 0,-2 1-1 0,-3 0 12 16,-1-1-4-16,-3-2 8 0,-1 3 6 15,-5-2-12-15,2-1-6 0,-2 4 0 0,-1 0-1 0,-3 0-4 16,5 3 7-16,-3 0-8 0,3 2-14 0,-3 1 21 0,-2-1-7 15,3 2 11-15,-4 1-11 0,3 2-6 0,-2 3 1 16,-2 0-3-16,3 1-1 0,-3 5 6 16,1 1-5-16,2 4 6 0,-2 3-5 0,2 1-3 0,-6-1 6 15,4 2-6-15,-2 0-4 0,0 2-28 16,6 5-36-16,-5 0 8 0,3 2-79 0,3 0-127 0,-3 0-72 16</inkml:trace>
  <inkml:trace contextRef="#ctx0" brushRef="#br2" timeOffset="38187.44">18839 10449 702 0,'-8'-21'98'0,"3"7"124"0,5 0 105 0,1 7-306 0,5 2-28 0,-1 2-4 0,-4 3-5 0,5-4 3 0,0 4 5 0,9 1-1 0,0-2 3 16,1-1-2-16,7 1 7 0,-7 0 3 15,2 0 9-15,-1 2-5 0,-4-1 5 0,1-2 20 0,0-1-12 0,1 0 15 16,-1 1-20-16,2 2-11 0,-1 4 2 0,1-1-5 16,-1 3 6-16,1-5 0 0,-1 3-4 0,2-3 3 15,-1 0 8-15,-2 4-15 0,0-6 2 0,0 1-10 0,-1-2-13 16,0 0-11-16,-1 2-23 0,-1-2 6 0,-2 1-48 15,-3-4-73-15,-4-2-35 0</inkml:trace>
  <inkml:trace contextRef="#ctx0" brushRef="#br2" timeOffset="38425.19">19088 10225 922 0,'-6'-9'101'0,"1"0"-2"15,0 2 6 1,3 3-12-16,2 4-38 0,0 0-33 0,0 0-15 0,0 0-1 0,4-4-13 0,1 8-5 0,0 0 12 15,1 3-12-15,0 0-9 0,0 1 8 0,1 0-8 16,-1 3 10-16,0 1 12 0,0-2-5 0,-2 4 7 16,-1 0-8-16,2 2-4 0,-2 5 16 0,-2 0-5 15,0-1 10-15,-1 3-9 16,0-2-3-16,-1 2 7 0,-2 1-6 0,-2-2-3 0,1 0 12 16,0 1-10-16,-2-3 14 0,-1 0-3 0,2-1-8 0,-2-1-1 0,2 0-6 15,1-2-37 1,0-2-44-16,1-4-71 0,2-2 12 15,0-1-184-15</inkml:trace>
  <inkml:trace contextRef="#ctx0" brushRef="#br2" timeOffset="39327.19">19504 10219 562 0,'1'-8'69'0,"0"3"235"0,0 0-282 0,1 1 8 0,1 1-4 0,0 0 4 0,3 1-16 0,-2 1-10 0,2 0 4 0,-2-1-6 0,2 2-2 0,0-1 19 0,0 1-2 16,-2 0 11-16,1 1 6 0,0 3-14 0,0 1 0 15,1 2-6-15,1 4 1 0,-4-1-19 16,1 3 3-16,0 1-9 0,0 1 9 0,0 3 7 0,0 0 1 16,2 4 0-16,-4 1-13 0,2-2 15 15,-1 1-2-15,-2-4 9 0,2-2-6 0,-2 1 0 16,0-3 4-16,1 0-2 0,0-3-8 0,0-1 14 0,0 0-9 0,1-2 14 15,1 2 6-15,-1-3-8 0,0-2 6 0,1-2-8 16,2-1-5-16,0-2 17 16,1 0-1-16,0-2 7 0,0-1-12 0,0-3-7 0,0 0-5 15,-2-1 4-15,-1-2 3 0,6-1-15 0,4-1-2 0,-6-3-3 16,1 0 0-16,-6-4 0 0,-2-2 7 0,5 1-5 0,0-1 6 16,-2 1-10-16,0-2-3 0,0 3-1 0,0-3 9 15,-3 2-10-15,1 1 6 0,-2 1-10 0,3-11-21 16,-1 15 15-16,-1 3-5 0,2-1 7 0,-2 3 8 15,-1 2-5-15,4 0 5 16,-5 1-10-16,2 0 15 0,0-1-9 0,-2 0 10 16,1 3-3-16,0 3-4 0,0 0 6 0,0 0-7 0,0 0-4 15,0 0 9-15,0-4-9 0,1 11 9 0,-1 2 0 16,4 2-1-16,-1 1 6 0,-1 3-6 0,4 1 0 0,-5-1 9 16,7 1-5-16,-4 0 5 0,3 1 0 15,1-1 2-15,-1-2 10 0,1-1-6 16,-1-4 7-16,0-3-7 0,-3 1 5 0,3-3-3 0,0 1 7 0,1-4 0 0,1-3-3 15,-1-3 3-15,-1-1-3 0,1 2-9 0,0-4-7 16,0-2 2-16,-1-2 4 0,0-4-12 16,1 0 6-16,-2-2-10 0,0-3 9 0,1 2-7 0,-4-2-1 0,1 3-3 15,-2 3 6-15,-4 1 6 0,-1 6 10 0,0 3-6 16,-1 1 4-16,0 3-2 0,-2 2-4 0,0 6 2 16,-2 2-10-16,0 6-3 0,-2 1 1 0,2 2 1 15,0 2 9-15,2-1 3 0,2 2-2 0,2-2 2 16,0-1 2-16,2 0-6 0,4-3 6 0,3 0-4 15,0-2 13-15,2-1-28 0,2 0-18 0,3 0-7 0,2 0-88 16,1 2-392-16</inkml:trace>
  <inkml:trace contextRef="#ctx0" brushRef="#br2" timeOffset="43377.11">13128 9739 353 0,'-1'-8'245'0,"0"4"-87"0,-4-3-103 0,4 3-8 0,1 1-13 15,0-1-5-15,2 3-16 0,-2-3 12 0,0-1-4 0,3 1 4 16,-2-1 12-16,2-1-5 0,1 1 16 0,-2 0-5 15,1 0-7-15,2 0 3 0,-7-1-16 0,3 2-13 16,1 0 2-16,-3-2-7 0,9 3-11 0,-4-2 11 16,-1 0-7-16,-1 2 9 0,-3-2 1 0,2 0-6 0,2 0 5 0,0 0-6 15,-1-2 8-15,-3 0-4 0,0-3 2 0,-1 0-3 16,4-2 10-16,3 0 11 0,-4-3 2 0,-2-3 0 0,-2-1-13 16,2-3 6-16,6 3-4 0,3 0 7 0,-4 1 8 15,0-3-7 1,-4-3 9-16,-1 0-9 0,1-2 5 0,1 0-16 0,3 0-7 0,0 3 1 0,-1 1 3 15,-3 2-7 1,0-2 7-16,2 4-8 0,4 3 5 0,-4-1-6 0,-2 4-4 0,0 0 1 0,0 1 0 16,1 7-10-16,4-2 8 0,-5 2-11 0,0 4-3 15,0 0 12-15,0 0-11 16,0 0 11-16,0 0-7 0,8 3 6 0,-5 1 3 0,2 0-1 0,-4-1 0 0,0 0 0 16,2-1 6-16,-3 2-2 15,4 1 3-15,-3-2-2 0,3 3-5 16,-1-5 2-16,-2 4-1 0,0-3 10 0,-1-2-3 0,0 0 6 0,0 0-5 0,0 0 3 0,0 0 2 15,0 0-1 1,0 0-9-16,0 0 13 0,2 0-9 0,-1 0 13 0,10-10-13 0,-10 6 2 0,1-1 1 0,-1 4 0 16,0-4 4-16,-1 0-14 15,3 3 6-15,-2-1-7 0,-1 3 9 0,0 0-19 0,0 0-16 16,0-2-3-16,0 1-53 0,0 0-40 0,0 0-53 0,0 0 4 16,0 0-147-16</inkml:trace>
  <inkml:trace contextRef="#ctx0" brushRef="#br2" timeOffset="43900.82">13264 9054 76 0,'0'0'12'0,"0"0"28"0,0 0 9 0,0 0-2 0,-2-1 8 0,1 0-5 0,0 0-6 0,0 0 6 16,0 0 17-16,0 0-14 0,1 0 14 0,-1 0-14 15,-1 0-3-15,-12-26 0 0,14 24-11 0,0-1 9 16,0 0-9-16,-3 2-14 0,3-4 9 0,-2 2-12 0,-2 2-15 16,-1-1 12-16,-2 3-19 0,2 0 20 0,-1 2-1 15,1 1-19-15,0-1 13 0,1 3-18 0,-2-4 5 16,4 4 7-16,1 1-6 0,-2 1 9 0,-2 1-5 0,2 4 2 16,-4 0 0-16,6 2-1 0,1 3-2 0,-3-5 3 15,3 3-6-15,1-3 4 0,3-1-5 0,-1-2 14 16,2-2 8-16,-2 0-2 0,3-2 4 0,2-1 15 15,-1-2-6-15,-1-3 11 0,2-2-1 0,-2-2-9 16,3-1-3-16,-1-1-2 0,-1 0-10 0,1-2 5 16,-3-4 5-16,0 0-1 0,-2-2 0 0,-1 0-9 0,-1 0 0 15,-1 0-2-15,-1-2-7 0,-4 4 1 0,0 2-10 16,0 1 7-16,2 5-5 0,-3 1-15 0,3 3 5 16,-2 5-12-16,-3 2-13 0,4 7 26 0,-4 0-22 0,1 7 18 15,3 3-74-15,-2 6-212 0</inkml:trace>
  <inkml:trace contextRef="#ctx0" brushRef="#br2" timeOffset="117722.09">20465 14701 348 0,'1'-9'232'0,"1"2"-74"0,-2 1-109 0,2 3 3 0,-2 3-29 0,0 0-15 15,0 0 4-15,0 0-9 0,0-1-3 0,0 0-6 16,0 0-6-16,0 0 2 0,1 0-4 0,0 0-1 0,1 0 8 15,-2 0-8-15,0 0-3 0,0 0 14 0,0 0-17 32,0 0 13-32,0-1-28 0,0 1-95 0</inkml:trace>
  <inkml:trace contextRef="#ctx0" brushRef="#br2" timeOffset="118074.29">20460 14644 338 0,'-2'-2'7'0,"-2"-1"29"0,0 1-46 16,1-1-3-16,1 2 8 0,1-2-8 0,0 0 1 0,1-1 15 16,-2 0 13-16,2 0 4 0,0 1 45 0,0-1 13 15,0 2-2-15,0 2 5 0,0 0-34 0,0 0-7 16,0 0-18-16,0 0 12 0,0 0-9 0,0 0-13 15,0 0 12-15,0 1-13 0,0 0 2 0,0 0 9 16,0 0-7-16,0 0 9 0,0 1 7 0,-3 29 1 16,2-26 5-16,0-1-3 0,0 1 5 0,0 0-3 0,0 0 3 15,1 1-4-15,0 2-11 0,2-2 2 0,0 3-6 16,2 1 6-16,-2-2-3 0,0 3-10 0,0 0-4 16,1 2 1-16,-1 0 1 0,0-1-5 0,2-2 11 0,-4-2-12 15,1 3-10-15,0 0 15 0,-1-1-14 16,0 0 16-16,0-4-11 0,0-2 6 0,0 2 5 0,-1 0-3 15,1-1-4-15,-1 0 10 0,1-2-25 16,0 2 10-16,-3-2-91 0,0 1-302 0</inkml:trace>
  <inkml:trace contextRef="#ctx0" brushRef="#br2" timeOffset="118991.57">20360 14680 567 0,'-1'-6'84'0,"0"1"187"15,1 5-201-15,0 0-25 0,0 0-6 0,0 0-4 0,0 0-30 0,0 0 8 0,0 0 0 0,1 0 7 0,-1 0 24 0,19-8 2 31,-13 8 7-31,-1 0-5 0,1 0-18 0,1 1-4 16,0 3-13-16,1 2 9 0,-3 3-13 0,1 0-4 0,-1 0 0 0,-2 1-4 0,1 3-11 0,-3 0 14 31,2 2-6-31,-1 1 9 0,-1 0-1 0,1-2-3 0,-2 6 6 0,2-2-5 0,0-3 2 0,0 1-1 16,1-3-5 0,-2-4 3-16,1 2 10 0,2 0-10 0,-3-4 8 15,4-1-10-15,0 0 1 0,-2-3 9 0,1 0-6 0,3-2 8 0,-3-1 10 16,4-3-3-16,1 0 8 0,-2-4-10 0,4-1-7 0,0-3 0 0,0-2-4 15,3-2 4-15,-1 0 4 0,-6-7-3 0,0-3 3 16,1 1-4-16,-2-1-8 0,2 5 5 0,0 1-4 16,-4 2 5-16,0 2-8 0,-1 5 1 0,-2 1-4 15,-2 4 2 1,0 1-3-16,1 4-7 0,0 0 1 0,-1 2-2 0,0 4 11 0,-2 1 6 0,1 4 8 16,0 0-3-16,4 4 11 0,-2 5-9 0,2-2 4 0,-1 1-5 15,-2 2 7-15,2-4-10 0,-2-1-2 16,2 2-1-16,-1-3 1 0,2 1 4 0,2 1-2 0,2-3 2 15,1 0 0-15,-3-4-3 0,0-2 1 0,0 0-4 16,0-3-9-16,0-1-60 0,3-1-36 16,-1-4-10-16,2-2-117 0,0-3-246 0</inkml:trace>
  <inkml:trace contextRef="#ctx0" brushRef="#br2" timeOffset="119302.83">20724 14541 1352 0,'-6'-8'36'0,"2"2"-33"0,-2 0 2 0,6 6-9 0,0 0 3 0,0 0-4 0,0 0 0 16,0 0 0-16,0 0 3 0,0 0 2 0,0 0 3 16,0 0 3-16,0 0 14 0,0 0 10 0,-3 2-3 15,7 3 4-15,0 1-3 0,-1 2-11 0,1 1-5 16,-2 1-1-16,2 2-3 0,-1 1-8 0,-1 1 6 0,4 0-7 15,-3 0-1-15,2-3 5 0,-1 1 0 0,1-3 2 16,-1 0-4-16,-2-1 5 0,0-3 0 0,-2-1 4 16,0 1 3-16,0-2 2 0,0-3 8 0,0 0-4 15,0 0 2-15,0-1 0 0,0-15-11 0,0 6 10 16,-4-4 1-16,2-3-14 0,-3-4 12 0,3-2-13 16,1 0 10-16,0-1-17 0,4 2-8 0,-2 1-2 0,4 3-4 15,1 5-37-15,-3 3-8 0,3 7-15 0,-3 0-55 16,2 6-74-16,0 2-45 0</inkml:trace>
  <inkml:trace contextRef="#ctx0" brushRef="#br2" timeOffset="119779.15">21060 14539 323 0,'1'-5'53'0,"-2"2"-2"0,-1 0-5 16,2 3 28-16,0 0 19 0,0 0-9 16,0 0 5-16,0 0-8 0,0 0-26 0,0 0 30 15,0 1-16-15,0 0 24 0,-2 16-3 0,4-10-37 0,-1 2 10 0,8 2-21 16,-8 2-8-16,6 0-5 0,3 1-2 0,-4 2-1 16,6-1-13-16,-2 0-7 0,-1 2-5 15,3 1 4-15,-1-3 9 0,2 5-15 0,-4-1 7 16,-1-5-10-16,0 6 3 0,-1-2 3 0,0-1 0 15,1 1 3-15,-3-4 5 0,0-1-10 0,0-2 2 0,-4-1-4 16,1-2 10-16,2-2 1 0,-1-1 6 0,-1-2-5 0,-2-3-5 0,0 0 19 16,0 0-14-16,0 0 18 0,0 0-4 0,9-9-5 15,-4 2 8-15,-3-3-9 0,1-1-2 0,1-3-4 16,-1-6-2-16,1 0 1 0,-1-2 3 0,0-4-8 16,0 4-1-16,-1-1-1 0,-1-4 1 0,1 4-3 15,-2 1 2-15,-1 3-3 0,0 1-4 0,0 6-1 16,-1 2-3-16,2 5 2 0,-4 0-5 0,2 4 3 15,0-1 1-15,-2 2 1 0,1 2 5 0,-1 4 3 16,1 1-2-16,0 2 0 0,1 2-10 0,0 3 15 0,2-1-2 16,0 0 8-16,2 1 4 0,2 1-9 0,0-2 5 15,2-1-6-15,-1 0 4 0,3-3-3 0,0 1 4 16,1-3-3-16,1 0 7 0,-1-1 0 16,-1-1-2-16,3-2 0 0,0-2-14 0,-2-4-81 0,0-2-53 0,0 1-9 15,0-7-166-15</inkml:trace>
  <inkml:trace contextRef="#ctx0" brushRef="#br2" timeOffset="120079.12">21342 14299 1261 0,'-8'-15'207'0,"4"9"-179"0,-2 1 3 16,3 4-12-16,3 1-21 0,0 0 1 0,0 0-4 0,0 0 4 0,0 0-1 0,0 0 4 0,0 0-9 0,0 0 7 0,0 0 1 0,0 1 0 15,0 0 11-15,17 10-10 0,-12-7 0 0,3 2 3 16,2 6-6-16,-1-2 3 0,1 2 2 0,-2 1-8 16,2 1 2-16,-6 2-6 0,-1 2 8 0,4 1-6 15,-3-1 3-15,4 0-4 0,-6-1 17 0,0 1-2 0,-2-2 6 16,0-1-6-16,0-1 1 0,0-3-9 0,1-3 0 16,-4-2 0-16,2-2 13 0,1-4 11 0,0 0 14 15,0 0-5 1,0 0 15-16,-5-12 1 0,0 1-11 0,1-3 7 0,-2-4-22 0,3-2-10 15,-1-2 4-15,2-1-5 0,-2-6 3 0,1-3-15 0,2-1-23 0,0-2 2 16,0 6-76-16,1 4-171 0</inkml:trace>
  <inkml:trace contextRef="#ctx0" brushRef="#br2" timeOffset="133191.68">20082 14054 466 0,'8'-8'531'0,"-4"2"-199"0,-1 0-267 0,5 2 0 0,-1 0-32 0,3 3-21 0,4 0 1 0,-1 0-8 0,1 0-7 15,3-1 11-15,6 1-6 0,1-2 9 0,1-1-9 0,4-1 0 16,0-1-1-16,0-1 2 0,2 0 9 0,0-1 7 0,1 1 9 15,1 0-4-15,4 2 1 0,-1-3-1 0,6 5-6 16,2 1 6-16,5-2-6 0,6 4-6 0,-1-5-2 16,-1 0 1-16,-3 4 9 0,4-1-5 0,-2 3 10 0,2-2-10 15,3-3-1-15,-3 1 8 0,0-3-5 0,-5 3 7 16,-5-1-3-16,-2 3-6 0,-2-1 1 0,-5 0-3 16,-3-1-7-16,0 1 3 0,-1 0-6 0,-1 0 6 15,-1-1-1-15,-5-1-8 0,-3 1 3 0,-4 1-4 16,-1 2 0-16,-6 1-42 0,-3-1-27 0,-7 0-6 15,0 0-67-15,0 0-41 0,-7 10-50 0,-4-1-13 16,-6-1-245-16</inkml:trace>
  <inkml:trace contextRef="#ctx0" brushRef="#br2" timeOffset="133857.7">19739 14847 449 0,'5'-2'487'0,"-4"-3"-204"0,0 2-283 0,4 1 4 0,-5-2-3 0,4 4-3 0,3-4 9 0,-5-1-9 0,3 0 0 0,1 1 17 0,2 0 9 0,5 1 5 0,0-1 24 0,3 1-17 0,-3 0-2 0,6 2-7 15,-2 1-6-15,1-3-5 16,3 0-6-16,-2 2-2 0,0 0-6 0,2 2 4 0,-3 1-5 0,2 2 5 15,-3-2-10-15,0 2 8 0,-1-1-7 0,-2-2 8 16,-1 2-1-16,-2-1-3 0,-3 1 1 16,-1-1-3-16,-2 1-7 0,-3-2 13 0,-4-1-2 15,-1 2 6-15,-4-3-8 0,-1 1 8 0,-2 2 8 16,-1-1-2-16,-3-1 5 0,0-1 13 0,-1-1-12 16,1-2 14-16,-2 3-3 0,-2 0 2 0,2 1 2 0,0 1-3 15,2 0-4-15,1-1-1 0,3-1 5 0,2 0-3 0,1-4 3 0,4 5-7 16,1-2 0-16,2-4-1 15,3 6-3-15,3-7-15 0,4 3-7 0,4 2 0 16,2-5-2-16,2 6-8 0,4-3-1 0,4 1-7 16,0 0-33-16,-1 0-100 0,4 5-77 0,-1-1-13 15,1 3-279-15</inkml:trace>
  <inkml:trace contextRef="#ctx0" brushRef="#br2" timeOffset="136334.49">19652 16847 736 0,'-11'-8'112'0,"6"1"147"0,-2 0 114 0,3 1-323 0,1 1-36 0,3 5-9 0,0 0 7 0,0 0-4 0,0 0 27 0,0 0-22 15,0 0 13-15,1 0-15 0,13 2 23 16,-4-2 9-16,0 1-1 0,2 0 6 0,4 0-8 16,1 0-10-16,0-2-1 0,2 1-2 0,2-1-8 15,-1 0-10-15,9 1 0 0,-4 0-3 0,1-1-4 0,-2 1 0 16,1-2 0-16,-4-2 1 0,0 2-3 15,-1-2-4-15,-1 1-8 0,0 1 1 0,-2-1-27 16,-1 1-38-16,-1 0-39 0,-4 1 2 0,2 1-82 16,-3 0-136-16</inkml:trace>
  <inkml:trace contextRef="#ctx0" brushRef="#br2" timeOffset="136919.75">20593 16426 1130 0,'2'-5'5'0,"-2"2"-6"0,0 3 4 0,0 0-6 16,0 0-3-16,0 0-16 16,0-7 0-16,2 6-4 0,0-2 27 0,-2 0-1 0,0 0 11 0,4-1-10 15,-4 0 0-15,0 0 5 0,-2-1-1 0,1 1 5 16,3 0 13-16,3-1-2 0,1 1 14 16,-5 0-9-16,-1-1 15 0,0 1 15 0,-1-1-12 0,1 1 16 15,1 1-9-15,2-1-16 0,-2 0 7 16,0 1-10-16,3 0-11 0,3 1-1 0,4 0-1 15,3 1 3-15,-1 1 3 0,2 0-13 0,-2 3-1 16,4 3-5-16,0 2-17 0,1 3 10 0,4 1-2 16,-5 3 4-16,-1 1-5 0,-2 4-4 0,0 1-3 15,-2 0 1-15,0 3 1 0,-4 4 2 0,-2 1 0 16,-5 2 2-16,-1 1 3 0,-2 0-2 0,-4-2 2 16,-2-1-1-16,-2-1 8 0,-2-3-6 15,-1 2-3-15,-3-2 1 0,-3-1 18 0,-3-3 11 16,-1-1 14-16,-2-5-5 15,0-2 6-15,2-1-13 0,1-3 6 0,8-2-6 0,2-1 12 16,2-5-14-16,3-1 2 0,1-1-4 0,1-4 6 16,1-3-6-16,5-3 4 0,3-3-3 0,4-3-10 0,6-3-12 15,0-2-4-15,6-2-1 16,5 0-2-16,3 2-14 0,0 1-3 0,1 4-4 0,-2 1 1 0,-4 3-2 16,-2 2-14-16,-5 4 2 15,0 2-53-15,-7 4-81 0,-4 1-35 16,-1 3-17-16,-1 0-76 0</inkml:trace>
  <inkml:trace contextRef="#ctx0" brushRef="#br2" timeOffset="137807.51">21448 16351 644 0,'9'-3'98'0,"-10"-1"113"0,2 1 89 0,-1 3-264 0,6-3-39 0,-4 5-15 0,-2 1 7 0,1 1-8 16,-5-1 9-16,4 3 22 0,2 1 5 0,0 0 9 15,4 2 21-15,-5 0-9 0,3 1-2 16,3 2-2-16,-6 0-19 0,1 1 1 0,-1 1 0 16,-1-3 1-16,2 6-10 0,-1 0-3 0,1 1 1 15,3 5 2-15,-5-5 14 0,1-2-17 0,3 1-3 16,-4-4-2-16,2 1 13 0,3 0-2 0,4-5 10 16,-2 1-8-16,-2-3 13 0,2-2-7 0,-2-2 6 0,3-4-5 15,-2-2 10-15,5-3-12 0,-1-1 4 0,1-5-7 16,0-3-12-16,1-3 12 0,-3-4-12 15,0 0 13-15,2-1 0 0,-5-2-16 0,1 4 9 16,0 3-10-16,-2 3 3 0,-1 8-9 0,-2 1-1 16,-2 6-2-16,0 0 7 0,0 0 2 0,2 7-2 15,-2 4 2-15,0 4 7 0,0 3-1 16,0 1 4-16,0 3-5 0,0 1 10 0,0 0-7 0,0 0 7 16,0 0-8-16,0-4 4 0,2-2 2 15,2-1-4-15,0-3 5 0,2-4 0 0,-2-3-38 16,2-2-31-16,1-5-7 0,1-2-107 0,-2-3-210 0</inkml:trace>
  <inkml:trace contextRef="#ctx0" brushRef="#br2" timeOffset="137996.41">21788 16227 1522 0,'0'1'39'0,"1"2"-26"16,-1 1-9-16,2 3-1 0,-1 1 3 0,1 0 2 15,4 0-4-15,-2 0 2 0,0 0-7 0,2-1 13 16,-1 1 1-16,0 1 4 0,2 0-7 0,2 1-3 16,-5 1 2-16,4 0-1 15,3 0-1-15,-2-2-26 0,-1 0-30 0,-3-2-2 0,4-2-116 0,-2 2-189 16</inkml:trace>
  <inkml:trace contextRef="#ctx0" brushRef="#br2" timeOffset="138418.38">22132 16332 1404 0,'2'-7'294'0,"-1"3"-214"0,1 1-84 0,1 3 0 0,2 3-28 16,1 1 26-16,2 3 4 0,-2 1 5 15,2 2 7-15,0 2-3 0,0 1 9 0,1 4-7 16,1 0 4-16,-1 0-7 15,-1 6-6-15,0-3 2 0,0 0-8 0,-3 2 8 0,0 0-3 0,-1-1 6 16,0 1 7-16,-1-1-11 0,0-3 9 0,-2-1-9 16,-1-3 15-16,2-5-10 0,2-1 7 0,-1-3-7 15,-2-2 14-15,-1-3 7 0,0 0 0 0,0 0 3 16,0 0-3-16,7-14-16 0,-4 3-10 0,3-5 1 16,2-6 0-16,-4-2 2 15,1-2 5-15,-2-4-5 16,3 0-8-16,1-3 9 0,-3-3-8 0,2 4 8 15,-7 0-6-15,2 7-6 0,4 5 5 0,-6 8-6 16,-1 4-2-16,1 5 1 0,0 1-11 0,1 3 6 0,4 4-4 16,-7 5 2-16,1 3 13 0,1 8-8 0,-3 1 22 0,2 2-5 0,-1 1-2 0,-2-1-1 15,6 0 4-15,2-1 2 0,3-4 3 0,1 0-2 32,-2-1 3-32,3-3 5 0,-4-1-6 0,4-6 4 15,1-4-27-15,-1-3-43 0,4-1-64 0,-7-7 1 16,2-1-236-16</inkml:trace>
  <inkml:trace contextRef="#ctx0" brushRef="#br2" timeOffset="138663.84">22341 16057 1347 0,'-5'-8'241'0,"4"5"-218"0,1 3-10 0,0 0 2 0,0 0-32 0,0 0 0 0,0 0 4 0,0 0-2 0,0 0 7 0,0 0 15 16,0 0 5-16,0 1 4 0,6 15 9 0,1-6-9 15,-1 5-6-15,0-2 0 0,2 1-12 0,-3 4-7 16,-4 0-3-16,4 6-1 0,0-3 11 0,-2 1 4 16,0-2 4-16,-3-1-3 0,0-2 0 0,-5-1-9 15,4-3-34-15,-1-1 6 0,2-2-113 0,4-4-330 16</inkml:trace>
  <inkml:trace contextRef="#ctx0" brushRef="#br2" timeOffset="139156.75">21066 15961 1399 0,'2'-4'52'0,"-4"0"-24"0,-2 3-16 0,3 1 4 0,1 2-4 16,5 0 1-16,3 2-1 0,1 0-2 0,4 1-3 16,3-1 10-16,5 1 8 0,0-2-2 15,4 2-1-15,2 0-1 0,3-2-6 0,1 1 3 16,1-3-17-16,6 1 10 0,0 0-5 0,3-3 8 16,4-1-8-16,4-3 0 0,8-2-3 0,2-1 1 15,3-1 0-15,-1-1 5 0,4-3 9 0,1 1-3 16,1-1 22-16,6-1-3 0,-4 1 2 0,-7 0-3 15,-3 2-12-15,-8 2-10 16,-4 1-5-16,-3 3 1 0,-2 2 1 0,-5 0-8 0,-2 1 5 0,-2-1-7 0,-2 0-6 16,-4 2 6-16,-3 1-6 0,-5 1 4 15,-2 1-25-15,-3 0 3 0,-2 1-6 0,-2-1 4 16,-1 1-6-16,-1 0-40 0,0 3-23 0,-6 1-6 16,1-1-52-16,-3 3-93 15</inkml:trace>
  <inkml:trace contextRef="#ctx0" brushRef="#br2" timeOffset="139728.79">20677 17187 1077 0,'-3'-7'191'0,"1"3"-109"0,2 1-21 0,0 0 16 0,0 3-42 0,7-5-5 0,-2 1 8 0,9 0-9 0,3-1 0 0,1-1 7 0,5 1 5 15,1 1-2-15,1-2-7 0,1 2-10 0,5-1-5 0,2-1 1 16,5 1-7-16,2-2-3 0,5 3-1 16,8-4 0-16,2-2 1 0,8 0 1 0,1-2 7 0,0 2-2 15,3 2 9-15,9-1-14 0,2-3 2 0,5-2-2 16,0 0 20-16,-2 4-18 0,-2 4 6 0,-1 0-10 16,1 1 3-16,-11-1-10 0,-5 0 3 0,-9 2-4 0,-6 1 6 15,-2 2-4-15,-3-5 4 0,-3 2-4 0,-7-1 6 16,3-1 1-16,-2 3-1 0,-4-2 1 0,2 0-3 15,-6-1-10-15,-5 1-2 0,-4-1-4 0,-2-3-4 16,-4 4-10-16,-3-2-1 0,-1 3-3 0,-4 0 6 0,-2-1-34 16,-1 0-10-16,-2 2-12 0,-3 0-42 0,-1 1-53 15,-5 0-66-15,-2 0 0 0,-6 0-218 0</inkml:trace>
  <inkml:trace contextRef="#ctx0" brushRef="#br2" timeOffset="140156.57">21265 17465 1217 0,'-4'-6'69'0,"0"2"-40"0,2-1 4 0,0 1-12 15,2-3 10-15,4 0 12 0,3-3-3 0,2-2 7 0,3 1-12 16,3 0 6-16,2-3 0 0,4 4 4 0,0 1-1 16,-1 0-17-16,5 4-3 0,0-3-3 0,-2 2-16 15,2 2-11-15,-1 3-8 0,-3 6 0 0,0 2-16 0,-2 4 7 16,-3 2-3-16,-3 0 5 0,0 4-1 0,-3 2 5 16,-5 0 4-16,1 5-1 0,-8-1 10 0,-2 4-7 15,-3 1 6-15,-5-4-4 0,-2 1 14 0,0-4-7 16,-4 0 1-16,3 0-5 0,-1-1 1 0,-5-2 21 15,7-2-11-15,-3-2 19 0,2-1 10 0,0-2 3 16,-4-4 20-16,3-1-16 0,-1-3 5 0,4-3-4 16,2-2-8-16,0-4 6 0,3-1-11 0,3 0 2 15,1-5-3-15,1-3 2 0,2-3-16 0,1-7-29 16,2 0-12-16,4-2-5 0,1-1-23 0,2-2-17 0,2 1-8 16,2 3-5-16,1 1-32 0,3 3-56 0,1 4-19 15,-1-2-13-15,-3 5-21 0</inkml:trace>
  <inkml:trace contextRef="#ctx0" brushRef="#br2" timeOffset="140537.41">21786 17303 881 0,'12'-6'379'0,"-2"0"-235"0,-2 0-76 0,1 0-2 0,1 3-42 16,-2-1 22-16,-1 1-8 0,1 2 14 0,0-2-17 15,-5 0-19-15,4 2 0 0,-2-1-5 0,-2 2 2 16,7 1-7-16,-4 1 0 0,1 2-3 0,-1 0-10 15,-4 2-7-15,1 2-4 0,-3 3 3 0,3 0 6 0,-2 1 0 16,0 1 9-16,-1 1-5 0,-1 0 10 0,-2 0-10 31,-3 3 5-31,2-3-6 0,0-2 8 0,-1-1 7 16,4-1-2-16,-1-1 6 0,-1-1 7 0,0 1-4 16,0-3 2-16,0-3 0 0,3 0 14 0,3-1-7 15,-3-2 11-15,0 0-10 0,6-5 9 0,1-2-17 16,0 1 2-16,0-5-5 0,2-1 5 0,0-4-11 0,-1-1 4 15,4 3-7-15,-2-3-5 0,3 4-5 16,1 5-4-16,-3 1 1 0,-3 3-7 0,0 2-4 0,-4 2-4 16,-2 1 2-16,4 4 4 0,0 3 3 0,3 4 5 15,0 2-1-15,-1 2 11 0,-1 2-2 0,-2-3 1 16,0 1-1-16,3-1 9 0,-1-2 2 0,0 1 4 0,3-3-3 16,-1-4 0-16,-1 0 2 0,1-3-6 0,0-1 4 15,1-2-26-15,-1-2-69 0,0-2-61 0,-1-4-9 16,-1 2-237-16</inkml:trace>
  <inkml:trace contextRef="#ctx0" brushRef="#br2" timeOffset="141395.57">19172 17768 561 0,'5'-10'82'0,"-4"7"140"0,2-2 53 0,0 4-185 0,0-3-57 16,3 0 11-16,0 0 2 0,3-1 2 0,-1 1-12 16,2 0 2-16,6 1-4 0,-4-1 4 0,5-1-12 0,-1 0-7 15,-2 0-4-15,8 0 1 0,-5 1-11 0,8 0-3 16,0 0-5-16,-2 1 2 0,4-2-1 0,-4 2-5 16,-3 0 4-16,1-1-5 0,-3 2-2 0,-1 0-69 15,0 0-31-15,-3-1-14 0,-2 1-90 0,-2-1-99 16</inkml:trace>
  <inkml:trace contextRef="#ctx0" brushRef="#br2" timeOffset="141585.57">19466 17474 1932 0,'0'0'61'0,"0"0"-87"0,2 7-7 0,3-2-20 15,1 2 12-15,2 3 20 0,0 3 1 0,0 3 6 16,1 0 8-16,0-1-4 0,0 3 1 0,1 2-2 15,-1 0 11-15,-2 3 0 0,1 3 0 0,-2 0-1 16,-1 2-9-16,1 0-46 0,-4-1-25 0,1-1-7 16,-3-2-62-16,0 7-187 0</inkml:trace>
  <inkml:trace contextRef="#ctx0" brushRef="#br2" timeOffset="142186.54">19710 17347 1607 0,'-1'-13'52'16,"-3"0"-18"-16,-1-1-26 0,-3 3-10 0,1-1 0 0,-2 3-1 16,-1 0 10-16,1 1-2 0,0-1 8 0,-1 0-3 15,3 1 25-15,-1 0-4 0,-4 0 0 0,3 2-2 0,-5-1-9 16,0 0-15-16,1 1-1 0,-6 1-3 0,0 1-7 16,-3 1 4-16,-2 2-7 0,-1 1 7 0,-6 1-5 0,-2 3-9 15,-1 1 5-15,-1 4-7 16,-2 0 14-16,2 1 0 0,-3 3-1 0,1 2-1 0,2 2-5 0,1 0 0 15,0 5 3-15,-4 0-2 0,2 1 2 0,-1 5-8 16,-1 1 6-16,7 4-5 0,5 1 16 0,1 5-8 16,9-1 9-16,-5 3-9 15,3 0 3-15,4 4 3 0,-2 0-4 0,7 4 5 16,1-3-9-16,5 2 14 0,3-2-13 0,3-2 15 0,4 1-4 0,5 2 5 16,-1 0 5-16,8-2-5 0,2 0-2 15,4-5 3-15,5-2 3 0,7-3-1 16,5-3-1-16,6-4-5 0,2-4-8 0,-1-6 3 0,0-3-13 15,2-5-6-15,3-5 4 0,3-7-3 0,1-8 29 0,-1-8 20 0,1-7 13 0,-2-4-3 16,-2-3 9-16,1-4-9 16,-2-4-2-16,-4-1 0 0,0-2-10 0,-6-7-5 0,-11 4-1 0,-4-8 2 15,-8 1 8-15,-7-1-16 0,-8-4 7 16,-2-1-10-16,-7-5 7 0,-4-1-6 0,-6-1-6 0,-9 0 0 16,-5 4-19-16,-13 4-11 0,-1 2-8 0,-7 9 1 15,-5 2-13-15,-4 12-23 16,-13 10-2-16,-11 14-9 0,-9 9-21 0,-15 11-95 15,-9 9-130-15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22" name="Rectangle 2">
            <a:extLst>
              <a:ext uri="{FF2B5EF4-FFF2-40B4-BE49-F238E27FC236}">
                <a16:creationId xmlns:a16="http://schemas.microsoft.com/office/drawing/2014/main" id="{A024855E-BE47-9567-E71A-DC20B9E38E47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37923" name="Rectangle 3">
            <a:extLst>
              <a:ext uri="{FF2B5EF4-FFF2-40B4-BE49-F238E27FC236}">
                <a16:creationId xmlns:a16="http://schemas.microsoft.com/office/drawing/2014/main" id="{D3E44A2F-07E2-FD0A-A67A-5AF4B66B580E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964" name="Rectangle 4">
            <a:extLst>
              <a:ext uri="{FF2B5EF4-FFF2-40B4-BE49-F238E27FC236}">
                <a16:creationId xmlns:a16="http://schemas.microsoft.com/office/drawing/2014/main" id="{27585532-DA0F-1131-C392-403617E4865A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041400" y="762000"/>
            <a:ext cx="4775200" cy="35814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25" name="Rectangle 5">
            <a:extLst>
              <a:ext uri="{FF2B5EF4-FFF2-40B4-BE49-F238E27FC236}">
                <a16:creationId xmlns:a16="http://schemas.microsoft.com/office/drawing/2014/main" id="{BD2B75CC-F4FE-C6EA-2A62-2C15488B6299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572000"/>
            <a:ext cx="5029200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337926" name="Rectangle 6">
            <a:extLst>
              <a:ext uri="{FF2B5EF4-FFF2-40B4-BE49-F238E27FC236}">
                <a16:creationId xmlns:a16="http://schemas.microsoft.com/office/drawing/2014/main" id="{2F33A8BB-57D4-17D2-77E9-CA34808A2D25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44000"/>
            <a:ext cx="2971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37927" name="Rectangle 7">
            <a:extLst>
              <a:ext uri="{FF2B5EF4-FFF2-40B4-BE49-F238E27FC236}">
                <a16:creationId xmlns:a16="http://schemas.microsoft.com/office/drawing/2014/main" id="{819DDB1E-806E-3FD2-10FD-AB48CD0334E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9144000"/>
            <a:ext cx="2971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835C15D6-D0AA-4811-A3A1-287181E2CC52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148C20A-5C6F-F939-91D9-95FC537BE32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BAFD0F8-F785-E3A0-72D2-E88777CE447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5B1DE56-3585-522B-F028-69AD456995E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401E056-F074-4623-9150-5CB8103C620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205272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DA768F5-A659-BA4E-34EF-5974181549F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4ACDD7A-2AFA-0009-6D19-1206FB94F37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4FCDD8A-8475-41DF-6BD6-A961E30FD0B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7534BA-C8CB-4C35-88B4-226589CBE3D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770811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AA465B1-4149-DB5B-5DF6-34F11D9624B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D9960C4-55F4-3D80-8349-9ABF9CD2FAE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9FE891C-C184-BAFB-99D5-94D727FF457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2EF18A-C9F4-4A62-9360-4B08A06D2DA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860327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72D465C-C41D-1A82-9A9B-370C1D6866F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3B53589-BCCA-3DD1-6FF7-2AA75235BCE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D2D21B1-BD27-1E39-C0E8-A8AF1FD1924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B345D88-A32F-4E62-96AB-69D6ADA43E0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99837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C7F621F1-1848-431F-AB7D-E2690E7136E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45F77ED2-1E94-B292-15A9-432804A73FD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2FF37B30-941C-61BE-2500-1E214890C25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AEFFDB7-8998-494F-8182-53A957F8685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852897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FA2DF542-65B1-11D0-09BA-73626E36233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1E23FFC8-A8C4-9584-67C3-01EB1583CE4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5A16035E-F26D-71C8-0E70-20E9A61C875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4BEFC4-D6B0-45EF-B723-AF2B0862C4A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610729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69DDF67F-8C06-A9DC-1340-5559803F245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15097BE3-067E-FF01-2570-ED622781C8A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7F8727BA-010A-3A23-BE4F-B4ABCE134D3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BA47F84-0EEC-45AB-8967-31B708FB652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63520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659E783-9B17-5020-D296-D5B6BF8193B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63C4FAC-7FB2-933C-F11A-AF1737AB6B7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9BC9D78-C31D-A38C-27BB-D01A98BB857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CD04060-E8C5-4EFB-B416-C86D5512961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233402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IN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5F2D159-B803-62D1-5EA5-F2A9D9FD1B9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0609F81-CF4B-DC53-91C3-EE43C39AD79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4E13090-A625-E754-9ABC-667A4C752B0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E0F354F-9C74-4F62-B705-3E01B2AA9A7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798813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BBC2A804-2452-7491-E298-306339AA017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C4E82BA-2552-6EFB-B1CD-4D1C7E6094C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E4E7877E-B8A5-C108-E691-F2A32C8D48E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56F249-054A-45B7-94C6-136873AFE95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750861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2F113E9-6FA7-E191-DC7F-29F06037FDB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9BADB602-309C-D5AC-CF9A-4463C623D6A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11DD066-05E4-C2E6-8CD4-F5C6A736198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785D1FE-694E-462D-B585-AC4992B1C6C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696045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185EC9E1-3F9F-FE90-4ABE-C9794EF5125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E9A4156F-5E15-5C1D-3663-618D777B4FB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8E7AC9AD-5A2D-715B-E65C-DFEAFEC6D42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953CEE1-A09F-4AB6-AC43-1FB7FED7605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8842142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6312A3D-D222-58A6-3417-2BCCDA3E6A3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FFF227A-4742-341F-F212-246A3937FCB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E465200-AFEE-D90E-CFE4-6DA9EBC25B1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8464C4F-4B2B-4EEC-83EE-2F550844CEF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7503885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85800" y="1981200"/>
            <a:ext cx="381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85800" y="4114800"/>
            <a:ext cx="381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221A4291-42E0-5BD5-888C-D68D0D6D3CA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54162EE4-62C8-47D2-1730-F6C05B63E2D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BAE55028-A466-0155-AEB0-C7168B7C5EF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AED72E7-CD36-4CB2-BB68-15F0C03CFAD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751397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>
            <a:extLst>
              <a:ext uri="{FF2B5EF4-FFF2-40B4-BE49-F238E27FC236}">
                <a16:creationId xmlns:a16="http://schemas.microsoft.com/office/drawing/2014/main" id="{156BB808-02FE-2375-6ACE-0D4775A88AC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22531" name="Rectangle 3">
            <a:extLst>
              <a:ext uri="{FF2B5EF4-FFF2-40B4-BE49-F238E27FC236}">
                <a16:creationId xmlns:a16="http://schemas.microsoft.com/office/drawing/2014/main" id="{49768B8D-8BB1-ED78-BBD9-E99D0EBDAAE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527D0665-BA8E-216D-1684-5D15DA2F9ECB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FD5FD8F1-765B-7A76-BD73-9F9D565FAB3D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A0B034F7-3FE3-D81D-5F3B-90D55709CB54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9CEDA330-0B22-4642-AB4C-8A01AB9DDAFB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12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2.xml"/><Relationship Id="rId11" Type="http://schemas.openxmlformats.org/officeDocument/2006/relationships/customXml" Target="../ink/ink3.xml"/><Relationship Id="rId5" Type="http://schemas.openxmlformats.org/officeDocument/2006/relationships/image" Target="../media/image2.png"/><Relationship Id="rId10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11" Type="http://schemas.openxmlformats.org/officeDocument/2006/relationships/image" Target="../media/image13.png"/><Relationship Id="rId5" Type="http://schemas.openxmlformats.org/officeDocument/2006/relationships/image" Target="../media/image8.png"/><Relationship Id="rId10" Type="http://schemas.openxmlformats.org/officeDocument/2006/relationships/customXml" Target="../ink/ink4.xml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customXml" Target="../ink/ink5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9.png"/><Relationship Id="rId3" Type="http://schemas.openxmlformats.org/officeDocument/2006/relationships/oleObject" Target="../embeddings/oleObject1.bin"/><Relationship Id="rId7" Type="http://schemas.openxmlformats.org/officeDocument/2006/relationships/customXml" Target="../ink/ink6.xml"/><Relationship Id="rId12" Type="http://schemas.openxmlformats.org/officeDocument/2006/relationships/image" Target="../media/image18.png"/><Relationship Id="rId2" Type="http://schemas.openxmlformats.org/officeDocument/2006/relationships/image" Target="../media/image15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wmf"/><Relationship Id="rId11" Type="http://schemas.openxmlformats.org/officeDocument/2006/relationships/image" Target="../media/image11.png"/><Relationship Id="rId5" Type="http://schemas.openxmlformats.org/officeDocument/2006/relationships/oleObject" Target="../embeddings/oleObject2.bin"/><Relationship Id="rId10" Type="http://schemas.openxmlformats.org/officeDocument/2006/relationships/image" Target="../media/image10.png"/><Relationship Id="rId4" Type="http://schemas.openxmlformats.org/officeDocument/2006/relationships/image" Target="../media/image16.wmf"/><Relationship Id="rId9" Type="http://schemas.openxmlformats.org/officeDocument/2006/relationships/image" Target="../media/image321.png"/><Relationship Id="rId14" Type="http://schemas.openxmlformats.org/officeDocument/2006/relationships/image" Target="../media/image20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image" Target="../media/image21.png"/><Relationship Id="rId3" Type="http://schemas.openxmlformats.org/officeDocument/2006/relationships/image" Target="../media/image18.wmf"/><Relationship Id="rId7" Type="http://schemas.openxmlformats.org/officeDocument/2006/relationships/image" Target="../media/image11.png"/><Relationship Id="rId12" Type="http://schemas.openxmlformats.org/officeDocument/2006/relationships/customXml" Target="../ink/ink7.xml"/><Relationship Id="rId2" Type="http://schemas.openxmlformats.org/officeDocument/2006/relationships/oleObject" Target="../embeddings/oleObject3.bin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.png"/><Relationship Id="rId11" Type="http://schemas.openxmlformats.org/officeDocument/2006/relationships/image" Target="../media/image26.png"/><Relationship Id="rId5" Type="http://schemas.openxmlformats.org/officeDocument/2006/relationships/image" Target="../media/image19.wmf"/><Relationship Id="rId10" Type="http://schemas.openxmlformats.org/officeDocument/2006/relationships/image" Target="../media/image25.png"/><Relationship Id="rId4" Type="http://schemas.openxmlformats.org/officeDocument/2006/relationships/oleObject" Target="../embeddings/oleObject4.bin"/><Relationship Id="rId9" Type="http://schemas.openxmlformats.org/officeDocument/2006/relationships/image" Target="../media/image24.png"/></Relationships>
</file>

<file path=ppt/slides/_rels/slide6.xml.rels><?xml version="1.0" encoding="UTF-8" standalone="yes"?>
<Relationships xmlns="http://schemas.openxmlformats.org/package/2006/relationships"><Relationship Id="rId18" Type="http://schemas.openxmlformats.org/officeDocument/2006/relationships/image" Target="../media/image27.png"/><Relationship Id="rId21" Type="http://schemas.openxmlformats.org/officeDocument/2006/relationships/image" Target="../media/image22.png"/><Relationship Id="rId17" Type="http://schemas.openxmlformats.org/officeDocument/2006/relationships/image" Target="../media/image11.png"/><Relationship Id="rId2" Type="http://schemas.openxmlformats.org/officeDocument/2006/relationships/customXml" Target="../ink/ink8.xml"/><Relationship Id="rId16" Type="http://schemas.openxmlformats.org/officeDocument/2006/relationships/image" Target="../media/image10.png"/><Relationship Id="rId20" Type="http://schemas.openxmlformats.org/officeDocument/2006/relationships/customXml" Target="../ink/ink9.xml"/><Relationship Id="rId1" Type="http://schemas.openxmlformats.org/officeDocument/2006/relationships/slideLayout" Target="../slideLayouts/slideLayout7.xml"/><Relationship Id="rId15" Type="http://schemas.openxmlformats.org/officeDocument/2006/relationships/image" Target="../media/image890.png"/><Relationship Id="rId19" Type="http://schemas.openxmlformats.org/officeDocument/2006/relationships/image" Target="../media/image28.png"/></Relationships>
</file>

<file path=ppt/slides/_rels/slide7.xml.rels><?xml version="1.0" encoding="UTF-8" standalone="yes"?>
<Relationships xmlns="http://schemas.openxmlformats.org/package/2006/relationships"><Relationship Id="rId18" Type="http://schemas.openxmlformats.org/officeDocument/2006/relationships/image" Target="../media/image29.png"/><Relationship Id="rId17" Type="http://schemas.openxmlformats.org/officeDocument/2006/relationships/image" Target="../media/image11.png"/><Relationship Id="rId2" Type="http://schemas.openxmlformats.org/officeDocument/2006/relationships/customXml" Target="../ink/ink10.xml"/><Relationship Id="rId16" Type="http://schemas.openxmlformats.org/officeDocument/2006/relationships/image" Target="../media/image10.png"/><Relationship Id="rId20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15" Type="http://schemas.openxmlformats.org/officeDocument/2006/relationships/image" Target="../media/image890.png"/><Relationship Id="rId19" Type="http://schemas.openxmlformats.org/officeDocument/2006/relationships/customXml" Target="../ink/ink11.xml"/></Relationships>
</file>

<file path=ppt/slides/_rels/slide8.xml.rels><?xml version="1.0" encoding="UTF-8" standalone="yes"?>
<Relationships xmlns="http://schemas.openxmlformats.org/package/2006/relationships"><Relationship Id="rId18" Type="http://schemas.openxmlformats.org/officeDocument/2006/relationships/image" Target="../media/image301.png"/><Relationship Id="rId17" Type="http://schemas.openxmlformats.org/officeDocument/2006/relationships/image" Target="../media/image11.png"/><Relationship Id="rId2" Type="http://schemas.openxmlformats.org/officeDocument/2006/relationships/customXml" Target="../ink/ink12.xml"/><Relationship Id="rId16" Type="http://schemas.openxmlformats.org/officeDocument/2006/relationships/image" Target="../media/image10.png"/><Relationship Id="rId20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15" Type="http://schemas.openxmlformats.org/officeDocument/2006/relationships/image" Target="../media/image890.png"/><Relationship Id="rId19" Type="http://schemas.openxmlformats.org/officeDocument/2006/relationships/customXml" Target="../ink/ink13.xml"/></Relationships>
</file>

<file path=ppt/slides/_rels/slide9.xml.rels><?xml version="1.0" encoding="UTF-8" standalone="yes"?>
<Relationships xmlns="http://schemas.openxmlformats.org/package/2006/relationships"><Relationship Id="rId18" Type="http://schemas.openxmlformats.org/officeDocument/2006/relationships/image" Target="../media/image301.png"/><Relationship Id="rId17" Type="http://schemas.openxmlformats.org/officeDocument/2006/relationships/image" Target="../media/image11.png"/><Relationship Id="rId2" Type="http://schemas.openxmlformats.org/officeDocument/2006/relationships/customXml" Target="../ink/ink14.xml"/><Relationship Id="rId16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15" Type="http://schemas.openxmlformats.org/officeDocument/2006/relationships/image" Target="../media/image89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0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47.png"/><Relationship Id="rId7" Type="http://schemas.openxmlformats.org/officeDocument/2006/relationships/image" Target="../media/image122.png"/><Relationship Id="rId2" Type="http://schemas.openxmlformats.org/officeDocument/2006/relationships/image" Target="../media/image300.png"/><Relationship Id="rId1" Type="http://schemas.openxmlformats.org/officeDocument/2006/relationships/slideLayout" Target="../slideLayouts/slideLayout6.xml"/><Relationship Id="rId6" Type="http://schemas.openxmlformats.org/officeDocument/2006/relationships/customXml" Target="../ink/ink15.xml"/><Relationship Id="rId5" Type="http://schemas.openxmlformats.org/officeDocument/2006/relationships/image" Target="../media/image49.png"/><Relationship Id="rId4" Type="http://schemas.openxmlformats.org/officeDocument/2006/relationships/image" Target="../media/image48.png"/><Relationship Id="rId9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customXml" Target="../ink/ink17.xml"/><Relationship Id="rId13" Type="http://schemas.openxmlformats.org/officeDocument/2006/relationships/image" Target="../media/image128.png"/><Relationship Id="rId3" Type="http://schemas.openxmlformats.org/officeDocument/2006/relationships/image" Target="../media/image125.png"/><Relationship Id="rId7" Type="http://schemas.openxmlformats.org/officeDocument/2006/relationships/image" Target="../media/image280.png"/><Relationship Id="rId12" Type="http://schemas.openxmlformats.org/officeDocument/2006/relationships/customXml" Target="../ink/ink19.xml"/><Relationship Id="rId17" Type="http://schemas.openxmlformats.org/officeDocument/2006/relationships/image" Target="../media/image11.png"/><Relationship Id="rId2" Type="http://schemas.openxmlformats.org/officeDocument/2006/relationships/image" Target="../media/image50.png"/><Relationship Id="rId16" Type="http://schemas.openxmlformats.org/officeDocument/2006/relationships/image" Target="../media/image10.png"/><Relationship Id="rId1" Type="http://schemas.openxmlformats.org/officeDocument/2006/relationships/slideLayout" Target="../slideLayouts/slideLayout6.xml"/><Relationship Id="rId11" Type="http://schemas.openxmlformats.org/officeDocument/2006/relationships/image" Target="../media/image127.png"/><Relationship Id="rId15" Type="http://schemas.openxmlformats.org/officeDocument/2006/relationships/image" Target="../media/image129.png"/><Relationship Id="rId10" Type="http://schemas.openxmlformats.org/officeDocument/2006/relationships/customXml" Target="../ink/ink18.xml"/><Relationship Id="rId4" Type="http://schemas.openxmlformats.org/officeDocument/2006/relationships/customXml" Target="../ink/ink16.xml"/><Relationship Id="rId9" Type="http://schemas.openxmlformats.org/officeDocument/2006/relationships/image" Target="../media/image126.png"/><Relationship Id="rId14" Type="http://schemas.openxmlformats.org/officeDocument/2006/relationships/customXml" Target="../ink/ink2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19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5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2.png"/><Relationship Id="rId3" Type="http://schemas.openxmlformats.org/officeDocument/2006/relationships/image" Target="../media/image10.png"/><Relationship Id="rId7" Type="http://schemas.openxmlformats.org/officeDocument/2006/relationships/image" Target="../media/image55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20.png"/><Relationship Id="rId5" Type="http://schemas.openxmlformats.org/officeDocument/2006/relationships/customXml" Target="../ink/ink21.xml"/><Relationship Id="rId10" Type="http://schemas.openxmlformats.org/officeDocument/2006/relationships/image" Target="../media/image36.png"/><Relationship Id="rId4" Type="http://schemas.openxmlformats.org/officeDocument/2006/relationships/image" Target="../media/image11.png"/><Relationship Id="rId9" Type="http://schemas.openxmlformats.org/officeDocument/2006/relationships/customXml" Target="../ink/ink2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NUL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6.png"/><Relationship Id="rId4" Type="http://schemas.openxmlformats.org/officeDocument/2006/relationships/image" Target="../media/image1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wmf"/><Relationship Id="rId7" Type="http://schemas.openxmlformats.org/officeDocument/2006/relationships/image" Target="../media/image11.png"/><Relationship Id="rId2" Type="http://schemas.openxmlformats.org/officeDocument/2006/relationships/oleObject" Target="../embeddings/oleObject5.bin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37.wmf"/><Relationship Id="rId4" Type="http://schemas.openxmlformats.org/officeDocument/2006/relationships/oleObject" Target="../embeddings/oleObject6.bin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1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2" name="Text Box 4">
            <a:extLst>
              <a:ext uri="{FF2B5EF4-FFF2-40B4-BE49-F238E27FC236}">
                <a16:creationId xmlns:a16="http://schemas.microsoft.com/office/drawing/2014/main" id="{338023E9-CCFB-83ED-416B-E75A27F43E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5058103"/>
            <a:ext cx="8745537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US" altLang="en-US" sz="3200" dirty="0">
                <a:solidFill>
                  <a:srgbClr val="F907B4"/>
                </a:solidFill>
                <a:latin typeface="Script MT Bold" panose="03040602040607080904" pitchFamily="66" charset="0"/>
              </a:rPr>
              <a:t>Quantification of the Infection &amp; its Effect on Mean Flow, Momentum Loss…..</a:t>
            </a:r>
            <a:endParaRPr lang="en-US" altLang="en-US" sz="3200" b="1" dirty="0">
              <a:solidFill>
                <a:srgbClr val="F907B4"/>
              </a:solidFill>
              <a:latin typeface="Script MT Bold" panose="03040602040607080904" pitchFamily="66" charset="0"/>
            </a:endParaRPr>
          </a:p>
        </p:txBody>
      </p:sp>
      <p:sp>
        <p:nvSpPr>
          <p:cNvPr id="1030" name="Rectangle 10">
            <a:extLst>
              <a:ext uri="{FF2B5EF4-FFF2-40B4-BE49-F238E27FC236}">
                <a16:creationId xmlns:a16="http://schemas.microsoft.com/office/drawing/2014/main" id="{3112CA2B-DE89-EEF3-191A-C93FA5B3FDF3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295400" y="3048000"/>
            <a:ext cx="6400800" cy="1447800"/>
          </a:xfrm>
        </p:spPr>
        <p:txBody>
          <a:bodyPr/>
          <a:lstStyle/>
          <a:p>
            <a:pPr eaLnBrk="1" hangingPunct="1"/>
            <a:endParaRPr lang="en-US" altLang="en-US" sz="1600" i="1" dirty="0"/>
          </a:p>
          <a:p>
            <a:pPr eaLnBrk="1" hangingPunct="1"/>
            <a:r>
              <a:rPr lang="en-US" altLang="en-US" sz="1600" b="1" dirty="0">
                <a:latin typeface="Script MT Bold" panose="03040602040607080904" pitchFamily="66" charset="0"/>
              </a:rPr>
              <a:t>P M V Subbarao</a:t>
            </a:r>
          </a:p>
          <a:p>
            <a:pPr eaLnBrk="1" hangingPunct="1"/>
            <a:r>
              <a:rPr lang="en-US" altLang="en-US" sz="1600" i="1" dirty="0"/>
              <a:t>Professor</a:t>
            </a:r>
          </a:p>
          <a:p>
            <a:pPr eaLnBrk="1" hangingPunct="1"/>
            <a:r>
              <a:rPr lang="en-US" altLang="en-US" sz="1600" i="1" dirty="0"/>
              <a:t>Mechanical Engineering Department</a:t>
            </a:r>
          </a:p>
          <a:p>
            <a:pPr eaLnBrk="1" hangingPunct="1"/>
            <a:r>
              <a:rPr lang="en-US" altLang="en-US" sz="1600" i="1" dirty="0"/>
              <a:t>I </a:t>
            </a:r>
            <a:r>
              <a:rPr lang="en-US" altLang="en-US" sz="1600" i="1" dirty="0" err="1"/>
              <a:t>I</a:t>
            </a:r>
            <a:r>
              <a:rPr lang="en-US" altLang="en-US" sz="1600" i="1" dirty="0"/>
              <a:t> T Delhi</a:t>
            </a:r>
          </a:p>
        </p:txBody>
      </p:sp>
      <p:sp>
        <p:nvSpPr>
          <p:cNvPr id="1031" name="Rectangle 2">
            <a:extLst>
              <a:ext uri="{FF2B5EF4-FFF2-40B4-BE49-F238E27FC236}">
                <a16:creationId xmlns:a16="http://schemas.microsoft.com/office/drawing/2014/main" id="{4FA8F36A-F844-BA20-6322-DA19E1858FD8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04800" y="228600"/>
            <a:ext cx="8839200" cy="838200"/>
          </a:xfrm>
        </p:spPr>
        <p:txBody>
          <a:bodyPr/>
          <a:lstStyle/>
          <a:p>
            <a:r>
              <a:rPr lang="en-US" altLang="en-US" sz="2800" dirty="0"/>
              <a:t>Turbulent Flows: Reynolds Averaging of NS Equations</a:t>
            </a:r>
          </a:p>
        </p:txBody>
      </p:sp>
      <p:pic>
        <p:nvPicPr>
          <p:cNvPr id="12" name="Rectangle 19458">
            <a:extLst>
              <a:ext uri="{FF2B5EF4-FFF2-40B4-BE49-F238E27FC236}">
                <a16:creationId xmlns:a16="http://schemas.microsoft.com/office/drawing/2014/main" id="{1CEC7AA5-A1FF-D7C2-250F-EECB13292D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38068" y="1349375"/>
            <a:ext cx="4071938" cy="177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innerShdw blurRad="63500" dist="50800" dir="5400000">
              <a:prstClr val="black">
                <a:alpha val="50000"/>
              </a:prstClr>
            </a:innerShdw>
            <a:reflection blurRad="6350" stA="50000" endA="300" endPos="55500" dist="101600" dir="5400000" sy="-100000" algn="bl" rotWithShape="0"/>
          </a:effectLst>
          <a:scene3d>
            <a:camera prst="perspectiveHeroicExtremeRightFacing"/>
            <a:lightRig rig="threePt" dir="t"/>
          </a:scene3d>
          <a:sp3d>
            <a:bevelT w="165100" prst="coolSlant"/>
          </a:sp3d>
        </p:spPr>
      </p:pic>
      <p:grpSp>
        <p:nvGrpSpPr>
          <p:cNvPr id="1033" name="Group 8">
            <a:extLst>
              <a:ext uri="{FF2B5EF4-FFF2-40B4-BE49-F238E27FC236}">
                <a16:creationId xmlns:a16="http://schemas.microsoft.com/office/drawing/2014/main" id="{DFB59E87-6D22-2744-EB4E-D1ABAD246D31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1034" name="Group 9">
              <a:extLst>
                <a:ext uri="{FF2B5EF4-FFF2-40B4-BE49-F238E27FC236}">
                  <a16:creationId xmlns:a16="http://schemas.microsoft.com/office/drawing/2014/main" id="{D18E2069-8DD8-CE59-C17B-D2C62CB1825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192" cy="4320"/>
              <a:chOff x="0" y="-48"/>
              <a:chExt cx="144" cy="4368"/>
            </a:xfrm>
          </p:grpSpPr>
          <p:sp>
            <p:nvSpPr>
              <p:cNvPr id="1044" name="Rectangle 10">
                <a:extLst>
                  <a:ext uri="{FF2B5EF4-FFF2-40B4-BE49-F238E27FC236}">
                    <a16:creationId xmlns:a16="http://schemas.microsoft.com/office/drawing/2014/main" id="{B0587B82-2C13-8799-3BE9-6D0D5C01342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IN" altLang="en-US"/>
              </a:p>
            </p:txBody>
          </p:sp>
          <p:sp>
            <p:nvSpPr>
              <p:cNvPr id="1045" name="Rectangle 11">
                <a:extLst>
                  <a:ext uri="{FF2B5EF4-FFF2-40B4-BE49-F238E27FC236}">
                    <a16:creationId xmlns:a16="http://schemas.microsoft.com/office/drawing/2014/main" id="{13912AAB-5EC7-9B0D-8538-3A769B24766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IN" altLang="en-US"/>
              </a:p>
            </p:txBody>
          </p:sp>
        </p:grpSp>
        <p:grpSp>
          <p:nvGrpSpPr>
            <p:cNvPr id="1035" name="Group 12">
              <a:extLst>
                <a:ext uri="{FF2B5EF4-FFF2-40B4-BE49-F238E27FC236}">
                  <a16:creationId xmlns:a16="http://schemas.microsoft.com/office/drawing/2014/main" id="{692F9CA6-A82F-3467-EF3F-2C526DBE278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674" y="24"/>
              <a:ext cx="86" cy="4296"/>
              <a:chOff x="5616" y="-48"/>
              <a:chExt cx="144" cy="4368"/>
            </a:xfrm>
          </p:grpSpPr>
          <p:sp>
            <p:nvSpPr>
              <p:cNvPr id="1042" name="Rectangle 13">
                <a:extLst>
                  <a:ext uri="{FF2B5EF4-FFF2-40B4-BE49-F238E27FC236}">
                    <a16:creationId xmlns:a16="http://schemas.microsoft.com/office/drawing/2014/main" id="{D7987352-109C-C9D2-AC07-A5B3E036EEA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IN" altLang="en-US"/>
              </a:p>
            </p:txBody>
          </p:sp>
          <p:sp>
            <p:nvSpPr>
              <p:cNvPr id="1043" name="Rectangle 14">
                <a:extLst>
                  <a:ext uri="{FF2B5EF4-FFF2-40B4-BE49-F238E27FC236}">
                    <a16:creationId xmlns:a16="http://schemas.microsoft.com/office/drawing/2014/main" id="{1DF6057D-3682-82A4-FA33-224BE588BF0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IN" altLang="en-US"/>
              </a:p>
            </p:txBody>
          </p:sp>
        </p:grpSp>
        <p:grpSp>
          <p:nvGrpSpPr>
            <p:cNvPr id="1036" name="Group 15">
              <a:extLst>
                <a:ext uri="{FF2B5EF4-FFF2-40B4-BE49-F238E27FC236}">
                  <a16:creationId xmlns:a16="http://schemas.microsoft.com/office/drawing/2014/main" id="{B9CCAAD4-3364-26BB-A23F-62790C3F843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0"/>
              <a:ext cx="5616" cy="144"/>
              <a:chOff x="96" y="-48"/>
              <a:chExt cx="5520" cy="144"/>
            </a:xfrm>
          </p:grpSpPr>
          <p:sp>
            <p:nvSpPr>
              <p:cNvPr id="1040" name="Rectangle 16">
                <a:extLst>
                  <a:ext uri="{FF2B5EF4-FFF2-40B4-BE49-F238E27FC236}">
                    <a16:creationId xmlns:a16="http://schemas.microsoft.com/office/drawing/2014/main" id="{760B38F9-3710-9677-CFAD-61528CDD276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-48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IN" altLang="en-US"/>
              </a:p>
            </p:txBody>
          </p:sp>
          <p:sp>
            <p:nvSpPr>
              <p:cNvPr id="1041" name="Rectangle 17">
                <a:extLst>
                  <a:ext uri="{FF2B5EF4-FFF2-40B4-BE49-F238E27FC236}">
                    <a16:creationId xmlns:a16="http://schemas.microsoft.com/office/drawing/2014/main" id="{75B41B1E-DBA7-00AD-D3C1-FBF3538C1A5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-48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IN" altLang="en-US"/>
              </a:p>
            </p:txBody>
          </p:sp>
        </p:grpSp>
        <p:grpSp>
          <p:nvGrpSpPr>
            <p:cNvPr id="1037" name="Group 18">
              <a:extLst>
                <a:ext uri="{FF2B5EF4-FFF2-40B4-BE49-F238E27FC236}">
                  <a16:creationId xmlns:a16="http://schemas.microsoft.com/office/drawing/2014/main" id="{3613C3EE-2E40-6D3F-B3B7-71AC92866D4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4234"/>
              <a:ext cx="5616" cy="86"/>
              <a:chOff x="96" y="4176"/>
              <a:chExt cx="5520" cy="144"/>
            </a:xfrm>
          </p:grpSpPr>
          <p:sp>
            <p:nvSpPr>
              <p:cNvPr id="1038" name="Rectangle 19">
                <a:extLst>
                  <a:ext uri="{FF2B5EF4-FFF2-40B4-BE49-F238E27FC236}">
                    <a16:creationId xmlns:a16="http://schemas.microsoft.com/office/drawing/2014/main" id="{C0359F86-0366-F6B2-FC8E-D93052D7DA1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4176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IN" altLang="en-US"/>
              </a:p>
            </p:txBody>
          </p:sp>
          <p:sp>
            <p:nvSpPr>
              <p:cNvPr id="1039" name="Rectangle 20">
                <a:extLst>
                  <a:ext uri="{FF2B5EF4-FFF2-40B4-BE49-F238E27FC236}">
                    <a16:creationId xmlns:a16="http://schemas.microsoft.com/office/drawing/2014/main" id="{FFC3350F-030F-68AF-F336-49E9F892690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4176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IN" altLang="en-US"/>
              </a:p>
            </p:txBody>
          </p:sp>
        </p:grpSp>
      </p:grp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027" name="Ink 20">
                <a:extLst>
                  <a:ext uri="{FF2B5EF4-FFF2-40B4-BE49-F238E27FC236}">
                    <a16:creationId xmlns:a16="http://schemas.microsoft.com/office/drawing/2014/main" id="{3D0CF5BA-CB95-17D7-8DD8-2B35E9E3C06A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336550" y="4937125"/>
              <a:ext cx="1588" cy="1588"/>
            </p14:xfrm>
          </p:contentPart>
        </mc:Choice>
        <mc:Fallback xmlns="">
          <p:pic>
            <p:nvPicPr>
              <p:cNvPr id="1027" name="Ink 20">
                <a:extLst>
                  <a:ext uri="{FF2B5EF4-FFF2-40B4-BE49-F238E27FC236}">
                    <a16:creationId xmlns:a16="http://schemas.microsoft.com/office/drawing/2014/main" id="{3D0CF5BA-CB95-17D7-8DD8-2B35E9E3C06A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95262" y="4895837"/>
                <a:ext cx="84164" cy="8416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D066BFC7-7C22-E8F4-4DBA-AD7A4CCBA353}"/>
                  </a:ext>
                </a:extLst>
              </p14:cNvPr>
              <p14:cNvContentPartPr/>
              <p14:nvPr/>
            </p14:nvContentPartPr>
            <p14:xfrm>
              <a:off x="853560" y="6471360"/>
              <a:ext cx="6840" cy="1152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D066BFC7-7C22-E8F4-4DBA-AD7A4CCBA353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44200" y="6462000"/>
                <a:ext cx="25560" cy="30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EDD3FC37-98F2-A449-2876-B66E1837914E}"/>
                  </a:ext>
                </a:extLst>
              </p14:cNvPr>
              <p14:cNvContentPartPr/>
              <p14:nvPr/>
            </p14:nvContentPartPr>
            <p14:xfrm>
              <a:off x="936360" y="6513480"/>
              <a:ext cx="360" cy="36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EDD3FC37-98F2-A449-2876-B66E1837914E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927000" y="6504120"/>
                <a:ext cx="19080" cy="1908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25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2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A79FFD-2975-8EFE-53B1-40A263C1BA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9" name="Picture 4">
            <a:extLst>
              <a:ext uri="{FF2B5EF4-FFF2-40B4-BE49-F238E27FC236}">
                <a16:creationId xmlns:a16="http://schemas.microsoft.com/office/drawing/2014/main" id="{A53E7877-46D7-294C-6A51-8A3DDDA296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3732" y="3307826"/>
            <a:ext cx="3743324" cy="31179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6626" name="object 2">
            <a:extLst>
              <a:ext uri="{FF2B5EF4-FFF2-40B4-BE49-F238E27FC236}">
                <a16:creationId xmlns:a16="http://schemas.microsoft.com/office/drawing/2014/main" id="{1F4A84FD-03DF-0A9B-7E02-87906DA135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75318" y="258266"/>
            <a:ext cx="5559425" cy="872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9525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ct val="101000"/>
              </a:lnSpc>
              <a:spcBef>
                <a:spcPct val="0"/>
              </a:spcBef>
              <a:buFontTx/>
              <a:buNone/>
            </a:pPr>
            <a:r>
              <a:rPr lang="en-US" altLang="en-US" sz="2800" dirty="0">
                <a:solidFill>
                  <a:srgbClr val="231F20"/>
                </a:solidFill>
                <a:cs typeface="Times New Roman" panose="02020603050405020304" pitchFamily="18" charset="0"/>
              </a:rPr>
              <a:t>Increasing Inertia in Viscous Pipe Flows</a:t>
            </a:r>
            <a:endParaRPr lang="en-US" altLang="en-US" sz="2800" dirty="0">
              <a:cs typeface="Times New Roman" panose="02020603050405020304" pitchFamily="18" charset="0"/>
            </a:endParaRPr>
          </a:p>
        </p:txBody>
      </p:sp>
      <p:pic>
        <p:nvPicPr>
          <p:cNvPr id="26627" name="Picture 2">
            <a:extLst>
              <a:ext uri="{FF2B5EF4-FFF2-40B4-BE49-F238E27FC236}">
                <a16:creationId xmlns:a16="http://schemas.microsoft.com/office/drawing/2014/main" id="{BC9785D9-EA8C-2ABE-5B25-A250134DCB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675" y="1294526"/>
            <a:ext cx="4029076" cy="38108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6628" name="Picture 3">
            <a:extLst>
              <a:ext uri="{FF2B5EF4-FFF2-40B4-BE49-F238E27FC236}">
                <a16:creationId xmlns:a16="http://schemas.microsoft.com/office/drawing/2014/main" id="{CF91E5DF-3FFC-2D7B-856E-0AF92BF77F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7724" y="1267801"/>
            <a:ext cx="4029076" cy="20214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248B4B9-123E-B622-C52E-396C8F422512}"/>
              </a:ext>
            </a:extLst>
          </p:cNvPr>
          <p:cNvSpPr txBox="1"/>
          <p:nvPr/>
        </p:nvSpPr>
        <p:spPr>
          <a:xfrm>
            <a:off x="3429000" y="1214735"/>
            <a:ext cx="31293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Layers of fluid particles</a:t>
            </a:r>
            <a:endParaRPr lang="en-IN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C30F0B8-1B5B-673A-303A-FAB74B9FB85E}"/>
              </a:ext>
            </a:extLst>
          </p:cNvPr>
          <p:cNvSpPr/>
          <p:nvPr/>
        </p:nvSpPr>
        <p:spPr bwMode="auto">
          <a:xfrm>
            <a:off x="304800" y="3276600"/>
            <a:ext cx="3990980" cy="1873301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B1FCE42-354D-060C-A36F-5B6E50DBA5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2895600"/>
            <a:ext cx="266932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N" altLang="en-US" sz="2400" dirty="0">
                <a:cs typeface="Times New Roman" panose="02020603050405020304" pitchFamily="18" charset="0"/>
              </a:rPr>
              <a:t>Mean velocity flow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Object 6">
                <a:extLst>
                  <a:ext uri="{FF2B5EF4-FFF2-40B4-BE49-F238E27FC236}">
                    <a16:creationId xmlns:a16="http://schemas.microsoft.com/office/drawing/2014/main" id="{AB4853AB-642B-AE8F-2CB2-A6997C1A0A96}"/>
                  </a:ext>
                </a:extLst>
              </p:cNvPr>
              <p:cNvSpPr txBox="1"/>
              <p:nvPr/>
            </p:nvSpPr>
            <p:spPr bwMode="auto">
              <a:xfrm>
                <a:off x="1504950" y="3316288"/>
                <a:ext cx="1771650" cy="11033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acc>
                        <m:accPr>
                          <m:chr m:val="̄"/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</m:acc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el-GR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Γ</m:t>
                          </m:r>
                        </m:den>
                      </m:f>
                      <m:nary>
                        <m:naryPr>
                          <m:limLoc m:val="undOvr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Γ</m:t>
                          </m:r>
                        </m:sup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𝑑𝑡</m:t>
                          </m:r>
                        </m:e>
                      </m:nary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7" name="Object 6">
                <a:extLst>
                  <a:ext uri="{FF2B5EF4-FFF2-40B4-BE49-F238E27FC236}">
                    <a16:creationId xmlns:a16="http://schemas.microsoft.com/office/drawing/2014/main" id="{AB4853AB-642B-AE8F-2CB2-A6997C1A0A9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504950" y="3316288"/>
                <a:ext cx="1771650" cy="110331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E33B90BF-E53C-CD2E-9172-1EA34DDCF1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4343400"/>
            <a:ext cx="394928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N" altLang="en-US" sz="2400" dirty="0">
                <a:cs typeface="Times New Roman" panose="02020603050405020304" pitchFamily="18" charset="0"/>
              </a:rPr>
              <a:t>Turbulence Level (rms Value):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Object 7">
                <a:extLst>
                  <a:ext uri="{FF2B5EF4-FFF2-40B4-BE49-F238E27FC236}">
                    <a16:creationId xmlns:a16="http://schemas.microsoft.com/office/drawing/2014/main" id="{A6345521-847B-C5BA-3E6E-24A00F672852}"/>
                  </a:ext>
                </a:extLst>
              </p:cNvPr>
              <p:cNvSpPr txBox="1"/>
              <p:nvPr/>
            </p:nvSpPr>
            <p:spPr bwMode="auto">
              <a:xfrm>
                <a:off x="576262" y="4800600"/>
                <a:ext cx="2928938" cy="11652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700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𝑟𝑚𝑠</m:t>
                          </m:r>
                        </m:sub>
                        <m:sup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bSup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el-GR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Γ</m:t>
                          </m:r>
                        </m:den>
                      </m:f>
                      <m:rad>
                        <m:radPr>
                          <m:degHide m:val="on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nary>
                            <m:naryPr>
                              <m:limLoc m:val="undOvr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  <m:sup>
                              <m:r>
                                <m:rPr>
                                  <m:sty m:val="p"/>
                                </m:r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Γ</m:t>
                              </m:r>
                            </m:sup>
                            <m:e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𝑢</m:t>
                                      </m:r>
                                      <m:d>
                                        <m:dPr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𝑡</m:t>
                                          </m:r>
                                        </m:e>
                                      </m:d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acc>
                                        <m:accPr>
                                          <m:chr m:val="̄"/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𝑈</m:t>
                                          </m:r>
                                        </m:e>
                                      </m:acc>
                                    </m:e>
                                  </m:d>
                                </m:e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𝑑𝑡</m:t>
                              </m:r>
                            </m:e>
                          </m:nary>
                        </m:e>
                      </m:rad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12" name="Object 7">
                <a:extLst>
                  <a:ext uri="{FF2B5EF4-FFF2-40B4-BE49-F238E27FC236}">
                    <a16:creationId xmlns:a16="http://schemas.microsoft.com/office/drawing/2014/main" id="{A6345521-847B-C5BA-3E6E-24A00F67285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76262" y="4800600"/>
                <a:ext cx="2928938" cy="116522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E8709CEB-35C9-5DEA-60D1-6413AC50233F}"/>
              </a:ext>
            </a:extLst>
          </p:cNvPr>
          <p:cNvCxnSpPr/>
          <p:nvPr/>
        </p:nvCxnSpPr>
        <p:spPr bwMode="auto">
          <a:xfrm>
            <a:off x="914400" y="1604665"/>
            <a:ext cx="51816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F49FEC2-CCEE-9CB2-7016-0E11A60CE33B}"/>
              </a:ext>
            </a:extLst>
          </p:cNvPr>
          <p:cNvCxnSpPr/>
          <p:nvPr/>
        </p:nvCxnSpPr>
        <p:spPr bwMode="auto">
          <a:xfrm>
            <a:off x="990600" y="1905000"/>
            <a:ext cx="51816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14C6558E-63C7-4A0C-CAA1-1208953EF795}"/>
              </a:ext>
            </a:extLst>
          </p:cNvPr>
          <p:cNvCxnSpPr/>
          <p:nvPr/>
        </p:nvCxnSpPr>
        <p:spPr bwMode="auto">
          <a:xfrm>
            <a:off x="1066800" y="2133600"/>
            <a:ext cx="51816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1AC6C6D0-6171-E542-3FC8-0085D36E7A2D}"/>
              </a:ext>
            </a:extLst>
          </p:cNvPr>
          <p:cNvCxnSpPr/>
          <p:nvPr/>
        </p:nvCxnSpPr>
        <p:spPr bwMode="auto">
          <a:xfrm>
            <a:off x="1066800" y="2362200"/>
            <a:ext cx="51816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8E6403EC-65A5-45C9-FE98-E1E38DA5FA8D}"/>
              </a:ext>
            </a:extLst>
          </p:cNvPr>
          <p:cNvCxnSpPr/>
          <p:nvPr/>
        </p:nvCxnSpPr>
        <p:spPr bwMode="auto">
          <a:xfrm>
            <a:off x="990600" y="2590800"/>
            <a:ext cx="51816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grpSp>
        <p:nvGrpSpPr>
          <p:cNvPr id="16" name="Group 15">
            <a:extLst>
              <a:ext uri="{FF2B5EF4-FFF2-40B4-BE49-F238E27FC236}">
                <a16:creationId xmlns:a16="http://schemas.microsoft.com/office/drawing/2014/main" id="{9E5E523D-5D78-A6A7-F93C-6B3D91B3C942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17" name="Picture 16" descr="Logo usage Guidelines">
              <a:extLst>
                <a:ext uri="{FF2B5EF4-FFF2-40B4-BE49-F238E27FC236}">
                  <a16:creationId xmlns:a16="http://schemas.microsoft.com/office/drawing/2014/main" id="{9FF26E30-9327-14A0-A4CE-57D4254873C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18" name="Group 38">
              <a:extLst>
                <a:ext uri="{FF2B5EF4-FFF2-40B4-BE49-F238E27FC236}">
                  <a16:creationId xmlns:a16="http://schemas.microsoft.com/office/drawing/2014/main" id="{8939CA71-3068-99E2-272B-358562AB310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9" name="Group 19">
                <a:extLst>
                  <a:ext uri="{FF2B5EF4-FFF2-40B4-BE49-F238E27FC236}">
                    <a16:creationId xmlns:a16="http://schemas.microsoft.com/office/drawing/2014/main" id="{C5DA55E1-1A50-E041-9F37-6DFE47F83B0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21" name="Group 20">
                  <a:extLst>
                    <a:ext uri="{FF2B5EF4-FFF2-40B4-BE49-F238E27FC236}">
                      <a16:creationId xmlns:a16="http://schemas.microsoft.com/office/drawing/2014/main" id="{B842A878-C795-34DC-CD16-3AF9F6A8ED8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23" name="Group 22">
                    <a:extLst>
                      <a:ext uri="{FF2B5EF4-FFF2-40B4-BE49-F238E27FC236}">
                        <a16:creationId xmlns:a16="http://schemas.microsoft.com/office/drawing/2014/main" id="{7B595926-5DAA-DDC9-2525-C4C9702DD7E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6625" name="Rectangle 10">
                      <a:extLst>
                        <a:ext uri="{FF2B5EF4-FFF2-40B4-BE49-F238E27FC236}">
                          <a16:creationId xmlns:a16="http://schemas.microsoft.com/office/drawing/2014/main" id="{149DE970-C597-8A43-D864-9540B0ED499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6634" name="Rectangle 11">
                      <a:extLst>
                        <a:ext uri="{FF2B5EF4-FFF2-40B4-BE49-F238E27FC236}">
                          <a16:creationId xmlns:a16="http://schemas.microsoft.com/office/drawing/2014/main" id="{FA02C3D3-DA2D-FB60-BB35-6C7AC0C6381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4" name="Group 23">
                    <a:extLst>
                      <a:ext uri="{FF2B5EF4-FFF2-40B4-BE49-F238E27FC236}">
                        <a16:creationId xmlns:a16="http://schemas.microsoft.com/office/drawing/2014/main" id="{67D4AAA0-C92F-0EEC-A257-B0E457FBBA7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31" name="Rectangle 13">
                      <a:extLst>
                        <a:ext uri="{FF2B5EF4-FFF2-40B4-BE49-F238E27FC236}">
                          <a16:creationId xmlns:a16="http://schemas.microsoft.com/office/drawing/2014/main" id="{76EC9DCA-C1EB-A51D-3CE9-24C3BE0C455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6624" name="Rectangle 14">
                      <a:extLst>
                        <a:ext uri="{FF2B5EF4-FFF2-40B4-BE49-F238E27FC236}">
                          <a16:creationId xmlns:a16="http://schemas.microsoft.com/office/drawing/2014/main" id="{92835F6E-059F-C393-EF45-3F8C38224A9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5" name="Group 24">
                    <a:extLst>
                      <a:ext uri="{FF2B5EF4-FFF2-40B4-BE49-F238E27FC236}">
                        <a16:creationId xmlns:a16="http://schemas.microsoft.com/office/drawing/2014/main" id="{2878A17F-D31D-41B5-F0DE-544DCF411F1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29" name="Rectangle 28">
                      <a:extLst>
                        <a:ext uri="{FF2B5EF4-FFF2-40B4-BE49-F238E27FC236}">
                          <a16:creationId xmlns:a16="http://schemas.microsoft.com/office/drawing/2014/main" id="{0AE89CE0-B260-8459-01E4-5F121313A5F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0" name="Rectangle 29">
                      <a:extLst>
                        <a:ext uri="{FF2B5EF4-FFF2-40B4-BE49-F238E27FC236}">
                          <a16:creationId xmlns:a16="http://schemas.microsoft.com/office/drawing/2014/main" id="{9F47AE82-A610-15E7-7494-29F85F9403F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6" name="Group 25">
                    <a:extLst>
                      <a:ext uri="{FF2B5EF4-FFF2-40B4-BE49-F238E27FC236}">
                        <a16:creationId xmlns:a16="http://schemas.microsoft.com/office/drawing/2014/main" id="{FB6B6F64-5BDA-4CA8-35BE-602AC5D087C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27" name="Rectangle 26">
                      <a:extLst>
                        <a:ext uri="{FF2B5EF4-FFF2-40B4-BE49-F238E27FC236}">
                          <a16:creationId xmlns:a16="http://schemas.microsoft.com/office/drawing/2014/main" id="{F8F64FFC-BA49-EC04-D66E-0B09F3C6643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8" name="Rectangle 27">
                      <a:extLst>
                        <a:ext uri="{FF2B5EF4-FFF2-40B4-BE49-F238E27FC236}">
                          <a16:creationId xmlns:a16="http://schemas.microsoft.com/office/drawing/2014/main" id="{2FCA2EF1-0DB3-DEB8-AD7D-15C1C7B3FF8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22" name="Rectangle 21">
                  <a:extLst>
                    <a:ext uri="{FF2B5EF4-FFF2-40B4-BE49-F238E27FC236}">
                      <a16:creationId xmlns:a16="http://schemas.microsoft.com/office/drawing/2014/main" id="{75FF57FC-24EC-4BE0-4AC9-B90709A3D62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0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D489A44F-8538-74B7-B20C-D6953280EE5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Object 7">
                <a:extLst>
                  <a:ext uri="{FF2B5EF4-FFF2-40B4-BE49-F238E27FC236}">
                    <a16:creationId xmlns:a16="http://schemas.microsoft.com/office/drawing/2014/main" id="{353844E5-1E6D-E396-1225-8F036770ABCA}"/>
                  </a:ext>
                </a:extLst>
              </p:cNvPr>
              <p:cNvSpPr txBox="1"/>
              <p:nvPr/>
            </p:nvSpPr>
            <p:spPr bwMode="auto">
              <a:xfrm>
                <a:off x="2376482" y="5616575"/>
                <a:ext cx="2271718" cy="11652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700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𝑟𝑚𝑠</m:t>
                          </m:r>
                        </m:sub>
                        <m:sup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bSup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el-GR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Γ</m:t>
                          </m:r>
                        </m:den>
                      </m:f>
                      <m:rad>
                        <m:radPr>
                          <m:degHide m:val="on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nary>
                            <m:naryPr>
                              <m:limLoc m:val="undOvr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  <m:sup>
                              <m:r>
                                <m:rPr>
                                  <m:sty m:val="p"/>
                                </m:r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Γ</m:t>
                              </m:r>
                            </m:sup>
                            <m:e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lang="en-IN" i="1" smtClean="0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b="0" i="1" smtClean="0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𝑢</m:t>
                                          </m:r>
                                        </m:e>
                                        <m:sup>
                                          <m:r>
                                            <a:rPr lang="en-US" b="0" i="1" smtClean="0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</m:e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𝑑𝑡</m:t>
                              </m:r>
                            </m:e>
                          </m:nary>
                        </m:e>
                      </m:rad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" name="Object 7">
                <a:extLst>
                  <a:ext uri="{FF2B5EF4-FFF2-40B4-BE49-F238E27FC236}">
                    <a16:creationId xmlns:a16="http://schemas.microsoft.com/office/drawing/2014/main" id="{353844E5-1E6D-E396-1225-8F036770ABC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376482" y="5616575"/>
                <a:ext cx="2271718" cy="116522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3F532E29-AF45-0FC8-D99F-0B360223A69B}"/>
                  </a:ext>
                </a:extLst>
              </p14:cNvPr>
              <p14:cNvContentPartPr/>
              <p14:nvPr/>
            </p14:nvContentPartPr>
            <p14:xfrm>
              <a:off x="1845720" y="3234240"/>
              <a:ext cx="6377760" cy="314604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3F532E29-AF45-0FC8-D99F-0B360223A69B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1836360" y="3224880"/>
                <a:ext cx="6396480" cy="31647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7253764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750"/>
                                        <p:tgtEl>
                                          <p:spTgt spid="266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10" grpId="0"/>
      <p:bldP spid="12" grpId="0"/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032510-C427-4F49-539A-C7C3F17369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object 2">
            <a:extLst>
              <a:ext uri="{FF2B5EF4-FFF2-40B4-BE49-F238E27FC236}">
                <a16:creationId xmlns:a16="http://schemas.microsoft.com/office/drawing/2014/main" id="{75BB6459-1EEE-07E9-3839-F7EE119004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75318" y="258266"/>
            <a:ext cx="5559425" cy="872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9525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ct val="101000"/>
              </a:lnSpc>
              <a:spcBef>
                <a:spcPct val="0"/>
              </a:spcBef>
              <a:buFontTx/>
              <a:buNone/>
            </a:pPr>
            <a:r>
              <a:rPr lang="en-US" altLang="en-US" sz="2800" dirty="0">
                <a:solidFill>
                  <a:srgbClr val="231F20"/>
                </a:solidFill>
                <a:cs typeface="Times New Roman" panose="02020603050405020304" pitchFamily="18" charset="0"/>
              </a:rPr>
              <a:t>Increasing Inertia in Steady Viscous Pipe Flows</a:t>
            </a:r>
            <a:endParaRPr lang="en-US" altLang="en-US" sz="2800" dirty="0">
              <a:cs typeface="Times New Roman" panose="02020603050405020304" pitchFamily="18" charset="0"/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7C3C1D3E-C825-1958-144A-2E8933A37D25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17" name="Picture 16" descr="Logo usage Guidelines">
              <a:extLst>
                <a:ext uri="{FF2B5EF4-FFF2-40B4-BE49-F238E27FC236}">
                  <a16:creationId xmlns:a16="http://schemas.microsoft.com/office/drawing/2014/main" id="{37929CA4-8C9F-750A-7C67-B3B5D9299FD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18" name="Group 38">
              <a:extLst>
                <a:ext uri="{FF2B5EF4-FFF2-40B4-BE49-F238E27FC236}">
                  <a16:creationId xmlns:a16="http://schemas.microsoft.com/office/drawing/2014/main" id="{A919F9D3-5CF8-15A3-CD1F-FEA1F25A1CA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9" name="Group 19">
                <a:extLst>
                  <a:ext uri="{FF2B5EF4-FFF2-40B4-BE49-F238E27FC236}">
                    <a16:creationId xmlns:a16="http://schemas.microsoft.com/office/drawing/2014/main" id="{E98D2F34-76ED-934B-1DF4-243D6D62B01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21" name="Group 20">
                  <a:extLst>
                    <a:ext uri="{FF2B5EF4-FFF2-40B4-BE49-F238E27FC236}">
                      <a16:creationId xmlns:a16="http://schemas.microsoft.com/office/drawing/2014/main" id="{38201A9B-39F8-F923-05E0-496420D1340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23" name="Group 22">
                    <a:extLst>
                      <a:ext uri="{FF2B5EF4-FFF2-40B4-BE49-F238E27FC236}">
                        <a16:creationId xmlns:a16="http://schemas.microsoft.com/office/drawing/2014/main" id="{87044C0B-892C-2AB7-E94E-56E7430FA60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6625" name="Rectangle 10">
                      <a:extLst>
                        <a:ext uri="{FF2B5EF4-FFF2-40B4-BE49-F238E27FC236}">
                          <a16:creationId xmlns:a16="http://schemas.microsoft.com/office/drawing/2014/main" id="{DD821BE2-F383-5573-B981-89E61872AC8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6634" name="Rectangle 11">
                      <a:extLst>
                        <a:ext uri="{FF2B5EF4-FFF2-40B4-BE49-F238E27FC236}">
                          <a16:creationId xmlns:a16="http://schemas.microsoft.com/office/drawing/2014/main" id="{61CC5212-ED76-161A-FD34-B9948C6FB4B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4" name="Group 23">
                    <a:extLst>
                      <a:ext uri="{FF2B5EF4-FFF2-40B4-BE49-F238E27FC236}">
                        <a16:creationId xmlns:a16="http://schemas.microsoft.com/office/drawing/2014/main" id="{B1EC8F95-F863-E48C-94B0-919B206A03D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31" name="Rectangle 13">
                      <a:extLst>
                        <a:ext uri="{FF2B5EF4-FFF2-40B4-BE49-F238E27FC236}">
                          <a16:creationId xmlns:a16="http://schemas.microsoft.com/office/drawing/2014/main" id="{73A0F700-6E9E-5E64-11B3-D5473D3355D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6624" name="Rectangle 14">
                      <a:extLst>
                        <a:ext uri="{FF2B5EF4-FFF2-40B4-BE49-F238E27FC236}">
                          <a16:creationId xmlns:a16="http://schemas.microsoft.com/office/drawing/2014/main" id="{3008DF36-CEEF-82DF-A400-2B387CC10E3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5" name="Group 24">
                    <a:extLst>
                      <a:ext uri="{FF2B5EF4-FFF2-40B4-BE49-F238E27FC236}">
                        <a16:creationId xmlns:a16="http://schemas.microsoft.com/office/drawing/2014/main" id="{8EBBC0A7-38BD-05FF-C604-6034D9F838A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29" name="Rectangle 28">
                      <a:extLst>
                        <a:ext uri="{FF2B5EF4-FFF2-40B4-BE49-F238E27FC236}">
                          <a16:creationId xmlns:a16="http://schemas.microsoft.com/office/drawing/2014/main" id="{FC061770-09C4-3112-4445-1D4C225BC9B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0" name="Rectangle 29">
                      <a:extLst>
                        <a:ext uri="{FF2B5EF4-FFF2-40B4-BE49-F238E27FC236}">
                          <a16:creationId xmlns:a16="http://schemas.microsoft.com/office/drawing/2014/main" id="{F073385B-9976-C45C-4509-B8459BE6D0B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6" name="Group 25">
                    <a:extLst>
                      <a:ext uri="{FF2B5EF4-FFF2-40B4-BE49-F238E27FC236}">
                        <a16:creationId xmlns:a16="http://schemas.microsoft.com/office/drawing/2014/main" id="{CD213ED5-70AF-443D-AC3E-53A9A00E56E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27" name="Rectangle 26">
                      <a:extLst>
                        <a:ext uri="{FF2B5EF4-FFF2-40B4-BE49-F238E27FC236}">
                          <a16:creationId xmlns:a16="http://schemas.microsoft.com/office/drawing/2014/main" id="{07AD0800-45F1-2AD5-CD1B-49A63F4791E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8" name="Rectangle 27">
                      <a:extLst>
                        <a:ext uri="{FF2B5EF4-FFF2-40B4-BE49-F238E27FC236}">
                          <a16:creationId xmlns:a16="http://schemas.microsoft.com/office/drawing/2014/main" id="{FC46C5A3-1312-2C9A-4302-D55E1980E2E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22" name="Rectangle 21">
                  <a:extLst>
                    <a:ext uri="{FF2B5EF4-FFF2-40B4-BE49-F238E27FC236}">
                      <a16:creationId xmlns:a16="http://schemas.microsoft.com/office/drawing/2014/main" id="{DD5C6713-4D5F-3E86-2F71-86B7FBE3030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0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31D94D3A-FC95-A1CC-D901-A529876202F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782DB022-1BBF-1737-69AB-5EE11D147DF1}"/>
              </a:ext>
            </a:extLst>
          </p:cNvPr>
          <p:cNvGrpSpPr/>
          <p:nvPr/>
        </p:nvGrpSpPr>
        <p:grpSpPr>
          <a:xfrm>
            <a:off x="4397517" y="1296058"/>
            <a:ext cx="3587855" cy="2448155"/>
            <a:chOff x="4397517" y="1296058"/>
            <a:chExt cx="3587855" cy="2448155"/>
          </a:xfrm>
        </p:grpSpPr>
        <p:pic>
          <p:nvPicPr>
            <p:cNvPr id="26629" name="Picture 4">
              <a:extLst>
                <a:ext uri="{FF2B5EF4-FFF2-40B4-BE49-F238E27FC236}">
                  <a16:creationId xmlns:a16="http://schemas.microsoft.com/office/drawing/2014/main" id="{594074D7-D6AE-7BBC-1D59-B77F0261280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46194" y="1296058"/>
              <a:ext cx="2939178" cy="24481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8B05C324-4D78-833C-B0CC-0D348451E795}"/>
                </a:ext>
              </a:extLst>
            </p:cNvPr>
            <p:cNvSpPr txBox="1"/>
            <p:nvPr/>
          </p:nvSpPr>
          <p:spPr>
            <a:xfrm>
              <a:off x="4397517" y="2082814"/>
              <a:ext cx="837089" cy="461665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i="1" dirty="0"/>
                <a:t>+u(t)</a:t>
              </a:r>
            </a:p>
          </p:txBody>
        </p:sp>
      </p:grpSp>
      <p:sp>
        <p:nvSpPr>
          <p:cNvPr id="37" name="TextBox 36">
            <a:extLst>
              <a:ext uri="{FF2B5EF4-FFF2-40B4-BE49-F238E27FC236}">
                <a16:creationId xmlns:a16="http://schemas.microsoft.com/office/drawing/2014/main" id="{81F94ADC-1412-C1BF-3109-19A73F7C8770}"/>
              </a:ext>
            </a:extLst>
          </p:cNvPr>
          <p:cNvSpPr txBox="1"/>
          <p:nvPr/>
        </p:nvSpPr>
        <p:spPr>
          <a:xfrm>
            <a:off x="4919246" y="3195935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0</a:t>
            </a:r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F33E848D-E5A0-8B91-A9B9-641FFB753C59}"/>
              </a:ext>
            </a:extLst>
          </p:cNvPr>
          <p:cNvGrpSpPr/>
          <p:nvPr/>
        </p:nvGrpSpPr>
        <p:grpSpPr>
          <a:xfrm>
            <a:off x="153511" y="3654302"/>
            <a:ext cx="3731012" cy="2603759"/>
            <a:chOff x="153511" y="3654302"/>
            <a:chExt cx="3731012" cy="2603759"/>
          </a:xfrm>
        </p:grpSpPr>
        <p:pic>
          <p:nvPicPr>
            <p:cNvPr id="33" name="Picture 32">
              <a:extLst>
                <a:ext uri="{FF2B5EF4-FFF2-40B4-BE49-F238E27FC236}">
                  <a16:creationId xmlns:a16="http://schemas.microsoft.com/office/drawing/2014/main" id="{55EE67DE-D28C-764A-29F8-5E51B6F15C1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29391" y="3654302"/>
              <a:ext cx="3155132" cy="2603759"/>
            </a:xfrm>
            <a:prstGeom prst="rect">
              <a:avLst/>
            </a:prstGeom>
          </p:spPr>
        </p:pic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83E5705D-4031-D44A-91BB-D096B5AA59F7}"/>
                </a:ext>
              </a:extLst>
            </p:cNvPr>
            <p:cNvSpPr txBox="1"/>
            <p:nvPr/>
          </p:nvSpPr>
          <p:spPr>
            <a:xfrm>
              <a:off x="669821" y="4632413"/>
              <a:ext cx="33855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/>
                <a:t>0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24DAECEA-2374-C8EA-56AB-D5025FBEC1AE}"/>
                </a:ext>
              </a:extLst>
            </p:cNvPr>
            <p:cNvSpPr txBox="1"/>
            <p:nvPr/>
          </p:nvSpPr>
          <p:spPr>
            <a:xfrm>
              <a:off x="252334" y="5256388"/>
              <a:ext cx="80663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/>
                <a:t>-u</a:t>
              </a:r>
              <a:r>
                <a:rPr lang="en-US" i="1" dirty="0">
                  <a:sym typeface="Symbol" panose="05050102010706020507" pitchFamily="18" charset="2"/>
                </a:rPr>
                <a:t></a:t>
              </a:r>
              <a:r>
                <a:rPr lang="en-US" i="1" dirty="0"/>
                <a:t>(t)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B4D5BAD7-2522-1645-E93E-D7DFA314E8D3}"/>
                </a:ext>
              </a:extLst>
            </p:cNvPr>
            <p:cNvSpPr txBox="1"/>
            <p:nvPr/>
          </p:nvSpPr>
          <p:spPr>
            <a:xfrm>
              <a:off x="153511" y="4034135"/>
              <a:ext cx="837089" cy="461665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i="1" dirty="0"/>
                <a:t>+u(t)</a:t>
              </a:r>
            </a:p>
          </p:txBody>
        </p:sp>
      </p:grpSp>
      <p:sp>
        <p:nvSpPr>
          <p:cNvPr id="44" name="TextBox 43">
            <a:extLst>
              <a:ext uri="{FF2B5EF4-FFF2-40B4-BE49-F238E27FC236}">
                <a16:creationId xmlns:a16="http://schemas.microsoft.com/office/drawing/2014/main" id="{343C5460-D19A-5994-B37B-50922231FD1A}"/>
              </a:ext>
            </a:extLst>
          </p:cNvPr>
          <p:cNvSpPr txBox="1"/>
          <p:nvPr/>
        </p:nvSpPr>
        <p:spPr>
          <a:xfrm>
            <a:off x="838200" y="1710431"/>
            <a:ext cx="357657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Instantaneous velocity in a steady turbulent pipe flow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CB4F2F60-70A1-71C7-7E39-CF5CD2E245BF}"/>
              </a:ext>
            </a:extLst>
          </p:cNvPr>
          <p:cNvSpPr txBox="1"/>
          <p:nvPr/>
        </p:nvSpPr>
        <p:spPr>
          <a:xfrm>
            <a:off x="5130833" y="5851754"/>
            <a:ext cx="357657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Mean velocity in a steady turbulent pipe flow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4CE42653-8327-B87B-1BD8-0CF49D001132}"/>
              </a:ext>
            </a:extLst>
          </p:cNvPr>
          <p:cNvSpPr txBox="1"/>
          <p:nvPr/>
        </p:nvSpPr>
        <p:spPr>
          <a:xfrm>
            <a:off x="386667" y="2874612"/>
            <a:ext cx="357657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Velocity fluctuations in a steady turbulent pipe flow</a:t>
            </a:r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482A682D-9FFF-8876-2832-C60313614398}"/>
              </a:ext>
            </a:extLst>
          </p:cNvPr>
          <p:cNvGrpSpPr/>
          <p:nvPr/>
        </p:nvGrpSpPr>
        <p:grpSpPr>
          <a:xfrm>
            <a:off x="4367975" y="3810000"/>
            <a:ext cx="3480625" cy="2209800"/>
            <a:chOff x="4367975" y="3810000"/>
            <a:chExt cx="3480625" cy="2209800"/>
          </a:xfrm>
        </p:grpSpPr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0D991490-A03E-F958-C7AC-2E5A3E3D5E06}"/>
                </a:ext>
              </a:extLst>
            </p:cNvPr>
            <p:cNvGrpSpPr/>
            <p:nvPr/>
          </p:nvGrpSpPr>
          <p:grpSpPr>
            <a:xfrm>
              <a:off x="4367975" y="3810000"/>
              <a:ext cx="3480625" cy="2205381"/>
              <a:chOff x="4367975" y="3810000"/>
              <a:chExt cx="3480625" cy="2205381"/>
            </a:xfrm>
          </p:grpSpPr>
          <p:pic>
            <p:nvPicPr>
              <p:cNvPr id="4" name="Picture 3">
                <a:extLst>
                  <a:ext uri="{FF2B5EF4-FFF2-40B4-BE49-F238E27FC236}">
                    <a16:creationId xmlns:a16="http://schemas.microsoft.com/office/drawing/2014/main" id="{3F1A7378-2215-B5E2-A095-62EBB6B6442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116456" y="3810000"/>
                <a:ext cx="2732144" cy="2205381"/>
              </a:xfrm>
              <a:prstGeom prst="rect">
                <a:avLst/>
              </a:prstGeom>
            </p:spPr>
          </p:pic>
          <p:cxnSp>
            <p:nvCxnSpPr>
              <p:cNvPr id="9" name="Straight Connector 8">
                <a:extLst>
                  <a:ext uri="{FF2B5EF4-FFF2-40B4-BE49-F238E27FC236}">
                    <a16:creationId xmlns:a16="http://schemas.microsoft.com/office/drawing/2014/main" id="{F57317B9-A306-49E2-883B-67E09CFE0A99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5367671" y="4698086"/>
                <a:ext cx="2421359" cy="34802"/>
              </a:xfrm>
              <a:prstGeom prst="line">
                <a:avLst/>
              </a:prstGeom>
              <a:solidFill>
                <a:schemeClr val="accent1"/>
              </a:solidFill>
              <a:ln w="28575" cap="flat" cmpd="sng" algn="ctr">
                <a:solidFill>
                  <a:srgbClr val="0070C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46A6A0B5-F939-691D-C6A7-B61A53D13FB8}"/>
                  </a:ext>
                </a:extLst>
              </p:cNvPr>
              <p:cNvSpPr txBox="1"/>
              <p:nvPr/>
            </p:nvSpPr>
            <p:spPr>
              <a:xfrm>
                <a:off x="4367975" y="4477370"/>
                <a:ext cx="906017" cy="461665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en-US" i="1" dirty="0"/>
                  <a:t>+U(t)</a:t>
                </a:r>
              </a:p>
            </p:txBody>
          </p:sp>
        </p:grp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DC8459E5-E3F7-FF1C-5612-904858F9B3BE}"/>
                </a:ext>
              </a:extLst>
            </p:cNvPr>
            <p:cNvSpPr txBox="1"/>
            <p:nvPr/>
          </p:nvSpPr>
          <p:spPr>
            <a:xfrm>
              <a:off x="4995446" y="5558135"/>
              <a:ext cx="33855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/>
                <a:t>0</a:t>
              </a:r>
            </a:p>
          </p:txBody>
        </p:sp>
      </p:grpSp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5554ABB0-C847-B825-7A8F-EC250F7BCD79}"/>
                  </a:ext>
                </a:extLst>
              </p14:cNvPr>
              <p14:cNvContentPartPr/>
              <p14:nvPr/>
            </p14:nvContentPartPr>
            <p14:xfrm>
              <a:off x="6283800" y="4008960"/>
              <a:ext cx="217800" cy="4392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5554ABB0-C847-B825-7A8F-EC250F7BCD79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6274440" y="3999600"/>
                <a:ext cx="236520" cy="626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1692740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/>
      <p:bldP spid="45" grpId="0"/>
      <p:bldP spid="4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9" name="Rectangle 2">
            <a:extLst>
              <a:ext uri="{FF2B5EF4-FFF2-40B4-BE49-F238E27FC236}">
                <a16:creationId xmlns:a16="http://schemas.microsoft.com/office/drawing/2014/main" id="{F8B0957F-8661-4E16-8EEC-0E5484CAFE1B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1634331" y="129291"/>
            <a:ext cx="5875338" cy="1143000"/>
          </a:xfrm>
        </p:spPr>
        <p:txBody>
          <a:bodyPr/>
          <a:lstStyle/>
          <a:p>
            <a:pPr eaLnBrk="1" hangingPunct="1"/>
            <a:r>
              <a:rPr lang="en-US" altLang="en-US" sz="2800" dirty="0"/>
              <a:t>First Method of Analyzing Steady Turbulent Flow</a:t>
            </a:r>
          </a:p>
        </p:txBody>
      </p:sp>
      <p:sp>
        <p:nvSpPr>
          <p:cNvPr id="2054" name="Rectangle 3">
            <a:extLst>
              <a:ext uri="{FF2B5EF4-FFF2-40B4-BE49-F238E27FC236}">
                <a16:creationId xmlns:a16="http://schemas.microsoft.com/office/drawing/2014/main" id="{96387E83-0F5A-593A-17A1-05C3DA8D27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3062" y="1295400"/>
            <a:ext cx="8694738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tabLst>
                <a:tab pos="4572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tabLst>
                <a:tab pos="4572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tabLst>
                <a:tab pos="4572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tabLst>
                <a:tab pos="4572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tabLst>
                <a:tab pos="4572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>
                <a:cs typeface="Times New Roman" panose="02020603050405020304" pitchFamily="18" charset="0"/>
              </a:rPr>
              <a:t> Reynolds (1895) decomposed the velocity field into a time average </a:t>
            </a:r>
          </a:p>
          <a:p>
            <a:r>
              <a:rPr lang="en-US" altLang="en-US">
                <a:cs typeface="Times New Roman" panose="02020603050405020304" pitchFamily="18" charset="0"/>
              </a:rPr>
              <a:t>motion and a turbulent fluctuation</a:t>
            </a:r>
            <a:endParaRPr lang="en-US" altLang="en-US"/>
          </a:p>
        </p:txBody>
      </p:sp>
      <p:sp>
        <p:nvSpPr>
          <p:cNvPr id="2055" name="Rectangle 4">
            <a:extLst>
              <a:ext uri="{FF2B5EF4-FFF2-40B4-BE49-F238E27FC236}">
                <a16:creationId xmlns:a16="http://schemas.microsoft.com/office/drawing/2014/main" id="{091714E5-1D82-D294-361D-84E7D379A3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6484" y="2967335"/>
            <a:ext cx="405931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tabLst>
                <a:tab pos="4572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tabLst>
                <a:tab pos="4572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tabLst>
                <a:tab pos="4572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tabLst>
                <a:tab pos="4572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tabLst>
                <a:tab pos="4572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dirty="0">
                <a:cs typeface="Times New Roman" panose="02020603050405020304" pitchFamily="18" charset="0"/>
              </a:rPr>
              <a:t>- Likewise, any flow variable</a:t>
            </a:r>
            <a:endParaRPr lang="en-US" altLang="en-US" sz="2800" dirty="0"/>
          </a:p>
        </p:txBody>
      </p:sp>
      <p:sp>
        <p:nvSpPr>
          <p:cNvPr id="2056" name="Rectangle 5">
            <a:extLst>
              <a:ext uri="{FF2B5EF4-FFF2-40B4-BE49-F238E27FC236}">
                <a16:creationId xmlns:a16="http://schemas.microsoft.com/office/drawing/2014/main" id="{4EDF7D22-0A56-DED9-442D-5008043AA9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" y="3679825"/>
            <a:ext cx="6054725" cy="89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i="1" dirty="0">
                <a:latin typeface="Symbol" panose="05050102010706020507" pitchFamily="18" charset="2"/>
                <a:cs typeface="Times New Roman" panose="02020603050405020304" pitchFamily="18" charset="0"/>
              </a:rPr>
              <a:t>f</a:t>
            </a:r>
            <a:r>
              <a:rPr lang="en-US" altLang="en-US" dirty="0">
                <a:latin typeface="Symbol" panose="05050102010706020507" pitchFamily="18" charset="2"/>
                <a:cs typeface="Times New Roman" panose="02020603050405020304" pitchFamily="18" charset="0"/>
              </a:rPr>
              <a:t> </a:t>
            </a:r>
            <a:r>
              <a:rPr lang="en-US" altLang="en-US" dirty="0">
                <a:cs typeface="Times New Roman" panose="02020603050405020304" pitchFamily="18" charset="0"/>
              </a:rPr>
              <a:t>stands for any scalar: </a:t>
            </a:r>
            <a:r>
              <a:rPr lang="en-US" altLang="en-US" i="1" dirty="0">
                <a:cs typeface="Times New Roman" panose="02020603050405020304" pitchFamily="18" charset="0"/>
              </a:rPr>
              <a:t>u, </a:t>
            </a:r>
            <a:r>
              <a:rPr lang="en-US" altLang="en-US" i="1" dirty="0"/>
              <a:t>v, w, </a:t>
            </a:r>
            <a:r>
              <a:rPr lang="en-US" altLang="en-US" i="1" dirty="0">
                <a:cs typeface="Times New Roman" panose="02020603050405020304" pitchFamily="18" charset="0"/>
              </a:rPr>
              <a:t>T, p</a:t>
            </a:r>
            <a:r>
              <a:rPr lang="en-US" altLang="en-US" dirty="0">
                <a:cs typeface="Times New Roman" panose="02020603050405020304" pitchFamily="18" charset="0"/>
              </a:rPr>
              <a:t>,   where:  </a:t>
            </a:r>
            <a:endParaRPr lang="en-US" altLang="en-US" sz="1600" dirty="0"/>
          </a:p>
          <a:p>
            <a:endParaRPr lang="en-US" altLang="en-US" sz="2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50" name="Object 6">
                <a:extLst>
                  <a:ext uri="{FF2B5EF4-FFF2-40B4-BE49-F238E27FC236}">
                    <a16:creationId xmlns:a16="http://schemas.microsoft.com/office/drawing/2014/main" id="{1D0DFF34-BA16-29A3-EB14-DAE96826898F}"/>
                  </a:ext>
                </a:extLst>
              </p:cNvPr>
              <p:cNvSpPr txBox="1">
                <a:spLocks noGrp="1"/>
              </p:cNvSpPr>
              <p:nvPr>
                <p:ph idx="4294967295"/>
              </p:nvPr>
            </p:nvSpPr>
            <p:spPr bwMode="auto">
              <a:xfrm>
                <a:off x="1967705" y="2167431"/>
                <a:ext cx="5652295" cy="662997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85000" lnSpcReduction="10000"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𝑢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𝑈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)+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050" name="Object 6">
                <a:extLst>
                  <a:ext uri="{FF2B5EF4-FFF2-40B4-BE49-F238E27FC236}">
                    <a16:creationId xmlns:a16="http://schemas.microsoft.com/office/drawing/2014/main" id="{1D0DFF34-BA16-29A3-EB14-DAE96826898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ph idx="4294967295"/>
              </p:nvPr>
            </p:nvSpPr>
            <p:spPr bwMode="auto">
              <a:xfrm>
                <a:off x="1967705" y="2167431"/>
                <a:ext cx="5652295" cy="662997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2051" name="Object 7">
            <a:extLst>
              <a:ext uri="{FF2B5EF4-FFF2-40B4-BE49-F238E27FC236}">
                <a16:creationId xmlns:a16="http://schemas.microsoft.com/office/drawing/2014/main" id="{557D19BF-5FA6-67DF-0389-A93DCD4EC2E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16543748"/>
              </p:ext>
            </p:extLst>
          </p:nvPr>
        </p:nvGraphicFramePr>
        <p:xfrm>
          <a:off x="4533181" y="2989695"/>
          <a:ext cx="1631950" cy="500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660240" imgH="203040" progId="Equation.3">
                  <p:embed/>
                </p:oleObj>
              </mc:Choice>
              <mc:Fallback>
                <p:oleObj name="Equation" r:id="rId3" imgW="660240" imgH="203040" progId="Equation.3">
                  <p:embed/>
                  <p:pic>
                    <p:nvPicPr>
                      <p:cNvPr id="2051" name="Object 7">
                        <a:extLst>
                          <a:ext uri="{FF2B5EF4-FFF2-40B4-BE49-F238E27FC236}">
                            <a16:creationId xmlns:a16="http://schemas.microsoft.com/office/drawing/2014/main" id="{557D19BF-5FA6-67DF-0389-A93DCD4EC2E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33181" y="2989695"/>
                        <a:ext cx="1631950" cy="5000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2" name="Object 8">
            <a:extLst>
              <a:ext uri="{FF2B5EF4-FFF2-40B4-BE49-F238E27FC236}">
                <a16:creationId xmlns:a16="http://schemas.microsoft.com/office/drawing/2014/main" id="{F1EFE7D0-205F-69FE-D17C-2EB6DCCBB64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4308209"/>
              </p:ext>
            </p:extLst>
          </p:nvPr>
        </p:nvGraphicFramePr>
        <p:xfrm>
          <a:off x="723181" y="4433168"/>
          <a:ext cx="2722563" cy="982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066337" imgH="393529" progId="Equation.3">
                  <p:embed/>
                </p:oleObj>
              </mc:Choice>
              <mc:Fallback>
                <p:oleObj name="Equation" r:id="rId5" imgW="1066337" imgH="393529" progId="Equation.3">
                  <p:embed/>
                  <p:pic>
                    <p:nvPicPr>
                      <p:cNvPr id="2052" name="Object 8">
                        <a:extLst>
                          <a:ext uri="{FF2B5EF4-FFF2-40B4-BE49-F238E27FC236}">
                            <a16:creationId xmlns:a16="http://schemas.microsoft.com/office/drawing/2014/main" id="{F1EFE7D0-205F-69FE-D17C-2EB6DCCBB64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3181" y="4433168"/>
                        <a:ext cx="2722563" cy="982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57" name="Line 9">
            <a:extLst>
              <a:ext uri="{FF2B5EF4-FFF2-40B4-BE49-F238E27FC236}">
                <a16:creationId xmlns:a16="http://schemas.microsoft.com/office/drawing/2014/main" id="{5A6EB0D2-5B5B-0D93-A081-F1A8915552BC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1027981" y="5195168"/>
            <a:ext cx="387350" cy="558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058" name="Text Box 10">
            <a:extLst>
              <a:ext uri="{FF2B5EF4-FFF2-40B4-BE49-F238E27FC236}">
                <a16:creationId xmlns:a16="http://schemas.microsoft.com/office/drawing/2014/main" id="{A9080E76-48F9-2907-D689-0DEE32E096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0781" y="5728568"/>
            <a:ext cx="39624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/>
              <a:t>Time averaged Scalar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5125" name="Ink 12">
                <a:extLst>
                  <a:ext uri="{FF2B5EF4-FFF2-40B4-BE49-F238E27FC236}">
                    <a16:creationId xmlns:a16="http://schemas.microsoft.com/office/drawing/2014/main" id="{59B926AF-2F3F-1895-348B-B2C0E17CF0EF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4594225" y="6459538"/>
              <a:ext cx="1588" cy="1587"/>
            </p14:xfrm>
          </p:contentPart>
        </mc:Choice>
        <mc:Fallback xmlns="">
          <p:pic>
            <p:nvPicPr>
              <p:cNvPr id="5125" name="Ink 12">
                <a:extLst>
                  <a:ext uri="{FF2B5EF4-FFF2-40B4-BE49-F238E27FC236}">
                    <a16:creationId xmlns:a16="http://schemas.microsoft.com/office/drawing/2014/main" id="{59B926AF-2F3F-1895-348B-B2C0E17CF0EF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4552937" y="6418276"/>
                <a:ext cx="84164" cy="84111"/>
              </a:xfrm>
              <a:prstGeom prst="rect">
                <a:avLst/>
              </a:prstGeom>
            </p:spPr>
          </p:pic>
        </mc:Fallback>
      </mc:AlternateContent>
      <p:grpSp>
        <p:nvGrpSpPr>
          <p:cNvPr id="2" name="Group 1">
            <a:extLst>
              <a:ext uri="{FF2B5EF4-FFF2-40B4-BE49-F238E27FC236}">
                <a16:creationId xmlns:a16="http://schemas.microsoft.com/office/drawing/2014/main" id="{5F3271D8-BFA2-9699-6BBC-681648A9B601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" descr="Logo usage Guidelines">
              <a:extLst>
                <a:ext uri="{FF2B5EF4-FFF2-40B4-BE49-F238E27FC236}">
                  <a16:creationId xmlns:a16="http://schemas.microsoft.com/office/drawing/2014/main" id="{9E4E15B0-BDD9-4638-CD15-C6B4583FB38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DFB11D97-C25D-C2A8-B192-C685BA66697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4F86CA6D-D089-1BE8-9456-E5B6A86516E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255CAB69-BC44-7AED-28CC-FD82F4540D4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4BD441B5-89E5-6391-3E71-77C395F4CE0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9" name="Rectangle 10">
                      <a:extLst>
                        <a:ext uri="{FF2B5EF4-FFF2-40B4-BE49-F238E27FC236}">
                          <a16:creationId xmlns:a16="http://schemas.microsoft.com/office/drawing/2014/main" id="{5380A741-67DB-2E50-CECB-8362C03E26F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1">
                      <a:extLst>
                        <a:ext uri="{FF2B5EF4-FFF2-40B4-BE49-F238E27FC236}">
                          <a16:creationId xmlns:a16="http://schemas.microsoft.com/office/drawing/2014/main" id="{416FEC05-8A0F-C595-6BFC-7E6FE9F44C8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79F9E203-6E7C-21D1-926F-C1425C79281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" name="Rectangle 13">
                      <a:extLst>
                        <a:ext uri="{FF2B5EF4-FFF2-40B4-BE49-F238E27FC236}">
                          <a16:creationId xmlns:a16="http://schemas.microsoft.com/office/drawing/2014/main" id="{96A25D45-4D0C-4FAB-B584-58DDB5FCBAA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4">
                      <a:extLst>
                        <a:ext uri="{FF2B5EF4-FFF2-40B4-BE49-F238E27FC236}">
                          <a16:creationId xmlns:a16="http://schemas.microsoft.com/office/drawing/2014/main" id="{DB5FAF31-914C-EA29-5D05-F5B1216A5DE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0">
                    <a:extLst>
                      <a:ext uri="{FF2B5EF4-FFF2-40B4-BE49-F238E27FC236}">
                        <a16:creationId xmlns:a16="http://schemas.microsoft.com/office/drawing/2014/main" id="{0F4B555C-3074-2352-9139-707524529C3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4F2609D4-4DAE-FDFB-358D-1F090031281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C078DAF0-FCBA-EBCF-00C4-AFF7F2461AE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1">
                    <a:extLst>
                      <a:ext uri="{FF2B5EF4-FFF2-40B4-BE49-F238E27FC236}">
                        <a16:creationId xmlns:a16="http://schemas.microsoft.com/office/drawing/2014/main" id="{B15BE686-0E21-C771-F7A8-8285B097937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2">
                      <a:extLst>
                        <a:ext uri="{FF2B5EF4-FFF2-40B4-BE49-F238E27FC236}">
                          <a16:creationId xmlns:a16="http://schemas.microsoft.com/office/drawing/2014/main" id="{BFEE9609-1A46-BE9E-0466-CCEBEC84BD3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13">
                      <a:extLst>
                        <a:ext uri="{FF2B5EF4-FFF2-40B4-BE49-F238E27FC236}">
                          <a16:creationId xmlns:a16="http://schemas.microsoft.com/office/drawing/2014/main" id="{093852CA-0706-6586-8536-F799544B480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85D4783A-8EB5-86F8-AFFC-CA57F31DC4B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BA0EC2EA-5245-AEF0-20EA-5DE9882F460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Object 8">
                <a:extLst>
                  <a:ext uri="{FF2B5EF4-FFF2-40B4-BE49-F238E27FC236}">
                    <a16:creationId xmlns:a16="http://schemas.microsoft.com/office/drawing/2014/main" id="{AFA11DC5-12C9-ED4F-9444-36AAA2CE5951}"/>
                  </a:ext>
                </a:extLst>
              </p:cNvPr>
              <p:cNvSpPr txBox="1"/>
              <p:nvPr/>
            </p:nvSpPr>
            <p:spPr bwMode="auto">
              <a:xfrm>
                <a:off x="4602192" y="4105361"/>
                <a:ext cx="2722563" cy="98266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700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Φ</m:t>
                      </m:r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𝜏</m:t>
                          </m:r>
                        </m:den>
                      </m:f>
                      <m:nary>
                        <m:nary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𝜏</m:t>
                          </m:r>
                        </m:sub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𝜏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m:rPr>
                              <m:sty m:val="p"/>
                            </m:r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𝜏</m:t>
                          </m:r>
                        </m:sup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𝜑</m:t>
                          </m:r>
                        </m:e>
                      </m:nary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𝜏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̅"/>
                          <m:ctrlP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𝜑</m:t>
                          </m:r>
                          <m:d>
                            <m:dPr>
                              <m:ctrlP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</m:e>
                      </m:ac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1" name="Object 8">
                <a:extLst>
                  <a:ext uri="{FF2B5EF4-FFF2-40B4-BE49-F238E27FC236}">
                    <a16:creationId xmlns:a16="http://schemas.microsoft.com/office/drawing/2014/main" id="{AFA11DC5-12C9-ED4F-9444-36AAA2CE595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602192" y="4105361"/>
                <a:ext cx="2722563" cy="982662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Object 4">
                <a:extLst>
                  <a:ext uri="{FF2B5EF4-FFF2-40B4-BE49-F238E27FC236}">
                    <a16:creationId xmlns:a16="http://schemas.microsoft.com/office/drawing/2014/main" id="{C81FBDDB-5C85-3B18-3B2D-B3EFBF68E912}"/>
                  </a:ext>
                </a:extLst>
              </p:cNvPr>
              <p:cNvSpPr txBox="1"/>
              <p:nvPr/>
            </p:nvSpPr>
            <p:spPr bwMode="auto">
              <a:xfrm>
                <a:off x="4495800" y="4905375"/>
                <a:ext cx="3241675" cy="98266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⇒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𝜏</m:t>
                          </m:r>
                        </m:den>
                      </m:f>
                      <m:nary>
                        <m:nary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𝜏</m:t>
                          </m:r>
                        </m:sub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𝜏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m:rPr>
                              <m:sty m:val="p"/>
                            </m:r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𝜏</m:t>
                          </m:r>
                        </m:sup>
                        <m:e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𝜑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</m:e>
                      </m:nary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𝜏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̅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sSup>
                            <m:sSupPr>
                              <m:ctrlPr>
                                <a:rPr lang="en-US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𝜑</m:t>
                              </m:r>
                            </m:e>
                            <m:sup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  <m:d>
                            <m:d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</m:e>
                      </m:acc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2" name="Object 4">
                <a:extLst>
                  <a:ext uri="{FF2B5EF4-FFF2-40B4-BE49-F238E27FC236}">
                    <a16:creationId xmlns:a16="http://schemas.microsoft.com/office/drawing/2014/main" id="{C81FBDDB-5C85-3B18-3B2D-B3EFBF68E91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495800" y="4905375"/>
                <a:ext cx="3241675" cy="982663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Object 5">
                <a:extLst>
                  <a:ext uri="{FF2B5EF4-FFF2-40B4-BE49-F238E27FC236}">
                    <a16:creationId xmlns:a16="http://schemas.microsoft.com/office/drawing/2014/main" id="{629CF446-B975-5D0B-6FF1-4CF783D4CCA6}"/>
                  </a:ext>
                </a:extLst>
              </p:cNvPr>
              <p:cNvSpPr txBox="1"/>
              <p:nvPr/>
            </p:nvSpPr>
            <p:spPr bwMode="auto">
              <a:xfrm>
                <a:off x="4647537" y="5691187"/>
                <a:ext cx="2917825" cy="98266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𝜏</m:t>
                          </m:r>
                        </m:den>
                      </m:f>
                      <m:nary>
                        <m:nary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𝜏</m:t>
                          </m:r>
                        </m:sub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𝜏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m:rPr>
                              <m:sty m:val="p"/>
                            </m:r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𝜏</m:t>
                          </m:r>
                        </m:sup>
                        <m:e>
                          <m:r>
                            <m:rPr>
                              <m:sty m:val="p"/>
                            </m:r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Φ</m:t>
                          </m:r>
                        </m:e>
                      </m:nary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𝜏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̅"/>
                          <m:ctrlP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m:rPr>
                              <m:sty m:val="p"/>
                            </m:r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Φ</m:t>
                          </m:r>
                        </m:e>
                      </m:acc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Φ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3" name="Object 5">
                <a:extLst>
                  <a:ext uri="{FF2B5EF4-FFF2-40B4-BE49-F238E27FC236}">
                    <a16:creationId xmlns:a16="http://schemas.microsoft.com/office/drawing/2014/main" id="{629CF446-B975-5D0B-6FF1-4CF783D4CCA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647537" y="5691187"/>
                <a:ext cx="2917825" cy="982663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565211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4" grpId="0"/>
      <p:bldP spid="2055" grpId="0"/>
      <p:bldP spid="2056" grpId="0"/>
      <p:bldP spid="2050" grpId="0" build="p"/>
      <p:bldP spid="2058" grpId="0"/>
      <p:bldP spid="21" grpId="0"/>
      <p:bldP spid="22" grpId="0"/>
      <p:bldP spid="2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60" name="Title 1">
            <a:extLst>
              <a:ext uri="{FF2B5EF4-FFF2-40B4-BE49-F238E27FC236}">
                <a16:creationId xmlns:a16="http://schemas.microsoft.com/office/drawing/2014/main" id="{0F234CBD-9D76-BBAA-F833-CF67632709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97107" y="165797"/>
            <a:ext cx="6413623" cy="1143000"/>
          </a:xfrm>
        </p:spPr>
        <p:txBody>
          <a:bodyPr/>
          <a:lstStyle/>
          <a:p>
            <a:r>
              <a:rPr lang="en-US" altLang="en-US" sz="2800" dirty="0"/>
              <a:t>Reynolds Averaging of Continuity Equations: Steady Turbulent Pipe Flows</a:t>
            </a:r>
          </a:p>
        </p:txBody>
      </p:sp>
      <p:graphicFrame>
        <p:nvGraphicFramePr>
          <p:cNvPr id="34822" name="Object 6">
            <a:extLst>
              <a:ext uri="{FF2B5EF4-FFF2-40B4-BE49-F238E27FC236}">
                <a16:creationId xmlns:a16="http://schemas.microsoft.com/office/drawing/2014/main" id="{0B4D9A73-4EFD-6406-4B84-A3C552B5A79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85800" y="5334000"/>
          <a:ext cx="3171825" cy="1219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231560" imgH="444240" progId="Equation.3">
                  <p:embed/>
                </p:oleObj>
              </mc:Choice>
              <mc:Fallback>
                <p:oleObj name="Equation" r:id="rId2" imgW="1231560" imgH="444240" progId="Equation.3">
                  <p:embed/>
                  <p:pic>
                    <p:nvPicPr>
                      <p:cNvPr id="34822" name="Object 6">
                        <a:extLst>
                          <a:ext uri="{FF2B5EF4-FFF2-40B4-BE49-F238E27FC236}">
                            <a16:creationId xmlns:a16="http://schemas.microsoft.com/office/drawing/2014/main" id="{0B4D9A73-4EFD-6406-4B84-A3C552B5A79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5334000"/>
                        <a:ext cx="3171825" cy="1219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ct 7">
            <a:extLst>
              <a:ext uri="{FF2B5EF4-FFF2-40B4-BE49-F238E27FC236}">
                <a16:creationId xmlns:a16="http://schemas.microsoft.com/office/drawing/2014/main" id="{590C23D1-EC0D-F521-0F8F-052270C62BD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495800" y="5292725"/>
          <a:ext cx="3171825" cy="1149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231560" imgH="419040" progId="Equation.3">
                  <p:embed/>
                </p:oleObj>
              </mc:Choice>
              <mc:Fallback>
                <p:oleObj name="Equation" r:id="rId4" imgW="1231560" imgH="419040" progId="Equation.3">
                  <p:embed/>
                  <p:pic>
                    <p:nvPicPr>
                      <p:cNvPr id="2" name="Object 7">
                        <a:extLst>
                          <a:ext uri="{FF2B5EF4-FFF2-40B4-BE49-F238E27FC236}">
                            <a16:creationId xmlns:a16="http://schemas.microsoft.com/office/drawing/2014/main" id="{590C23D1-EC0D-F521-0F8F-052270C62BD3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95800" y="5292725"/>
                        <a:ext cx="3171825" cy="1149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" name="Group 2">
            <a:extLst>
              <a:ext uri="{FF2B5EF4-FFF2-40B4-BE49-F238E27FC236}">
                <a16:creationId xmlns:a16="http://schemas.microsoft.com/office/drawing/2014/main" id="{CE9398F1-D3C9-7C67-EC76-758BB2C2D5A9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4" name="Picture 3" descr="Logo usage Guidelines">
              <a:extLst>
                <a:ext uri="{FF2B5EF4-FFF2-40B4-BE49-F238E27FC236}">
                  <a16:creationId xmlns:a16="http://schemas.microsoft.com/office/drawing/2014/main" id="{35B8A3C2-CAD6-B3D4-0495-0AF2EA51A81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5" name="Group 38">
              <a:extLst>
                <a:ext uri="{FF2B5EF4-FFF2-40B4-BE49-F238E27FC236}">
                  <a16:creationId xmlns:a16="http://schemas.microsoft.com/office/drawing/2014/main" id="{A76F91A9-DBAA-702B-571B-0059E929D0F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19">
                <a:extLst>
                  <a:ext uri="{FF2B5EF4-FFF2-40B4-BE49-F238E27FC236}">
                    <a16:creationId xmlns:a16="http://schemas.microsoft.com/office/drawing/2014/main" id="{D43BB5D5-E76C-FB3B-8FC5-0FB776B3BD2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DA55C77E-56E9-B034-7E34-1EE9F2DDBDF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9E7C1B20-DE9E-BA82-F018-4183CAED721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0" name="Rectangle 10">
                      <a:extLst>
                        <a:ext uri="{FF2B5EF4-FFF2-40B4-BE49-F238E27FC236}">
                          <a16:creationId xmlns:a16="http://schemas.microsoft.com/office/drawing/2014/main" id="{7B7C09FE-DF68-2D80-90E2-4BAF658F2C9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11">
                      <a:extLst>
                        <a:ext uri="{FF2B5EF4-FFF2-40B4-BE49-F238E27FC236}">
                          <a16:creationId xmlns:a16="http://schemas.microsoft.com/office/drawing/2014/main" id="{6280C6DD-CF7E-D436-7705-ED7D7E268E8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0">
                    <a:extLst>
                      <a:ext uri="{FF2B5EF4-FFF2-40B4-BE49-F238E27FC236}">
                        <a16:creationId xmlns:a16="http://schemas.microsoft.com/office/drawing/2014/main" id="{613E1C66-C7D4-AC47-D2B8-1DA3E500A7B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8" name="Rectangle 13">
                      <a:extLst>
                        <a:ext uri="{FF2B5EF4-FFF2-40B4-BE49-F238E27FC236}">
                          <a16:creationId xmlns:a16="http://schemas.microsoft.com/office/drawing/2014/main" id="{F4488488-6DA6-6D2A-CE2A-91352A51947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14">
                      <a:extLst>
                        <a:ext uri="{FF2B5EF4-FFF2-40B4-BE49-F238E27FC236}">
                          <a16:creationId xmlns:a16="http://schemas.microsoft.com/office/drawing/2014/main" id="{E95F6659-568F-08D9-AA33-EDF673FFFD6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1">
                    <a:extLst>
                      <a:ext uri="{FF2B5EF4-FFF2-40B4-BE49-F238E27FC236}">
                        <a16:creationId xmlns:a16="http://schemas.microsoft.com/office/drawing/2014/main" id="{393F4BAF-776C-DD20-6CF6-AE315AE0911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AA2EDB2A-D2FD-8039-D564-9D9CC4AAEDD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3728A6A2-8157-1799-BF2A-6096A2E1713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2">
                    <a:extLst>
                      <a:ext uri="{FF2B5EF4-FFF2-40B4-BE49-F238E27FC236}">
                        <a16:creationId xmlns:a16="http://schemas.microsoft.com/office/drawing/2014/main" id="{332C66AF-FB18-A53B-8929-001A330AA06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4" name="Rectangle 13">
                      <a:extLst>
                        <a:ext uri="{FF2B5EF4-FFF2-40B4-BE49-F238E27FC236}">
                          <a16:creationId xmlns:a16="http://schemas.microsoft.com/office/drawing/2014/main" id="{A6EFAB13-C855-8553-CA63-82B7FE162DB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7CCBFCB3-FB61-FBB4-DDB6-9162407EEF1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9" name="Rectangle 21">
                  <a:extLst>
                    <a:ext uri="{FF2B5EF4-FFF2-40B4-BE49-F238E27FC236}">
                      <a16:creationId xmlns:a16="http://schemas.microsoft.com/office/drawing/2014/main" id="{AF3AC06C-E5A0-F96A-290F-C0C4DD9C257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7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EFD6AF25-71DF-B12B-5439-8FA9BFD6FA0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Object 16">
                <a:extLst>
                  <a:ext uri="{FF2B5EF4-FFF2-40B4-BE49-F238E27FC236}">
                    <a16:creationId xmlns:a16="http://schemas.microsoft.com/office/drawing/2014/main" id="{161DA3B0-524C-8C90-0B2A-5D46DCE8ED9D}"/>
                  </a:ext>
                </a:extLst>
              </p:cNvPr>
              <p:cNvSpPr txBox="1"/>
              <p:nvPr/>
            </p:nvSpPr>
            <p:spPr bwMode="auto">
              <a:xfrm>
                <a:off x="3629025" y="1331463"/>
                <a:ext cx="5665787" cy="12192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bar>
                        <m:barPr>
                          <m:pos m:val="top"/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d>
                                <m:dPr>
                                  <m:ctrlPr>
                                    <a:rPr lang="en-IN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𝑈</m:t>
                                  </m:r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sSup>
                                    <m:sSupPr>
                                      <m:ctrlPr>
                                        <a:rPr lang="en-US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𝑢</m:t>
                                      </m:r>
                                    </m:e>
                                    <m:sup>
                                      <m:r>
                                        <a:rPr lang="en-US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</m:d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den>
                          </m:f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d>
                                <m:d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sSup>
                                    <m:sSup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𝑣</m:t>
                                      </m:r>
                                    </m:e>
                                    <m:sup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</m:d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den>
                          </m:f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d>
                                <m:d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𝑊</m:t>
                                  </m:r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sSup>
                                    <m:sSup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𝑤</m:t>
                                      </m:r>
                                    </m:e>
                                    <m:sup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</m:d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den>
                          </m:f>
                        </m:e>
                      </m:ba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2" name="Object 16">
                <a:extLst>
                  <a:ext uri="{FF2B5EF4-FFF2-40B4-BE49-F238E27FC236}">
                    <a16:creationId xmlns:a16="http://schemas.microsoft.com/office/drawing/2014/main" id="{161DA3B0-524C-8C90-0B2A-5D46DCE8ED9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629025" y="1331463"/>
                <a:ext cx="5665787" cy="121920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Object 7">
                <a:extLst>
                  <a:ext uri="{FF2B5EF4-FFF2-40B4-BE49-F238E27FC236}">
                    <a16:creationId xmlns:a16="http://schemas.microsoft.com/office/drawing/2014/main" id="{10C6CB43-0E83-64C6-9E27-51AF435469EA}"/>
                  </a:ext>
                </a:extLst>
              </p:cNvPr>
              <p:cNvSpPr txBox="1"/>
              <p:nvPr/>
            </p:nvSpPr>
            <p:spPr bwMode="auto">
              <a:xfrm>
                <a:off x="457200" y="1438275"/>
                <a:ext cx="3171825" cy="114935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  <m:d>
                                <m:dPr>
                                  <m:ctrlPr>
                                    <a:rPr lang="en-US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d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den>
                          </m:f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  <m:d>
                                <m:d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d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den>
                          </m:f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  <m:d>
                                <m:d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d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den>
                          </m:f>
                        </m:e>
                      </m:acc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5" name="Object 7">
                <a:extLst>
                  <a:ext uri="{FF2B5EF4-FFF2-40B4-BE49-F238E27FC236}">
                    <a16:creationId xmlns:a16="http://schemas.microsoft.com/office/drawing/2014/main" id="{10C6CB43-0E83-64C6-9E27-51AF435469E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57200" y="1438275"/>
                <a:ext cx="3171825" cy="114935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Object 16">
                <a:extLst>
                  <a:ext uri="{FF2B5EF4-FFF2-40B4-BE49-F238E27FC236}">
                    <a16:creationId xmlns:a16="http://schemas.microsoft.com/office/drawing/2014/main" id="{325CA407-58C5-8B5B-5936-C5DD11FF5B0F}"/>
                  </a:ext>
                </a:extLst>
              </p:cNvPr>
              <p:cNvSpPr txBox="1"/>
              <p:nvPr/>
            </p:nvSpPr>
            <p:spPr bwMode="auto">
              <a:xfrm>
                <a:off x="1649207" y="2434326"/>
                <a:ext cx="5953125" cy="12192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bar>
                        <m:barPr>
                          <m:pos m:val="top"/>
                          <m:ctrlP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</m:num>
                            <m:den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den>
                          </m:f>
                        </m:e>
                      </m:ba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acc>
                        <m:accPr>
                          <m:chr m:val="̅"/>
                          <m:ctrlP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num>
                            <m:den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den>
                          </m:f>
                        </m:e>
                      </m:acc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acc>
                        <m:accPr>
                          <m:chr m:val="̅"/>
                          <m:ctrlP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num>
                            <m:den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den>
                          </m:f>
                        </m:e>
                      </m:acc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acc>
                        <m:accPr>
                          <m:chr m:val="̅"/>
                          <m:ctrlP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num>
                            <m:den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den>
                          </m:f>
                        </m:e>
                      </m:acc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acc>
                        <m:accPr>
                          <m:chr m:val="̅"/>
                          <m:ctrlP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𝑊</m:t>
                              </m:r>
                            </m:num>
                            <m:den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den>
                          </m:f>
                        </m:e>
                      </m:acc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acc>
                        <m:accPr>
                          <m:chr m:val="̅"/>
                          <m:ctrlP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num>
                            <m:den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den>
                          </m:f>
                        </m:e>
                      </m:acc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6" name="Object 16">
                <a:extLst>
                  <a:ext uri="{FF2B5EF4-FFF2-40B4-BE49-F238E27FC236}">
                    <a16:creationId xmlns:a16="http://schemas.microsoft.com/office/drawing/2014/main" id="{325CA407-58C5-8B5B-5936-C5DD11FF5B0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649207" y="2434326"/>
                <a:ext cx="5953125" cy="121920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Object 16">
                <a:extLst>
                  <a:ext uri="{FF2B5EF4-FFF2-40B4-BE49-F238E27FC236}">
                    <a16:creationId xmlns:a16="http://schemas.microsoft.com/office/drawing/2014/main" id="{9598042C-0527-3A0C-580B-ABABD1775157}"/>
                  </a:ext>
                </a:extLst>
              </p:cNvPr>
              <p:cNvSpPr txBox="1"/>
              <p:nvPr/>
            </p:nvSpPr>
            <p:spPr bwMode="auto">
              <a:xfrm>
                <a:off x="1541668" y="3690488"/>
                <a:ext cx="5953125" cy="12192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acc>
                            <m:accPr>
                              <m:chr m:val="̅"/>
                              <m:ctrlPr>
                                <a:rPr lang="en-US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</m:e>
                          </m:acc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acc>
                            <m:accPr>
                              <m:chr m:val="̅"/>
                              <m:ctrlPr>
                                <a:rPr lang="en-US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e>
                          </m:acc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acc>
                            <m:accPr>
                              <m:chr m:val="̅"/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</m:acc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+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acc>
                            <m:accPr>
                              <m:chr m:val="̅"/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e>
                          </m:acc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acc>
                            <m:accPr>
                              <m:chr m:val="̅"/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𝑊</m:t>
                              </m:r>
                            </m:e>
                          </m:acc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+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acc>
                            <m:accPr>
                              <m:chr m:val="̅"/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e>
                          </m:acc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7" name="Object 16">
                <a:extLst>
                  <a:ext uri="{FF2B5EF4-FFF2-40B4-BE49-F238E27FC236}">
                    <a16:creationId xmlns:a16="http://schemas.microsoft.com/office/drawing/2014/main" id="{9598042C-0527-3A0C-580B-ABABD177515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541668" y="3690488"/>
                <a:ext cx="5953125" cy="1219200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23" name="Ink 22">
                <a:extLst>
                  <a:ext uri="{FF2B5EF4-FFF2-40B4-BE49-F238E27FC236}">
                    <a16:creationId xmlns:a16="http://schemas.microsoft.com/office/drawing/2014/main" id="{3EF6BBD5-DB5B-0E40-07B8-20883DDB7EB4}"/>
                  </a:ext>
                </a:extLst>
              </p14:cNvPr>
              <p14:cNvContentPartPr/>
              <p14:nvPr/>
            </p14:nvContentPartPr>
            <p14:xfrm>
              <a:off x="2598480" y="3555720"/>
              <a:ext cx="4020840" cy="565200"/>
            </p14:xfrm>
          </p:contentPart>
        </mc:Choice>
        <mc:Fallback xmlns="">
          <p:pic>
            <p:nvPicPr>
              <p:cNvPr id="23" name="Ink 22">
                <a:extLst>
                  <a:ext uri="{FF2B5EF4-FFF2-40B4-BE49-F238E27FC236}">
                    <a16:creationId xmlns:a16="http://schemas.microsoft.com/office/drawing/2014/main" id="{3EF6BBD5-DB5B-0E40-07B8-20883DDB7EB4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2589120" y="3546360"/>
                <a:ext cx="4039560" cy="58392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348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5" grpId="0"/>
      <p:bldP spid="26" grpId="0"/>
      <p:bldP spid="2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272" name="Ink 9">
                <a:extLst>
                  <a:ext uri="{FF2B5EF4-FFF2-40B4-BE49-F238E27FC236}">
                    <a16:creationId xmlns:a16="http://schemas.microsoft.com/office/drawing/2014/main" id="{B8FE226E-6D14-9626-79CA-EECDF8C6D597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512763" y="2093913"/>
              <a:ext cx="8428037" cy="4425950"/>
            </p14:xfrm>
          </p:contentPart>
        </mc:Choice>
        <mc:Fallback xmlns="">
          <p:pic>
            <p:nvPicPr>
              <p:cNvPr id="11272" name="Ink 9">
                <a:extLst>
                  <a:ext uri="{FF2B5EF4-FFF2-40B4-BE49-F238E27FC236}">
                    <a16:creationId xmlns:a16="http://schemas.microsoft.com/office/drawing/2014/main" id="{B8FE226E-6D14-9626-79CA-EECDF8C6D597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503402" y="2084551"/>
                <a:ext cx="8446760" cy="4444674"/>
              </a:xfrm>
              <a:prstGeom prst="rect">
                <a:avLst/>
              </a:prstGeom>
            </p:spPr>
          </p:pic>
        </mc:Fallback>
      </mc:AlternateContent>
      <p:sp>
        <p:nvSpPr>
          <p:cNvPr id="19" name="Title 5">
            <a:extLst>
              <a:ext uri="{FF2B5EF4-FFF2-40B4-BE49-F238E27FC236}">
                <a16:creationId xmlns:a16="http://schemas.microsoft.com/office/drawing/2014/main" id="{CC186811-9080-D309-1D19-EB736BA6B3D2}"/>
              </a:ext>
            </a:extLst>
          </p:cNvPr>
          <p:cNvSpPr txBox="1">
            <a:spLocks/>
          </p:cNvSpPr>
          <p:nvPr/>
        </p:nvSpPr>
        <p:spPr>
          <a:xfrm>
            <a:off x="1447800" y="274819"/>
            <a:ext cx="6858000" cy="944381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2800" kern="0" dirty="0"/>
              <a:t>Reynolds Averaging od </a:t>
            </a:r>
            <a:r>
              <a:rPr lang="en-US" altLang="en-US" sz="2800" i="1" kern="0" dirty="0"/>
              <a:t>X</a:t>
            </a:r>
            <a:r>
              <a:rPr lang="en-US" altLang="en-US" sz="2800" kern="0" dirty="0"/>
              <a:t>-momentum Equation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DC673967-FB6F-F673-28DC-3F9A2C54E1B6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2" name="Picture 21" descr="Logo usage Guidelines">
              <a:extLst>
                <a:ext uri="{FF2B5EF4-FFF2-40B4-BE49-F238E27FC236}">
                  <a16:creationId xmlns:a16="http://schemas.microsoft.com/office/drawing/2014/main" id="{55E43D68-C8BF-B9C5-78FB-4BD814A7AC2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3" name="Group 38">
              <a:extLst>
                <a:ext uri="{FF2B5EF4-FFF2-40B4-BE49-F238E27FC236}">
                  <a16:creationId xmlns:a16="http://schemas.microsoft.com/office/drawing/2014/main" id="{C90315AE-5647-0797-E7F7-8A0160E065C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4" name="Group 19">
                <a:extLst>
                  <a:ext uri="{FF2B5EF4-FFF2-40B4-BE49-F238E27FC236}">
                    <a16:creationId xmlns:a16="http://schemas.microsoft.com/office/drawing/2014/main" id="{74BA82F8-537E-7824-073C-A20700A8AFA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26" name="Group 25">
                  <a:extLst>
                    <a:ext uri="{FF2B5EF4-FFF2-40B4-BE49-F238E27FC236}">
                      <a16:creationId xmlns:a16="http://schemas.microsoft.com/office/drawing/2014/main" id="{E0B55803-CF8A-C926-EE5D-2D4FCEAF38E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28" name="Group 27">
                    <a:extLst>
                      <a:ext uri="{FF2B5EF4-FFF2-40B4-BE49-F238E27FC236}">
                        <a16:creationId xmlns:a16="http://schemas.microsoft.com/office/drawing/2014/main" id="{51D4E7F7-24F5-2E06-3395-429001783A9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37898" name="Rectangle 10">
                      <a:extLst>
                        <a:ext uri="{FF2B5EF4-FFF2-40B4-BE49-F238E27FC236}">
                          <a16:creationId xmlns:a16="http://schemas.microsoft.com/office/drawing/2014/main" id="{FD37A423-685E-7976-7AC3-5164BE89388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7899" name="Rectangle 11">
                      <a:extLst>
                        <a:ext uri="{FF2B5EF4-FFF2-40B4-BE49-F238E27FC236}">
                          <a16:creationId xmlns:a16="http://schemas.microsoft.com/office/drawing/2014/main" id="{71F3A6E6-5345-717E-F4AC-35822280F3A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9" name="Group 28">
                    <a:extLst>
                      <a:ext uri="{FF2B5EF4-FFF2-40B4-BE49-F238E27FC236}">
                        <a16:creationId xmlns:a16="http://schemas.microsoft.com/office/drawing/2014/main" id="{2F627FFD-55DC-B72E-F00D-A39D912ECDB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37896" name="Rectangle 13">
                      <a:extLst>
                        <a:ext uri="{FF2B5EF4-FFF2-40B4-BE49-F238E27FC236}">
                          <a16:creationId xmlns:a16="http://schemas.microsoft.com/office/drawing/2014/main" id="{7713F07D-729E-D756-21B8-5406CF1E7BA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7897" name="Rectangle 14">
                      <a:extLst>
                        <a:ext uri="{FF2B5EF4-FFF2-40B4-BE49-F238E27FC236}">
                          <a16:creationId xmlns:a16="http://schemas.microsoft.com/office/drawing/2014/main" id="{C084C960-2772-95F6-7B8A-12EFE8B040D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0" name="Group 29">
                    <a:extLst>
                      <a:ext uri="{FF2B5EF4-FFF2-40B4-BE49-F238E27FC236}">
                        <a16:creationId xmlns:a16="http://schemas.microsoft.com/office/drawing/2014/main" id="{27AFDA64-F2DE-16AB-0E39-9DC94BDAE26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37894" name="Rectangle 37893">
                      <a:extLst>
                        <a:ext uri="{FF2B5EF4-FFF2-40B4-BE49-F238E27FC236}">
                          <a16:creationId xmlns:a16="http://schemas.microsoft.com/office/drawing/2014/main" id="{36043E56-DC4D-75C3-8DC2-10846E65B0E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7895" name="Rectangle 37894">
                      <a:extLst>
                        <a:ext uri="{FF2B5EF4-FFF2-40B4-BE49-F238E27FC236}">
                          <a16:creationId xmlns:a16="http://schemas.microsoft.com/office/drawing/2014/main" id="{8153EEFF-6A74-AB3B-8A51-9305F70D2B6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1" name="Group 30">
                    <a:extLst>
                      <a:ext uri="{FF2B5EF4-FFF2-40B4-BE49-F238E27FC236}">
                        <a16:creationId xmlns:a16="http://schemas.microsoft.com/office/drawing/2014/main" id="{07D40697-8429-9BB3-A514-8561BAECE2B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37888" name="Rectangle 37887">
                      <a:extLst>
                        <a:ext uri="{FF2B5EF4-FFF2-40B4-BE49-F238E27FC236}">
                          <a16:creationId xmlns:a16="http://schemas.microsoft.com/office/drawing/2014/main" id="{4BD1D628-9107-1242-B864-F8C8EAEDAA9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7889" name="Rectangle 37888">
                      <a:extLst>
                        <a:ext uri="{FF2B5EF4-FFF2-40B4-BE49-F238E27FC236}">
                          <a16:creationId xmlns:a16="http://schemas.microsoft.com/office/drawing/2014/main" id="{CC10A24E-316D-24BF-9324-E114D684F56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27" name="Rectangle 21">
                  <a:extLst>
                    <a:ext uri="{FF2B5EF4-FFF2-40B4-BE49-F238E27FC236}">
                      <a16:creationId xmlns:a16="http://schemas.microsoft.com/office/drawing/2014/main" id="{02FC71F7-35CA-2216-9BF3-B07C2C61B01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5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37889F38-E0BC-8047-D712-1CF06C54DC9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Object 14">
                <a:extLst>
                  <a:ext uri="{FF2B5EF4-FFF2-40B4-BE49-F238E27FC236}">
                    <a16:creationId xmlns:a16="http://schemas.microsoft.com/office/drawing/2014/main" id="{4286987B-51AE-1B02-014C-853041C66FF9}"/>
                  </a:ext>
                </a:extLst>
              </p:cNvPr>
              <p:cNvSpPr txBox="1"/>
              <p:nvPr/>
            </p:nvSpPr>
            <p:spPr bwMode="auto">
              <a:xfrm>
                <a:off x="604268" y="1965952"/>
                <a:ext cx="7854950" cy="97472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m:rPr>
                              <m:sty m:val="p"/>
                            </m:r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ρ</m:t>
                          </m:r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τ</m:t>
                                  </m:r>
                                </m:den>
                              </m:f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den>
                              </m:f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den>
                              </m:f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den>
                              </m:f>
                            </m:e>
                          </m:d>
                        </m:e>
                      </m:acc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acc>
                        <m:accPr>
                          <m:chr m:val="̅"/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den>
                          </m:f>
                        </m:e>
                      </m:acc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acc>
                        <m:accPr>
                          <m:chr m:val="̅"/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m:rPr>
                              <m:sty m:val="p"/>
                            </m:r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μ</m:t>
                          </m:r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𝜕</m:t>
                                      </m:r>
                                    </m:e>
                                    <m:sup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sSup>
                                    <m:sSup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p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den>
                              </m:f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𝜕</m:t>
                                      </m:r>
                                    </m:e>
                                    <m:sup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sSup>
                                    <m:sSup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  <m:sup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den>
                              </m:f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𝜕</m:t>
                                      </m:r>
                                    </m:e>
                                    <m:sup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sSup>
                                    <m:sSup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𝑧</m:t>
                                      </m:r>
                                    </m:e>
                                    <m:sup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den>
                              </m:f>
                            </m:e>
                          </m:d>
                        </m:e>
                      </m:acc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" name="Object 14">
                <a:extLst>
                  <a:ext uri="{FF2B5EF4-FFF2-40B4-BE49-F238E27FC236}">
                    <a16:creationId xmlns:a16="http://schemas.microsoft.com/office/drawing/2014/main" id="{4286987B-51AE-1B02-014C-853041C66FF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04268" y="1965952"/>
                <a:ext cx="7854950" cy="974725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Object 14">
                <a:extLst>
                  <a:ext uri="{FF2B5EF4-FFF2-40B4-BE49-F238E27FC236}">
                    <a16:creationId xmlns:a16="http://schemas.microsoft.com/office/drawing/2014/main" id="{324284BD-6E2C-804C-6DD1-627AB4F5BADA}"/>
                  </a:ext>
                </a:extLst>
              </p:cNvPr>
              <p:cNvSpPr txBox="1"/>
              <p:nvPr/>
            </p:nvSpPr>
            <p:spPr bwMode="auto">
              <a:xfrm>
                <a:off x="644525" y="3123866"/>
                <a:ext cx="7854950" cy="97472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ρ</m:t>
                      </m:r>
                      <m:acc>
                        <m:accPr>
                          <m:chr m:val="̅"/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τ</m:t>
                                  </m:r>
                                </m:den>
                              </m:f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den>
                              </m:f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den>
                              </m:f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den>
                              </m:f>
                            </m:e>
                          </m:d>
                        </m:e>
                      </m:acc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acc>
                        <m:accPr>
                          <m:chr m:val="̅"/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den>
                          </m:f>
                        </m:e>
                      </m:acc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m:rPr>
                          <m:sty m:val="p"/>
                        </m:rP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μ</m:t>
                      </m:r>
                      <m:acc>
                        <m:accPr>
                          <m:chr m:val="̅"/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𝜕</m:t>
                                      </m:r>
                                    </m:e>
                                    <m:sup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sSup>
                                    <m:sSup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p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den>
                              </m:f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𝜕</m:t>
                                      </m:r>
                                    </m:e>
                                    <m:sup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sSup>
                                    <m:sSup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  <m:sup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den>
                              </m:f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𝜕</m:t>
                                      </m:r>
                                    </m:e>
                                    <m:sup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sSup>
                                    <m:sSup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𝑧</m:t>
                                      </m:r>
                                    </m:e>
                                    <m:sup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den>
                              </m:f>
                            </m:e>
                          </m:d>
                        </m:e>
                      </m:acc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3" name="Object 14">
                <a:extLst>
                  <a:ext uri="{FF2B5EF4-FFF2-40B4-BE49-F238E27FC236}">
                    <a16:creationId xmlns:a16="http://schemas.microsoft.com/office/drawing/2014/main" id="{324284BD-6E2C-804C-6DD1-627AB4F5BAD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44525" y="3123866"/>
                <a:ext cx="7854950" cy="974725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00B553AB-05D7-8E2B-9730-3E5596B81B08}"/>
              </a:ext>
            </a:extLst>
          </p:cNvPr>
          <p:cNvSpPr txBox="1"/>
          <p:nvPr/>
        </p:nvSpPr>
        <p:spPr>
          <a:xfrm>
            <a:off x="689225" y="1300610"/>
            <a:ext cx="61731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For Steady Incompressible Turbulent Pipe Flow: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330BC452-566A-60A2-8388-2BE2CD2E8306}"/>
                  </a:ext>
                </a:extLst>
              </p14:cNvPr>
              <p14:cNvContentPartPr/>
              <p14:nvPr/>
            </p14:nvContentPartPr>
            <p14:xfrm>
              <a:off x="934920" y="2090160"/>
              <a:ext cx="2921760" cy="403524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330BC452-566A-60A2-8388-2BE2CD2E8306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925560" y="2080800"/>
                <a:ext cx="2940480" cy="40539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9455768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8D45C5-648D-BCC2-EC05-8008325067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272" name="Ink 9">
                <a:extLst>
                  <a:ext uri="{FF2B5EF4-FFF2-40B4-BE49-F238E27FC236}">
                    <a16:creationId xmlns:a16="http://schemas.microsoft.com/office/drawing/2014/main" id="{9411373E-BA45-C26C-7AA4-2A29461F62AA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512763" y="2093913"/>
              <a:ext cx="8428037" cy="4425950"/>
            </p14:xfrm>
          </p:contentPart>
        </mc:Choice>
        <mc:Fallback xmlns="">
          <p:pic>
            <p:nvPicPr>
              <p:cNvPr id="11272" name="Ink 9">
                <a:extLst>
                  <a:ext uri="{FF2B5EF4-FFF2-40B4-BE49-F238E27FC236}">
                    <a16:creationId xmlns:a16="http://schemas.microsoft.com/office/drawing/2014/main" id="{B8FE226E-6D14-9626-79CA-EECDF8C6D597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503402" y="2084551"/>
                <a:ext cx="8446760" cy="4444674"/>
              </a:xfrm>
              <a:prstGeom prst="rect">
                <a:avLst/>
              </a:prstGeom>
            </p:spPr>
          </p:pic>
        </mc:Fallback>
      </mc:AlternateContent>
      <p:sp>
        <p:nvSpPr>
          <p:cNvPr id="19" name="Title 5">
            <a:extLst>
              <a:ext uri="{FF2B5EF4-FFF2-40B4-BE49-F238E27FC236}">
                <a16:creationId xmlns:a16="http://schemas.microsoft.com/office/drawing/2014/main" id="{6B448422-6E15-FC4D-CBD8-1FC57F51735B}"/>
              </a:ext>
            </a:extLst>
          </p:cNvPr>
          <p:cNvSpPr txBox="1">
            <a:spLocks/>
          </p:cNvSpPr>
          <p:nvPr/>
        </p:nvSpPr>
        <p:spPr>
          <a:xfrm>
            <a:off x="1447800" y="274819"/>
            <a:ext cx="6858000" cy="944381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2800" kern="0" dirty="0"/>
              <a:t>Reynolds Averaging od </a:t>
            </a:r>
            <a:r>
              <a:rPr lang="en-US" altLang="en-US" sz="2800" i="1" kern="0" dirty="0"/>
              <a:t>X</a:t>
            </a:r>
            <a:r>
              <a:rPr lang="en-US" altLang="en-US" sz="2800" kern="0" dirty="0"/>
              <a:t>-momentum Equation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F60C56BB-3547-F9D1-BD61-1BBDC33634FC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2" name="Picture 21" descr="Logo usage Guidelines">
              <a:extLst>
                <a:ext uri="{FF2B5EF4-FFF2-40B4-BE49-F238E27FC236}">
                  <a16:creationId xmlns:a16="http://schemas.microsoft.com/office/drawing/2014/main" id="{3FFD240F-CB3F-DB3C-E248-B61864404A0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3" name="Group 38">
              <a:extLst>
                <a:ext uri="{FF2B5EF4-FFF2-40B4-BE49-F238E27FC236}">
                  <a16:creationId xmlns:a16="http://schemas.microsoft.com/office/drawing/2014/main" id="{AA84A916-1B0A-80D6-2A8A-92CB7A33E80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4" name="Group 19">
                <a:extLst>
                  <a:ext uri="{FF2B5EF4-FFF2-40B4-BE49-F238E27FC236}">
                    <a16:creationId xmlns:a16="http://schemas.microsoft.com/office/drawing/2014/main" id="{7F878C6A-C088-459E-0317-475872AD6BB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26" name="Group 25">
                  <a:extLst>
                    <a:ext uri="{FF2B5EF4-FFF2-40B4-BE49-F238E27FC236}">
                      <a16:creationId xmlns:a16="http://schemas.microsoft.com/office/drawing/2014/main" id="{76EC01DE-98C6-FCF5-BAD1-5319DFA08A7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28" name="Group 27">
                    <a:extLst>
                      <a:ext uri="{FF2B5EF4-FFF2-40B4-BE49-F238E27FC236}">
                        <a16:creationId xmlns:a16="http://schemas.microsoft.com/office/drawing/2014/main" id="{386270C0-5BFD-F9A9-0580-9231311C485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37898" name="Rectangle 10">
                      <a:extLst>
                        <a:ext uri="{FF2B5EF4-FFF2-40B4-BE49-F238E27FC236}">
                          <a16:creationId xmlns:a16="http://schemas.microsoft.com/office/drawing/2014/main" id="{B986DA37-6639-12C8-B25A-C1D497B6B3A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7899" name="Rectangle 11">
                      <a:extLst>
                        <a:ext uri="{FF2B5EF4-FFF2-40B4-BE49-F238E27FC236}">
                          <a16:creationId xmlns:a16="http://schemas.microsoft.com/office/drawing/2014/main" id="{8F934946-A5A6-9588-ABFB-4D7999DB36C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9" name="Group 28">
                    <a:extLst>
                      <a:ext uri="{FF2B5EF4-FFF2-40B4-BE49-F238E27FC236}">
                        <a16:creationId xmlns:a16="http://schemas.microsoft.com/office/drawing/2014/main" id="{E5555EDC-8643-23BE-648F-CBEA7A2EFBB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37896" name="Rectangle 13">
                      <a:extLst>
                        <a:ext uri="{FF2B5EF4-FFF2-40B4-BE49-F238E27FC236}">
                          <a16:creationId xmlns:a16="http://schemas.microsoft.com/office/drawing/2014/main" id="{96DC6E1A-90E1-EDE4-DCAA-3B7A746C2AE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7897" name="Rectangle 14">
                      <a:extLst>
                        <a:ext uri="{FF2B5EF4-FFF2-40B4-BE49-F238E27FC236}">
                          <a16:creationId xmlns:a16="http://schemas.microsoft.com/office/drawing/2014/main" id="{CCB5ECBB-3CD1-7735-DBD9-849B48BCB93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0" name="Group 29">
                    <a:extLst>
                      <a:ext uri="{FF2B5EF4-FFF2-40B4-BE49-F238E27FC236}">
                        <a16:creationId xmlns:a16="http://schemas.microsoft.com/office/drawing/2014/main" id="{9516ED5D-E696-6E29-E7E7-1B9A350035F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37894" name="Rectangle 37893">
                      <a:extLst>
                        <a:ext uri="{FF2B5EF4-FFF2-40B4-BE49-F238E27FC236}">
                          <a16:creationId xmlns:a16="http://schemas.microsoft.com/office/drawing/2014/main" id="{DE62382F-F094-1D14-8F9C-33BC0A331D2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7895" name="Rectangle 37894">
                      <a:extLst>
                        <a:ext uri="{FF2B5EF4-FFF2-40B4-BE49-F238E27FC236}">
                          <a16:creationId xmlns:a16="http://schemas.microsoft.com/office/drawing/2014/main" id="{77E30002-0B93-6E6C-3ED0-449F1B2807D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1" name="Group 30">
                    <a:extLst>
                      <a:ext uri="{FF2B5EF4-FFF2-40B4-BE49-F238E27FC236}">
                        <a16:creationId xmlns:a16="http://schemas.microsoft.com/office/drawing/2014/main" id="{C631F1AE-80A0-63D2-F384-0323AB890C2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37888" name="Rectangle 37887">
                      <a:extLst>
                        <a:ext uri="{FF2B5EF4-FFF2-40B4-BE49-F238E27FC236}">
                          <a16:creationId xmlns:a16="http://schemas.microsoft.com/office/drawing/2014/main" id="{CC7CE335-FC1B-52FD-0C6D-FA845087DC2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7889" name="Rectangle 37888">
                      <a:extLst>
                        <a:ext uri="{FF2B5EF4-FFF2-40B4-BE49-F238E27FC236}">
                          <a16:creationId xmlns:a16="http://schemas.microsoft.com/office/drawing/2014/main" id="{E985AF2A-E94A-3D0B-97D6-034197DEFA1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27" name="Rectangle 21">
                  <a:extLst>
                    <a:ext uri="{FF2B5EF4-FFF2-40B4-BE49-F238E27FC236}">
                      <a16:creationId xmlns:a16="http://schemas.microsoft.com/office/drawing/2014/main" id="{04FA6B9D-1C8A-28F6-2AA8-BF1FD7D5315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5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BF9C4056-4F37-F98C-F7EF-F34D69BE719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Object 14">
                <a:extLst>
                  <a:ext uri="{FF2B5EF4-FFF2-40B4-BE49-F238E27FC236}">
                    <a16:creationId xmlns:a16="http://schemas.microsoft.com/office/drawing/2014/main" id="{3E5BBF90-409F-ECB1-8D6F-DA9A48B5DEB5}"/>
                  </a:ext>
                </a:extLst>
              </p:cNvPr>
              <p:cNvSpPr txBox="1"/>
              <p:nvPr/>
            </p:nvSpPr>
            <p:spPr bwMode="auto">
              <a:xfrm>
                <a:off x="720062" y="1923333"/>
                <a:ext cx="7854950" cy="97472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ρ</m:t>
                      </m:r>
                      <m:acc>
                        <m:accPr>
                          <m:chr m:val="̅"/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τ</m:t>
                                  </m:r>
                                </m:den>
                              </m:f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den>
                              </m:f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den>
                              </m:f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den>
                              </m:f>
                            </m:e>
                          </m:d>
                        </m:e>
                      </m:acc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acc>
                        <m:accPr>
                          <m:chr m:val="̅"/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den>
                          </m:f>
                        </m:e>
                      </m:acc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m:rPr>
                          <m:sty m:val="p"/>
                        </m:rP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μ</m:t>
                      </m:r>
                      <m:acc>
                        <m:accPr>
                          <m:chr m:val="̅"/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𝜕</m:t>
                                      </m:r>
                                    </m:e>
                                    <m:sup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sSup>
                                    <m:sSup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p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den>
                              </m:f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𝜕</m:t>
                                      </m:r>
                                    </m:e>
                                    <m:sup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sSup>
                                    <m:sSup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  <m:sup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den>
                              </m:f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𝜕</m:t>
                                      </m:r>
                                    </m:e>
                                    <m:sup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sSup>
                                    <m:sSup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𝑧</m:t>
                                      </m:r>
                                    </m:e>
                                    <m:sup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den>
                              </m:f>
                            </m:e>
                          </m:d>
                        </m:e>
                      </m:acc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3" name="Object 14">
                <a:extLst>
                  <a:ext uri="{FF2B5EF4-FFF2-40B4-BE49-F238E27FC236}">
                    <a16:creationId xmlns:a16="http://schemas.microsoft.com/office/drawing/2014/main" id="{3E5BBF90-409F-ECB1-8D6F-DA9A48B5DEB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20062" y="1923333"/>
                <a:ext cx="7854950" cy="974725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AEE81738-25AF-C155-6578-B932FFA0BDC1}"/>
              </a:ext>
            </a:extLst>
          </p:cNvPr>
          <p:cNvSpPr txBox="1"/>
          <p:nvPr/>
        </p:nvSpPr>
        <p:spPr>
          <a:xfrm>
            <a:off x="689225" y="1300610"/>
            <a:ext cx="61731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For Steady Incompressible Turbulent Pipe Flow: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9F08A6F4-F576-5EF9-F39A-4463D341A24A}"/>
                  </a:ext>
                </a:extLst>
              </p14:cNvPr>
              <p14:cNvContentPartPr/>
              <p14:nvPr/>
            </p14:nvContentPartPr>
            <p14:xfrm>
              <a:off x="1259640" y="1914480"/>
              <a:ext cx="7021080" cy="491940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9F08A6F4-F576-5EF9-F39A-4463D341A24A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1250280" y="1905120"/>
                <a:ext cx="7039800" cy="49381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1142687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0A5FCF-A576-886F-A516-C538ABA708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272" name="Ink 9">
                <a:extLst>
                  <a:ext uri="{FF2B5EF4-FFF2-40B4-BE49-F238E27FC236}">
                    <a16:creationId xmlns:a16="http://schemas.microsoft.com/office/drawing/2014/main" id="{E7466598-684D-E7AC-04C3-71042989B381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512763" y="2093913"/>
              <a:ext cx="8428037" cy="4425950"/>
            </p14:xfrm>
          </p:contentPart>
        </mc:Choice>
        <mc:Fallback xmlns="">
          <p:pic>
            <p:nvPicPr>
              <p:cNvPr id="11272" name="Ink 9">
                <a:extLst>
                  <a:ext uri="{FF2B5EF4-FFF2-40B4-BE49-F238E27FC236}">
                    <a16:creationId xmlns:a16="http://schemas.microsoft.com/office/drawing/2014/main" id="{B8FE226E-6D14-9626-79CA-EECDF8C6D597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503402" y="2084551"/>
                <a:ext cx="8446760" cy="4444674"/>
              </a:xfrm>
              <a:prstGeom prst="rect">
                <a:avLst/>
              </a:prstGeom>
            </p:spPr>
          </p:pic>
        </mc:Fallback>
      </mc:AlternateContent>
      <p:sp>
        <p:nvSpPr>
          <p:cNvPr id="19" name="Title 5">
            <a:extLst>
              <a:ext uri="{FF2B5EF4-FFF2-40B4-BE49-F238E27FC236}">
                <a16:creationId xmlns:a16="http://schemas.microsoft.com/office/drawing/2014/main" id="{6E8C9E46-4AB1-FDCC-E58C-1DE7B710FC30}"/>
              </a:ext>
            </a:extLst>
          </p:cNvPr>
          <p:cNvSpPr txBox="1">
            <a:spLocks/>
          </p:cNvSpPr>
          <p:nvPr/>
        </p:nvSpPr>
        <p:spPr>
          <a:xfrm>
            <a:off x="1447800" y="274819"/>
            <a:ext cx="6858000" cy="944381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2800" kern="0" dirty="0"/>
              <a:t>Reynolds Averaging od </a:t>
            </a:r>
            <a:r>
              <a:rPr lang="en-US" altLang="en-US" sz="2800" i="1" kern="0" dirty="0"/>
              <a:t>X</a:t>
            </a:r>
            <a:r>
              <a:rPr lang="en-US" altLang="en-US" sz="2800" kern="0" dirty="0"/>
              <a:t>-momentum Equation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E8AEF336-B289-C78A-4D02-A4342AF9063A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2" name="Picture 21" descr="Logo usage Guidelines">
              <a:extLst>
                <a:ext uri="{FF2B5EF4-FFF2-40B4-BE49-F238E27FC236}">
                  <a16:creationId xmlns:a16="http://schemas.microsoft.com/office/drawing/2014/main" id="{90E4BFB9-F395-5D63-B3A7-B559ECA45C1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3" name="Group 38">
              <a:extLst>
                <a:ext uri="{FF2B5EF4-FFF2-40B4-BE49-F238E27FC236}">
                  <a16:creationId xmlns:a16="http://schemas.microsoft.com/office/drawing/2014/main" id="{54CA9843-C3E7-B704-A7CD-F7A61836605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4" name="Group 19">
                <a:extLst>
                  <a:ext uri="{FF2B5EF4-FFF2-40B4-BE49-F238E27FC236}">
                    <a16:creationId xmlns:a16="http://schemas.microsoft.com/office/drawing/2014/main" id="{EDF2EDFC-E6C3-3BA1-4535-E735FCF1623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26" name="Group 25">
                  <a:extLst>
                    <a:ext uri="{FF2B5EF4-FFF2-40B4-BE49-F238E27FC236}">
                      <a16:creationId xmlns:a16="http://schemas.microsoft.com/office/drawing/2014/main" id="{F1D1AB73-C0CA-F5EB-7091-4832F3F2979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28" name="Group 27">
                    <a:extLst>
                      <a:ext uri="{FF2B5EF4-FFF2-40B4-BE49-F238E27FC236}">
                        <a16:creationId xmlns:a16="http://schemas.microsoft.com/office/drawing/2014/main" id="{4D038C5B-ED6A-EF05-5DD5-512271C57A2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37898" name="Rectangle 10">
                      <a:extLst>
                        <a:ext uri="{FF2B5EF4-FFF2-40B4-BE49-F238E27FC236}">
                          <a16:creationId xmlns:a16="http://schemas.microsoft.com/office/drawing/2014/main" id="{4D21084E-3C03-93BE-5435-A7D70E80DC1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7899" name="Rectangle 11">
                      <a:extLst>
                        <a:ext uri="{FF2B5EF4-FFF2-40B4-BE49-F238E27FC236}">
                          <a16:creationId xmlns:a16="http://schemas.microsoft.com/office/drawing/2014/main" id="{FAC7B06A-8221-11A6-D0D2-24B941C1CB0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9" name="Group 28">
                    <a:extLst>
                      <a:ext uri="{FF2B5EF4-FFF2-40B4-BE49-F238E27FC236}">
                        <a16:creationId xmlns:a16="http://schemas.microsoft.com/office/drawing/2014/main" id="{824DE5F8-EB5B-6FBD-F6F6-86CAAA6531D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37896" name="Rectangle 13">
                      <a:extLst>
                        <a:ext uri="{FF2B5EF4-FFF2-40B4-BE49-F238E27FC236}">
                          <a16:creationId xmlns:a16="http://schemas.microsoft.com/office/drawing/2014/main" id="{7958416B-8104-0ED0-70BC-F80BDE1B863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7897" name="Rectangle 14">
                      <a:extLst>
                        <a:ext uri="{FF2B5EF4-FFF2-40B4-BE49-F238E27FC236}">
                          <a16:creationId xmlns:a16="http://schemas.microsoft.com/office/drawing/2014/main" id="{7DBEAD7F-A30E-CD7D-D347-5343F1081E8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0" name="Group 29">
                    <a:extLst>
                      <a:ext uri="{FF2B5EF4-FFF2-40B4-BE49-F238E27FC236}">
                        <a16:creationId xmlns:a16="http://schemas.microsoft.com/office/drawing/2014/main" id="{BB50F898-84DB-6958-7903-F97CB56029E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37894" name="Rectangle 37893">
                      <a:extLst>
                        <a:ext uri="{FF2B5EF4-FFF2-40B4-BE49-F238E27FC236}">
                          <a16:creationId xmlns:a16="http://schemas.microsoft.com/office/drawing/2014/main" id="{94926510-66F8-0545-80A0-9509B206992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7895" name="Rectangle 37894">
                      <a:extLst>
                        <a:ext uri="{FF2B5EF4-FFF2-40B4-BE49-F238E27FC236}">
                          <a16:creationId xmlns:a16="http://schemas.microsoft.com/office/drawing/2014/main" id="{0E65C5F8-4995-31E5-1888-C3732701A7A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1" name="Group 30">
                    <a:extLst>
                      <a:ext uri="{FF2B5EF4-FFF2-40B4-BE49-F238E27FC236}">
                        <a16:creationId xmlns:a16="http://schemas.microsoft.com/office/drawing/2014/main" id="{AB9DF5DA-CA81-B9AE-0C44-32B0EDA60DB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37888" name="Rectangle 37887">
                      <a:extLst>
                        <a:ext uri="{FF2B5EF4-FFF2-40B4-BE49-F238E27FC236}">
                          <a16:creationId xmlns:a16="http://schemas.microsoft.com/office/drawing/2014/main" id="{0BC3E1CC-ADCA-CE1A-974F-35A14DD0957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7889" name="Rectangle 37888">
                      <a:extLst>
                        <a:ext uri="{FF2B5EF4-FFF2-40B4-BE49-F238E27FC236}">
                          <a16:creationId xmlns:a16="http://schemas.microsoft.com/office/drawing/2014/main" id="{9E546F9C-E438-693D-8A89-01BCE8C7AA0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27" name="Rectangle 21">
                  <a:extLst>
                    <a:ext uri="{FF2B5EF4-FFF2-40B4-BE49-F238E27FC236}">
                      <a16:creationId xmlns:a16="http://schemas.microsoft.com/office/drawing/2014/main" id="{0FBB1CD5-01B2-CB31-D48A-933C9076CAD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5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68E073CD-FF98-01E7-8439-0902EBF43C1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Object 14">
                <a:extLst>
                  <a:ext uri="{FF2B5EF4-FFF2-40B4-BE49-F238E27FC236}">
                    <a16:creationId xmlns:a16="http://schemas.microsoft.com/office/drawing/2014/main" id="{08560A50-E041-E365-AA93-9314233F7B4F}"/>
                  </a:ext>
                </a:extLst>
              </p:cNvPr>
              <p:cNvSpPr txBox="1"/>
              <p:nvPr/>
            </p:nvSpPr>
            <p:spPr bwMode="auto">
              <a:xfrm>
                <a:off x="584558" y="1826898"/>
                <a:ext cx="7854950" cy="97472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ρ</m:t>
                      </m:r>
                      <m:acc>
                        <m:accPr>
                          <m:chr m:val="̅"/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τ</m:t>
                                  </m:r>
                                </m:den>
                              </m:f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den>
                              </m:f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den>
                              </m:f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den>
                              </m:f>
                            </m:e>
                          </m:d>
                        </m:e>
                      </m:acc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acc>
                        <m:accPr>
                          <m:chr m:val="̅"/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den>
                          </m:f>
                        </m:e>
                      </m:acc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m:rPr>
                          <m:sty m:val="p"/>
                        </m:rP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μ</m:t>
                      </m:r>
                      <m:acc>
                        <m:accPr>
                          <m:chr m:val="̅"/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𝜕</m:t>
                                      </m:r>
                                    </m:e>
                                    <m:sup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sSup>
                                    <m:sSup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p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den>
                              </m:f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𝜕</m:t>
                                      </m:r>
                                    </m:e>
                                    <m:sup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sSup>
                                    <m:sSup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  <m:sup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den>
                              </m:f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𝜕</m:t>
                                      </m:r>
                                    </m:e>
                                    <m:sup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sSup>
                                    <m:sSup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𝑧</m:t>
                                      </m:r>
                                    </m:e>
                                    <m:sup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den>
                              </m:f>
                            </m:e>
                          </m:d>
                        </m:e>
                      </m:acc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3" name="Object 14">
                <a:extLst>
                  <a:ext uri="{FF2B5EF4-FFF2-40B4-BE49-F238E27FC236}">
                    <a16:creationId xmlns:a16="http://schemas.microsoft.com/office/drawing/2014/main" id="{08560A50-E041-E365-AA93-9314233F7B4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84558" y="1826898"/>
                <a:ext cx="7854950" cy="974725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FE93D99B-0A03-03B2-FEE7-51EC8AB87704}"/>
              </a:ext>
            </a:extLst>
          </p:cNvPr>
          <p:cNvSpPr txBox="1"/>
          <p:nvPr/>
        </p:nvSpPr>
        <p:spPr>
          <a:xfrm>
            <a:off x="689225" y="1300610"/>
            <a:ext cx="61731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For Steady Incompressible Turbulent Pipe Flow: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09320272-C8DC-320E-7E07-A38994FFA4F4}"/>
                  </a:ext>
                </a:extLst>
              </p14:cNvPr>
              <p14:cNvContentPartPr/>
              <p14:nvPr/>
            </p14:nvContentPartPr>
            <p14:xfrm>
              <a:off x="1532880" y="1794600"/>
              <a:ext cx="6768720" cy="506196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09320272-C8DC-320E-7E07-A38994FFA4F4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1523520" y="1785240"/>
                <a:ext cx="6787440" cy="50806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9061347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876353-9730-B253-1EFA-A37AF088E5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272" name="Ink 9">
                <a:extLst>
                  <a:ext uri="{FF2B5EF4-FFF2-40B4-BE49-F238E27FC236}">
                    <a16:creationId xmlns:a16="http://schemas.microsoft.com/office/drawing/2014/main" id="{3C05BFB7-99E8-7DFC-44F8-039E637FC0D5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512763" y="2093913"/>
              <a:ext cx="8428037" cy="4425950"/>
            </p14:xfrm>
          </p:contentPart>
        </mc:Choice>
        <mc:Fallback xmlns="">
          <p:pic>
            <p:nvPicPr>
              <p:cNvPr id="11272" name="Ink 9">
                <a:extLst>
                  <a:ext uri="{FF2B5EF4-FFF2-40B4-BE49-F238E27FC236}">
                    <a16:creationId xmlns:a16="http://schemas.microsoft.com/office/drawing/2014/main" id="{B8FE226E-6D14-9626-79CA-EECDF8C6D597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503402" y="2084551"/>
                <a:ext cx="8446760" cy="4444674"/>
              </a:xfrm>
              <a:prstGeom prst="rect">
                <a:avLst/>
              </a:prstGeom>
            </p:spPr>
          </p:pic>
        </mc:Fallback>
      </mc:AlternateContent>
      <p:sp>
        <p:nvSpPr>
          <p:cNvPr id="19" name="Title 5">
            <a:extLst>
              <a:ext uri="{FF2B5EF4-FFF2-40B4-BE49-F238E27FC236}">
                <a16:creationId xmlns:a16="http://schemas.microsoft.com/office/drawing/2014/main" id="{CDDA6B63-22F0-32A9-ADE7-922530E05D3C}"/>
              </a:ext>
            </a:extLst>
          </p:cNvPr>
          <p:cNvSpPr txBox="1">
            <a:spLocks/>
          </p:cNvSpPr>
          <p:nvPr/>
        </p:nvSpPr>
        <p:spPr>
          <a:xfrm>
            <a:off x="1447800" y="274819"/>
            <a:ext cx="6858000" cy="944381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2800" kern="0" dirty="0"/>
              <a:t>Reynolds Averaging od </a:t>
            </a:r>
            <a:r>
              <a:rPr lang="en-US" altLang="en-US" sz="2800" i="1" kern="0" dirty="0"/>
              <a:t>X</a:t>
            </a:r>
            <a:r>
              <a:rPr lang="en-US" altLang="en-US" sz="2800" kern="0" dirty="0"/>
              <a:t>-momentum Equation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0D58FA6B-003A-C2BB-DC78-57A1941EE04F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2" name="Picture 21" descr="Logo usage Guidelines">
              <a:extLst>
                <a:ext uri="{FF2B5EF4-FFF2-40B4-BE49-F238E27FC236}">
                  <a16:creationId xmlns:a16="http://schemas.microsoft.com/office/drawing/2014/main" id="{0948F37A-0E2A-6CC6-0B81-1B44AD34D69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3" name="Group 38">
              <a:extLst>
                <a:ext uri="{FF2B5EF4-FFF2-40B4-BE49-F238E27FC236}">
                  <a16:creationId xmlns:a16="http://schemas.microsoft.com/office/drawing/2014/main" id="{96FB81E8-49C5-DADF-B242-7A99A25A748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4" name="Group 19">
                <a:extLst>
                  <a:ext uri="{FF2B5EF4-FFF2-40B4-BE49-F238E27FC236}">
                    <a16:creationId xmlns:a16="http://schemas.microsoft.com/office/drawing/2014/main" id="{9352D97F-EC47-A079-5BAC-55DF7C3AA48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26" name="Group 25">
                  <a:extLst>
                    <a:ext uri="{FF2B5EF4-FFF2-40B4-BE49-F238E27FC236}">
                      <a16:creationId xmlns:a16="http://schemas.microsoft.com/office/drawing/2014/main" id="{53BD1244-D1E9-435A-0C19-D5BF2D12699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28" name="Group 27">
                    <a:extLst>
                      <a:ext uri="{FF2B5EF4-FFF2-40B4-BE49-F238E27FC236}">
                        <a16:creationId xmlns:a16="http://schemas.microsoft.com/office/drawing/2014/main" id="{093837EF-7FEB-B665-70F4-92163FDBD78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37898" name="Rectangle 10">
                      <a:extLst>
                        <a:ext uri="{FF2B5EF4-FFF2-40B4-BE49-F238E27FC236}">
                          <a16:creationId xmlns:a16="http://schemas.microsoft.com/office/drawing/2014/main" id="{3CC19A49-5145-A8EB-BC96-E229426255E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7899" name="Rectangle 11">
                      <a:extLst>
                        <a:ext uri="{FF2B5EF4-FFF2-40B4-BE49-F238E27FC236}">
                          <a16:creationId xmlns:a16="http://schemas.microsoft.com/office/drawing/2014/main" id="{2789B018-8276-64ED-04C5-4B518A3644F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9" name="Group 28">
                    <a:extLst>
                      <a:ext uri="{FF2B5EF4-FFF2-40B4-BE49-F238E27FC236}">
                        <a16:creationId xmlns:a16="http://schemas.microsoft.com/office/drawing/2014/main" id="{A5637178-296B-3F26-7C7C-F76C406B9C7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37896" name="Rectangle 13">
                      <a:extLst>
                        <a:ext uri="{FF2B5EF4-FFF2-40B4-BE49-F238E27FC236}">
                          <a16:creationId xmlns:a16="http://schemas.microsoft.com/office/drawing/2014/main" id="{D78930BA-DD07-973C-A969-6856A424BA2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7897" name="Rectangle 14">
                      <a:extLst>
                        <a:ext uri="{FF2B5EF4-FFF2-40B4-BE49-F238E27FC236}">
                          <a16:creationId xmlns:a16="http://schemas.microsoft.com/office/drawing/2014/main" id="{1ACF582D-9073-1C60-F178-1DE038EE378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0" name="Group 29">
                    <a:extLst>
                      <a:ext uri="{FF2B5EF4-FFF2-40B4-BE49-F238E27FC236}">
                        <a16:creationId xmlns:a16="http://schemas.microsoft.com/office/drawing/2014/main" id="{3854FB88-9818-1436-D84B-3CB10505CF9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37894" name="Rectangle 37893">
                      <a:extLst>
                        <a:ext uri="{FF2B5EF4-FFF2-40B4-BE49-F238E27FC236}">
                          <a16:creationId xmlns:a16="http://schemas.microsoft.com/office/drawing/2014/main" id="{5DE89961-7D93-156B-D118-EE61950F5D6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7895" name="Rectangle 37894">
                      <a:extLst>
                        <a:ext uri="{FF2B5EF4-FFF2-40B4-BE49-F238E27FC236}">
                          <a16:creationId xmlns:a16="http://schemas.microsoft.com/office/drawing/2014/main" id="{B216F49A-A487-40E7-D7AE-4C9FE816843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1" name="Group 30">
                    <a:extLst>
                      <a:ext uri="{FF2B5EF4-FFF2-40B4-BE49-F238E27FC236}">
                        <a16:creationId xmlns:a16="http://schemas.microsoft.com/office/drawing/2014/main" id="{E66A52A7-0949-E18C-6F75-BB7CF5E3154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37888" name="Rectangle 37887">
                      <a:extLst>
                        <a:ext uri="{FF2B5EF4-FFF2-40B4-BE49-F238E27FC236}">
                          <a16:creationId xmlns:a16="http://schemas.microsoft.com/office/drawing/2014/main" id="{2F1306C1-8634-DAC8-142B-1BA86F1C396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7889" name="Rectangle 37888">
                      <a:extLst>
                        <a:ext uri="{FF2B5EF4-FFF2-40B4-BE49-F238E27FC236}">
                          <a16:creationId xmlns:a16="http://schemas.microsoft.com/office/drawing/2014/main" id="{A1BF1D6F-899C-55AF-CF58-9DA64AAF7B9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27" name="Rectangle 21">
                  <a:extLst>
                    <a:ext uri="{FF2B5EF4-FFF2-40B4-BE49-F238E27FC236}">
                      <a16:creationId xmlns:a16="http://schemas.microsoft.com/office/drawing/2014/main" id="{4DB017ED-2A96-F0B4-61A1-ED08E6CA1E9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5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C323035C-395A-8235-E4CE-3942BF209E3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Object 14">
                <a:extLst>
                  <a:ext uri="{FF2B5EF4-FFF2-40B4-BE49-F238E27FC236}">
                    <a16:creationId xmlns:a16="http://schemas.microsoft.com/office/drawing/2014/main" id="{39302860-A032-B952-B0F2-B255003E6F96}"/>
                  </a:ext>
                </a:extLst>
              </p:cNvPr>
              <p:cNvSpPr txBox="1"/>
              <p:nvPr/>
            </p:nvSpPr>
            <p:spPr bwMode="auto">
              <a:xfrm>
                <a:off x="584558" y="1826898"/>
                <a:ext cx="7854950" cy="97472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ρ</m:t>
                      </m:r>
                      <m:acc>
                        <m:accPr>
                          <m:chr m:val="̅"/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τ</m:t>
                                  </m:r>
                                </m:den>
                              </m:f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den>
                              </m:f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den>
                              </m:f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den>
                              </m:f>
                            </m:e>
                          </m:d>
                        </m:e>
                      </m:acc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acc>
                        <m:accPr>
                          <m:chr m:val="̅"/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den>
                          </m:f>
                        </m:e>
                      </m:acc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m:rPr>
                          <m:sty m:val="p"/>
                        </m:rP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μ</m:t>
                      </m:r>
                      <m:acc>
                        <m:accPr>
                          <m:chr m:val="̅"/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𝜕</m:t>
                                      </m:r>
                                    </m:e>
                                    <m:sup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sSup>
                                    <m:sSup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p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den>
                              </m:f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𝜕</m:t>
                                      </m:r>
                                    </m:e>
                                    <m:sup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sSup>
                                    <m:sSup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  <m:sup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den>
                              </m:f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𝜕</m:t>
                                      </m:r>
                                    </m:e>
                                    <m:sup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sSup>
                                    <m:sSup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𝑧</m:t>
                                      </m:r>
                                    </m:e>
                                    <m:sup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den>
                              </m:f>
                            </m:e>
                          </m:d>
                        </m:e>
                      </m:acc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3" name="Object 14">
                <a:extLst>
                  <a:ext uri="{FF2B5EF4-FFF2-40B4-BE49-F238E27FC236}">
                    <a16:creationId xmlns:a16="http://schemas.microsoft.com/office/drawing/2014/main" id="{39302860-A032-B952-B0F2-B255003E6F9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84558" y="1826898"/>
                <a:ext cx="7854950" cy="974725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2C70F1EB-ACED-1DF5-F0FD-019146C48CB5}"/>
              </a:ext>
            </a:extLst>
          </p:cNvPr>
          <p:cNvSpPr txBox="1"/>
          <p:nvPr/>
        </p:nvSpPr>
        <p:spPr>
          <a:xfrm>
            <a:off x="689225" y="1300610"/>
            <a:ext cx="61731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For Steady Incompressible Turbulent Pipe Flow:</a:t>
            </a:r>
          </a:p>
        </p:txBody>
      </p:sp>
    </p:spTree>
    <p:extLst>
      <p:ext uri="{BB962C8B-B14F-4D97-AF65-F5344CB8AC3E}">
        <p14:creationId xmlns:p14="http://schemas.microsoft.com/office/powerpoint/2010/main" val="17832781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4" name="Title 1">
            <a:extLst>
              <a:ext uri="{FF2B5EF4-FFF2-40B4-BE49-F238E27FC236}">
                <a16:creationId xmlns:a16="http://schemas.microsoft.com/office/drawing/2014/main" id="{8FD9B53E-54B4-076B-D097-696A846FA6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8300" y="304800"/>
            <a:ext cx="6743700" cy="838200"/>
          </a:xfrm>
        </p:spPr>
        <p:txBody>
          <a:bodyPr/>
          <a:lstStyle/>
          <a:p>
            <a:r>
              <a:rPr lang="en-US" altLang="en-US" sz="2800" dirty="0"/>
              <a:t>Reynolds Averaged Steady Turbulent NS Equations</a:t>
            </a:r>
          </a:p>
        </p:txBody>
      </p:sp>
      <p:sp>
        <p:nvSpPr>
          <p:cNvPr id="12291" name="Object 4">
            <a:extLst>
              <a:ext uri="{FF2B5EF4-FFF2-40B4-BE49-F238E27FC236}">
                <a16:creationId xmlns:a16="http://schemas.microsoft.com/office/drawing/2014/main" id="{53FFFB32-EFD7-7C28-3066-13DE1E7005B8}"/>
              </a:ext>
            </a:extLst>
          </p:cNvPr>
          <p:cNvSpPr txBox="1"/>
          <p:nvPr/>
        </p:nvSpPr>
        <p:spPr bwMode="auto">
          <a:xfrm>
            <a:off x="4114800" y="3321050"/>
            <a:ext cx="914400" cy="21590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normAutofit fontScale="40000" lnSpcReduction="20000"/>
          </a:bodyPr>
          <a:lstStyle/>
          <a:p>
            <a:endParaRPr lang="en-IN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Object 5">
                <a:extLst>
                  <a:ext uri="{FF2B5EF4-FFF2-40B4-BE49-F238E27FC236}">
                    <a16:creationId xmlns:a16="http://schemas.microsoft.com/office/drawing/2014/main" id="{B66E7659-3858-F9EA-2292-CD39C90C1046}"/>
                  </a:ext>
                </a:extLst>
              </p:cNvPr>
              <p:cNvSpPr txBox="1"/>
              <p:nvPr/>
            </p:nvSpPr>
            <p:spPr bwMode="auto">
              <a:xfrm>
                <a:off x="278561" y="2036448"/>
                <a:ext cx="8726488" cy="11430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𝜌</m:t>
                      </m:r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∇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•</m:t>
                          </m:r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  <m:acc>
                                <m:accPr>
                                  <m:chr m:val="⃗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</m:acc>
                            </m:e>
                          </m:d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acc>
                                <m:accPr>
                                  <m:chr m:val="̅"/>
                                  <m:ctrlPr>
                                    <a:rPr lang="en-IN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d>
                                    <m:d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𝑢</m:t>
                                          </m:r>
                                        </m:e>
                                        <m:sup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  <m:sSup>
                                        <m:sSupPr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𝑢</m:t>
                                          </m:r>
                                        </m:e>
                                        <m:sup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</m:e>
                              </m:acc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den>
                          </m:f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acc>
                                <m:accPr>
                                  <m:chr m:val="̅"/>
                                  <m:ctrlPr>
                                    <a:rPr lang="en-IN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d>
                                    <m:d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𝑢</m:t>
                                          </m:r>
                                        </m:e>
                                        <m:sup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  <m:sSup>
                                        <m:sSupPr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𝑣</m:t>
                                          </m:r>
                                        </m:e>
                                        <m:sup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</m:e>
                              </m:acc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den>
                          </m:f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acc>
                                <m:accPr>
                                  <m:chr m:val="̅"/>
                                  <m:ctrlPr>
                                    <a:rPr lang="en-IN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d>
                                    <m:d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𝑢</m:t>
                                          </m:r>
                                        </m:e>
                                        <m:sup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  <m:sSup>
                                        <m:sSupPr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𝑤</m:t>
                                          </m:r>
                                        </m:e>
                                        <m:sup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</m:e>
                              </m:acc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den>
                          </m:f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𝑃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𝜇</m:t>
                      </m:r>
                      <m:r>
                        <m:rPr>
                          <m:sty m:val="p"/>
                        </m:rP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∇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•</m:t>
                      </m:r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∇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</m:d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5" name="Object 5">
                <a:extLst>
                  <a:ext uri="{FF2B5EF4-FFF2-40B4-BE49-F238E27FC236}">
                    <a16:creationId xmlns:a16="http://schemas.microsoft.com/office/drawing/2014/main" id="{B66E7659-3858-F9EA-2292-CD39C90C104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78561" y="2036448"/>
                <a:ext cx="8726488" cy="114300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582" name="Object 6">
                <a:extLst>
                  <a:ext uri="{FF2B5EF4-FFF2-40B4-BE49-F238E27FC236}">
                    <a16:creationId xmlns:a16="http://schemas.microsoft.com/office/drawing/2014/main" id="{76878797-098D-FEE1-616D-C68A2751CC4F}"/>
                  </a:ext>
                </a:extLst>
              </p:cNvPr>
              <p:cNvSpPr txBox="1"/>
              <p:nvPr/>
            </p:nvSpPr>
            <p:spPr bwMode="auto">
              <a:xfrm>
                <a:off x="322847" y="3359538"/>
                <a:ext cx="8682202" cy="1038256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𝜌</m:t>
                      </m:r>
                      <m:r>
                        <m:rPr>
                          <m:sty m:val="p"/>
                        </m:rP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∇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•</m:t>
                      </m:r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𝑈</m:t>
                          </m:r>
                          <m:acc>
                            <m:accPr>
                              <m:chr m:val="⃗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</m:acc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𝑃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𝜇</m:t>
                      </m:r>
                      <m:r>
                        <m:rPr>
                          <m:sty m:val="p"/>
                        </m:rP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∇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•</m:t>
                      </m:r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∇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𝜌</m:t>
                      </m:r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acc>
                                <m:accPr>
                                  <m:chr m:val="̅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d>
                                    <m:d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𝑢</m:t>
                                          </m:r>
                                        </m:e>
                                        <m:sup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  <m:sSup>
                                        <m:sSupPr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𝑢</m:t>
                                          </m:r>
                                        </m:e>
                                        <m:sup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</m:e>
                              </m:acc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den>
                          </m:f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acc>
                                <m:accPr>
                                  <m:chr m:val="̅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d>
                                    <m:d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𝑢</m:t>
                                          </m:r>
                                        </m:e>
                                        <m:sup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  <m:sSup>
                                        <m:sSupPr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𝑣</m:t>
                                          </m:r>
                                        </m:e>
                                        <m:sup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</m:e>
                              </m:acc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den>
                          </m:f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acc>
                                <m:accPr>
                                  <m:chr m:val="̅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d>
                                    <m:d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𝑢</m:t>
                                          </m:r>
                                        </m:e>
                                        <m:sup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  <m:sSup>
                                        <m:sSupPr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𝑤</m:t>
                                          </m:r>
                                        </m:e>
                                        <m:sup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</m:e>
                              </m:acc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4582" name="Object 6">
                <a:extLst>
                  <a:ext uri="{FF2B5EF4-FFF2-40B4-BE49-F238E27FC236}">
                    <a16:creationId xmlns:a16="http://schemas.microsoft.com/office/drawing/2014/main" id="{76878797-098D-FEE1-616D-C68A2751CC4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22847" y="3359538"/>
                <a:ext cx="8682202" cy="103825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id="{D7353501-844B-2C33-C80C-4B29B69DB2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4975" y="1257300"/>
            <a:ext cx="8570074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dirty="0"/>
              <a:t>Reynolds averaged </a:t>
            </a:r>
            <a:r>
              <a:rPr lang="en-US" altLang="en-US" i="1" dirty="0"/>
              <a:t>x</a:t>
            </a:r>
            <a:r>
              <a:rPr lang="en-US" altLang="en-US" dirty="0"/>
              <a:t>-momentum equation for steady incompressible turbulent flow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3F7DEC62-E061-013A-0CD0-3875B3150EF9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4" name="Picture 23" descr="Logo usage Guidelines">
              <a:extLst>
                <a:ext uri="{FF2B5EF4-FFF2-40B4-BE49-F238E27FC236}">
                  <a16:creationId xmlns:a16="http://schemas.microsoft.com/office/drawing/2014/main" id="{03C4EF71-5045-30DB-8AC8-7B0EC0438D2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5" name="Group 38">
              <a:extLst>
                <a:ext uri="{FF2B5EF4-FFF2-40B4-BE49-F238E27FC236}">
                  <a16:creationId xmlns:a16="http://schemas.microsoft.com/office/drawing/2014/main" id="{80B7A510-396C-BF2A-61A5-97FCFBFCA82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6" name="Group 19">
                <a:extLst>
                  <a:ext uri="{FF2B5EF4-FFF2-40B4-BE49-F238E27FC236}">
                    <a16:creationId xmlns:a16="http://schemas.microsoft.com/office/drawing/2014/main" id="{2D25ED4E-86DA-FE3D-0A46-3482CF2CEB9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28" name="Group 27">
                  <a:extLst>
                    <a:ext uri="{FF2B5EF4-FFF2-40B4-BE49-F238E27FC236}">
                      <a16:creationId xmlns:a16="http://schemas.microsoft.com/office/drawing/2014/main" id="{5C3A652B-A701-1718-EB9F-85D4F904C9F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30" name="Group 29">
                    <a:extLst>
                      <a:ext uri="{FF2B5EF4-FFF2-40B4-BE49-F238E27FC236}">
                        <a16:creationId xmlns:a16="http://schemas.microsoft.com/office/drawing/2014/main" id="{4B52484B-5324-6488-2D6A-566E6EF8EE1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35849" name="Rectangle 10">
                      <a:extLst>
                        <a:ext uri="{FF2B5EF4-FFF2-40B4-BE49-F238E27FC236}">
                          <a16:creationId xmlns:a16="http://schemas.microsoft.com/office/drawing/2014/main" id="{2FFC8620-3293-1ACD-807E-CFF7DB81FD3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5850" name="Rectangle 11">
                      <a:extLst>
                        <a:ext uri="{FF2B5EF4-FFF2-40B4-BE49-F238E27FC236}">
                          <a16:creationId xmlns:a16="http://schemas.microsoft.com/office/drawing/2014/main" id="{E255F3E9-3EB4-D578-10F5-378372C1492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1" name="Group 30">
                    <a:extLst>
                      <a:ext uri="{FF2B5EF4-FFF2-40B4-BE49-F238E27FC236}">
                        <a16:creationId xmlns:a16="http://schemas.microsoft.com/office/drawing/2014/main" id="{273FF587-1D0A-7C20-5DCC-5DFF86E216B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35847" name="Rectangle 13">
                      <a:extLst>
                        <a:ext uri="{FF2B5EF4-FFF2-40B4-BE49-F238E27FC236}">
                          <a16:creationId xmlns:a16="http://schemas.microsoft.com/office/drawing/2014/main" id="{64C07763-4E73-F848-6DE4-5258C4C63DB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5848" name="Rectangle 14">
                      <a:extLst>
                        <a:ext uri="{FF2B5EF4-FFF2-40B4-BE49-F238E27FC236}">
                          <a16:creationId xmlns:a16="http://schemas.microsoft.com/office/drawing/2014/main" id="{1972C41A-CE75-67F0-A048-607CC6E585A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5840" name="Group 35839">
                    <a:extLst>
                      <a:ext uri="{FF2B5EF4-FFF2-40B4-BE49-F238E27FC236}">
                        <a16:creationId xmlns:a16="http://schemas.microsoft.com/office/drawing/2014/main" id="{CFCA659C-063F-E6CE-AE63-30DFFBEE187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35845" name="Rectangle 35844">
                      <a:extLst>
                        <a:ext uri="{FF2B5EF4-FFF2-40B4-BE49-F238E27FC236}">
                          <a16:creationId xmlns:a16="http://schemas.microsoft.com/office/drawing/2014/main" id="{688E9E57-6C5D-B676-C65C-7ADA5F2212C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5846" name="Rectangle 35845">
                      <a:extLst>
                        <a:ext uri="{FF2B5EF4-FFF2-40B4-BE49-F238E27FC236}">
                          <a16:creationId xmlns:a16="http://schemas.microsoft.com/office/drawing/2014/main" id="{7C526D01-F6A5-28EC-B885-ABFB741A649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5841" name="Group 35840">
                    <a:extLst>
                      <a:ext uri="{FF2B5EF4-FFF2-40B4-BE49-F238E27FC236}">
                        <a16:creationId xmlns:a16="http://schemas.microsoft.com/office/drawing/2014/main" id="{FBD4E35C-28B0-301F-9A15-E819EB627FC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35843" name="Rectangle 35842">
                      <a:extLst>
                        <a:ext uri="{FF2B5EF4-FFF2-40B4-BE49-F238E27FC236}">
                          <a16:creationId xmlns:a16="http://schemas.microsoft.com/office/drawing/2014/main" id="{4FD91FF1-CAA4-B318-D857-E7A1407CCD5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5844" name="Rectangle 35843">
                      <a:extLst>
                        <a:ext uri="{FF2B5EF4-FFF2-40B4-BE49-F238E27FC236}">
                          <a16:creationId xmlns:a16="http://schemas.microsoft.com/office/drawing/2014/main" id="{B77A7464-5E56-4281-B79A-AE64EE49A6A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29" name="Rectangle 21">
                  <a:extLst>
                    <a:ext uri="{FF2B5EF4-FFF2-40B4-BE49-F238E27FC236}">
                      <a16:creationId xmlns:a16="http://schemas.microsoft.com/office/drawing/2014/main" id="{A20C58A7-C0A2-1AB7-1BE7-B428BE99489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7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44DB8366-6EA8-BE96-36DD-0450442C13A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1649601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45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45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4582" grpId="0"/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C0B4D98-D612-847E-7995-87F52F73DA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5137" y="1455737"/>
            <a:ext cx="8366125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dirty="0"/>
              <a:t>Reynolds averaged </a:t>
            </a:r>
            <a:r>
              <a:rPr lang="en-US" altLang="en-US" i="1" dirty="0"/>
              <a:t>y</a:t>
            </a:r>
            <a:r>
              <a:rPr lang="en-US" altLang="en-US" dirty="0"/>
              <a:t>-momentum equation for steady incompressible turbulent flow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530AC2B-FE6F-3631-9814-50A9987086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3657600"/>
            <a:ext cx="87630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dirty="0"/>
              <a:t>Reynolds averaged </a:t>
            </a:r>
            <a:r>
              <a:rPr lang="en-US" altLang="en-US" i="1" dirty="0"/>
              <a:t>z</a:t>
            </a:r>
            <a:r>
              <a:rPr lang="en-US" altLang="en-US" dirty="0"/>
              <a:t>-momentum equation for steady incompressible turbulent flow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1986" name="Object 2">
                <a:extLst>
                  <a:ext uri="{FF2B5EF4-FFF2-40B4-BE49-F238E27FC236}">
                    <a16:creationId xmlns:a16="http://schemas.microsoft.com/office/drawing/2014/main" id="{BA528D04-1BF7-055A-7372-02382F4F9A6C}"/>
                  </a:ext>
                </a:extLst>
              </p:cNvPr>
              <p:cNvSpPr txBox="1"/>
              <p:nvPr/>
            </p:nvSpPr>
            <p:spPr bwMode="auto">
              <a:xfrm>
                <a:off x="255588" y="4800600"/>
                <a:ext cx="8812212" cy="108743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𝜌</m:t>
                      </m:r>
                      <m:r>
                        <m:rPr>
                          <m:sty m:val="p"/>
                        </m:rP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∇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•</m:t>
                      </m:r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𝑊</m:t>
                          </m:r>
                          <m:acc>
                            <m:accPr>
                              <m:chr m:val="⃗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</m:acc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𝑃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𝜇</m:t>
                      </m:r>
                      <m:r>
                        <m:rPr>
                          <m:sty m:val="p"/>
                        </m:rP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∇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•</m:t>
                      </m:r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∇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𝜌</m:t>
                      </m:r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acc>
                                <m:accPr>
                                  <m:chr m:val="̅"/>
                                  <m:ctrlPr>
                                    <a:rPr lang="en-IN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d>
                                    <m:d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𝑤</m:t>
                                          </m:r>
                                        </m:e>
                                        <m:sup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  <m:sSup>
                                        <m:sSupPr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𝑢</m:t>
                                          </m:r>
                                        </m:e>
                                        <m:sup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</m:e>
                              </m:acc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den>
                          </m:f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acc>
                                <m:accPr>
                                  <m:chr m:val="̅"/>
                                  <m:ctrlPr>
                                    <a:rPr lang="en-IN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d>
                                    <m:d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𝑤</m:t>
                                          </m:r>
                                        </m:e>
                                        <m:sup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  <m:sSup>
                                        <m:sSupPr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𝑣</m:t>
                                          </m:r>
                                        </m:e>
                                        <m:sup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</m:e>
                              </m:acc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den>
                          </m:f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acc>
                                <m:accPr>
                                  <m:chr m:val="̅"/>
                                  <m:ctrlPr>
                                    <a:rPr lang="en-IN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d>
                                    <m:d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𝑤</m:t>
                                          </m:r>
                                        </m:e>
                                        <m:sup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  <m:sSup>
                                        <m:sSupPr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𝑤</m:t>
                                          </m:r>
                                        </m:e>
                                        <m:sup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</m:e>
                              </m:acc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41986" name="Object 2">
                <a:extLst>
                  <a:ext uri="{FF2B5EF4-FFF2-40B4-BE49-F238E27FC236}">
                    <a16:creationId xmlns:a16="http://schemas.microsoft.com/office/drawing/2014/main" id="{BA528D04-1BF7-055A-7372-02382F4F9A6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55588" y="4800600"/>
                <a:ext cx="8812212" cy="1087438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987" name="Object 3">
                <a:extLst>
                  <a:ext uri="{FF2B5EF4-FFF2-40B4-BE49-F238E27FC236}">
                    <a16:creationId xmlns:a16="http://schemas.microsoft.com/office/drawing/2014/main" id="{260F64BA-148A-8E9D-07C0-49AA28D4908F}"/>
                  </a:ext>
                </a:extLst>
              </p:cNvPr>
              <p:cNvSpPr txBox="1"/>
              <p:nvPr/>
            </p:nvSpPr>
            <p:spPr bwMode="auto">
              <a:xfrm>
                <a:off x="381000" y="2362200"/>
                <a:ext cx="8815387" cy="11430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𝜌</m:t>
                      </m:r>
                      <m:r>
                        <m:rPr>
                          <m:sty m:val="p"/>
                        </m:rP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∇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•</m:t>
                      </m:r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  <m:acc>
                            <m:accPr>
                              <m:chr m:val="⃗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</m:acc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𝑃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𝜇</m:t>
                      </m:r>
                      <m:r>
                        <m:rPr>
                          <m:sty m:val="p"/>
                        </m:rP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∇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•</m:t>
                      </m:r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∇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𝜌</m:t>
                      </m:r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acc>
                                <m:accPr>
                                  <m:chr m:val="̅"/>
                                  <m:ctrlPr>
                                    <a:rPr lang="en-IN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d>
                                    <m:d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𝑣</m:t>
                                          </m:r>
                                        </m:e>
                                        <m:sup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  <m:sSup>
                                        <m:sSupPr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𝑢</m:t>
                                          </m:r>
                                        </m:e>
                                        <m:sup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</m:e>
                              </m:acc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den>
                          </m:f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acc>
                                <m:accPr>
                                  <m:chr m:val="̅"/>
                                  <m:ctrlPr>
                                    <a:rPr lang="en-IN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d>
                                    <m:d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𝑣</m:t>
                                          </m:r>
                                        </m:e>
                                        <m:sup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  <m:sSup>
                                        <m:sSupPr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𝑣</m:t>
                                          </m:r>
                                        </m:e>
                                        <m:sup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</m:e>
                              </m:acc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den>
                          </m:f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acc>
                                <m:accPr>
                                  <m:chr m:val="̅"/>
                                  <m:ctrlPr>
                                    <a:rPr lang="en-IN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d>
                                    <m:d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𝑣</m:t>
                                          </m:r>
                                        </m:e>
                                        <m:sup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  <m:sSup>
                                        <m:sSupPr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𝑤</m:t>
                                          </m:r>
                                        </m:e>
                                        <m:sup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</m:e>
                              </m:acc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41987" name="Object 3">
                <a:extLst>
                  <a:ext uri="{FF2B5EF4-FFF2-40B4-BE49-F238E27FC236}">
                    <a16:creationId xmlns:a16="http://schemas.microsoft.com/office/drawing/2014/main" id="{260F64BA-148A-8E9D-07C0-49AA28D4908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81000" y="2362200"/>
                <a:ext cx="8815387" cy="114300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Title 1">
            <a:extLst>
              <a:ext uri="{FF2B5EF4-FFF2-40B4-BE49-F238E27FC236}">
                <a16:creationId xmlns:a16="http://schemas.microsoft.com/office/drawing/2014/main" id="{D9102EC7-83AD-AE45-B522-132F4FC347D3}"/>
              </a:ext>
            </a:extLst>
          </p:cNvPr>
          <p:cNvSpPr txBox="1">
            <a:spLocks/>
          </p:cNvSpPr>
          <p:nvPr/>
        </p:nvSpPr>
        <p:spPr>
          <a:xfrm>
            <a:off x="1485900" y="304800"/>
            <a:ext cx="6743700" cy="8382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2800" kern="0" dirty="0"/>
              <a:t>Reynolds Averaged Steady Turbulent Momentum Equations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6BC0FD3F-1665-7CB0-390E-B4C59169D428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3" name="Picture 22" descr="Logo usage Guidelines">
              <a:extLst>
                <a:ext uri="{FF2B5EF4-FFF2-40B4-BE49-F238E27FC236}">
                  <a16:creationId xmlns:a16="http://schemas.microsoft.com/office/drawing/2014/main" id="{57E44F21-A3A8-6E5C-E31D-E19D9CC023E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4" name="Group 38">
              <a:extLst>
                <a:ext uri="{FF2B5EF4-FFF2-40B4-BE49-F238E27FC236}">
                  <a16:creationId xmlns:a16="http://schemas.microsoft.com/office/drawing/2014/main" id="{51F3FD94-F9A2-0FB7-F177-62B44B61083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5" name="Group 19">
                <a:extLst>
                  <a:ext uri="{FF2B5EF4-FFF2-40B4-BE49-F238E27FC236}">
                    <a16:creationId xmlns:a16="http://schemas.microsoft.com/office/drawing/2014/main" id="{7BF6DBD1-E28F-EC78-9A50-F1690E73F95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27" name="Group 26">
                  <a:extLst>
                    <a:ext uri="{FF2B5EF4-FFF2-40B4-BE49-F238E27FC236}">
                      <a16:creationId xmlns:a16="http://schemas.microsoft.com/office/drawing/2014/main" id="{CD3C37D8-28C7-54CC-15BE-9A62383905E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29" name="Group 28">
                    <a:extLst>
                      <a:ext uri="{FF2B5EF4-FFF2-40B4-BE49-F238E27FC236}">
                        <a16:creationId xmlns:a16="http://schemas.microsoft.com/office/drawing/2014/main" id="{A8B33400-F3EF-7C94-748C-E17AB76ED1F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41993" name="Rectangle 10">
                      <a:extLst>
                        <a:ext uri="{FF2B5EF4-FFF2-40B4-BE49-F238E27FC236}">
                          <a16:creationId xmlns:a16="http://schemas.microsoft.com/office/drawing/2014/main" id="{80992AC7-8FD9-9F18-6AC0-2182DE9D49D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41994" name="Rectangle 11">
                      <a:extLst>
                        <a:ext uri="{FF2B5EF4-FFF2-40B4-BE49-F238E27FC236}">
                          <a16:creationId xmlns:a16="http://schemas.microsoft.com/office/drawing/2014/main" id="{EE75ACCF-401B-DF30-5C17-8C44CA09298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0" name="Group 29">
                    <a:extLst>
                      <a:ext uri="{FF2B5EF4-FFF2-40B4-BE49-F238E27FC236}">
                        <a16:creationId xmlns:a16="http://schemas.microsoft.com/office/drawing/2014/main" id="{0F7EDA3D-3792-1A24-FE87-ACE26417563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41991" name="Rectangle 13">
                      <a:extLst>
                        <a:ext uri="{FF2B5EF4-FFF2-40B4-BE49-F238E27FC236}">
                          <a16:creationId xmlns:a16="http://schemas.microsoft.com/office/drawing/2014/main" id="{18677CFA-8477-6094-9BBC-69315ADA1AD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41992" name="Rectangle 14">
                      <a:extLst>
                        <a:ext uri="{FF2B5EF4-FFF2-40B4-BE49-F238E27FC236}">
                          <a16:creationId xmlns:a16="http://schemas.microsoft.com/office/drawing/2014/main" id="{E8CC6270-D7E2-2460-90DB-D27F4425429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1" name="Group 30">
                    <a:extLst>
                      <a:ext uri="{FF2B5EF4-FFF2-40B4-BE49-F238E27FC236}">
                        <a16:creationId xmlns:a16="http://schemas.microsoft.com/office/drawing/2014/main" id="{641E0A27-88FE-C0A6-0FD3-62AE8F672C6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41989" name="Rectangle 41988">
                      <a:extLst>
                        <a:ext uri="{FF2B5EF4-FFF2-40B4-BE49-F238E27FC236}">
                          <a16:creationId xmlns:a16="http://schemas.microsoft.com/office/drawing/2014/main" id="{CD5C336C-CA91-DC24-CE37-21886C47D73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41990" name="Rectangle 41989">
                      <a:extLst>
                        <a:ext uri="{FF2B5EF4-FFF2-40B4-BE49-F238E27FC236}">
                          <a16:creationId xmlns:a16="http://schemas.microsoft.com/office/drawing/2014/main" id="{3122E415-DFE2-51C1-F143-67DFD1BB5F2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41984" name="Group 41983">
                    <a:extLst>
                      <a:ext uri="{FF2B5EF4-FFF2-40B4-BE49-F238E27FC236}">
                        <a16:creationId xmlns:a16="http://schemas.microsoft.com/office/drawing/2014/main" id="{28059937-387A-2FF8-8C94-2648E9AD588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41985" name="Rectangle 41984">
                      <a:extLst>
                        <a:ext uri="{FF2B5EF4-FFF2-40B4-BE49-F238E27FC236}">
                          <a16:creationId xmlns:a16="http://schemas.microsoft.com/office/drawing/2014/main" id="{1E4F349C-20A3-2F6B-7562-5515DBAA870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41988" name="Rectangle 41987">
                      <a:extLst>
                        <a:ext uri="{FF2B5EF4-FFF2-40B4-BE49-F238E27FC236}">
                          <a16:creationId xmlns:a16="http://schemas.microsoft.com/office/drawing/2014/main" id="{8E0A3146-8FF7-CD0D-E754-4B18DA7C35F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28" name="Rectangle 21">
                  <a:extLst>
                    <a:ext uri="{FF2B5EF4-FFF2-40B4-BE49-F238E27FC236}">
                      <a16:creationId xmlns:a16="http://schemas.microsoft.com/office/drawing/2014/main" id="{62FF6AC2-FA69-4B2F-A152-C31A23A199A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A958D82E-12CC-87A6-F230-9FA5864E5A0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41049556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19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19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19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19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41986" grpId="0"/>
      <p:bldP spid="4198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8" name="Rectangle 2">
            <a:extLst>
              <a:ext uri="{FF2B5EF4-FFF2-40B4-BE49-F238E27FC236}">
                <a16:creationId xmlns:a16="http://schemas.microsoft.com/office/drawing/2014/main" id="{E5028268-58AE-EA7D-6E64-45F1BCF09E3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066800" y="311150"/>
            <a:ext cx="7772400" cy="831850"/>
          </a:xfrm>
        </p:spPr>
        <p:txBody>
          <a:bodyPr/>
          <a:lstStyle/>
          <a:p>
            <a:pPr eaLnBrk="1" hangingPunct="1"/>
            <a:r>
              <a:rPr lang="en-US" altLang="en-US" sz="2800" dirty="0"/>
              <a:t>Reynolds Averaged Equations for Forced  Convection </a:t>
            </a:r>
          </a:p>
        </p:txBody>
      </p:sp>
      <p:sp>
        <p:nvSpPr>
          <p:cNvPr id="15362" name="Object 5">
            <a:extLst>
              <a:ext uri="{FF2B5EF4-FFF2-40B4-BE49-F238E27FC236}">
                <a16:creationId xmlns:a16="http://schemas.microsoft.com/office/drawing/2014/main" id="{8463BE21-C195-2117-217A-D7AE3FAA39C3}"/>
              </a:ext>
            </a:extLst>
          </p:cNvPr>
          <p:cNvSpPr txBox="1"/>
          <p:nvPr/>
        </p:nvSpPr>
        <p:spPr bwMode="auto">
          <a:xfrm>
            <a:off x="4260850" y="3841750"/>
            <a:ext cx="114300" cy="21590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normAutofit fontScale="40000" lnSpcReduction="20000"/>
          </a:bodyPr>
          <a:lstStyle/>
          <a:p>
            <a:endParaRPr lang="en-IN"/>
          </a:p>
        </p:txBody>
      </p:sp>
      <p:sp>
        <p:nvSpPr>
          <p:cNvPr id="15363" name="Object 18">
            <a:extLst>
              <a:ext uri="{FF2B5EF4-FFF2-40B4-BE49-F238E27FC236}">
                <a16:creationId xmlns:a16="http://schemas.microsoft.com/office/drawing/2014/main" id="{007B9923-FD60-3A33-04E8-9D312498D37A}"/>
              </a:ext>
            </a:extLst>
          </p:cNvPr>
          <p:cNvSpPr txBox="1"/>
          <p:nvPr/>
        </p:nvSpPr>
        <p:spPr bwMode="auto">
          <a:xfrm>
            <a:off x="4248150" y="4787900"/>
            <a:ext cx="114300" cy="21590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normAutofit fontScale="40000" lnSpcReduction="20000"/>
          </a:bodyPr>
          <a:lstStyle/>
          <a:p>
            <a:endParaRPr lang="en-IN"/>
          </a:p>
        </p:txBody>
      </p:sp>
      <p:sp>
        <p:nvSpPr>
          <p:cNvPr id="15364" name="Object 23">
            <a:extLst>
              <a:ext uri="{FF2B5EF4-FFF2-40B4-BE49-F238E27FC236}">
                <a16:creationId xmlns:a16="http://schemas.microsoft.com/office/drawing/2014/main" id="{51F4C502-91F5-4667-5EC8-D2F03B1B0A38}"/>
              </a:ext>
            </a:extLst>
          </p:cNvPr>
          <p:cNvSpPr txBox="1"/>
          <p:nvPr/>
        </p:nvSpPr>
        <p:spPr bwMode="auto">
          <a:xfrm>
            <a:off x="4184650" y="5689600"/>
            <a:ext cx="114300" cy="21590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normAutofit fontScale="40000" lnSpcReduction="20000"/>
          </a:bodyPr>
          <a:lstStyle/>
          <a:p>
            <a:endParaRPr lang="en-IN"/>
          </a:p>
        </p:txBody>
      </p:sp>
      <p:sp>
        <p:nvSpPr>
          <p:cNvPr id="13332" name="Rectangle 33">
            <a:extLst>
              <a:ext uri="{FF2B5EF4-FFF2-40B4-BE49-F238E27FC236}">
                <a16:creationId xmlns:a16="http://schemas.microsoft.com/office/drawing/2014/main" id="{C8FAC7F1-8A33-759E-BAAC-DE330DA95D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19600" y="2667000"/>
            <a:ext cx="4495800" cy="3505200"/>
          </a:xfrm>
          <a:prstGeom prst="rect">
            <a:avLst/>
          </a:prstGeom>
          <a:noFill/>
          <a:ln w="50800">
            <a:solidFill>
              <a:srgbClr val="FF3300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4822" name="Object 16">
                <a:extLst>
                  <a:ext uri="{FF2B5EF4-FFF2-40B4-BE49-F238E27FC236}">
                    <a16:creationId xmlns:a16="http://schemas.microsoft.com/office/drawing/2014/main" id="{958D9D11-8C62-3131-676D-66A03E2156AB}"/>
                  </a:ext>
                </a:extLst>
              </p:cNvPr>
              <p:cNvSpPr txBox="1"/>
              <p:nvPr/>
            </p:nvSpPr>
            <p:spPr bwMode="auto">
              <a:xfrm>
                <a:off x="457200" y="1371600"/>
                <a:ext cx="2733675" cy="9906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𝑈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𝑊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34822" name="Object 16">
                <a:extLst>
                  <a:ext uri="{FF2B5EF4-FFF2-40B4-BE49-F238E27FC236}">
                    <a16:creationId xmlns:a16="http://schemas.microsoft.com/office/drawing/2014/main" id="{958D9D11-8C62-3131-676D-66A03E2156A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57200" y="1371600"/>
                <a:ext cx="2733675" cy="99060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339" name="Object 27">
                <a:extLst>
                  <a:ext uri="{FF2B5EF4-FFF2-40B4-BE49-F238E27FC236}">
                    <a16:creationId xmlns:a16="http://schemas.microsoft.com/office/drawing/2014/main" id="{2E3B2D21-46A2-2419-2DDD-E56169ACD91E}"/>
                  </a:ext>
                </a:extLst>
              </p:cNvPr>
              <p:cNvSpPr txBox="1"/>
              <p:nvPr/>
            </p:nvSpPr>
            <p:spPr bwMode="auto">
              <a:xfrm>
                <a:off x="177800" y="2874962"/>
                <a:ext cx="8966200" cy="11430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𝜌</m:t>
                      </m:r>
                      <m:r>
                        <m:rPr>
                          <m:sty m:val="p"/>
                        </m:rP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∇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•</m:t>
                      </m:r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𝑈</m:t>
                          </m:r>
                          <m:acc>
                            <m:accPr>
                              <m:chr m:val="⃗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</m:acc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𝑃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𝜇</m:t>
                      </m:r>
                      <m:r>
                        <m:rPr>
                          <m:sty m:val="p"/>
                        </m:rP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∇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•</m:t>
                      </m:r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∇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𝜌</m:t>
                      </m:r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bar>
                            <m:barPr>
                              <m:pos m:val="top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barPr>
                            <m:e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d>
                                    <m:d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𝑢</m:t>
                                          </m:r>
                                        </m:e>
                                        <m:sup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  <m:sSup>
                                        <m:sSupPr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𝑢</m:t>
                                          </m:r>
                                        </m:e>
                                        <m:sup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den>
                              </m:f>
                            </m:e>
                          </m:ba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bar>
                            <m:barPr>
                              <m:pos m:val="top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barPr>
                            <m:e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d>
                                    <m:d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𝑢</m:t>
                                          </m:r>
                                        </m:e>
                                        <m:sup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  <m:sSup>
                                        <m:sSupPr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𝑣</m:t>
                                          </m:r>
                                        </m:e>
                                        <m:sup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den>
                              </m:f>
                            </m:e>
                          </m:ba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bar>
                            <m:barPr>
                              <m:pos m:val="top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barPr>
                            <m:e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d>
                                    <m:d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𝑢</m:t>
                                          </m:r>
                                        </m:e>
                                        <m:sup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  <m:sSup>
                                        <m:sSupPr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𝑤</m:t>
                                          </m:r>
                                        </m:e>
                                        <m:sup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den>
                              </m:f>
                            </m:e>
                          </m:bar>
                        </m:e>
                      </m:d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13339" name="Object 27">
                <a:extLst>
                  <a:ext uri="{FF2B5EF4-FFF2-40B4-BE49-F238E27FC236}">
                    <a16:creationId xmlns:a16="http://schemas.microsoft.com/office/drawing/2014/main" id="{2E3B2D21-46A2-2419-2DDD-E56169ACD91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77800" y="2874962"/>
                <a:ext cx="8966200" cy="114300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340" name="Object 28">
                <a:extLst>
                  <a:ext uri="{FF2B5EF4-FFF2-40B4-BE49-F238E27FC236}">
                    <a16:creationId xmlns:a16="http://schemas.microsoft.com/office/drawing/2014/main" id="{822DB248-A165-658B-C878-5C6FFBDC0C8C}"/>
                  </a:ext>
                </a:extLst>
              </p:cNvPr>
              <p:cNvSpPr txBox="1"/>
              <p:nvPr/>
            </p:nvSpPr>
            <p:spPr bwMode="auto">
              <a:xfrm>
                <a:off x="407988" y="5160962"/>
                <a:ext cx="8812212" cy="108743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𝜌</m:t>
                      </m:r>
                      <m:r>
                        <m:rPr>
                          <m:sty m:val="p"/>
                        </m:rP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∇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•</m:t>
                      </m:r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𝑊</m:t>
                          </m:r>
                          <m:acc>
                            <m:accPr>
                              <m:chr m:val="⃗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</m:acc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𝑃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𝜇</m:t>
                      </m:r>
                      <m:r>
                        <m:rPr>
                          <m:sty m:val="p"/>
                        </m:rP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∇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•</m:t>
                      </m:r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∇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𝜌</m:t>
                      </m:r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bar>
                            <m:barPr>
                              <m:pos m:val="top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barPr>
                            <m:e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d>
                                    <m:d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𝑤</m:t>
                                          </m:r>
                                        </m:e>
                                        <m:sup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  <m:sSup>
                                        <m:sSupPr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𝑢</m:t>
                                          </m:r>
                                        </m:e>
                                        <m:sup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den>
                              </m:f>
                            </m:e>
                          </m:ba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bar>
                            <m:barPr>
                              <m:pos m:val="top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barPr>
                            <m:e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d>
                                    <m:d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𝑤</m:t>
                                          </m:r>
                                        </m:e>
                                        <m:sup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  <m:sSup>
                                        <m:sSupPr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𝑣</m:t>
                                          </m:r>
                                        </m:e>
                                        <m:sup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den>
                              </m:f>
                            </m:e>
                          </m:ba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bar>
                            <m:barPr>
                              <m:pos m:val="top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barPr>
                            <m:e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d>
                                    <m:d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𝑤</m:t>
                                          </m:r>
                                        </m:e>
                                        <m:sup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  <m:sSup>
                                        <m:sSupPr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𝑤</m:t>
                                          </m:r>
                                        </m:e>
                                        <m:sup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den>
                              </m:f>
                            </m:e>
                          </m:bar>
                        </m:e>
                      </m:d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13340" name="Object 28">
                <a:extLst>
                  <a:ext uri="{FF2B5EF4-FFF2-40B4-BE49-F238E27FC236}">
                    <a16:creationId xmlns:a16="http://schemas.microsoft.com/office/drawing/2014/main" id="{822DB248-A165-658B-C878-5C6FFBDC0C8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07988" y="5160962"/>
                <a:ext cx="8812212" cy="108743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341" name="Object 29">
                <a:extLst>
                  <a:ext uri="{FF2B5EF4-FFF2-40B4-BE49-F238E27FC236}">
                    <a16:creationId xmlns:a16="http://schemas.microsoft.com/office/drawing/2014/main" id="{5521F35C-6FB8-3F7C-3407-AB9B08C102A3}"/>
                  </a:ext>
                </a:extLst>
              </p:cNvPr>
              <p:cNvSpPr txBox="1"/>
              <p:nvPr/>
            </p:nvSpPr>
            <p:spPr bwMode="auto">
              <a:xfrm>
                <a:off x="709612" y="3941762"/>
                <a:ext cx="8161338" cy="11430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𝜌</m:t>
                      </m:r>
                      <m:r>
                        <m:rPr>
                          <m:sty m:val="p"/>
                        </m:rP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∇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•</m:t>
                      </m:r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  <m:acc>
                            <m:accPr>
                              <m:chr m:val="⃗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</m:acc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𝑃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𝜇</m:t>
                      </m:r>
                      <m:r>
                        <m:rPr>
                          <m:sty m:val="p"/>
                        </m:rP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∇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•</m:t>
                      </m:r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∇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𝜌</m:t>
                      </m:r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bar>
                            <m:barPr>
                              <m:pos m:val="top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barPr>
                            <m:e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d>
                                    <m:d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𝑣</m:t>
                                          </m:r>
                                        </m:e>
                                        <m:sup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  <m:sSup>
                                        <m:sSupPr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𝑢</m:t>
                                          </m:r>
                                        </m:e>
                                        <m:sup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den>
                              </m:f>
                            </m:e>
                          </m:ba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bar>
                            <m:barPr>
                              <m:pos m:val="top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barPr>
                            <m:e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d>
                                    <m:d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𝑣</m:t>
                                          </m:r>
                                        </m:e>
                                        <m:sup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  <m:sSup>
                                        <m:sSupPr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𝑣</m:t>
                                          </m:r>
                                        </m:e>
                                        <m:sup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den>
                              </m:f>
                            </m:e>
                          </m:ba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bar>
                            <m:barPr>
                              <m:pos m:val="top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barPr>
                            <m:e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d>
                                    <m:d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𝑣</m:t>
                                          </m:r>
                                        </m:e>
                                        <m:sup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  <m:sSup>
                                        <m:sSupPr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𝑤</m:t>
                                          </m:r>
                                        </m:e>
                                        <m:sup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den>
                              </m:f>
                            </m:e>
                          </m:bar>
                        </m:e>
                      </m:d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13341" name="Object 29">
                <a:extLst>
                  <a:ext uri="{FF2B5EF4-FFF2-40B4-BE49-F238E27FC236}">
                    <a16:creationId xmlns:a16="http://schemas.microsoft.com/office/drawing/2014/main" id="{5521F35C-6FB8-3F7C-3407-AB9B08C102A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09612" y="3941762"/>
                <a:ext cx="8161338" cy="114300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5369" name="Ink 14">
                <a:extLst>
                  <a:ext uri="{FF2B5EF4-FFF2-40B4-BE49-F238E27FC236}">
                    <a16:creationId xmlns:a16="http://schemas.microsoft.com/office/drawing/2014/main" id="{8935B81C-4C45-7585-4E40-93BD9A4E7EA7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2224088" y="5226050"/>
              <a:ext cx="69850" cy="15875"/>
            </p14:xfrm>
          </p:contentPart>
        </mc:Choice>
        <mc:Fallback xmlns="">
          <p:pic>
            <p:nvPicPr>
              <p:cNvPr id="15369" name="Ink 14">
                <a:extLst>
                  <a:ext uri="{FF2B5EF4-FFF2-40B4-BE49-F238E27FC236}">
                    <a16:creationId xmlns:a16="http://schemas.microsoft.com/office/drawing/2014/main" id="{8935B81C-4C45-7585-4E40-93BD9A4E7EA7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214727" y="5216669"/>
                <a:ext cx="88573" cy="34636"/>
              </a:xfrm>
              <a:prstGeom prst="rect">
                <a:avLst/>
              </a:prstGeom>
            </p:spPr>
          </p:pic>
        </mc:Fallback>
      </mc:AlternateContent>
      <p:grpSp>
        <p:nvGrpSpPr>
          <p:cNvPr id="20" name="Group 19">
            <a:extLst>
              <a:ext uri="{FF2B5EF4-FFF2-40B4-BE49-F238E27FC236}">
                <a16:creationId xmlns:a16="http://schemas.microsoft.com/office/drawing/2014/main" id="{59A75E71-A228-9F5C-18C1-B684894AA953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1" name="Picture 20" descr="Logo usage Guidelines">
              <a:extLst>
                <a:ext uri="{FF2B5EF4-FFF2-40B4-BE49-F238E27FC236}">
                  <a16:creationId xmlns:a16="http://schemas.microsoft.com/office/drawing/2014/main" id="{97F07076-3950-DF57-8237-7E693171649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2" name="Group 38">
              <a:extLst>
                <a:ext uri="{FF2B5EF4-FFF2-40B4-BE49-F238E27FC236}">
                  <a16:creationId xmlns:a16="http://schemas.microsoft.com/office/drawing/2014/main" id="{D8AED3FF-112F-A6C3-0DE4-DB7E0F04F1E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3" name="Group 19">
                <a:extLst>
                  <a:ext uri="{FF2B5EF4-FFF2-40B4-BE49-F238E27FC236}">
                    <a16:creationId xmlns:a16="http://schemas.microsoft.com/office/drawing/2014/main" id="{735F5974-EEA6-F233-7529-224F836A11A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25" name="Group 24">
                  <a:extLst>
                    <a:ext uri="{FF2B5EF4-FFF2-40B4-BE49-F238E27FC236}">
                      <a16:creationId xmlns:a16="http://schemas.microsoft.com/office/drawing/2014/main" id="{F2906558-BB5B-B7B0-4F56-77E7909B403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27" name="Group 26">
                    <a:extLst>
                      <a:ext uri="{FF2B5EF4-FFF2-40B4-BE49-F238E27FC236}">
                        <a16:creationId xmlns:a16="http://schemas.microsoft.com/office/drawing/2014/main" id="{807D90EC-C4B0-B32D-7BB1-DA574FFF358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3317" name="Rectangle 10">
                      <a:extLst>
                        <a:ext uri="{FF2B5EF4-FFF2-40B4-BE49-F238E27FC236}">
                          <a16:creationId xmlns:a16="http://schemas.microsoft.com/office/drawing/2014/main" id="{3AB91592-5AB5-8709-9AEB-C34928769FA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3318" name="Rectangle 11">
                      <a:extLst>
                        <a:ext uri="{FF2B5EF4-FFF2-40B4-BE49-F238E27FC236}">
                          <a16:creationId xmlns:a16="http://schemas.microsoft.com/office/drawing/2014/main" id="{64F12D0C-3663-AB16-0C45-80BB2432598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8" name="Group 27">
                    <a:extLst>
                      <a:ext uri="{FF2B5EF4-FFF2-40B4-BE49-F238E27FC236}">
                        <a16:creationId xmlns:a16="http://schemas.microsoft.com/office/drawing/2014/main" id="{C3BCD30A-F9C7-C5C9-5F3C-4F74D7AE5F9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3315" name="Rectangle 13">
                      <a:extLst>
                        <a:ext uri="{FF2B5EF4-FFF2-40B4-BE49-F238E27FC236}">
                          <a16:creationId xmlns:a16="http://schemas.microsoft.com/office/drawing/2014/main" id="{EDE133FB-6395-6BEE-5C30-A86851C9C4C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3316" name="Rectangle 14">
                      <a:extLst>
                        <a:ext uri="{FF2B5EF4-FFF2-40B4-BE49-F238E27FC236}">
                          <a16:creationId xmlns:a16="http://schemas.microsoft.com/office/drawing/2014/main" id="{51DE417E-082A-C40A-6915-64420DC558D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9" name="Group 28">
                    <a:extLst>
                      <a:ext uri="{FF2B5EF4-FFF2-40B4-BE49-F238E27FC236}">
                        <a16:creationId xmlns:a16="http://schemas.microsoft.com/office/drawing/2014/main" id="{CE1BB7F2-1583-CB7B-2E87-1DA610B5F74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3313" name="Rectangle 13312">
                      <a:extLst>
                        <a:ext uri="{FF2B5EF4-FFF2-40B4-BE49-F238E27FC236}">
                          <a16:creationId xmlns:a16="http://schemas.microsoft.com/office/drawing/2014/main" id="{A4CDCF97-82AE-234B-A1DD-82F45C7E2FF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3314" name="Rectangle 13313">
                      <a:extLst>
                        <a:ext uri="{FF2B5EF4-FFF2-40B4-BE49-F238E27FC236}">
                          <a16:creationId xmlns:a16="http://schemas.microsoft.com/office/drawing/2014/main" id="{AF0D16B9-8C23-3253-4905-08CAD27B1F2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0" name="Group 29">
                    <a:extLst>
                      <a:ext uri="{FF2B5EF4-FFF2-40B4-BE49-F238E27FC236}">
                        <a16:creationId xmlns:a16="http://schemas.microsoft.com/office/drawing/2014/main" id="{1DE05C5F-40D1-9D9B-4507-50B336536A3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31" name="Rectangle 30">
                      <a:extLst>
                        <a:ext uri="{FF2B5EF4-FFF2-40B4-BE49-F238E27FC236}">
                          <a16:creationId xmlns:a16="http://schemas.microsoft.com/office/drawing/2014/main" id="{70763E49-08C2-0DCF-6E29-704BB7719F8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3312" name="Rectangle 13311">
                      <a:extLst>
                        <a:ext uri="{FF2B5EF4-FFF2-40B4-BE49-F238E27FC236}">
                          <a16:creationId xmlns:a16="http://schemas.microsoft.com/office/drawing/2014/main" id="{44196BBA-D696-A988-2E81-57823D2A8FD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26" name="Rectangle 21">
                  <a:extLst>
                    <a:ext uri="{FF2B5EF4-FFF2-40B4-BE49-F238E27FC236}">
                      <a16:creationId xmlns:a16="http://schemas.microsoft.com/office/drawing/2014/main" id="{CA069EB6-AF9E-0DA8-63DF-E15D32F3098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4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AA83FF38-5A1A-5D1D-94C2-65645F91DD3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34733148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33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3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95" name="Title 1">
            <a:extLst>
              <a:ext uri="{FF2B5EF4-FFF2-40B4-BE49-F238E27FC236}">
                <a16:creationId xmlns:a16="http://schemas.microsoft.com/office/drawing/2014/main" id="{AC6574D1-5C2A-FC90-8454-CB53462870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0"/>
            <a:ext cx="7772400" cy="1143000"/>
          </a:xfrm>
        </p:spPr>
        <p:txBody>
          <a:bodyPr/>
          <a:lstStyle/>
          <a:p>
            <a:r>
              <a:rPr lang="en-US" altLang="en-US" sz="2800"/>
              <a:t>Reynolds Stress Tensor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Object 3">
                <a:extLst>
                  <a:ext uri="{FF2B5EF4-FFF2-40B4-BE49-F238E27FC236}">
                    <a16:creationId xmlns:a16="http://schemas.microsoft.com/office/drawing/2014/main" id="{46398028-FE4B-B924-68C1-2822DE2703E4}"/>
                  </a:ext>
                </a:extLst>
              </p:cNvPr>
              <p:cNvSpPr txBox="1"/>
              <p:nvPr/>
            </p:nvSpPr>
            <p:spPr bwMode="auto">
              <a:xfrm>
                <a:off x="2209800" y="1350962"/>
                <a:ext cx="4343400" cy="184943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acc>
                            <m:accPr>
                              <m:chr m:val="⃗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</m:acc>
                        </m:e>
                      </m:acc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bar>
                                  <m:barPr>
                                    <m:pos m:val="top"/>
                                    <m:ctrlPr>
                                      <a:rPr lang="en-IN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barPr>
                                  <m:e>
                                    <m:sSup>
                                      <m:sSupPr>
                                        <m:ctrlPr>
                                          <a:rPr lang="en-IN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IN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𝑢</m:t>
                                        </m:r>
                                      </m:e>
                                      <m:sup>
                                        <m:r>
                                          <a:rPr lang="en-IN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′2</m:t>
                                        </m:r>
                                      </m:sup>
                                    </m:sSup>
                                  </m:e>
                                </m:bar>
                              </m:e>
                              <m:e>
                                <m:bar>
                                  <m:barPr>
                                    <m:pos m:val="top"/>
                                    <m:ctrlPr>
                                      <a:rPr lang="en-IN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barPr>
                                  <m:e>
                                    <m:sSup>
                                      <m:sSupPr>
                                        <m:ctrlPr>
                                          <a:rPr lang="en-IN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IN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𝑢</m:t>
                                        </m:r>
                                      </m:e>
                                      <m:sup>
                                        <m:r>
                                          <a:rPr lang="en-IN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′</m:t>
                                        </m:r>
                                      </m:sup>
                                    </m:sSup>
                                    <m:sSup>
                                      <m:sSupPr>
                                        <m:ctrlPr>
                                          <a:rPr lang="en-IN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IN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𝑣</m:t>
                                        </m:r>
                                      </m:e>
                                      <m:sup>
                                        <m:r>
                                          <a:rPr lang="en-IN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′</m:t>
                                        </m:r>
                                      </m:sup>
                                    </m:sSup>
                                  </m:e>
                                </m:bar>
                              </m:e>
                              <m:e>
                                <m:bar>
                                  <m:barPr>
                                    <m:pos m:val="top"/>
                                    <m:ctrlPr>
                                      <a:rPr lang="en-IN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barPr>
                                  <m:e>
                                    <m:sSup>
                                      <m:sSupPr>
                                        <m:ctrlPr>
                                          <a:rPr lang="en-IN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IN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𝑢</m:t>
                                        </m:r>
                                      </m:e>
                                      <m:sup>
                                        <m:r>
                                          <a:rPr lang="en-IN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′</m:t>
                                        </m:r>
                                      </m:sup>
                                    </m:sSup>
                                    <m:sSup>
                                      <m:sSupPr>
                                        <m:ctrlPr>
                                          <a:rPr lang="en-IN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IN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𝑤</m:t>
                                        </m:r>
                                      </m:e>
                                      <m:sup>
                                        <m:r>
                                          <a:rPr lang="en-IN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′</m:t>
                                        </m:r>
                                      </m:sup>
                                    </m:sSup>
                                  </m:e>
                                </m:bar>
                              </m:e>
                            </m:mr>
                            <m:mr>
                              <m:e>
                                <m:bar>
                                  <m:barPr>
                                    <m:pos m:val="top"/>
                                    <m:ctrlPr>
                                      <a:rPr lang="en-IN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barPr>
                                  <m:e>
                                    <m:sSup>
                                      <m:sSupPr>
                                        <m:ctrlPr>
                                          <a:rPr lang="en-IN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IN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𝑣</m:t>
                                        </m:r>
                                      </m:e>
                                      <m:sup>
                                        <m:r>
                                          <a:rPr lang="en-IN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′</m:t>
                                        </m:r>
                                      </m:sup>
                                    </m:sSup>
                                    <m:sSup>
                                      <m:sSupPr>
                                        <m:ctrlPr>
                                          <a:rPr lang="en-IN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IN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𝑢</m:t>
                                        </m:r>
                                      </m:e>
                                      <m:sup>
                                        <m:r>
                                          <a:rPr lang="en-IN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′</m:t>
                                        </m:r>
                                      </m:sup>
                                    </m:sSup>
                                  </m:e>
                                </m:bar>
                              </m:e>
                              <m:e>
                                <m:bar>
                                  <m:barPr>
                                    <m:pos m:val="top"/>
                                    <m:ctrlPr>
                                      <a:rPr lang="en-IN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barPr>
                                  <m:e>
                                    <m:sSup>
                                      <m:sSupPr>
                                        <m:ctrlPr>
                                          <a:rPr lang="en-IN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IN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𝑣</m:t>
                                        </m:r>
                                      </m:e>
                                      <m:sup>
                                        <m:r>
                                          <a:rPr lang="en-IN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′2</m:t>
                                        </m:r>
                                      </m:sup>
                                    </m:sSup>
                                  </m:e>
                                </m:bar>
                              </m:e>
                              <m:e>
                                <m:bar>
                                  <m:barPr>
                                    <m:pos m:val="top"/>
                                    <m:ctrlPr>
                                      <a:rPr lang="en-IN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barPr>
                                  <m:e>
                                    <m:sSup>
                                      <m:sSupPr>
                                        <m:ctrlPr>
                                          <a:rPr lang="en-IN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IN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𝑣</m:t>
                                        </m:r>
                                      </m:e>
                                      <m:sup>
                                        <m:r>
                                          <a:rPr lang="en-IN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′</m:t>
                                        </m:r>
                                      </m:sup>
                                    </m:sSup>
                                    <m:sSup>
                                      <m:sSupPr>
                                        <m:ctrlPr>
                                          <a:rPr lang="en-IN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IN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𝑤</m:t>
                                        </m:r>
                                      </m:e>
                                      <m:sup>
                                        <m:r>
                                          <a:rPr lang="en-IN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′</m:t>
                                        </m:r>
                                      </m:sup>
                                    </m:sSup>
                                  </m:e>
                                </m:bar>
                              </m:e>
                            </m:mr>
                            <m:mr>
                              <m:e>
                                <m:bar>
                                  <m:barPr>
                                    <m:pos m:val="top"/>
                                    <m:ctrlPr>
                                      <a:rPr lang="en-IN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barPr>
                                  <m:e>
                                    <m:sSup>
                                      <m:sSupPr>
                                        <m:ctrlPr>
                                          <a:rPr lang="en-IN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IN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𝑤</m:t>
                                        </m:r>
                                      </m:e>
                                      <m:sup>
                                        <m:r>
                                          <a:rPr lang="en-IN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′</m:t>
                                        </m:r>
                                      </m:sup>
                                    </m:sSup>
                                    <m:sSup>
                                      <m:sSupPr>
                                        <m:ctrlPr>
                                          <a:rPr lang="en-IN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IN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𝑢</m:t>
                                        </m:r>
                                      </m:e>
                                      <m:sup>
                                        <m:r>
                                          <a:rPr lang="en-IN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′</m:t>
                                        </m:r>
                                      </m:sup>
                                    </m:sSup>
                                  </m:e>
                                </m:bar>
                              </m:e>
                              <m:e>
                                <m:bar>
                                  <m:barPr>
                                    <m:pos m:val="top"/>
                                    <m:ctrlPr>
                                      <a:rPr lang="en-IN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barPr>
                                  <m:e>
                                    <m:sSup>
                                      <m:sSupPr>
                                        <m:ctrlPr>
                                          <a:rPr lang="en-IN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IN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𝑤</m:t>
                                        </m:r>
                                      </m:e>
                                      <m:sup>
                                        <m:r>
                                          <a:rPr lang="en-IN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′</m:t>
                                        </m:r>
                                      </m:sup>
                                    </m:sSup>
                                    <m:sSup>
                                      <m:sSupPr>
                                        <m:ctrlPr>
                                          <a:rPr lang="en-IN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IN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𝑣</m:t>
                                        </m:r>
                                      </m:e>
                                      <m:sup>
                                        <m:r>
                                          <a:rPr lang="en-IN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′</m:t>
                                        </m:r>
                                      </m:sup>
                                    </m:sSup>
                                  </m:e>
                                </m:bar>
                              </m:e>
                              <m:e>
                                <m:bar>
                                  <m:barPr>
                                    <m:pos m:val="top"/>
                                    <m:ctrlPr>
                                      <a:rPr lang="en-IN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barPr>
                                  <m:e>
                                    <m:sSup>
                                      <m:sSupPr>
                                        <m:ctrlPr>
                                          <a:rPr lang="en-IN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IN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𝑤</m:t>
                                        </m:r>
                                      </m:e>
                                      <m:sup>
                                        <m:r>
                                          <a:rPr lang="en-IN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′2</m:t>
                                        </m:r>
                                      </m:sup>
                                    </m:sSup>
                                  </m:e>
                                </m:ba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4" name="Object 3">
                <a:extLst>
                  <a:ext uri="{FF2B5EF4-FFF2-40B4-BE49-F238E27FC236}">
                    <a16:creationId xmlns:a16="http://schemas.microsoft.com/office/drawing/2014/main" id="{46398028-FE4B-B924-68C1-2822DE2703E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209800" y="1350962"/>
                <a:ext cx="4343400" cy="1849438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angle 4">
            <a:extLst>
              <a:ext uri="{FF2B5EF4-FFF2-40B4-BE49-F238E27FC236}">
                <a16:creationId xmlns:a16="http://schemas.microsoft.com/office/drawing/2014/main" id="{DBCEA1B8-70D9-17B0-C7A3-4FE05B947E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2819400"/>
            <a:ext cx="68580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dirty="0"/>
              <a:t>This is usually called the Reynolds stress tensor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3012" name="Object 4">
                <a:extLst>
                  <a:ext uri="{FF2B5EF4-FFF2-40B4-BE49-F238E27FC236}">
                    <a16:creationId xmlns:a16="http://schemas.microsoft.com/office/drawing/2014/main" id="{BA3059DB-0EF6-B673-D057-ADFDAE518058}"/>
                  </a:ext>
                </a:extLst>
              </p:cNvPr>
              <p:cNvSpPr txBox="1"/>
              <p:nvPr/>
            </p:nvSpPr>
            <p:spPr bwMode="auto">
              <a:xfrm>
                <a:off x="2362199" y="3276600"/>
                <a:ext cx="4906963" cy="184943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acc>
                            <m:accPr>
                              <m:chr m:val="⃗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</m:acc>
                        </m:e>
                      </m:acc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bar>
                                  <m:barPr>
                                    <m:pos m:val="top"/>
                                    <m:ctrlPr>
                                      <a:rPr lang="en-IN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barPr>
                                  <m:e>
                                    <m:sSup>
                                      <m:sSupPr>
                                        <m:ctrlPr>
                                          <a:rPr lang="en-IN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IN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𝑢</m:t>
                                        </m:r>
                                      </m:e>
                                      <m:sup>
                                        <m:r>
                                          <a:rPr lang="en-IN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′2</m:t>
                                        </m:r>
                                      </m:sup>
                                    </m:sSup>
                                  </m:e>
                                </m:bar>
                              </m:e>
                              <m:e>
                                <m:bar>
                                  <m:barPr>
                                    <m:pos m:val="top"/>
                                    <m:ctrlPr>
                                      <a:rPr lang="en-IN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barPr>
                                  <m:e>
                                    <m:sSup>
                                      <m:sSupPr>
                                        <m:ctrlPr>
                                          <a:rPr lang="en-IN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IN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𝑢</m:t>
                                        </m:r>
                                      </m:e>
                                      <m:sup>
                                        <m:r>
                                          <a:rPr lang="en-IN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′</m:t>
                                        </m:r>
                                      </m:sup>
                                    </m:sSup>
                                    <m:sSup>
                                      <m:sSupPr>
                                        <m:ctrlPr>
                                          <a:rPr lang="en-IN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IN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𝑣</m:t>
                                        </m:r>
                                      </m:e>
                                      <m:sup>
                                        <m:r>
                                          <a:rPr lang="en-IN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′</m:t>
                                        </m:r>
                                      </m:sup>
                                    </m:sSup>
                                  </m:e>
                                </m:bar>
                              </m:e>
                              <m:e>
                                <m:bar>
                                  <m:barPr>
                                    <m:pos m:val="top"/>
                                    <m:ctrlPr>
                                      <a:rPr lang="en-IN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barPr>
                                  <m:e>
                                    <m:sSup>
                                      <m:sSupPr>
                                        <m:ctrlPr>
                                          <a:rPr lang="en-IN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IN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𝑢</m:t>
                                        </m:r>
                                      </m:e>
                                      <m:sup>
                                        <m:r>
                                          <a:rPr lang="en-IN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′</m:t>
                                        </m:r>
                                      </m:sup>
                                    </m:sSup>
                                    <m:sSup>
                                      <m:sSupPr>
                                        <m:ctrlPr>
                                          <a:rPr lang="en-IN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IN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𝑤</m:t>
                                        </m:r>
                                      </m:e>
                                      <m:sup>
                                        <m:r>
                                          <a:rPr lang="en-IN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′</m:t>
                                        </m:r>
                                      </m:sup>
                                    </m:sSup>
                                  </m:e>
                                </m:bar>
                              </m:e>
                            </m:mr>
                            <m:mr>
                              <m:e>
                                <m:bar>
                                  <m:barPr>
                                    <m:pos m:val="top"/>
                                    <m:ctrlPr>
                                      <a:rPr lang="en-IN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barPr>
                                  <m:e>
                                    <m:sSup>
                                      <m:sSupPr>
                                        <m:ctrlPr>
                                          <a:rPr lang="en-IN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IN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𝑢</m:t>
                                        </m:r>
                                      </m:e>
                                      <m:sup>
                                        <m:r>
                                          <a:rPr lang="en-IN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′</m:t>
                                        </m:r>
                                      </m:sup>
                                    </m:sSup>
                                    <m:sSup>
                                      <m:sSupPr>
                                        <m:ctrlPr>
                                          <a:rPr lang="en-IN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IN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𝑣</m:t>
                                        </m:r>
                                      </m:e>
                                      <m:sup>
                                        <m:r>
                                          <a:rPr lang="en-IN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′</m:t>
                                        </m:r>
                                      </m:sup>
                                    </m:sSup>
                                  </m:e>
                                </m:bar>
                              </m:e>
                              <m:e>
                                <m:bar>
                                  <m:barPr>
                                    <m:pos m:val="top"/>
                                    <m:ctrlPr>
                                      <a:rPr lang="en-IN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barPr>
                                  <m:e>
                                    <m:sSup>
                                      <m:sSupPr>
                                        <m:ctrlPr>
                                          <a:rPr lang="en-IN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IN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𝑣</m:t>
                                        </m:r>
                                      </m:e>
                                      <m:sup>
                                        <m:r>
                                          <a:rPr lang="en-IN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′2</m:t>
                                        </m:r>
                                      </m:sup>
                                    </m:sSup>
                                  </m:e>
                                </m:bar>
                              </m:e>
                              <m:e>
                                <m:bar>
                                  <m:barPr>
                                    <m:pos m:val="top"/>
                                    <m:ctrlPr>
                                      <a:rPr lang="en-IN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barPr>
                                  <m:e>
                                    <m:sSup>
                                      <m:sSupPr>
                                        <m:ctrlPr>
                                          <a:rPr lang="en-IN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IN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𝑣</m:t>
                                        </m:r>
                                      </m:e>
                                      <m:sup>
                                        <m:r>
                                          <a:rPr lang="en-IN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′</m:t>
                                        </m:r>
                                      </m:sup>
                                    </m:sSup>
                                    <m:sSup>
                                      <m:sSupPr>
                                        <m:ctrlPr>
                                          <a:rPr lang="en-IN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IN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𝑤</m:t>
                                        </m:r>
                                      </m:e>
                                      <m:sup>
                                        <m:r>
                                          <a:rPr lang="en-IN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′</m:t>
                                        </m:r>
                                      </m:sup>
                                    </m:sSup>
                                  </m:e>
                                </m:bar>
                              </m:e>
                            </m:mr>
                            <m:mr>
                              <m:e>
                                <m:bar>
                                  <m:barPr>
                                    <m:pos m:val="top"/>
                                    <m:ctrlPr>
                                      <a:rPr lang="en-IN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barPr>
                                  <m:e>
                                    <m:sSup>
                                      <m:sSupPr>
                                        <m:ctrlPr>
                                          <a:rPr lang="en-IN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IN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𝑢</m:t>
                                        </m:r>
                                      </m:e>
                                      <m:sup>
                                        <m:r>
                                          <a:rPr lang="en-IN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′</m:t>
                                        </m:r>
                                      </m:sup>
                                    </m:sSup>
                                    <m:sSup>
                                      <m:sSupPr>
                                        <m:ctrlPr>
                                          <a:rPr lang="en-IN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IN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𝑤</m:t>
                                        </m:r>
                                      </m:e>
                                      <m:sup>
                                        <m:r>
                                          <a:rPr lang="en-IN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′</m:t>
                                        </m:r>
                                      </m:sup>
                                    </m:sSup>
                                  </m:e>
                                </m:bar>
                              </m:e>
                              <m:e>
                                <m:bar>
                                  <m:barPr>
                                    <m:pos m:val="top"/>
                                    <m:ctrlPr>
                                      <a:rPr lang="en-IN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barPr>
                                  <m:e>
                                    <m:sSup>
                                      <m:sSupPr>
                                        <m:ctrlPr>
                                          <a:rPr lang="en-IN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IN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𝑣</m:t>
                                        </m:r>
                                      </m:e>
                                      <m:sup>
                                        <m:r>
                                          <a:rPr lang="en-IN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′</m:t>
                                        </m:r>
                                      </m:sup>
                                    </m:sSup>
                                    <m:sSup>
                                      <m:sSupPr>
                                        <m:ctrlPr>
                                          <a:rPr lang="en-IN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IN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𝑤</m:t>
                                        </m:r>
                                      </m:e>
                                      <m:sup>
                                        <m:r>
                                          <a:rPr lang="en-IN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′</m:t>
                                        </m:r>
                                      </m:sup>
                                    </m:sSup>
                                  </m:e>
                                </m:bar>
                              </m:e>
                              <m:e>
                                <m:bar>
                                  <m:barPr>
                                    <m:pos m:val="top"/>
                                    <m:ctrlPr>
                                      <a:rPr lang="en-IN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barPr>
                                  <m:e>
                                    <m:sSup>
                                      <m:sSupPr>
                                        <m:ctrlPr>
                                          <a:rPr lang="en-IN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IN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𝑤</m:t>
                                        </m:r>
                                      </m:e>
                                      <m:sup>
                                        <m:r>
                                          <a:rPr lang="en-IN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′2</m:t>
                                        </m:r>
                                      </m:sup>
                                    </m:sSup>
                                  </m:e>
                                </m:ba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IN"/>
              </a:p>
            </p:txBody>
          </p:sp>
        </mc:Choice>
        <mc:Fallback xmlns="">
          <p:sp>
            <p:nvSpPr>
              <p:cNvPr id="43012" name="Object 4">
                <a:extLst>
                  <a:ext uri="{FF2B5EF4-FFF2-40B4-BE49-F238E27FC236}">
                    <a16:creationId xmlns:a16="http://schemas.microsoft.com/office/drawing/2014/main" id="{BA3059DB-0EF6-B673-D057-ADFDAE51805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362199" y="3276600"/>
                <a:ext cx="4906963" cy="184943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 Box 10">
            <a:extLst>
              <a:ext uri="{FF2B5EF4-FFF2-40B4-BE49-F238E27FC236}">
                <a16:creationId xmlns:a16="http://schemas.microsoft.com/office/drawing/2014/main" id="{D8792AC4-996E-9C71-C0AF-9F536009A4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5181600"/>
            <a:ext cx="79248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dirty="0"/>
              <a:t>       Reynolds stresses :  total 9  </a:t>
            </a:r>
            <a:r>
              <a:rPr lang="en-US" altLang="en-US" dirty="0">
                <a:sym typeface="Symbol" panose="05050102010706020507" pitchFamily="18" charset="2"/>
              </a:rPr>
              <a:t></a:t>
            </a:r>
            <a:r>
              <a:rPr lang="en-US" altLang="en-US" dirty="0"/>
              <a:t> 6 are unknown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6388" name="Ink 10">
                <a:extLst>
                  <a:ext uri="{FF2B5EF4-FFF2-40B4-BE49-F238E27FC236}">
                    <a16:creationId xmlns:a16="http://schemas.microsoft.com/office/drawing/2014/main" id="{93154863-CA2E-6A12-D180-9B4D32292919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6034088" y="2954338"/>
              <a:ext cx="1587" cy="1587"/>
            </p14:xfrm>
          </p:contentPart>
        </mc:Choice>
        <mc:Fallback xmlns="">
          <p:pic>
            <p:nvPicPr>
              <p:cNvPr id="16388" name="Ink 10">
                <a:extLst>
                  <a:ext uri="{FF2B5EF4-FFF2-40B4-BE49-F238E27FC236}">
                    <a16:creationId xmlns:a16="http://schemas.microsoft.com/office/drawing/2014/main" id="{93154863-CA2E-6A12-D180-9B4D32292919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5992826" y="2913076"/>
                <a:ext cx="84111" cy="8411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6389" name="Ink 11">
                <a:extLst>
                  <a:ext uri="{FF2B5EF4-FFF2-40B4-BE49-F238E27FC236}">
                    <a16:creationId xmlns:a16="http://schemas.microsoft.com/office/drawing/2014/main" id="{AAA606F2-E13C-7BF5-E17B-A6376AF86B82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5634038" y="3833813"/>
              <a:ext cx="3171825" cy="760412"/>
            </p14:xfrm>
          </p:contentPart>
        </mc:Choice>
        <mc:Fallback xmlns="">
          <p:pic>
            <p:nvPicPr>
              <p:cNvPr id="16389" name="Ink 11">
                <a:extLst>
                  <a:ext uri="{FF2B5EF4-FFF2-40B4-BE49-F238E27FC236}">
                    <a16:creationId xmlns:a16="http://schemas.microsoft.com/office/drawing/2014/main" id="{AAA606F2-E13C-7BF5-E17B-A6376AF86B82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5624682" y="3824443"/>
                <a:ext cx="3190538" cy="77915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6390" name="Ink 13">
                <a:extLst>
                  <a:ext uri="{FF2B5EF4-FFF2-40B4-BE49-F238E27FC236}">
                    <a16:creationId xmlns:a16="http://schemas.microsoft.com/office/drawing/2014/main" id="{3EAC1E71-E9CB-223E-A0E1-EEB499344E55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7742238" y="3462338"/>
              <a:ext cx="179387" cy="404812"/>
            </p14:xfrm>
          </p:contentPart>
        </mc:Choice>
        <mc:Fallback xmlns="">
          <p:pic>
            <p:nvPicPr>
              <p:cNvPr id="16390" name="Ink 13">
                <a:extLst>
                  <a:ext uri="{FF2B5EF4-FFF2-40B4-BE49-F238E27FC236}">
                    <a16:creationId xmlns:a16="http://schemas.microsoft.com/office/drawing/2014/main" id="{3EAC1E71-E9CB-223E-A0E1-EEB499344E55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7732777" y="3452949"/>
                <a:ext cx="198308" cy="42359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16391" name="Ink 21">
                <a:extLst>
                  <a:ext uri="{FF2B5EF4-FFF2-40B4-BE49-F238E27FC236}">
                    <a16:creationId xmlns:a16="http://schemas.microsoft.com/office/drawing/2014/main" id="{0B672A72-9698-0776-0A07-AB015FE5256E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7750175" y="6651625"/>
              <a:ext cx="74613" cy="17463"/>
            </p14:xfrm>
          </p:contentPart>
        </mc:Choice>
        <mc:Fallback xmlns="">
          <p:pic>
            <p:nvPicPr>
              <p:cNvPr id="16391" name="Ink 21">
                <a:extLst>
                  <a:ext uri="{FF2B5EF4-FFF2-40B4-BE49-F238E27FC236}">
                    <a16:creationId xmlns:a16="http://schemas.microsoft.com/office/drawing/2014/main" id="{0B672A72-9698-0776-0A07-AB015FE5256E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7740758" y="6642166"/>
                <a:ext cx="93447" cy="3638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16392" name="Ink 22">
                <a:extLst>
                  <a:ext uri="{FF2B5EF4-FFF2-40B4-BE49-F238E27FC236}">
                    <a16:creationId xmlns:a16="http://schemas.microsoft.com/office/drawing/2014/main" id="{0328A7DA-2EF0-7966-47E9-0FBB28CA3442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8750300" y="3362325"/>
              <a:ext cx="1588" cy="17463"/>
            </p14:xfrm>
          </p:contentPart>
        </mc:Choice>
        <mc:Fallback xmlns="">
          <p:pic>
            <p:nvPicPr>
              <p:cNvPr id="16392" name="Ink 22">
                <a:extLst>
                  <a:ext uri="{FF2B5EF4-FFF2-40B4-BE49-F238E27FC236}">
                    <a16:creationId xmlns:a16="http://schemas.microsoft.com/office/drawing/2014/main" id="{0328A7DA-2EF0-7966-47E9-0FBB28CA3442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8739978" y="3353059"/>
                <a:ext cx="22232" cy="35995"/>
              </a:xfrm>
              <a:prstGeom prst="rect">
                <a:avLst/>
              </a:prstGeom>
            </p:spPr>
          </p:pic>
        </mc:Fallback>
      </mc:AlternateContent>
      <p:grpSp>
        <p:nvGrpSpPr>
          <p:cNvPr id="8" name="Group 7">
            <a:extLst>
              <a:ext uri="{FF2B5EF4-FFF2-40B4-BE49-F238E27FC236}">
                <a16:creationId xmlns:a16="http://schemas.microsoft.com/office/drawing/2014/main" id="{5A7981B3-A5FD-9758-778A-EE72C514AE71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3" name="Picture 22" descr="Logo usage Guidelines">
              <a:extLst>
                <a:ext uri="{FF2B5EF4-FFF2-40B4-BE49-F238E27FC236}">
                  <a16:creationId xmlns:a16="http://schemas.microsoft.com/office/drawing/2014/main" id="{29793B42-F623-9726-30A4-ADB7A0A84A4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4" name="Group 38">
              <a:extLst>
                <a:ext uri="{FF2B5EF4-FFF2-40B4-BE49-F238E27FC236}">
                  <a16:creationId xmlns:a16="http://schemas.microsoft.com/office/drawing/2014/main" id="{671FBE78-64AD-6FC6-A4C3-CF27FCF585F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5" name="Group 19">
                <a:extLst>
                  <a:ext uri="{FF2B5EF4-FFF2-40B4-BE49-F238E27FC236}">
                    <a16:creationId xmlns:a16="http://schemas.microsoft.com/office/drawing/2014/main" id="{B1EA9833-C026-C813-1161-E00321B18DF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27" name="Group 26">
                  <a:extLst>
                    <a:ext uri="{FF2B5EF4-FFF2-40B4-BE49-F238E27FC236}">
                      <a16:creationId xmlns:a16="http://schemas.microsoft.com/office/drawing/2014/main" id="{7AC2763F-1BD1-E11C-F993-FE30950F5CE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29" name="Group 28">
                    <a:extLst>
                      <a:ext uri="{FF2B5EF4-FFF2-40B4-BE49-F238E27FC236}">
                        <a16:creationId xmlns:a16="http://schemas.microsoft.com/office/drawing/2014/main" id="{0DE7B807-A492-63BE-CDF7-5D7B5686668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43016" name="Rectangle 10">
                      <a:extLst>
                        <a:ext uri="{FF2B5EF4-FFF2-40B4-BE49-F238E27FC236}">
                          <a16:creationId xmlns:a16="http://schemas.microsoft.com/office/drawing/2014/main" id="{3CAB857B-CCCE-351A-A63D-5F5D0B1772C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43017" name="Rectangle 11">
                      <a:extLst>
                        <a:ext uri="{FF2B5EF4-FFF2-40B4-BE49-F238E27FC236}">
                          <a16:creationId xmlns:a16="http://schemas.microsoft.com/office/drawing/2014/main" id="{3A944605-2D63-6EB1-AACA-61D1E792BBE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0" name="Group 29">
                    <a:extLst>
                      <a:ext uri="{FF2B5EF4-FFF2-40B4-BE49-F238E27FC236}">
                        <a16:creationId xmlns:a16="http://schemas.microsoft.com/office/drawing/2014/main" id="{93DFDC6D-C4F9-9586-2492-7227313FF39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43014" name="Rectangle 13">
                      <a:extLst>
                        <a:ext uri="{FF2B5EF4-FFF2-40B4-BE49-F238E27FC236}">
                          <a16:creationId xmlns:a16="http://schemas.microsoft.com/office/drawing/2014/main" id="{384660B2-8946-3F14-07F8-44AA034FDCF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43015" name="Rectangle 14">
                      <a:extLst>
                        <a:ext uri="{FF2B5EF4-FFF2-40B4-BE49-F238E27FC236}">
                          <a16:creationId xmlns:a16="http://schemas.microsoft.com/office/drawing/2014/main" id="{28536E1F-B1BA-341C-F4B0-4339DE664D7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1" name="Group 30">
                    <a:extLst>
                      <a:ext uri="{FF2B5EF4-FFF2-40B4-BE49-F238E27FC236}">
                        <a16:creationId xmlns:a16="http://schemas.microsoft.com/office/drawing/2014/main" id="{CCC2341D-08FA-0BDF-55B5-3C0234EFF9F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43011" name="Rectangle 43010">
                      <a:extLst>
                        <a:ext uri="{FF2B5EF4-FFF2-40B4-BE49-F238E27FC236}">
                          <a16:creationId xmlns:a16="http://schemas.microsoft.com/office/drawing/2014/main" id="{4AE63F18-1953-B791-A5A8-06BAFFB9287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43013" name="Rectangle 43012">
                      <a:extLst>
                        <a:ext uri="{FF2B5EF4-FFF2-40B4-BE49-F238E27FC236}">
                          <a16:creationId xmlns:a16="http://schemas.microsoft.com/office/drawing/2014/main" id="{4DAD2751-B164-30CB-FF43-C66BE1937D8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43008" name="Group 43007">
                    <a:extLst>
                      <a:ext uri="{FF2B5EF4-FFF2-40B4-BE49-F238E27FC236}">
                        <a16:creationId xmlns:a16="http://schemas.microsoft.com/office/drawing/2014/main" id="{33028B29-BDEB-649E-C154-B4C3432ACE1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43009" name="Rectangle 43008">
                      <a:extLst>
                        <a:ext uri="{FF2B5EF4-FFF2-40B4-BE49-F238E27FC236}">
                          <a16:creationId xmlns:a16="http://schemas.microsoft.com/office/drawing/2014/main" id="{D2C9D341-F157-D9B1-6F45-D1E62AC8F41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43010" name="Rectangle 43009">
                      <a:extLst>
                        <a:ext uri="{FF2B5EF4-FFF2-40B4-BE49-F238E27FC236}">
                          <a16:creationId xmlns:a16="http://schemas.microsoft.com/office/drawing/2014/main" id="{77A29173-E6B1-A8BC-8EBC-EDB2D25ABCC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28" name="Rectangle 21">
                  <a:extLst>
                    <a:ext uri="{FF2B5EF4-FFF2-40B4-BE49-F238E27FC236}">
                      <a16:creationId xmlns:a16="http://schemas.microsoft.com/office/drawing/2014/main" id="{124CBFE8-2640-0721-AC38-0FC8A2EF126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109CE888-B1BC-D5C0-DF4F-53934BA4320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3433017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30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30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43012" grpId="0"/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2" name="Text Box 2">
            <a:extLst>
              <a:ext uri="{FF2B5EF4-FFF2-40B4-BE49-F238E27FC236}">
                <a16:creationId xmlns:a16="http://schemas.microsoft.com/office/drawing/2014/main" id="{33ED0C98-DF3A-BD2D-3DFA-5B93FE42C5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81200" y="304800"/>
            <a:ext cx="55626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en-US" dirty="0">
                <a:latin typeface="+mj-lt"/>
              </a:rPr>
              <a:t>Time averaged Infected Navier Stokes Equation	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12387" name="Object 2">
                <a:extLst>
                  <a:ext uri="{FF2B5EF4-FFF2-40B4-BE49-F238E27FC236}">
                    <a16:creationId xmlns:a16="http://schemas.microsoft.com/office/drawing/2014/main" id="{71E4F6D1-3C2F-EFDA-D7B0-9E80436F771E}"/>
                  </a:ext>
                </a:extLst>
              </p:cNvPr>
              <p:cNvSpPr txBox="1"/>
              <p:nvPr/>
            </p:nvSpPr>
            <p:spPr bwMode="auto">
              <a:xfrm>
                <a:off x="274637" y="1219200"/>
                <a:ext cx="8793163" cy="9144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𝑈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𝑈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𝑉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𝑈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𝑊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𝑈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𝜌</m:t>
                          </m:r>
                        </m:den>
                      </m:f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𝑑𝑝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𝑣</m:t>
                      </m:r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bar>
                                <m:barPr>
                                  <m:pos m:val="top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barPr>
                                <m:e>
                                  <m:sSup>
                                    <m:sSup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𝑢</m:t>
                                      </m:r>
                                    </m:e>
                                    <m:sup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′2</m:t>
                                      </m:r>
                                    </m:sup>
                                  </m:sSup>
                                </m:e>
                              </m:ba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den>
                          </m:f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bar>
                                <m:barPr>
                                  <m:pos m:val="top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bar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e>
                              </m:ba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den>
                          </m:f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bar>
                                <m:barPr>
                                  <m:pos m:val="top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bar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𝑤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e>
                              </m:ba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IN"/>
              </a:p>
            </p:txBody>
          </p:sp>
        </mc:Choice>
        <mc:Fallback xmlns="">
          <p:sp>
            <p:nvSpPr>
              <p:cNvPr id="912387" name="Object 2">
                <a:extLst>
                  <a:ext uri="{FF2B5EF4-FFF2-40B4-BE49-F238E27FC236}">
                    <a16:creationId xmlns:a16="http://schemas.microsoft.com/office/drawing/2014/main" id="{71E4F6D1-3C2F-EFDA-D7B0-9E80436F771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74637" y="1219200"/>
                <a:ext cx="8793163" cy="91440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12388" name="Text Box 4">
            <a:extLst>
              <a:ext uri="{FF2B5EF4-FFF2-40B4-BE49-F238E27FC236}">
                <a16:creationId xmlns:a16="http://schemas.microsoft.com/office/drawing/2014/main" id="{FBD101BC-A8F2-891F-4E5A-2CED521850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3444874"/>
            <a:ext cx="86868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>
                <a:latin typeface="+mn-lt"/>
              </a:rPr>
              <a:t>For all the Three Momentum Equations, total turbulent stress tensor:	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12389" name="Object 3">
                <a:extLst>
                  <a:ext uri="{FF2B5EF4-FFF2-40B4-BE49-F238E27FC236}">
                    <a16:creationId xmlns:a16="http://schemas.microsoft.com/office/drawing/2014/main" id="{9F5A6057-628C-3859-4D6A-2F9C01C61AAB}"/>
                  </a:ext>
                </a:extLst>
              </p:cNvPr>
              <p:cNvSpPr txBox="1"/>
              <p:nvPr/>
            </p:nvSpPr>
            <p:spPr bwMode="auto">
              <a:xfrm>
                <a:off x="596900" y="4287837"/>
                <a:ext cx="7673975" cy="2189163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𝜏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𝑖𝑗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m:rPr>
                              <m:nor/>
                            </m:rPr>
                            <a:rPr lang="en-IN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infected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sSub>
                                  <m:sSubPr>
                                    <m:ctrlPr>
                                      <a:rPr lang="en-IN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IN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𝜏</m:t>
                                    </m:r>
                                  </m:e>
                                  <m:sub>
                                    <m:r>
                                      <a:rPr lang="en-IN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𝑥𝑥</m:t>
                                    </m:r>
                                  </m:sub>
                                </m:sSub>
                                <m: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IN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𝜌</m:t>
                                </m:r>
                                <m:bar>
                                  <m:barPr>
                                    <m:pos m:val="top"/>
                                    <m:ctrlPr>
                                      <a:rPr lang="en-IN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barPr>
                                  <m:e>
                                    <m:r>
                                      <a:rPr lang="en-IN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𝑢</m:t>
                                    </m:r>
                                    <m:sSup>
                                      <m:sSupPr>
                                        <m:ctrlPr>
                                          <a:rPr lang="en-IN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IN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′</m:t>
                                        </m:r>
                                      </m:e>
                                      <m:sup>
                                        <m:r>
                                          <a:rPr lang="en-IN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</m:e>
                                </m:bar>
                                <m: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e>
                              <m:e>
                                <m: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sSub>
                                  <m:sSubPr>
                                    <m:ctrlPr>
                                      <a:rPr lang="en-IN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IN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𝜏</m:t>
                                    </m:r>
                                  </m:e>
                                  <m:sub>
                                    <m:r>
                                      <a:rPr lang="en-IN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𝑥𝑦</m:t>
                                    </m:r>
                                  </m:sub>
                                </m:sSub>
                                <m: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𝜌</m:t>
                                </m:r>
                                <m:bar>
                                  <m:barPr>
                                    <m:pos m:val="top"/>
                                    <m:ctrlPr>
                                      <a:rPr lang="en-IN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barPr>
                                  <m:e>
                                    <m:r>
                                      <a:rPr lang="en-IN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𝑢</m:t>
                                    </m:r>
                                    <m:r>
                                      <a:rPr lang="en-IN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′</m:t>
                                    </m:r>
                                    <m:r>
                                      <a:rPr lang="en-IN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𝑣</m:t>
                                    </m:r>
                                    <m:r>
                                      <a:rPr lang="en-IN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′</m:t>
                                    </m:r>
                                  </m:e>
                                </m:bar>
                                <m: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e>
                              <m:e>
                                <m: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sSub>
                                  <m:sSubPr>
                                    <m:ctrlPr>
                                      <a:rPr lang="en-IN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IN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𝜏</m:t>
                                    </m:r>
                                  </m:e>
                                  <m:sub>
                                    <m:r>
                                      <a:rPr lang="en-IN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𝑥𝑧</m:t>
                                    </m:r>
                                  </m:sub>
                                </m:sSub>
                                <m: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𝜌</m:t>
                                </m:r>
                                <m:bar>
                                  <m:barPr>
                                    <m:pos m:val="top"/>
                                    <m:ctrlPr>
                                      <a:rPr lang="en-IN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barPr>
                                  <m:e>
                                    <m:r>
                                      <a:rPr lang="en-IN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𝑢</m:t>
                                    </m:r>
                                    <m:r>
                                      <a:rPr lang="en-IN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′</m:t>
                                    </m:r>
                                    <m:r>
                                      <a:rPr lang="en-IN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𝑤</m:t>
                                    </m:r>
                                    <m:r>
                                      <a:rPr lang="en-IN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′</m:t>
                                    </m:r>
                                  </m:e>
                                </m:bar>
                                <m: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e>
                            </m:mr>
                            <m:mr>
                              <m:e>
                                <m: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sSub>
                                  <m:sSubPr>
                                    <m:ctrlPr>
                                      <a:rPr lang="en-IN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IN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𝜏</m:t>
                                    </m:r>
                                  </m:e>
                                  <m:sub>
                                    <m:r>
                                      <a:rPr lang="en-IN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𝑦𝑥</m:t>
                                    </m:r>
                                  </m:sub>
                                </m:sSub>
                                <m: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𝜌</m:t>
                                </m:r>
                                <m:bar>
                                  <m:barPr>
                                    <m:pos m:val="top"/>
                                    <m:ctrlPr>
                                      <a:rPr lang="en-IN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barPr>
                                  <m:e>
                                    <m:r>
                                      <a:rPr lang="en-IN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𝑣</m:t>
                                    </m:r>
                                    <m:r>
                                      <a:rPr lang="en-IN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′</m:t>
                                    </m:r>
                                    <m:r>
                                      <a:rPr lang="en-IN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𝑢</m:t>
                                    </m:r>
                                    <m:r>
                                      <a:rPr lang="en-IN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′</m:t>
                                    </m:r>
                                  </m:e>
                                </m:bar>
                                <m: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e>
                              <m:e>
                                <m: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sSub>
                                  <m:sSubPr>
                                    <m:ctrlPr>
                                      <a:rPr lang="en-IN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IN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𝜏</m:t>
                                    </m:r>
                                  </m:e>
                                  <m:sub>
                                    <m:r>
                                      <a:rPr lang="en-IN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𝑦𝑦</m:t>
                                    </m:r>
                                  </m:sub>
                                </m:sSub>
                                <m: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𝜌</m:t>
                                </m:r>
                                <m:bar>
                                  <m:barPr>
                                    <m:pos m:val="top"/>
                                    <m:ctrlPr>
                                      <a:rPr lang="en-IN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barPr>
                                  <m:e>
                                    <m:r>
                                      <a:rPr lang="en-IN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𝑣</m:t>
                                    </m:r>
                                    <m:sSup>
                                      <m:sSupPr>
                                        <m:ctrlPr>
                                          <a:rPr lang="en-IN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IN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′</m:t>
                                        </m:r>
                                      </m:e>
                                      <m:sup>
                                        <m:r>
                                          <a:rPr lang="en-IN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</m:e>
                                </m:bar>
                                <m: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e>
                              <m:e>
                                <m: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sSub>
                                  <m:sSubPr>
                                    <m:ctrlPr>
                                      <a:rPr lang="en-IN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IN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𝜏</m:t>
                                    </m:r>
                                  </m:e>
                                  <m:sub>
                                    <m:r>
                                      <a:rPr lang="en-IN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𝑦𝑧</m:t>
                                    </m:r>
                                  </m:sub>
                                </m:sSub>
                                <m: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𝜌</m:t>
                                </m:r>
                                <m:bar>
                                  <m:barPr>
                                    <m:pos m:val="top"/>
                                    <m:ctrlPr>
                                      <a:rPr lang="en-IN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barPr>
                                  <m:e>
                                    <m:r>
                                      <a:rPr lang="en-IN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𝑣</m:t>
                                    </m:r>
                                    <m:r>
                                      <a:rPr lang="en-IN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′</m:t>
                                    </m:r>
                                    <m:r>
                                      <a:rPr lang="en-IN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𝑤</m:t>
                                    </m:r>
                                    <m:r>
                                      <a:rPr lang="en-IN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′</m:t>
                                    </m:r>
                                  </m:e>
                                </m:bar>
                                <m: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e>
                            </m:mr>
                            <m:mr>
                              <m:e>
                                <m: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sSub>
                                  <m:sSubPr>
                                    <m:ctrlPr>
                                      <a:rPr lang="en-IN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IN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𝜏</m:t>
                                    </m:r>
                                  </m:e>
                                  <m:sub>
                                    <m:r>
                                      <a:rPr lang="en-IN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𝑧𝑥</m:t>
                                    </m:r>
                                  </m:sub>
                                </m:sSub>
                                <m: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𝜌</m:t>
                                </m:r>
                                <m:bar>
                                  <m:barPr>
                                    <m:pos m:val="top"/>
                                    <m:ctrlPr>
                                      <a:rPr lang="en-IN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barPr>
                                  <m:e>
                                    <m:r>
                                      <a:rPr lang="en-IN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𝑢</m:t>
                                    </m:r>
                                    <m:r>
                                      <a:rPr lang="en-IN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′</m:t>
                                    </m:r>
                                    <m:r>
                                      <a:rPr lang="en-IN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𝑤</m:t>
                                    </m:r>
                                    <m:r>
                                      <a:rPr lang="en-IN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′</m:t>
                                    </m:r>
                                  </m:e>
                                </m:bar>
                                <m: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e>
                              <m:e>
                                <m: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sSub>
                                  <m:sSubPr>
                                    <m:ctrlPr>
                                      <a:rPr lang="en-IN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IN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𝜏</m:t>
                                    </m:r>
                                  </m:e>
                                  <m:sub>
                                    <m:r>
                                      <a:rPr lang="en-IN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𝑧𝑦</m:t>
                                    </m:r>
                                  </m:sub>
                                </m:sSub>
                                <m: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𝜌</m:t>
                                </m:r>
                                <m:bar>
                                  <m:barPr>
                                    <m:pos m:val="top"/>
                                    <m:ctrlPr>
                                      <a:rPr lang="en-IN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barPr>
                                  <m:e>
                                    <m:r>
                                      <a:rPr lang="en-IN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𝑤</m:t>
                                    </m:r>
                                    <m:r>
                                      <a:rPr lang="en-IN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′</m:t>
                                    </m:r>
                                    <m:r>
                                      <a:rPr lang="en-IN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𝑣</m:t>
                                    </m:r>
                                    <m:r>
                                      <a:rPr lang="en-IN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′</m:t>
                                    </m:r>
                                  </m:e>
                                </m:bar>
                                <m: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e>
                              <m:e>
                                <m: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sSub>
                                  <m:sSubPr>
                                    <m:ctrlPr>
                                      <a:rPr lang="en-IN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IN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𝜏</m:t>
                                    </m:r>
                                  </m:e>
                                  <m:sub>
                                    <m:r>
                                      <a:rPr lang="en-IN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𝑧𝑧</m:t>
                                    </m:r>
                                  </m:sub>
                                </m:sSub>
                                <m: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𝜌</m:t>
                                </m:r>
                                <m:bar>
                                  <m:barPr>
                                    <m:pos m:val="top"/>
                                    <m:ctrlPr>
                                      <a:rPr lang="en-IN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barPr>
                                  <m:e>
                                    <m:r>
                                      <a:rPr lang="en-IN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𝑤</m:t>
                                    </m:r>
                                    <m:sSup>
                                      <m:sSupPr>
                                        <m:ctrlPr>
                                          <a:rPr lang="en-IN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IN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′</m:t>
                                        </m:r>
                                      </m:e>
                                      <m:sup>
                                        <m:r>
                                          <a:rPr lang="en-IN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</m:e>
                                </m:bar>
                                <m: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912389" name="Object 3">
                <a:extLst>
                  <a:ext uri="{FF2B5EF4-FFF2-40B4-BE49-F238E27FC236}">
                    <a16:creationId xmlns:a16="http://schemas.microsoft.com/office/drawing/2014/main" id="{9F5A6057-628C-3859-4D6A-2F9C01C61AA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96900" y="4287837"/>
                <a:ext cx="7673975" cy="218916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Object 2">
                <a:extLst>
                  <a:ext uri="{FF2B5EF4-FFF2-40B4-BE49-F238E27FC236}">
                    <a16:creationId xmlns:a16="http://schemas.microsoft.com/office/drawing/2014/main" id="{DDBB518D-27BF-1882-D2A2-710F2BB301C1}"/>
                  </a:ext>
                </a:extLst>
              </p:cNvPr>
              <p:cNvSpPr txBox="1"/>
              <p:nvPr/>
            </p:nvSpPr>
            <p:spPr bwMode="auto">
              <a:xfrm>
                <a:off x="304800" y="2459037"/>
                <a:ext cx="8793163" cy="9144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sz="18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𝑈</m:t>
                      </m:r>
                      <m:f>
                        <m:fPr>
                          <m:ctrlPr>
                            <a:rPr lang="en-IN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𝑈</m:t>
                          </m:r>
                        </m:num>
                        <m:den>
                          <m:r>
                            <a:rPr lang="en-IN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IN" sz="1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IN" sz="1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𝑉</m:t>
                      </m:r>
                      <m:f>
                        <m:fPr>
                          <m:ctrlPr>
                            <a:rPr lang="en-IN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𝑈</m:t>
                          </m:r>
                        </m:num>
                        <m:den>
                          <m:r>
                            <a:rPr lang="en-IN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  <m:r>
                        <a:rPr lang="en-IN" sz="1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IN" sz="1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𝑊</m:t>
                      </m:r>
                      <m:f>
                        <m:fPr>
                          <m:ctrlPr>
                            <a:rPr lang="en-IN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𝑈</m:t>
                          </m:r>
                        </m:num>
                        <m:den>
                          <m:r>
                            <a:rPr lang="en-IN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den>
                      </m:f>
                      <m:r>
                        <a:rPr lang="en-IN" sz="1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IN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IN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𝜌</m:t>
                          </m:r>
                        </m:den>
                      </m:f>
                      <m:f>
                        <m:fPr>
                          <m:ctrlPr>
                            <a:rPr lang="en-IN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𝑑𝑝</m:t>
                          </m:r>
                        </m:num>
                        <m:den>
                          <m:r>
                            <a:rPr lang="en-IN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IN" sz="1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IN" sz="18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8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IN" sz="18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𝜌</m:t>
                          </m:r>
                        </m:den>
                      </m:f>
                      <m:d>
                        <m:dPr>
                          <m:ctrlPr>
                            <a:rPr lang="en-IN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sz="180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sz="180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IN" sz="180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sz="180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𝜏</m:t>
                                  </m:r>
                                </m:e>
                                <m:sub>
                                  <m:r>
                                    <a:rPr lang="en-US" sz="18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𝑥𝑥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IN" sz="180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sz="18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den>
                          </m:f>
                          <m:r>
                            <a:rPr lang="en-US" sz="18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IN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𝜏</m:t>
                                  </m:r>
                                </m:e>
                                <m:sub>
                                  <m:r>
                                    <a:rPr lang="en-US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</m:t>
                                  </m:r>
                                  <m:r>
                                    <a:rPr lang="en-US" sz="18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𝑦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sz="18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𝑦</m:t>
                              </m:r>
                            </m:den>
                          </m:f>
                          <m:r>
                            <a:rPr lang="en-US" sz="18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IN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𝜏</m:t>
                                  </m:r>
                                </m:e>
                                <m:sub>
                                  <m:r>
                                    <a:rPr lang="en-US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</m:t>
                                  </m:r>
                                  <m:r>
                                    <a:rPr lang="en-US" sz="18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𝑧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sz="18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</m:den>
                          </m:f>
                        </m:e>
                      </m:d>
                      <m:r>
                        <a:rPr lang="en-IN" sz="1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d>
                        <m:dPr>
                          <m:ctrlPr>
                            <a:rPr lang="en-IN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bar>
                                <m:barPr>
                                  <m:pos m:val="top"/>
                                  <m:ctrlPr>
                                    <a:rPr lang="en-IN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barPr>
                                <m:e>
                                  <m:sSup>
                                    <m:sSupPr>
                                      <m:ctrlPr>
                                        <a:rPr lang="en-IN" sz="18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IN" sz="18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𝑢</m:t>
                                      </m:r>
                                    </m:e>
                                    <m:sup>
                                      <m:r>
                                        <a:rPr lang="en-IN" sz="18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′2</m:t>
                                      </m:r>
                                    </m:sup>
                                  </m:sSup>
                                </m:e>
                              </m:bar>
                            </m:num>
                            <m:den>
                              <m: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den>
                          </m:f>
                          <m:r>
                            <a:rPr lang="en-IN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bar>
                                <m:barPr>
                                  <m:pos m:val="top"/>
                                  <m:ctrlPr>
                                    <a:rPr lang="en-IN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barPr>
                                <m:e>
                                  <m:r>
                                    <a:rPr lang="en-IN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  <m:r>
                                    <a:rPr lang="en-IN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  <m:r>
                                    <a:rPr lang="en-IN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  <m:r>
                                    <a:rPr lang="en-IN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e>
                              </m:bar>
                            </m:num>
                            <m:den>
                              <m: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den>
                          </m:f>
                          <m:r>
                            <a:rPr lang="en-IN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bar>
                                <m:barPr>
                                  <m:pos m:val="top"/>
                                  <m:ctrlPr>
                                    <a:rPr lang="en-IN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barPr>
                                <m:e>
                                  <m:r>
                                    <a:rPr lang="en-IN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  <m:r>
                                    <a:rPr lang="en-IN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  <m:r>
                                    <a:rPr lang="en-IN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𝑤</m:t>
                                  </m:r>
                                  <m:r>
                                    <a:rPr lang="en-IN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e>
                              </m:bar>
                            </m:num>
                            <m:den>
                              <m: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IN" sz="1800" dirty="0"/>
              </a:p>
            </p:txBody>
          </p:sp>
        </mc:Choice>
        <mc:Fallback xmlns="">
          <p:sp>
            <p:nvSpPr>
              <p:cNvPr id="19" name="Object 2">
                <a:extLst>
                  <a:ext uri="{FF2B5EF4-FFF2-40B4-BE49-F238E27FC236}">
                    <a16:creationId xmlns:a16="http://schemas.microsoft.com/office/drawing/2014/main" id="{DDBB518D-27BF-1882-D2A2-710F2BB301C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04800" y="2459037"/>
                <a:ext cx="8793163" cy="91440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0" name="Group 19">
            <a:extLst>
              <a:ext uri="{FF2B5EF4-FFF2-40B4-BE49-F238E27FC236}">
                <a16:creationId xmlns:a16="http://schemas.microsoft.com/office/drawing/2014/main" id="{1812CD9D-DDA1-4B81-DDD7-03848DF7428B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1" name="Picture 20" descr="Logo usage Guidelines">
              <a:extLst>
                <a:ext uri="{FF2B5EF4-FFF2-40B4-BE49-F238E27FC236}">
                  <a16:creationId xmlns:a16="http://schemas.microsoft.com/office/drawing/2014/main" id="{E528E474-C35F-155B-878F-DE793AB4EBF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2" name="Group 38">
              <a:extLst>
                <a:ext uri="{FF2B5EF4-FFF2-40B4-BE49-F238E27FC236}">
                  <a16:creationId xmlns:a16="http://schemas.microsoft.com/office/drawing/2014/main" id="{E1A4923D-97F2-C0CE-528B-C6DCA293844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3" name="Group 19">
                <a:extLst>
                  <a:ext uri="{FF2B5EF4-FFF2-40B4-BE49-F238E27FC236}">
                    <a16:creationId xmlns:a16="http://schemas.microsoft.com/office/drawing/2014/main" id="{2D44F3F5-8AF5-4928-99CE-1857EE70BB3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25" name="Group 24">
                  <a:extLst>
                    <a:ext uri="{FF2B5EF4-FFF2-40B4-BE49-F238E27FC236}">
                      <a16:creationId xmlns:a16="http://schemas.microsoft.com/office/drawing/2014/main" id="{912F879B-0AC3-3E2F-9FFB-EDC4ECFAC47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27" name="Group 26">
                    <a:extLst>
                      <a:ext uri="{FF2B5EF4-FFF2-40B4-BE49-F238E27FC236}">
                        <a16:creationId xmlns:a16="http://schemas.microsoft.com/office/drawing/2014/main" id="{CE4AC86E-6884-0A55-F1B0-8C29C3D3794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912392" name="Rectangle 10">
                      <a:extLst>
                        <a:ext uri="{FF2B5EF4-FFF2-40B4-BE49-F238E27FC236}">
                          <a16:creationId xmlns:a16="http://schemas.microsoft.com/office/drawing/2014/main" id="{E4C8ABB2-0A77-F71F-8179-2DF2BC814B2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912393" name="Rectangle 11">
                      <a:extLst>
                        <a:ext uri="{FF2B5EF4-FFF2-40B4-BE49-F238E27FC236}">
                          <a16:creationId xmlns:a16="http://schemas.microsoft.com/office/drawing/2014/main" id="{459CD43D-9DCB-636F-E83D-71592162803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8" name="Group 27">
                    <a:extLst>
                      <a:ext uri="{FF2B5EF4-FFF2-40B4-BE49-F238E27FC236}">
                        <a16:creationId xmlns:a16="http://schemas.microsoft.com/office/drawing/2014/main" id="{423BFAE8-8772-174E-634D-03330E5AD22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912390" name="Rectangle 13">
                      <a:extLst>
                        <a:ext uri="{FF2B5EF4-FFF2-40B4-BE49-F238E27FC236}">
                          <a16:creationId xmlns:a16="http://schemas.microsoft.com/office/drawing/2014/main" id="{CB76C011-C7A2-45FB-34DE-DCD899C2BF7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912391" name="Rectangle 14">
                      <a:extLst>
                        <a:ext uri="{FF2B5EF4-FFF2-40B4-BE49-F238E27FC236}">
                          <a16:creationId xmlns:a16="http://schemas.microsoft.com/office/drawing/2014/main" id="{63415317-9120-4240-3FE2-BFAF5DB56C7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9" name="Group 28">
                    <a:extLst>
                      <a:ext uri="{FF2B5EF4-FFF2-40B4-BE49-F238E27FC236}">
                        <a16:creationId xmlns:a16="http://schemas.microsoft.com/office/drawing/2014/main" id="{369DB436-A194-8FBE-FC7D-FA74BF7F7E6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912385" name="Rectangle 912384">
                      <a:extLst>
                        <a:ext uri="{FF2B5EF4-FFF2-40B4-BE49-F238E27FC236}">
                          <a16:creationId xmlns:a16="http://schemas.microsoft.com/office/drawing/2014/main" id="{67808882-4397-C042-DE41-C25FDA917D2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912386" name="Rectangle 912385">
                      <a:extLst>
                        <a:ext uri="{FF2B5EF4-FFF2-40B4-BE49-F238E27FC236}">
                          <a16:creationId xmlns:a16="http://schemas.microsoft.com/office/drawing/2014/main" id="{6F479A13-A9AF-B46F-CA71-EAE13365A4F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0" name="Group 29">
                    <a:extLst>
                      <a:ext uri="{FF2B5EF4-FFF2-40B4-BE49-F238E27FC236}">
                        <a16:creationId xmlns:a16="http://schemas.microsoft.com/office/drawing/2014/main" id="{E2092E2F-283A-3CA6-0151-8345B4D1BEE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31" name="Rectangle 30">
                      <a:extLst>
                        <a:ext uri="{FF2B5EF4-FFF2-40B4-BE49-F238E27FC236}">
                          <a16:creationId xmlns:a16="http://schemas.microsoft.com/office/drawing/2014/main" id="{1DC802E5-65CA-50F9-1C1B-A3FF91C6DEB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912384" name="Rectangle 912383">
                      <a:extLst>
                        <a:ext uri="{FF2B5EF4-FFF2-40B4-BE49-F238E27FC236}">
                          <a16:creationId xmlns:a16="http://schemas.microsoft.com/office/drawing/2014/main" id="{72A99650-9D13-F478-B329-273B9C71217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26" name="Rectangle 21">
                  <a:extLst>
                    <a:ext uri="{FF2B5EF4-FFF2-40B4-BE49-F238E27FC236}">
                      <a16:creationId xmlns:a16="http://schemas.microsoft.com/office/drawing/2014/main" id="{74912383-DF7B-1877-7788-D2CA7F38599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4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EB381C5A-28E9-BDE2-BD7C-BC8B23B49C3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15315973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2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912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2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123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123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2388" grpId="0"/>
      <p:bldP spid="912389" grpId="0"/>
      <p:bldP spid="1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2">
            <a:extLst>
              <a:ext uri="{FF2B5EF4-FFF2-40B4-BE49-F238E27FC236}">
                <a16:creationId xmlns:a16="http://schemas.microsoft.com/office/drawing/2014/main" id="{998165CB-191C-66FF-8A93-D5B3302B20D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2000" y="228600"/>
            <a:ext cx="7772400" cy="609600"/>
          </a:xfrm>
        </p:spPr>
        <p:txBody>
          <a:bodyPr/>
          <a:lstStyle/>
          <a:p>
            <a:r>
              <a:rPr lang="en-US" altLang="en-US" sz="2800"/>
              <a:t>Reynolds stresses</a:t>
            </a:r>
          </a:p>
        </p:txBody>
      </p:sp>
      <p:sp>
        <p:nvSpPr>
          <p:cNvPr id="13315" name="Rectangle 3">
            <a:extLst>
              <a:ext uri="{FF2B5EF4-FFF2-40B4-BE49-F238E27FC236}">
                <a16:creationId xmlns:a16="http://schemas.microsoft.com/office/drawing/2014/main" id="{23965EED-3F3D-F7A4-3A38-7D7160CD7A5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04800" y="1219200"/>
            <a:ext cx="8763000" cy="838200"/>
          </a:xfrm>
        </p:spPr>
        <p:txBody>
          <a:bodyPr/>
          <a:lstStyle/>
          <a:p>
            <a:r>
              <a:rPr lang="en-US" altLang="en-US" sz="2400" dirty="0"/>
              <a:t>Performing the Reynolds Averaging Process, new terms has arisen, namely the Reynolds-stress tensor:</a:t>
            </a:r>
          </a:p>
          <a:p>
            <a:pPr>
              <a:buFontTx/>
              <a:buNone/>
            </a:pPr>
            <a:endParaRPr lang="en-US" alt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Object 2">
                <a:extLst>
                  <a:ext uri="{FF2B5EF4-FFF2-40B4-BE49-F238E27FC236}">
                    <a16:creationId xmlns:a16="http://schemas.microsoft.com/office/drawing/2014/main" id="{4B301872-D802-490F-16A1-96B632438B86}"/>
                  </a:ext>
                </a:extLst>
              </p:cNvPr>
              <p:cNvSpPr txBox="1"/>
              <p:nvPr/>
            </p:nvSpPr>
            <p:spPr bwMode="auto">
              <a:xfrm>
                <a:off x="2133600" y="2209800"/>
                <a:ext cx="5257800" cy="8382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𝜏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𝑖𝑗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m:rPr>
                              <m:nor/>
                            </m:rPr>
                            <a:rPr lang="en-IN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infection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𝜏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𝑖𝑗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_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𝑙𝑎𝑚𝑖𝑛𝑎𝑟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𝜌</m:t>
                      </m:r>
                      <m:bar>
                        <m:barPr>
                          <m:pos m:val="top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e>
                      </m:ba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5" name="Object 2">
                <a:extLst>
                  <a:ext uri="{FF2B5EF4-FFF2-40B4-BE49-F238E27FC236}">
                    <a16:creationId xmlns:a16="http://schemas.microsoft.com/office/drawing/2014/main" id="{4B301872-D802-490F-16A1-96B632438B8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133600" y="2209800"/>
                <a:ext cx="5257800" cy="83820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ctangle 3">
            <a:extLst>
              <a:ext uri="{FF2B5EF4-FFF2-40B4-BE49-F238E27FC236}">
                <a16:creationId xmlns:a16="http://schemas.microsoft.com/office/drawing/2014/main" id="{E5D4D8D4-5CEF-5249-D6F5-2D78DE26A0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3314281"/>
            <a:ext cx="8763000" cy="2598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r>
              <a:rPr lang="en-US" kern="0" dirty="0">
                <a:latin typeface="+mn-lt"/>
              </a:rPr>
              <a:t>This brings us at the turbulent closure problem, the fact that we have more unknowns than equations. </a:t>
            </a:r>
          </a:p>
          <a:p>
            <a:pPr marL="742950" lvl="1" indent="-285750">
              <a:spcBef>
                <a:spcPct val="20000"/>
              </a:spcBef>
              <a:buFontTx/>
              <a:buChar char="–"/>
              <a:defRPr/>
            </a:pPr>
            <a:r>
              <a:rPr lang="en-US" kern="0" dirty="0">
                <a:latin typeface="+mn-lt"/>
              </a:rPr>
              <a:t>Three velocities + pressure + six Reynolds-stresses</a:t>
            </a:r>
          </a:p>
          <a:p>
            <a:pPr marL="742950" lvl="1" indent="-285750">
              <a:spcBef>
                <a:spcPct val="20000"/>
              </a:spcBef>
              <a:buFontTx/>
              <a:buChar char="–"/>
              <a:defRPr/>
            </a:pPr>
            <a:r>
              <a:rPr lang="en-US" kern="0" dirty="0">
                <a:latin typeface="+mn-lt"/>
              </a:rPr>
              <a:t>Three momentum equations + the continuity equation</a:t>
            </a:r>
          </a:p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r>
              <a:rPr lang="en-US" kern="0" dirty="0">
                <a:latin typeface="+mn-lt"/>
              </a:rPr>
              <a:t>To close the problem, we need additional equations to solve infected flow.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ECC5311F-DA28-698D-9A8D-139C43B4441D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3" name="Picture 22" descr="Logo usage Guidelines">
              <a:extLst>
                <a:ext uri="{FF2B5EF4-FFF2-40B4-BE49-F238E27FC236}">
                  <a16:creationId xmlns:a16="http://schemas.microsoft.com/office/drawing/2014/main" id="{5A9968B7-C18E-661F-5628-0510A80F2A2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4" name="Group 38">
              <a:extLst>
                <a:ext uri="{FF2B5EF4-FFF2-40B4-BE49-F238E27FC236}">
                  <a16:creationId xmlns:a16="http://schemas.microsoft.com/office/drawing/2014/main" id="{6AACEFBE-3016-9BC4-87A5-94BAB4A5350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5" name="Group 19">
                <a:extLst>
                  <a:ext uri="{FF2B5EF4-FFF2-40B4-BE49-F238E27FC236}">
                    <a16:creationId xmlns:a16="http://schemas.microsoft.com/office/drawing/2014/main" id="{9409BE25-E380-CCA1-4C4A-A0F3471BCF6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27" name="Group 26">
                  <a:extLst>
                    <a:ext uri="{FF2B5EF4-FFF2-40B4-BE49-F238E27FC236}">
                      <a16:creationId xmlns:a16="http://schemas.microsoft.com/office/drawing/2014/main" id="{A77042CF-953C-70CF-F897-21325428190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29" name="Group 28">
                    <a:extLst>
                      <a:ext uri="{FF2B5EF4-FFF2-40B4-BE49-F238E27FC236}">
                        <a16:creationId xmlns:a16="http://schemas.microsoft.com/office/drawing/2014/main" id="{687FEC51-E82F-C8D1-463D-09685BD9290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8440" name="Rectangle 10">
                      <a:extLst>
                        <a:ext uri="{FF2B5EF4-FFF2-40B4-BE49-F238E27FC236}">
                          <a16:creationId xmlns:a16="http://schemas.microsoft.com/office/drawing/2014/main" id="{2FF168E1-9D20-8E5E-1087-B67A6C5B18E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441" name="Rectangle 11">
                      <a:extLst>
                        <a:ext uri="{FF2B5EF4-FFF2-40B4-BE49-F238E27FC236}">
                          <a16:creationId xmlns:a16="http://schemas.microsoft.com/office/drawing/2014/main" id="{3E824C0C-5CB8-865E-66EE-5527466E7FA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0" name="Group 29">
                    <a:extLst>
                      <a:ext uri="{FF2B5EF4-FFF2-40B4-BE49-F238E27FC236}">
                        <a16:creationId xmlns:a16="http://schemas.microsoft.com/office/drawing/2014/main" id="{E6BF3DFA-E124-5CEF-5BE9-FDD86852647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8438" name="Rectangle 13">
                      <a:extLst>
                        <a:ext uri="{FF2B5EF4-FFF2-40B4-BE49-F238E27FC236}">
                          <a16:creationId xmlns:a16="http://schemas.microsoft.com/office/drawing/2014/main" id="{B064E40F-8BF1-9929-1FE6-B8FBE837F4A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439" name="Rectangle 14">
                      <a:extLst>
                        <a:ext uri="{FF2B5EF4-FFF2-40B4-BE49-F238E27FC236}">
                          <a16:creationId xmlns:a16="http://schemas.microsoft.com/office/drawing/2014/main" id="{68F4412B-18A5-CCF2-30DE-04DDEDF25F9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1" name="Group 30">
                    <a:extLst>
                      <a:ext uri="{FF2B5EF4-FFF2-40B4-BE49-F238E27FC236}">
                        <a16:creationId xmlns:a16="http://schemas.microsoft.com/office/drawing/2014/main" id="{C263D36B-BBA7-3641-EEE3-4EFBDFDE09F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8436" name="Rectangle 18435">
                      <a:extLst>
                        <a:ext uri="{FF2B5EF4-FFF2-40B4-BE49-F238E27FC236}">
                          <a16:creationId xmlns:a16="http://schemas.microsoft.com/office/drawing/2014/main" id="{70658835-3A62-17C3-12F1-9D08B49D9EA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437" name="Rectangle 18436">
                      <a:extLst>
                        <a:ext uri="{FF2B5EF4-FFF2-40B4-BE49-F238E27FC236}">
                          <a16:creationId xmlns:a16="http://schemas.microsoft.com/office/drawing/2014/main" id="{99AC02FE-1D70-4122-F9EF-A505F561713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8432" name="Group 18431">
                    <a:extLst>
                      <a:ext uri="{FF2B5EF4-FFF2-40B4-BE49-F238E27FC236}">
                        <a16:creationId xmlns:a16="http://schemas.microsoft.com/office/drawing/2014/main" id="{AAA9EE37-CF24-5ED1-D41A-2D13F669338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8433" name="Rectangle 18432">
                      <a:extLst>
                        <a:ext uri="{FF2B5EF4-FFF2-40B4-BE49-F238E27FC236}">
                          <a16:creationId xmlns:a16="http://schemas.microsoft.com/office/drawing/2014/main" id="{E5B598FF-4FB8-8C4C-B003-EF5846C6DA5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434" name="Rectangle 18433">
                      <a:extLst>
                        <a:ext uri="{FF2B5EF4-FFF2-40B4-BE49-F238E27FC236}">
                          <a16:creationId xmlns:a16="http://schemas.microsoft.com/office/drawing/2014/main" id="{1930F391-A215-A1FE-F128-9329DF2AA85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28" name="Rectangle 21">
                  <a:extLst>
                    <a:ext uri="{FF2B5EF4-FFF2-40B4-BE49-F238E27FC236}">
                      <a16:creationId xmlns:a16="http://schemas.microsoft.com/office/drawing/2014/main" id="{CA0678D0-C4E2-4B1D-2B4F-FC8AED4C088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624C5D96-9183-D70B-3E04-F97325638AA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425602111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5" grpId="0" build="p"/>
      <p:bldP spid="5" grpId="0"/>
      <p:bldP spid="6" grpId="0" build="p" bldLvl="2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>
            <a:extLst>
              <a:ext uri="{FF2B5EF4-FFF2-40B4-BE49-F238E27FC236}">
                <a16:creationId xmlns:a16="http://schemas.microsoft.com/office/drawing/2014/main" id="{574E13F1-4065-8C2A-43DC-C64C16B470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2418837"/>
            <a:ext cx="6506483" cy="3677163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222235DB-290A-FCBA-9B97-B3EE84C36A24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" descr="Logo usage Guidelines">
              <a:extLst>
                <a:ext uri="{FF2B5EF4-FFF2-40B4-BE49-F238E27FC236}">
                  <a16:creationId xmlns:a16="http://schemas.microsoft.com/office/drawing/2014/main" id="{CF066C19-574F-0362-625E-9CF97000A15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FE4E457F-6D97-EF69-7AD3-1882297B1D7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AD8FA6F7-5088-DC8C-BE27-1DFC4069D89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9B86CBBF-469F-B873-A7DE-4FF6A7B2860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B57894FA-E0FB-2E3B-0C64-FAE80287935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2" name="Rectangle 10">
                      <a:extLst>
                        <a:ext uri="{FF2B5EF4-FFF2-40B4-BE49-F238E27FC236}">
                          <a16:creationId xmlns:a16="http://schemas.microsoft.com/office/drawing/2014/main" id="{4514524E-B162-18C9-8F86-3244A796FCF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3" name="Rectangle 11">
                      <a:extLst>
                        <a:ext uri="{FF2B5EF4-FFF2-40B4-BE49-F238E27FC236}">
                          <a16:creationId xmlns:a16="http://schemas.microsoft.com/office/drawing/2014/main" id="{B424F3BB-0679-B9FA-7E65-6FC94DE3C9A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0">
                    <a:extLst>
                      <a:ext uri="{FF2B5EF4-FFF2-40B4-BE49-F238E27FC236}">
                        <a16:creationId xmlns:a16="http://schemas.microsoft.com/office/drawing/2014/main" id="{10A273F2-2144-EB70-0BCB-163E84B5214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20" name="Rectangle 13">
                      <a:extLst>
                        <a:ext uri="{FF2B5EF4-FFF2-40B4-BE49-F238E27FC236}">
                          <a16:creationId xmlns:a16="http://schemas.microsoft.com/office/drawing/2014/main" id="{C1EB951B-4FD3-25CC-47AE-B5E0360C90D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14">
                      <a:extLst>
                        <a:ext uri="{FF2B5EF4-FFF2-40B4-BE49-F238E27FC236}">
                          <a16:creationId xmlns:a16="http://schemas.microsoft.com/office/drawing/2014/main" id="{B3F3347E-EB7D-76F7-7E08-5B9672B285C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2">
                    <a:extLst>
                      <a:ext uri="{FF2B5EF4-FFF2-40B4-BE49-F238E27FC236}">
                        <a16:creationId xmlns:a16="http://schemas.microsoft.com/office/drawing/2014/main" id="{FA2A31E1-5791-4E95-D09D-87E194F144E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8" name="Rectangle 17">
                      <a:extLst>
                        <a:ext uri="{FF2B5EF4-FFF2-40B4-BE49-F238E27FC236}">
                          <a16:creationId xmlns:a16="http://schemas.microsoft.com/office/drawing/2014/main" id="{2EABF866-9A66-778A-6197-6FB24F224E0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18">
                      <a:extLst>
                        <a:ext uri="{FF2B5EF4-FFF2-40B4-BE49-F238E27FC236}">
                          <a16:creationId xmlns:a16="http://schemas.microsoft.com/office/drawing/2014/main" id="{0027D55B-9037-36CC-E5B1-495FE5DE52F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5" name="Group 14">
                    <a:extLst>
                      <a:ext uri="{FF2B5EF4-FFF2-40B4-BE49-F238E27FC236}">
                        <a16:creationId xmlns:a16="http://schemas.microsoft.com/office/drawing/2014/main" id="{1D23F4DF-0620-32C3-F760-46B45BAD303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F7134240-BA4B-9E72-9975-1B05EA9A208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0F96B945-0B0A-1258-E603-B28EFF600F3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513C3716-445D-96A1-E247-B56AF3FBF1D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3238104B-6A71-4EA5-6D27-D7E74CC5B56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13329" name="Title 1">
            <a:extLst>
              <a:ext uri="{FF2B5EF4-FFF2-40B4-BE49-F238E27FC236}">
                <a16:creationId xmlns:a16="http://schemas.microsoft.com/office/drawing/2014/main" id="{25ADB2E7-CE14-8E0D-0F20-E9CA70B39A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304800"/>
            <a:ext cx="7772400" cy="762000"/>
          </a:xfrm>
        </p:spPr>
        <p:txBody>
          <a:bodyPr/>
          <a:lstStyle/>
          <a:p>
            <a:r>
              <a:rPr lang="en-US" altLang="en-US" sz="2800"/>
              <a:t>The Reynolds View of  Cross Correlation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592A1787-254A-1FA5-28F8-56B71E691378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048000" y="3276600"/>
            <a:ext cx="1066800" cy="0"/>
          </a:xfrm>
          <a:prstGeom prst="straightConnector1">
            <a:avLst/>
          </a:prstGeom>
          <a:noFill/>
          <a:ln w="41275" algn="ctr">
            <a:solidFill>
              <a:srgbClr val="00B05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138B8264-A389-E54C-FF62-A50AEFEE90A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048000" y="3733800"/>
            <a:ext cx="1905000" cy="0"/>
          </a:xfrm>
          <a:prstGeom prst="straightConnector1">
            <a:avLst/>
          </a:prstGeom>
          <a:noFill/>
          <a:ln w="41275" algn="ctr">
            <a:solidFill>
              <a:srgbClr val="FF0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1B5D1835-DE25-6E26-3141-7753B5184B6B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048000" y="3505200"/>
            <a:ext cx="1524000" cy="0"/>
          </a:xfrm>
          <a:prstGeom prst="straightConnector1">
            <a:avLst/>
          </a:prstGeom>
          <a:noFill/>
          <a:ln w="41275" algn="ctr">
            <a:solidFill>
              <a:schemeClr val="accent2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3333" name="Straight Arrow Connector 16">
            <a:extLst>
              <a:ext uri="{FF2B5EF4-FFF2-40B4-BE49-F238E27FC236}">
                <a16:creationId xmlns:a16="http://schemas.microsoft.com/office/drawing/2014/main" id="{62BA5B9C-FDE7-AA59-71EA-7ADBA747B24C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3048000" y="1524000"/>
            <a:ext cx="0" cy="2971800"/>
          </a:xfrm>
          <a:prstGeom prst="straightConnector1">
            <a:avLst/>
          </a:prstGeom>
          <a:noFill/>
          <a:ln w="41275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3334" name="Straight Arrow Connector 18">
            <a:extLst>
              <a:ext uri="{FF2B5EF4-FFF2-40B4-BE49-F238E27FC236}">
                <a16:creationId xmlns:a16="http://schemas.microsoft.com/office/drawing/2014/main" id="{43CBE4DA-992A-B93F-AF44-C1A35F847B0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048000" y="4495800"/>
            <a:ext cx="5867400" cy="0"/>
          </a:xfrm>
          <a:prstGeom prst="straightConnector1">
            <a:avLst/>
          </a:prstGeom>
          <a:noFill/>
          <a:ln w="41275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3314" name="Ink 9">
                <a:extLst>
                  <a:ext uri="{FF2B5EF4-FFF2-40B4-BE49-F238E27FC236}">
                    <a16:creationId xmlns:a16="http://schemas.microsoft.com/office/drawing/2014/main" id="{D866CB62-EC68-7620-B7FD-8B67506C4D7D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3400425" y="6011863"/>
              <a:ext cx="4392613" cy="795337"/>
            </p14:xfrm>
          </p:contentPart>
        </mc:Choice>
        <mc:Fallback xmlns="">
          <p:pic>
            <p:nvPicPr>
              <p:cNvPr id="13314" name="Ink 9">
                <a:extLst>
                  <a:ext uri="{FF2B5EF4-FFF2-40B4-BE49-F238E27FC236}">
                    <a16:creationId xmlns:a16="http://schemas.microsoft.com/office/drawing/2014/main" id="{D866CB62-EC68-7620-B7FD-8B67506C4D7D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391067" y="6002502"/>
                <a:ext cx="4411329" cy="814059"/>
              </a:xfrm>
              <a:prstGeom prst="rect">
                <a:avLst/>
              </a:prstGeom>
            </p:spPr>
          </p:pic>
        </mc:Fallback>
      </mc:AlternateContent>
      <p:sp>
        <p:nvSpPr>
          <p:cNvPr id="13312" name="TextBox 13311">
            <a:extLst>
              <a:ext uri="{FF2B5EF4-FFF2-40B4-BE49-F238E27FC236}">
                <a16:creationId xmlns:a16="http://schemas.microsoft.com/office/drawing/2014/main" id="{7A11D441-BAA6-0A12-6231-F82E57AFE560}"/>
              </a:ext>
            </a:extLst>
          </p:cNvPr>
          <p:cNvSpPr txBox="1"/>
          <p:nvPr/>
        </p:nvSpPr>
        <p:spPr>
          <a:xfrm>
            <a:off x="1828800" y="3962400"/>
            <a:ext cx="3209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z</a:t>
            </a:r>
            <a:endParaRPr lang="en-IN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313" name="TextBox 13312">
                <a:extLst>
                  <a:ext uri="{FF2B5EF4-FFF2-40B4-BE49-F238E27FC236}">
                    <a16:creationId xmlns:a16="http://schemas.microsoft.com/office/drawing/2014/main" id="{DB080ED4-FC4A-807A-7A0A-747FF44601D6}"/>
                  </a:ext>
                </a:extLst>
              </p:cNvPr>
              <p:cNvSpPr txBox="1"/>
              <p:nvPr/>
            </p:nvSpPr>
            <p:spPr>
              <a:xfrm>
                <a:off x="5240972" y="3974068"/>
                <a:ext cx="70262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𝑈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</m:d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13313" name="TextBox 13312">
                <a:extLst>
                  <a:ext uri="{FF2B5EF4-FFF2-40B4-BE49-F238E27FC236}">
                    <a16:creationId xmlns:a16="http://schemas.microsoft.com/office/drawing/2014/main" id="{DB080ED4-FC4A-807A-7A0A-747FF44601D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40972" y="3974068"/>
                <a:ext cx="702628" cy="369332"/>
              </a:xfrm>
              <a:prstGeom prst="rect">
                <a:avLst/>
              </a:prstGeom>
              <a:blipFill>
                <a:blip r:embed="rId7"/>
                <a:stretch>
                  <a:fillRect l="-9565" b="-6557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315" name="TextBox 13314">
                <a:extLst>
                  <a:ext uri="{FF2B5EF4-FFF2-40B4-BE49-F238E27FC236}">
                    <a16:creationId xmlns:a16="http://schemas.microsoft.com/office/drawing/2014/main" id="{747AA026-F533-381D-0866-AA77FB2148C2}"/>
                  </a:ext>
                </a:extLst>
              </p:cNvPr>
              <p:cNvSpPr txBox="1"/>
              <p:nvPr/>
            </p:nvSpPr>
            <p:spPr>
              <a:xfrm>
                <a:off x="3420940" y="1333298"/>
                <a:ext cx="5006307" cy="845744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𝑠𝑝𝑎𝑐𝑒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𝑎𝑣𝑒𝑟𝑎𝑔𝑒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nary>
                        <m:nary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sup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𝑟𝑈</m:t>
                          </m:r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𝑑𝑟</m:t>
                          </m:r>
                        </m:e>
                      </m:nary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13315" name="TextBox 13314">
                <a:extLst>
                  <a:ext uri="{FF2B5EF4-FFF2-40B4-BE49-F238E27FC236}">
                    <a16:creationId xmlns:a16="http://schemas.microsoft.com/office/drawing/2014/main" id="{747AA026-F533-381D-0866-AA77FB2148C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20940" y="1333298"/>
                <a:ext cx="5006307" cy="845744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24" name="Ink 23">
                <a:extLst>
                  <a:ext uri="{FF2B5EF4-FFF2-40B4-BE49-F238E27FC236}">
                    <a16:creationId xmlns:a16="http://schemas.microsoft.com/office/drawing/2014/main" id="{F532068A-4891-1888-9D96-65B24D4AFF46}"/>
                  </a:ext>
                </a:extLst>
              </p14:cNvPr>
              <p14:cNvContentPartPr/>
              <p14:nvPr/>
            </p14:nvContentPartPr>
            <p14:xfrm>
              <a:off x="3239640" y="3008520"/>
              <a:ext cx="4926600" cy="3624480"/>
            </p14:xfrm>
          </p:contentPart>
        </mc:Choice>
        <mc:Fallback xmlns="">
          <p:pic>
            <p:nvPicPr>
              <p:cNvPr id="24" name="Ink 23">
                <a:extLst>
                  <a:ext uri="{FF2B5EF4-FFF2-40B4-BE49-F238E27FC236}">
                    <a16:creationId xmlns:a16="http://schemas.microsoft.com/office/drawing/2014/main" id="{F532068A-4891-1888-9D96-65B24D4AFF46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3230280" y="2999160"/>
                <a:ext cx="4945320" cy="364320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3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3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3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3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3" grpId="0"/>
      <p:bldP spid="1331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DE3536-7A5F-22D4-06E8-7C9C708F7B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76200"/>
            <a:ext cx="7772400" cy="1143000"/>
          </a:xfrm>
        </p:spPr>
        <p:txBody>
          <a:bodyPr/>
          <a:lstStyle/>
          <a:p>
            <a:r>
              <a:rPr lang="en-US" sz="2800" dirty="0"/>
              <a:t>Turbulent Stresses in a Pipe Flow</a:t>
            </a:r>
            <a:endParaRPr lang="en-IN" sz="2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314395C-07ED-33A2-EBF1-49738D5D685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81247" y="1447800"/>
                <a:ext cx="8413253" cy="4114800"/>
              </a:xfrm>
            </p:spPr>
            <p:txBody>
              <a:bodyPr/>
              <a:lstStyle/>
              <a:p>
                <a:r>
                  <a:rPr lang="en-US" sz="2400" b="0" i="0" u="none" strike="noStrike" baseline="0" dirty="0">
                    <a:latin typeface="Times-Roman"/>
                  </a:rPr>
                  <a:t>The three correlation terms </a:t>
                </a:r>
                <a14:m>
                  <m:oMath xmlns:m="http://schemas.openxmlformats.org/officeDocument/2006/math">
                    <m:r>
                      <a:rPr lang="en-US" sz="2400" b="0" i="1" u="none" strike="noStrike" baseline="0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400" b="0" i="1" u="none" strike="noStrike" baseline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𝜌</m:t>
                    </m:r>
                    <m:acc>
                      <m:accPr>
                        <m:chr m:val="̅"/>
                        <m:ctrlPr>
                          <a:rPr lang="en-US" sz="2400" b="0" i="1" u="none" strike="noStrike" baseline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sSup>
                          <m:sSupPr>
                            <m:ctrlPr>
                              <a:rPr lang="en-US" sz="2400" b="0" i="1" u="none" strike="noStrike" baseline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b="0" i="1" u="none" strike="noStrike" baseline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𝑢</m:t>
                            </m:r>
                          </m:e>
                          <m:sup>
                            <m:r>
                              <a:rPr lang="en-US" sz="2400" b="0" i="1" u="none" strike="noStrike" baseline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′2</m:t>
                            </m:r>
                          </m:sup>
                        </m:sSup>
                      </m:e>
                    </m:acc>
                    <m:r>
                      <a:rPr lang="en-US" sz="2400" i="1">
                        <a:latin typeface="Cambria Math" panose="02040503050406030204" pitchFamily="18" charset="0"/>
                      </a:rPr>
                      <m:t>,−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𝜌</m:t>
                    </m:r>
                    <m:acc>
                      <m:accPr>
                        <m:chr m:val="̅"/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sSup>
                          <m:sSupPr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𝑢</m:t>
                            </m:r>
                          </m:e>
                          <m:sup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  <m:sSup>
                          <m:sSupPr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𝑣</m:t>
                            </m:r>
                          </m:e>
                          <m:sup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</m:e>
                    </m:acc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&amp;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𝜌</m:t>
                    </m:r>
                    <m:acc>
                      <m:accPr>
                        <m:chr m:val="̅"/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sSup>
                          <m:sSupPr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𝑢</m:t>
                            </m:r>
                          </m:e>
                          <m:sup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  <m:sSup>
                          <m:sSupPr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𝑤</m:t>
                            </m:r>
                          </m:e>
                          <m:sup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</m:e>
                    </m:acc>
                  </m:oMath>
                </a14:m>
                <a:r>
                  <a:rPr lang="en-US" sz="2400" b="0" i="0" u="none" strike="noStrike" baseline="0" dirty="0">
                    <a:latin typeface="Times-Roman"/>
                  </a:rPr>
                  <a:t> are called </a:t>
                </a:r>
                <a:r>
                  <a:rPr lang="en-US" sz="2400" i="1" dirty="0">
                    <a:latin typeface="Times-Italic"/>
                  </a:rPr>
                  <a:t>T</a:t>
                </a:r>
                <a:r>
                  <a:rPr lang="en-US" sz="2400" b="0" i="1" u="none" strike="noStrike" baseline="0" dirty="0">
                    <a:latin typeface="Times-Italic"/>
                  </a:rPr>
                  <a:t>urbulent </a:t>
                </a:r>
                <a:r>
                  <a:rPr lang="en-US" sz="2400" i="1" dirty="0">
                    <a:latin typeface="Times-Italic"/>
                  </a:rPr>
                  <a:t>S</a:t>
                </a:r>
                <a:r>
                  <a:rPr lang="en-US" sz="2400" b="0" i="1" u="none" strike="noStrike" baseline="0" dirty="0">
                    <a:latin typeface="Times-Italic"/>
                  </a:rPr>
                  <a:t>tresses</a:t>
                </a:r>
                <a:r>
                  <a:rPr lang="en-US" sz="2400" b="0" u="none" strike="noStrike" baseline="0" dirty="0">
                    <a:latin typeface="Times-Italic"/>
                  </a:rPr>
                  <a:t> alon</a:t>
                </a:r>
                <a:r>
                  <a:rPr lang="en-US" sz="2400" dirty="0">
                    <a:latin typeface="Times-Italic"/>
                  </a:rPr>
                  <a:t>g flow direction</a:t>
                </a:r>
                <a:r>
                  <a:rPr lang="en-US" sz="2400" b="0" i="1" u="none" strike="noStrike" baseline="0" dirty="0">
                    <a:latin typeface="Times-Italic"/>
                  </a:rPr>
                  <a:t>.</a:t>
                </a:r>
              </a:p>
              <a:p>
                <a:pPr algn="l"/>
                <a:r>
                  <a:rPr lang="en-US" sz="2400" dirty="0">
                    <a:latin typeface="Times-Roman"/>
                  </a:rPr>
                  <a:t>T</a:t>
                </a:r>
                <a:r>
                  <a:rPr lang="en-US" sz="2400" b="0" i="0" u="none" strike="noStrike" baseline="0" dirty="0">
                    <a:latin typeface="Times-Roman"/>
                  </a:rPr>
                  <a:t>hey have the same dimensions and occur right alongside the </a:t>
                </a:r>
                <a:r>
                  <a:rPr lang="en-US" sz="2400" b="0" i="0" u="none" strike="noStrike" baseline="0" dirty="0" err="1">
                    <a:latin typeface="Times-Roman"/>
                  </a:rPr>
                  <a:t>newtonian</a:t>
                </a:r>
                <a:r>
                  <a:rPr lang="en-US" sz="2400" b="0" i="0" u="none" strike="noStrike" baseline="0" dirty="0">
                    <a:latin typeface="Times-Roman"/>
                  </a:rPr>
                  <a:t> (laminar) stress terms and so on. </a:t>
                </a:r>
              </a:p>
              <a:p>
                <a:pPr algn="l"/>
                <a:r>
                  <a:rPr lang="en-US" sz="2400" b="0" i="0" u="none" strike="noStrike" baseline="0" dirty="0">
                    <a:latin typeface="Times-Roman"/>
                  </a:rPr>
                  <a:t>The turbulent stresses are unknown a priori and must be related by experiment to geometry and flow conditions.</a:t>
                </a:r>
              </a:p>
              <a:p>
                <a:pPr algn="l"/>
                <a:r>
                  <a:rPr lang="en-US" sz="2400" b="0" i="0" u="none" strike="noStrike" baseline="0" dirty="0">
                    <a:latin typeface="Times-Roman"/>
                  </a:rPr>
                  <a:t>Fortunately, in duct/pipe flow, the stress associated with direction </a:t>
                </a:r>
                <a:r>
                  <a:rPr lang="en-US" sz="2400" b="0" i="1" u="none" strike="noStrike" baseline="0" dirty="0">
                    <a:latin typeface="Times-Italic"/>
                  </a:rPr>
                  <a:t>y </a:t>
                </a:r>
                <a:r>
                  <a:rPr lang="en-US" sz="2400" b="0" i="0" u="none" strike="noStrike" baseline="0" dirty="0">
                    <a:latin typeface="Times-Roman"/>
                  </a:rPr>
                  <a:t>normal to the wall is dominant, and it can be approximated with excellent accuracy a simpler streamwise momentum equation</a:t>
                </a:r>
                <a:endParaRPr lang="en-IN" sz="24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314395C-07ED-33A2-EBF1-49738D5D685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81247" y="1447800"/>
                <a:ext cx="8413253" cy="4114800"/>
              </a:xfrm>
              <a:blipFill>
                <a:blip r:embed="rId2"/>
                <a:stretch>
                  <a:fillRect l="-1014" t="-444" r="-1594" b="-444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Group 3">
            <a:extLst>
              <a:ext uri="{FF2B5EF4-FFF2-40B4-BE49-F238E27FC236}">
                <a16:creationId xmlns:a16="http://schemas.microsoft.com/office/drawing/2014/main" id="{DFCB5B34-EAF8-D4C2-CDCC-E19303B7585D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5" name="Picture 4" descr="Logo usage Guidelines">
              <a:extLst>
                <a:ext uri="{FF2B5EF4-FFF2-40B4-BE49-F238E27FC236}">
                  <a16:creationId xmlns:a16="http://schemas.microsoft.com/office/drawing/2014/main" id="{131C4815-76D1-CE0A-F07D-80599103A61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6" name="Group 38">
              <a:extLst>
                <a:ext uri="{FF2B5EF4-FFF2-40B4-BE49-F238E27FC236}">
                  <a16:creationId xmlns:a16="http://schemas.microsoft.com/office/drawing/2014/main" id="{9B5DB658-5DFC-3BD2-2331-FEEF99670E5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19">
                <a:extLst>
                  <a:ext uri="{FF2B5EF4-FFF2-40B4-BE49-F238E27FC236}">
                    <a16:creationId xmlns:a16="http://schemas.microsoft.com/office/drawing/2014/main" id="{ED5DA22E-8777-07FE-9344-AFA8B65F168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9" name="Group 8">
                  <a:extLst>
                    <a:ext uri="{FF2B5EF4-FFF2-40B4-BE49-F238E27FC236}">
                      <a16:creationId xmlns:a16="http://schemas.microsoft.com/office/drawing/2014/main" id="{651124F4-F96A-A789-3F02-697D735FF03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1" name="Group 10">
                    <a:extLst>
                      <a:ext uri="{FF2B5EF4-FFF2-40B4-BE49-F238E27FC236}">
                        <a16:creationId xmlns:a16="http://schemas.microsoft.com/office/drawing/2014/main" id="{BC222E08-35DE-8EFD-1C70-5B2F718F7AE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1" name="Rectangle 10">
                      <a:extLst>
                        <a:ext uri="{FF2B5EF4-FFF2-40B4-BE49-F238E27FC236}">
                          <a16:creationId xmlns:a16="http://schemas.microsoft.com/office/drawing/2014/main" id="{D9FBFDEA-0938-8CD1-1F57-A063CFC50CF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2" name="Rectangle 11">
                      <a:extLst>
                        <a:ext uri="{FF2B5EF4-FFF2-40B4-BE49-F238E27FC236}">
                          <a16:creationId xmlns:a16="http://schemas.microsoft.com/office/drawing/2014/main" id="{650314BF-4758-F568-D504-F905CDBC03E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1">
                    <a:extLst>
                      <a:ext uri="{FF2B5EF4-FFF2-40B4-BE49-F238E27FC236}">
                        <a16:creationId xmlns:a16="http://schemas.microsoft.com/office/drawing/2014/main" id="{F6BD3B97-E1EA-1384-FDEF-3697778BAE1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9" name="Rectangle 13">
                      <a:extLst>
                        <a:ext uri="{FF2B5EF4-FFF2-40B4-BE49-F238E27FC236}">
                          <a16:creationId xmlns:a16="http://schemas.microsoft.com/office/drawing/2014/main" id="{8EFD0B4D-0A38-AB88-5A92-46605E8F1BF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4">
                      <a:extLst>
                        <a:ext uri="{FF2B5EF4-FFF2-40B4-BE49-F238E27FC236}">
                          <a16:creationId xmlns:a16="http://schemas.microsoft.com/office/drawing/2014/main" id="{BA06D1C6-DD4B-0EA9-8BC9-35B4E01FE71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2">
                    <a:extLst>
                      <a:ext uri="{FF2B5EF4-FFF2-40B4-BE49-F238E27FC236}">
                        <a16:creationId xmlns:a16="http://schemas.microsoft.com/office/drawing/2014/main" id="{A08857E2-9876-209D-1326-69B57546073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7674CA53-EB4D-C82A-759D-DE3384154F0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7">
                      <a:extLst>
                        <a:ext uri="{FF2B5EF4-FFF2-40B4-BE49-F238E27FC236}">
                          <a16:creationId xmlns:a16="http://schemas.microsoft.com/office/drawing/2014/main" id="{40704E76-2C8E-1B87-F81A-ACD0E300F6C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4" name="Group 13">
                    <a:extLst>
                      <a:ext uri="{FF2B5EF4-FFF2-40B4-BE49-F238E27FC236}">
                        <a16:creationId xmlns:a16="http://schemas.microsoft.com/office/drawing/2014/main" id="{86BFDCC9-D88A-ADC6-27F1-F21DED9DC38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D2F5D37B-9911-783C-77A5-2428F70C232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D40A305E-2389-9892-1FA8-B2F1AC43692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0" name="Rectangle 21">
                  <a:extLst>
                    <a:ext uri="{FF2B5EF4-FFF2-40B4-BE49-F238E27FC236}">
                      <a16:creationId xmlns:a16="http://schemas.microsoft.com/office/drawing/2014/main" id="{97B872E4-B12E-E451-21FE-7EFAC6B22B1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8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58AA83BF-4E89-5A01-4DCE-55613FA290A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Object 2">
                <a:extLst>
                  <a:ext uri="{FF2B5EF4-FFF2-40B4-BE49-F238E27FC236}">
                    <a16:creationId xmlns:a16="http://schemas.microsoft.com/office/drawing/2014/main" id="{526039CD-8011-C67C-398B-4E9E5D767491}"/>
                  </a:ext>
                </a:extLst>
              </p:cNvPr>
              <p:cNvSpPr txBox="1"/>
              <p:nvPr/>
            </p:nvSpPr>
            <p:spPr bwMode="auto">
              <a:xfrm>
                <a:off x="1968129" y="5562600"/>
                <a:ext cx="5410200" cy="9144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IN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𝑈</m:t>
                        </m:r>
                      </m:e>
                    </m:acc>
                    <m:f>
                      <m:fPr>
                        <m:ctrlP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acc>
                          <m:accPr>
                            <m:chr m:val="̅"/>
                            <m:ctrlPr>
                              <a:rPr lang="en-IN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𝑈</m:t>
                            </m:r>
                          </m:e>
                        </m:acc>
                      </m:num>
                      <m:den>
                        <m: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den>
                    </m:f>
                    <m:r>
                      <a:rPr lang="en-IN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acc>
                      <m:accPr>
                        <m:chr m:val="̅"/>
                        <m:ctrlP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</m:acc>
                    <m:f>
                      <m:fPr>
                        <m:ctrlP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acc>
                          <m:accPr>
                            <m:chr m:val="̅"/>
                            <m:ctrlP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𝑈</m:t>
                            </m:r>
                          </m:e>
                        </m:acc>
                      </m:num>
                      <m:den>
                        <m: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den>
                    </m:f>
                    <m:r>
                      <a:rPr lang="en-IN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acc>
                      <m:accPr>
                        <m:chr m:val="̅"/>
                        <m:ctrlP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</m:acc>
                    <m:f>
                      <m:fPr>
                        <m:ctrlP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acc>
                          <m:accPr>
                            <m:chr m:val="̅"/>
                            <m:ctrlP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𝑈</m:t>
                            </m:r>
                          </m:e>
                        </m:acc>
                      </m:num>
                      <m:den>
                        <m: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𝑧</m:t>
                        </m:r>
                      </m:den>
                    </m:f>
                    <m:r>
                      <a:rPr lang="en-IN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IN" dirty="0">
                    <a:solidFill>
                      <a:srgbClr val="000000"/>
                    </a:solidFill>
                  </a:rPr>
                  <a:t>   </a:t>
                </a:r>
                <a14:m>
                  <m:oMath xmlns:m="http://schemas.openxmlformats.org/officeDocument/2006/math">
                    <m:r>
                      <a:rPr lang="en-IN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𝜌</m:t>
                        </m:r>
                      </m:den>
                    </m:f>
                    <m:f>
                      <m:fPr>
                        <m:ctrlP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𝑑</m:t>
                        </m:r>
                        <m:acc>
                          <m:accPr>
                            <m:chr m:val="̅"/>
                            <m:ctrlPr>
                              <a:rPr lang="en-IN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</m:acc>
                      </m:num>
                      <m:den>
                        <m: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𝑑𝑥</m:t>
                        </m:r>
                      </m:den>
                    </m:f>
                    <m:r>
                      <a:rPr lang="en-IN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d>
                          <m:dPr>
                            <m:ctrlPr>
                              <a:rPr lang="en-IN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IN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𝜏</m:t>
                                </m:r>
                              </m:e>
                              <m:sub>
                                <m:r>
                                  <a:rPr lang="en-US" b="0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𝑡𝑜𝑡</m:t>
                                </m:r>
                              </m:sub>
                            </m:sSub>
                          </m:e>
                        </m:d>
                      </m:num>
                      <m:den>
                        <m: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den>
                    </m:f>
                  </m:oMath>
                </a14:m>
                <a:endParaRPr lang="en-IN" dirty="0"/>
              </a:p>
            </p:txBody>
          </p:sp>
        </mc:Choice>
        <mc:Fallback xmlns="">
          <p:sp>
            <p:nvSpPr>
              <p:cNvPr id="23" name="Object 2">
                <a:extLst>
                  <a:ext uri="{FF2B5EF4-FFF2-40B4-BE49-F238E27FC236}">
                    <a16:creationId xmlns:a16="http://schemas.microsoft.com/office/drawing/2014/main" id="{526039CD-8011-C67C-398B-4E9E5D76749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968129" y="5562600"/>
                <a:ext cx="5410200" cy="91440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896450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object 2">
            <a:extLst>
              <a:ext uri="{FF2B5EF4-FFF2-40B4-BE49-F238E27FC236}">
                <a16:creationId xmlns:a16="http://schemas.microsoft.com/office/drawing/2014/main" id="{4557C367-7D0E-EB8E-6344-2CBD6E4C4E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79083" y="274637"/>
            <a:ext cx="5559425" cy="919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9525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ct val="101000"/>
              </a:lnSpc>
              <a:spcBef>
                <a:spcPct val="0"/>
              </a:spcBef>
              <a:buFontTx/>
              <a:buNone/>
            </a:pPr>
            <a:r>
              <a:rPr lang="en-US" altLang="en-US" sz="2800" dirty="0">
                <a:solidFill>
                  <a:srgbClr val="231F20"/>
                </a:solidFill>
                <a:cs typeface="Times New Roman" panose="02020603050405020304" pitchFamily="18" charset="0"/>
              </a:rPr>
              <a:t>Turbulent flow and Roughness of pipes/ducts</a:t>
            </a:r>
            <a:endParaRPr lang="en-US" altLang="en-US" sz="2800" dirty="0">
              <a:cs typeface="Times New Roman" panose="02020603050405020304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8A0DBB3-4A28-AF15-03EB-CB8DAB0756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0688" y="1252538"/>
            <a:ext cx="8189912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/>
              <a:t>Enhanced viscosity due to Turbulence is quantified by </a:t>
            </a:r>
            <a:r>
              <a:rPr lang="en-US" altLang="en-US" sz="2400" dirty="0">
                <a:solidFill>
                  <a:srgbClr val="231F20"/>
                </a:solidFill>
                <a:cs typeface="Times New Roman" panose="02020603050405020304" pitchFamily="18" charset="0"/>
              </a:rPr>
              <a:t>Colebrook’s equation</a:t>
            </a:r>
            <a:r>
              <a:rPr lang="en-US" altLang="en-US" sz="2400" dirty="0"/>
              <a:t>:</a:t>
            </a:r>
            <a:endParaRPr lang="en-IN" alt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Object 22">
                <a:extLst>
                  <a:ext uri="{FF2B5EF4-FFF2-40B4-BE49-F238E27FC236}">
                    <a16:creationId xmlns:a16="http://schemas.microsoft.com/office/drawing/2014/main" id="{A133D02B-5B3D-EC0C-E86F-A9796AE36DF2}"/>
                  </a:ext>
                </a:extLst>
              </p:cNvPr>
              <p:cNvSpPr txBox="1"/>
              <p:nvPr/>
            </p:nvSpPr>
            <p:spPr bwMode="auto">
              <a:xfrm>
                <a:off x="1835150" y="4573587"/>
                <a:ext cx="4496462" cy="13049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𝜌</m:t>
                      </m:r>
                      <m:nary>
                        <m:naryPr>
                          <m:limLoc m:val="undOvr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sup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d>
                                <m:d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𝜈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𝜈</m:t>
                                      </m:r>
                                    </m:e>
                                    <m:sub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sub>
                                  </m:sSub>
                                </m:e>
                              </m:d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d>
                                    <m:dPr>
                                      <m:begChr m:val=""/>
                                      <m:endChr m:val="|"/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f>
                                        <m:fPr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𝜕</m:t>
                                          </m:r>
                                          <m:acc>
                                            <m:accPr>
                                              <m:chr m:val="̄"/>
                                              <m:ctrlPr>
                                                <a:rPr lang="en-IN" i="1">
                                                  <a:solidFill>
                                                    <a:srgbClr val="00000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accPr>
                                            <m:e>
                                              <m:r>
                                                <a:rPr lang="en-IN" i="1">
                                                  <a:solidFill>
                                                    <a:srgbClr val="00000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𝑈</m:t>
                                              </m:r>
                                            </m:e>
                                          </m:acc>
                                        </m:num>
                                        <m:den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𝜕</m:t>
                                          </m:r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𝑦</m:t>
                                          </m:r>
                                        </m:den>
                                      </m:f>
                                    </m:e>
                                  </m:d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𝑤𝑎𝑙𝑙</m:t>
                                  </m:r>
                                </m:sub>
                              </m:sSub>
                            </m:e>
                          </m:d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3" name="Object 22">
                <a:extLst>
                  <a:ext uri="{FF2B5EF4-FFF2-40B4-BE49-F238E27FC236}">
                    <a16:creationId xmlns:a16="http://schemas.microsoft.com/office/drawing/2014/main" id="{A133D02B-5B3D-EC0C-E86F-A9796AE36DF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835150" y="4573587"/>
                <a:ext cx="4496462" cy="130492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151" name="TextBox 2">
            <a:extLst>
              <a:ext uri="{FF2B5EF4-FFF2-40B4-BE49-F238E27FC236}">
                <a16:creationId xmlns:a16="http://schemas.microsoft.com/office/drawing/2014/main" id="{1FA91EAD-D66B-D1AF-CF95-A565157887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0688" y="3512403"/>
            <a:ext cx="818991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N" altLang="en-US" sz="2400" i="1" dirty="0">
                <a:sym typeface="Symbol" panose="05050102010706020507" pitchFamily="18" charset="2"/>
              </a:rPr>
              <a:t></a:t>
            </a:r>
            <a:r>
              <a:rPr lang="en-IN" altLang="en-US" sz="2400" i="1" baseline="-25000" dirty="0">
                <a:sym typeface="Symbol" panose="05050102010706020507" pitchFamily="18" charset="2"/>
              </a:rPr>
              <a:t>t</a:t>
            </a:r>
            <a:r>
              <a:rPr lang="en-IN" altLang="en-US" sz="2400" dirty="0">
                <a:sym typeface="Symbol" panose="05050102010706020507" pitchFamily="18" charset="2"/>
              </a:rPr>
              <a:t> : </a:t>
            </a:r>
            <a:r>
              <a:rPr lang="en-IN" altLang="en-US" sz="2400" dirty="0"/>
              <a:t>Turbulent kinematic viscosity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IN" altLang="en-US" sz="2400" i="1" dirty="0">
                <a:sym typeface="Symbol" panose="05050102010706020507" pitchFamily="18" charset="2"/>
              </a:rPr>
              <a:t>Ū</a:t>
            </a:r>
            <a:r>
              <a:rPr lang="en-IN" altLang="en-US" sz="2400" dirty="0">
                <a:sym typeface="Symbol" panose="05050102010706020507" pitchFamily="18" charset="2"/>
              </a:rPr>
              <a:t>: </a:t>
            </a:r>
            <a:r>
              <a:rPr lang="en-IN" altLang="en-US" sz="2400" dirty="0"/>
              <a:t>Mean (time averaged) velocity of main flow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Object 24">
                <a:extLst>
                  <a:ext uri="{FF2B5EF4-FFF2-40B4-BE49-F238E27FC236}">
                    <a16:creationId xmlns:a16="http://schemas.microsoft.com/office/drawing/2014/main" id="{8AE08AE0-93DF-B8F1-508E-813BC9F74B5E}"/>
                  </a:ext>
                </a:extLst>
              </p:cNvPr>
              <p:cNvSpPr txBox="1"/>
              <p:nvPr/>
            </p:nvSpPr>
            <p:spPr bwMode="auto">
              <a:xfrm>
                <a:off x="609600" y="2135188"/>
                <a:ext cx="7696200" cy="11221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𝜏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𝑡𝑜𝑡𝑎𝑙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𝜌</m:t>
                      </m:r>
                      <m:d>
                        <m:dPr>
                          <m:ctrlP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𝑣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d>
                                <m:dPr>
                                  <m:begChr m:val=""/>
                                  <m:endChr m:val="|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𝜕</m:t>
                                      </m:r>
                                      <m:acc>
                                        <m:accPr>
                                          <m:chr m:val="̄"/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𝑈</m:t>
                                          </m:r>
                                        </m:e>
                                      </m:acc>
                                    </m:num>
                                    <m:den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𝜕</m:t>
                                      </m:r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den>
                                  </m:f>
                                </m:e>
                              </m:d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𝑤𝑎𝑙𝑙</m:t>
                              </m:r>
                            </m:sub>
                          </m:s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acc>
                            <m:accPr>
                              <m:chr m:val="̅"/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sSup>
                                <m:s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𝑢</m:t>
                                  </m:r>
                                </m:e>
                                <m:sup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sSup>
                                <m:s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  <m:sup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</m:acc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𝜌</m:t>
                      </m:r>
                      <m:d>
                        <m:dPr>
                          <m:begChr m:val="{"/>
                          <m:endChr m:val="}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𝜈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𝜈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sub>
                              </m:sSub>
                            </m:e>
                          </m:d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d>
                                <m:dPr>
                                  <m:begChr m:val=""/>
                                  <m:endChr m:val="|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𝜕</m:t>
                                      </m:r>
                                      <m:acc>
                                        <m:accPr>
                                          <m:chr m:val="̄"/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𝑈</m:t>
                                          </m:r>
                                        </m:e>
                                      </m:acc>
                                    </m:num>
                                    <m:den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𝜕</m:t>
                                      </m:r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den>
                                  </m:f>
                                </m:e>
                              </m:d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𝑤𝑎𝑙𝑙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5" name="Object 24">
                <a:extLst>
                  <a:ext uri="{FF2B5EF4-FFF2-40B4-BE49-F238E27FC236}">
                    <a16:creationId xmlns:a16="http://schemas.microsoft.com/office/drawing/2014/main" id="{8AE08AE0-93DF-B8F1-508E-813BC9F74B5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09600" y="2135188"/>
                <a:ext cx="7696200" cy="1122118"/>
              </a:xfrm>
              <a:prstGeom prst="rect">
                <a:avLst/>
              </a:prstGeom>
              <a:blipFill>
                <a:blip r:embed="rId3"/>
                <a:stretch>
                  <a:fillRect b="-9239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" name="Group 2">
            <a:extLst>
              <a:ext uri="{FF2B5EF4-FFF2-40B4-BE49-F238E27FC236}">
                <a16:creationId xmlns:a16="http://schemas.microsoft.com/office/drawing/2014/main" id="{54C90CF7-7C5C-33C4-AF4F-720BF854EDF8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5" name="Picture 4" descr="Logo usage Guidelines">
              <a:extLst>
                <a:ext uri="{FF2B5EF4-FFF2-40B4-BE49-F238E27FC236}">
                  <a16:creationId xmlns:a16="http://schemas.microsoft.com/office/drawing/2014/main" id="{3BC874AE-2545-5421-CA64-705F6A0A4FF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6" name="Group 38">
              <a:extLst>
                <a:ext uri="{FF2B5EF4-FFF2-40B4-BE49-F238E27FC236}">
                  <a16:creationId xmlns:a16="http://schemas.microsoft.com/office/drawing/2014/main" id="{9C73AF89-2302-5FF5-3290-064BEDF9FA3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19">
                <a:extLst>
                  <a:ext uri="{FF2B5EF4-FFF2-40B4-BE49-F238E27FC236}">
                    <a16:creationId xmlns:a16="http://schemas.microsoft.com/office/drawing/2014/main" id="{09706BDE-6905-C0AC-B2D9-5B434CC08C5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9" name="Group 8">
                  <a:extLst>
                    <a:ext uri="{FF2B5EF4-FFF2-40B4-BE49-F238E27FC236}">
                      <a16:creationId xmlns:a16="http://schemas.microsoft.com/office/drawing/2014/main" id="{A57D5BE5-4A23-3B18-561B-8DEF248DADD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2" name="Group 11">
                    <a:extLst>
                      <a:ext uri="{FF2B5EF4-FFF2-40B4-BE49-F238E27FC236}">
                        <a16:creationId xmlns:a16="http://schemas.microsoft.com/office/drawing/2014/main" id="{9DD385A8-4768-99C3-1DB8-8D64374C300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2" name="Rectangle 10">
                      <a:extLst>
                        <a:ext uri="{FF2B5EF4-FFF2-40B4-BE49-F238E27FC236}">
                          <a16:creationId xmlns:a16="http://schemas.microsoft.com/office/drawing/2014/main" id="{BBC7DA43-53B2-01C4-86C2-81FA987A9E8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4" name="Rectangle 11">
                      <a:extLst>
                        <a:ext uri="{FF2B5EF4-FFF2-40B4-BE49-F238E27FC236}">
                          <a16:creationId xmlns:a16="http://schemas.microsoft.com/office/drawing/2014/main" id="{E0184528-4301-71A0-966B-CE2D4D3D55D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2">
                    <a:extLst>
                      <a:ext uri="{FF2B5EF4-FFF2-40B4-BE49-F238E27FC236}">
                        <a16:creationId xmlns:a16="http://schemas.microsoft.com/office/drawing/2014/main" id="{9BAF8DC8-4A19-BC31-993B-3A2624E06C1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20" name="Rectangle 13">
                      <a:extLst>
                        <a:ext uri="{FF2B5EF4-FFF2-40B4-BE49-F238E27FC236}">
                          <a16:creationId xmlns:a16="http://schemas.microsoft.com/office/drawing/2014/main" id="{C84BF398-92CC-E972-4603-71D04D344AF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14">
                      <a:extLst>
                        <a:ext uri="{FF2B5EF4-FFF2-40B4-BE49-F238E27FC236}">
                          <a16:creationId xmlns:a16="http://schemas.microsoft.com/office/drawing/2014/main" id="{8C5031F2-01FC-48E6-8864-00649D6FC5D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4" name="Group 13">
                    <a:extLst>
                      <a:ext uri="{FF2B5EF4-FFF2-40B4-BE49-F238E27FC236}">
                        <a16:creationId xmlns:a16="http://schemas.microsoft.com/office/drawing/2014/main" id="{7708B398-8E3B-FC4E-BF71-5BB8CFA2E42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8" name="Rectangle 17">
                      <a:extLst>
                        <a:ext uri="{FF2B5EF4-FFF2-40B4-BE49-F238E27FC236}">
                          <a16:creationId xmlns:a16="http://schemas.microsoft.com/office/drawing/2014/main" id="{E1846A02-EFC1-E32C-1060-8B2D39857E1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18">
                      <a:extLst>
                        <a:ext uri="{FF2B5EF4-FFF2-40B4-BE49-F238E27FC236}">
                          <a16:creationId xmlns:a16="http://schemas.microsoft.com/office/drawing/2014/main" id="{3E451BAF-69CC-B0F3-0034-B3746D90243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5" name="Group 14">
                    <a:extLst>
                      <a:ext uri="{FF2B5EF4-FFF2-40B4-BE49-F238E27FC236}">
                        <a16:creationId xmlns:a16="http://schemas.microsoft.com/office/drawing/2014/main" id="{F3AD03E0-C79D-2919-FB19-41DE03784D1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8E2977DB-3403-8FFA-DC6A-0C27095BAC8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8F8A391F-B2F6-AFC5-8D71-4600E607920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0" name="Rectangle 21">
                  <a:extLst>
                    <a:ext uri="{FF2B5EF4-FFF2-40B4-BE49-F238E27FC236}">
                      <a16:creationId xmlns:a16="http://schemas.microsoft.com/office/drawing/2014/main" id="{8343D61A-1538-B04B-82D0-134E8C15918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8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151768FB-F245-A3CB-4E7B-7A4EAB698A6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32371808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61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61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3" grpId="0"/>
      <p:bldP spid="6151" grpId="0" build="p"/>
      <p:bldP spid="2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id="{A444EDCD-415E-6DE0-7632-B8F21A5D026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33400" y="1447800"/>
            <a:ext cx="8534400" cy="1600200"/>
          </a:xfrm>
        </p:spPr>
        <p:txBody>
          <a:bodyPr/>
          <a:lstStyle/>
          <a:p>
            <a:r>
              <a:rPr lang="en-US" altLang="en-US" sz="2400" dirty="0"/>
              <a:t>Eddy-viscosity models</a:t>
            </a:r>
          </a:p>
          <a:p>
            <a:r>
              <a:rPr lang="en-US" altLang="en-US" sz="2400" dirty="0"/>
              <a:t>Compute the Reynolds-stresses from explicit expressions of the mean strain rate and a turbulent (eddy) viscosity.</a:t>
            </a:r>
          </a:p>
          <a:p>
            <a:r>
              <a:rPr lang="en-US" altLang="en-US" sz="2400" b="1" dirty="0" err="1"/>
              <a:t>Boussinesq</a:t>
            </a:r>
            <a:r>
              <a:rPr lang="en-US" altLang="en-US" sz="2400" b="1" dirty="0"/>
              <a:t> eddy-viscosity approximation</a:t>
            </a:r>
            <a:endParaRPr lang="en-US" altLang="en-US" sz="2400" dirty="0"/>
          </a:p>
        </p:txBody>
      </p:sp>
      <p:sp>
        <p:nvSpPr>
          <p:cNvPr id="4101" name="Rectangle 3">
            <a:extLst>
              <a:ext uri="{FF2B5EF4-FFF2-40B4-BE49-F238E27FC236}">
                <a16:creationId xmlns:a16="http://schemas.microsoft.com/office/drawing/2014/main" id="{8D6EF977-04CB-B6B6-DFFE-A109D8D5B79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609600"/>
          </a:xfrm>
        </p:spPr>
        <p:txBody>
          <a:bodyPr/>
          <a:lstStyle/>
          <a:p>
            <a:r>
              <a:rPr lang="en-US" altLang="en-US" sz="2800" dirty="0"/>
              <a:t>Turbulent-Viscosity Models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B9EBB68-BEF4-3EE4-7B42-85C75CF307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5570537"/>
            <a:ext cx="86868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lvl="1"/>
            <a:r>
              <a:rPr lang="en-US" altLang="en-US"/>
              <a:t>The </a:t>
            </a:r>
            <a:r>
              <a:rPr lang="en-US" altLang="en-US" i="1"/>
              <a:t>k</a:t>
            </a:r>
            <a:r>
              <a:rPr lang="en-US" altLang="en-US"/>
              <a:t> term is a normal stress and is typically treated together with the pressure term.</a:t>
            </a:r>
          </a:p>
        </p:txBody>
      </p:sp>
      <p:graphicFrame>
        <p:nvGraphicFramePr>
          <p:cNvPr id="6" name="Object 2">
            <a:extLst>
              <a:ext uri="{FF2B5EF4-FFF2-40B4-BE49-F238E27FC236}">
                <a16:creationId xmlns:a16="http://schemas.microsoft.com/office/drawing/2014/main" id="{58ECA63A-5F9B-D51D-8E42-9B0D5612976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209800" y="3352800"/>
          <a:ext cx="4956175" cy="1066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828800" imgH="393480" progId="Equation.3">
                  <p:embed/>
                </p:oleObj>
              </mc:Choice>
              <mc:Fallback>
                <p:oleObj name="Equation" r:id="rId2" imgW="1828800" imgH="393480" progId="Equation.3">
                  <p:embed/>
                  <p:pic>
                    <p:nvPicPr>
                      <p:cNvPr id="6" name="Object 2">
                        <a:extLst>
                          <a:ext uri="{FF2B5EF4-FFF2-40B4-BE49-F238E27FC236}">
                            <a16:creationId xmlns:a16="http://schemas.microsoft.com/office/drawing/2014/main" id="{58ECA63A-5F9B-D51D-8E42-9B0D5612976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09800" y="3352800"/>
                        <a:ext cx="4956175" cy="1066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8131" name="Object 3">
            <a:extLst>
              <a:ext uri="{FF2B5EF4-FFF2-40B4-BE49-F238E27FC236}">
                <a16:creationId xmlns:a16="http://schemas.microsoft.com/office/drawing/2014/main" id="{9D4633EB-1881-68CA-4134-F66766D76E3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048000" y="4427537"/>
          <a:ext cx="2724150" cy="1058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307880" imgH="507960" progId="Equation.3">
                  <p:embed/>
                </p:oleObj>
              </mc:Choice>
              <mc:Fallback>
                <p:oleObj name="Equation" r:id="rId4" imgW="1307880" imgH="507960" progId="Equation.3">
                  <p:embed/>
                  <p:pic>
                    <p:nvPicPr>
                      <p:cNvPr id="48131" name="Object 3">
                        <a:extLst>
                          <a:ext uri="{FF2B5EF4-FFF2-40B4-BE49-F238E27FC236}">
                            <a16:creationId xmlns:a16="http://schemas.microsoft.com/office/drawing/2014/main" id="{9D4633EB-1881-68CA-4134-F66766D76E3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0" y="4427537"/>
                        <a:ext cx="2724150" cy="10588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1">
            <a:extLst>
              <a:ext uri="{FF2B5EF4-FFF2-40B4-BE49-F238E27FC236}">
                <a16:creationId xmlns:a16="http://schemas.microsoft.com/office/drawing/2014/main" id="{A392D4D8-29A1-3D0E-2BA4-4E815630C860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" descr="Logo usage Guidelines">
              <a:extLst>
                <a:ext uri="{FF2B5EF4-FFF2-40B4-BE49-F238E27FC236}">
                  <a16:creationId xmlns:a16="http://schemas.microsoft.com/office/drawing/2014/main" id="{4C8304FC-9D05-6207-9EE7-197CA080246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8DF564FC-4778-F7FB-34B0-7FA06F70055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19">
                <a:extLst>
                  <a:ext uri="{FF2B5EF4-FFF2-40B4-BE49-F238E27FC236}">
                    <a16:creationId xmlns:a16="http://schemas.microsoft.com/office/drawing/2014/main" id="{9BC0FC09-E188-8D46-24B7-17DC44FF805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9" name="Group 8">
                  <a:extLst>
                    <a:ext uri="{FF2B5EF4-FFF2-40B4-BE49-F238E27FC236}">
                      <a16:creationId xmlns:a16="http://schemas.microsoft.com/office/drawing/2014/main" id="{E9B1E011-2E18-C9E0-90D1-E6A2FD4A6C1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1" name="Group 10">
                    <a:extLst>
                      <a:ext uri="{FF2B5EF4-FFF2-40B4-BE49-F238E27FC236}">
                        <a16:creationId xmlns:a16="http://schemas.microsoft.com/office/drawing/2014/main" id="{B9A0193A-EF41-82C9-41AF-B6B4479ECBE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1" name="Rectangle 10">
                      <a:extLst>
                        <a:ext uri="{FF2B5EF4-FFF2-40B4-BE49-F238E27FC236}">
                          <a16:creationId xmlns:a16="http://schemas.microsoft.com/office/drawing/2014/main" id="{BCEBBCB0-4F8C-C2F6-483C-B07781B5D51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2" name="Rectangle 11">
                      <a:extLst>
                        <a:ext uri="{FF2B5EF4-FFF2-40B4-BE49-F238E27FC236}">
                          <a16:creationId xmlns:a16="http://schemas.microsoft.com/office/drawing/2014/main" id="{0FA75117-9F58-24FA-A75D-25F86922C10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1">
                    <a:extLst>
                      <a:ext uri="{FF2B5EF4-FFF2-40B4-BE49-F238E27FC236}">
                        <a16:creationId xmlns:a16="http://schemas.microsoft.com/office/drawing/2014/main" id="{6204FC83-1CB3-6944-1325-0FAF20E3213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9" name="Rectangle 13">
                      <a:extLst>
                        <a:ext uri="{FF2B5EF4-FFF2-40B4-BE49-F238E27FC236}">
                          <a16:creationId xmlns:a16="http://schemas.microsoft.com/office/drawing/2014/main" id="{4B45A651-09DF-FE1E-1C4E-F254DB12D9A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4">
                      <a:extLst>
                        <a:ext uri="{FF2B5EF4-FFF2-40B4-BE49-F238E27FC236}">
                          <a16:creationId xmlns:a16="http://schemas.microsoft.com/office/drawing/2014/main" id="{2A1E86B3-5615-44E2-7854-A7A433F12C8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2">
                    <a:extLst>
                      <a:ext uri="{FF2B5EF4-FFF2-40B4-BE49-F238E27FC236}">
                        <a16:creationId xmlns:a16="http://schemas.microsoft.com/office/drawing/2014/main" id="{634A5792-C44A-7536-ADE6-44124677FC3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B8A63D91-9425-0B69-0339-B7E81531426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7">
                      <a:extLst>
                        <a:ext uri="{FF2B5EF4-FFF2-40B4-BE49-F238E27FC236}">
                          <a16:creationId xmlns:a16="http://schemas.microsoft.com/office/drawing/2014/main" id="{08249583-06F8-C216-12FF-5179AC5A8F4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4" name="Group 13">
                    <a:extLst>
                      <a:ext uri="{FF2B5EF4-FFF2-40B4-BE49-F238E27FC236}">
                        <a16:creationId xmlns:a16="http://schemas.microsoft.com/office/drawing/2014/main" id="{8BAECA0E-B478-EE7E-B690-E291DE4305C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95328BDC-F4DD-AA51-C9C3-978E6D21596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AF96CF3E-C654-E937-28CD-38E063783A7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0" name="Rectangle 21">
                  <a:extLst>
                    <a:ext uri="{FF2B5EF4-FFF2-40B4-BE49-F238E27FC236}">
                      <a16:creationId xmlns:a16="http://schemas.microsoft.com/office/drawing/2014/main" id="{B4DF186E-7093-09A7-EF4E-5C2BE42AADD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8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C65345E7-D2D8-3327-97B9-A43E868D79D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74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74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74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48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0" grpId="0" build="p" bldLvl="2"/>
      <p:bldP spid="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7362E7-24DD-D0EC-EBD1-DDC1390471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3" name="Rectangle 2">
            <a:extLst>
              <a:ext uri="{FF2B5EF4-FFF2-40B4-BE49-F238E27FC236}">
                <a16:creationId xmlns:a16="http://schemas.microsoft.com/office/drawing/2014/main" id="{C4C15098-DFBC-34C3-3C29-A357C7A1CCB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98550" y="294807"/>
            <a:ext cx="6627142" cy="823912"/>
          </a:xfrm>
        </p:spPr>
        <p:txBody>
          <a:bodyPr/>
          <a:lstStyle/>
          <a:p>
            <a:pPr eaLnBrk="1" hangingPunct="1"/>
            <a:r>
              <a:rPr lang="en-US" altLang="en-US" sz="2400" dirty="0"/>
              <a:t>Reynolds Averaged Equations : </a:t>
            </a:r>
            <a:r>
              <a:rPr lang="en-US" altLang="en-US" sz="2800" dirty="0"/>
              <a:t>Incompressible Steady Turbulent Pipe Flow Pipe</a:t>
            </a:r>
          </a:p>
        </p:txBody>
      </p:sp>
      <p:sp>
        <p:nvSpPr>
          <p:cNvPr id="20483" name="Object 18">
            <a:extLst>
              <a:ext uri="{FF2B5EF4-FFF2-40B4-BE49-F238E27FC236}">
                <a16:creationId xmlns:a16="http://schemas.microsoft.com/office/drawing/2014/main" id="{63AA5E76-3B30-4FCC-BC3C-2DFB9CB6F8EE}"/>
              </a:ext>
            </a:extLst>
          </p:cNvPr>
          <p:cNvSpPr txBox="1"/>
          <p:nvPr/>
        </p:nvSpPr>
        <p:spPr bwMode="auto">
          <a:xfrm>
            <a:off x="4248150" y="4254500"/>
            <a:ext cx="114300" cy="21590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normAutofit fontScale="40000" lnSpcReduction="20000"/>
          </a:bodyPr>
          <a:lstStyle/>
          <a:p>
            <a:endParaRPr lang="en-IN"/>
          </a:p>
        </p:txBody>
      </p:sp>
      <p:sp>
        <p:nvSpPr>
          <p:cNvPr id="20484" name="Object 23">
            <a:extLst>
              <a:ext uri="{FF2B5EF4-FFF2-40B4-BE49-F238E27FC236}">
                <a16:creationId xmlns:a16="http://schemas.microsoft.com/office/drawing/2014/main" id="{1724CFE8-89F7-3ADA-26EC-5C751C50B7A6}"/>
              </a:ext>
            </a:extLst>
          </p:cNvPr>
          <p:cNvSpPr txBox="1"/>
          <p:nvPr/>
        </p:nvSpPr>
        <p:spPr bwMode="auto">
          <a:xfrm>
            <a:off x="4184650" y="5156200"/>
            <a:ext cx="114300" cy="21590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normAutofit fontScale="40000" lnSpcReduction="20000"/>
          </a:bodyPr>
          <a:lstStyle/>
          <a:p>
            <a:endParaRPr lang="en-IN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4822" name="Object 16">
                <a:extLst>
                  <a:ext uri="{FF2B5EF4-FFF2-40B4-BE49-F238E27FC236}">
                    <a16:creationId xmlns:a16="http://schemas.microsoft.com/office/drawing/2014/main" id="{90622DCE-BD6A-9FD6-8921-BF309440E6C6}"/>
                  </a:ext>
                </a:extLst>
              </p:cNvPr>
              <p:cNvSpPr txBox="1"/>
              <p:nvPr/>
            </p:nvSpPr>
            <p:spPr bwMode="auto">
              <a:xfrm>
                <a:off x="3299092" y="3891792"/>
                <a:ext cx="2733675" cy="9906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IN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sub>
                          </m:sSub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d>
                            <m:dPr>
                              <m:ctrlPr>
                                <a:rPr lang="en-IN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  <m:sSub>
                                <m:sSubPr>
                                  <m:ctrlP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sub>
                              </m:sSub>
                            </m:e>
                          </m:d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34822" name="Object 16">
                <a:extLst>
                  <a:ext uri="{FF2B5EF4-FFF2-40B4-BE49-F238E27FC236}">
                    <a16:creationId xmlns:a16="http://schemas.microsoft.com/office/drawing/2014/main" id="{90622DCE-BD6A-9FD6-8921-BF309440E6C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299092" y="3891792"/>
                <a:ext cx="2733675" cy="99060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339" name="Object 6">
                <a:extLst>
                  <a:ext uri="{FF2B5EF4-FFF2-40B4-BE49-F238E27FC236}">
                    <a16:creationId xmlns:a16="http://schemas.microsoft.com/office/drawing/2014/main" id="{48532362-9C68-86A1-E32E-16A6B23F80B0}"/>
                  </a:ext>
                </a:extLst>
              </p:cNvPr>
              <p:cNvSpPr txBox="1"/>
              <p:nvPr/>
            </p:nvSpPr>
            <p:spPr bwMode="auto">
              <a:xfrm>
                <a:off x="1828800" y="5149610"/>
                <a:ext cx="5324475" cy="93345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sub>
                      </m:sSub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sub>
                          </m:sSub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den>
                      </m:f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sub>
                      </m:sSub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sub>
                          </m:sSub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𝜌</m:t>
                          </m:r>
                        </m:den>
                      </m:f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𝑃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  <m:f>
                        <m:f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</m:num>
                        <m:den>
                          <m: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  <m:d>
                        <m:dPr>
                          <m:begChr m:val="{"/>
                          <m:endChr m:val="}"/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  <m:d>
                            <m:dPr>
                              <m:ctrlP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𝜈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𝑀</m:t>
                                  </m:r>
                                </m:sub>
                              </m:sSub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𝜈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𝑇</m:t>
                                  </m:r>
                                </m:sub>
                              </m:sSub>
                            </m:e>
                          </m:d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13339" name="Object 6">
                <a:extLst>
                  <a:ext uri="{FF2B5EF4-FFF2-40B4-BE49-F238E27FC236}">
                    <a16:creationId xmlns:a16="http://schemas.microsoft.com/office/drawing/2014/main" id="{48532362-9C68-86A1-E32E-16A6B23F80B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828800" y="5149610"/>
                <a:ext cx="5324475" cy="93345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1" name="Group 10">
            <a:extLst>
              <a:ext uri="{FF2B5EF4-FFF2-40B4-BE49-F238E27FC236}">
                <a16:creationId xmlns:a16="http://schemas.microsoft.com/office/drawing/2014/main" id="{F3AC36D3-8773-CDA4-D8D9-1112C5F80EAF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1" name="Picture 20" descr="Logo usage Guidelines">
              <a:extLst>
                <a:ext uri="{FF2B5EF4-FFF2-40B4-BE49-F238E27FC236}">
                  <a16:creationId xmlns:a16="http://schemas.microsoft.com/office/drawing/2014/main" id="{FD9FF424-72F5-CC67-70B1-39B9ABC8BFF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2" name="Group 38">
              <a:extLst>
                <a:ext uri="{FF2B5EF4-FFF2-40B4-BE49-F238E27FC236}">
                  <a16:creationId xmlns:a16="http://schemas.microsoft.com/office/drawing/2014/main" id="{A725033A-741B-0AA1-7588-C072CB96564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3" name="Group 19">
                <a:extLst>
                  <a:ext uri="{FF2B5EF4-FFF2-40B4-BE49-F238E27FC236}">
                    <a16:creationId xmlns:a16="http://schemas.microsoft.com/office/drawing/2014/main" id="{F94C9BAA-2E83-7664-A9A7-0FBC7218D26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27" name="Group 26">
                  <a:extLst>
                    <a:ext uri="{FF2B5EF4-FFF2-40B4-BE49-F238E27FC236}">
                      <a16:creationId xmlns:a16="http://schemas.microsoft.com/office/drawing/2014/main" id="{1E99B936-E760-9C39-3A5A-18AB53A3EB4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29" name="Group 28">
                    <a:extLst>
                      <a:ext uri="{FF2B5EF4-FFF2-40B4-BE49-F238E27FC236}">
                        <a16:creationId xmlns:a16="http://schemas.microsoft.com/office/drawing/2014/main" id="{252D3B60-FACD-1A8D-0348-CC6FD43D654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40" name="Rectangle 10">
                      <a:extLst>
                        <a:ext uri="{FF2B5EF4-FFF2-40B4-BE49-F238E27FC236}">
                          <a16:creationId xmlns:a16="http://schemas.microsoft.com/office/drawing/2014/main" id="{4A8AE267-F69D-4F60-EB96-20D20527AA9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41" name="Rectangle 11">
                      <a:extLst>
                        <a:ext uri="{FF2B5EF4-FFF2-40B4-BE49-F238E27FC236}">
                          <a16:creationId xmlns:a16="http://schemas.microsoft.com/office/drawing/2014/main" id="{8C48F5F0-DB2B-8038-7398-6B8EA95FFC3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0" name="Group 29">
                    <a:extLst>
                      <a:ext uri="{FF2B5EF4-FFF2-40B4-BE49-F238E27FC236}">
                        <a16:creationId xmlns:a16="http://schemas.microsoft.com/office/drawing/2014/main" id="{83F83B62-C284-B746-0CAF-C97A35736FB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38" name="Rectangle 13">
                      <a:extLst>
                        <a:ext uri="{FF2B5EF4-FFF2-40B4-BE49-F238E27FC236}">
                          <a16:creationId xmlns:a16="http://schemas.microsoft.com/office/drawing/2014/main" id="{2FC16970-E1B6-1FA9-AFB6-029A35D71D7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9" name="Rectangle 14">
                      <a:extLst>
                        <a:ext uri="{FF2B5EF4-FFF2-40B4-BE49-F238E27FC236}">
                          <a16:creationId xmlns:a16="http://schemas.microsoft.com/office/drawing/2014/main" id="{653588D9-C320-F8CA-3D8D-66294E391F6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1" name="Group 30">
                    <a:extLst>
                      <a:ext uri="{FF2B5EF4-FFF2-40B4-BE49-F238E27FC236}">
                        <a16:creationId xmlns:a16="http://schemas.microsoft.com/office/drawing/2014/main" id="{0035E92B-ADA7-4DB5-3472-834BDA6E58B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35" name="Rectangle 34">
                      <a:extLst>
                        <a:ext uri="{FF2B5EF4-FFF2-40B4-BE49-F238E27FC236}">
                          <a16:creationId xmlns:a16="http://schemas.microsoft.com/office/drawing/2014/main" id="{FA5CB36D-F17C-5E9A-B22F-7717179FB7A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6" name="Rectangle 35">
                      <a:extLst>
                        <a:ext uri="{FF2B5EF4-FFF2-40B4-BE49-F238E27FC236}">
                          <a16:creationId xmlns:a16="http://schemas.microsoft.com/office/drawing/2014/main" id="{69F2CB43-C8F2-117A-B667-DAF3903A27A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2" name="Group 31">
                    <a:extLst>
                      <a:ext uri="{FF2B5EF4-FFF2-40B4-BE49-F238E27FC236}">
                        <a16:creationId xmlns:a16="http://schemas.microsoft.com/office/drawing/2014/main" id="{8641C25B-E8D6-7E98-1D14-50951DC4D1C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33" name="Rectangle 32">
                      <a:extLst>
                        <a:ext uri="{FF2B5EF4-FFF2-40B4-BE49-F238E27FC236}">
                          <a16:creationId xmlns:a16="http://schemas.microsoft.com/office/drawing/2014/main" id="{517B6A93-5719-F4DF-F828-26A1242C09B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4" name="Rectangle 33">
                      <a:extLst>
                        <a:ext uri="{FF2B5EF4-FFF2-40B4-BE49-F238E27FC236}">
                          <a16:creationId xmlns:a16="http://schemas.microsoft.com/office/drawing/2014/main" id="{890022CA-4B00-D216-3A31-904F9644065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28" name="Rectangle 21">
                  <a:extLst>
                    <a:ext uri="{FF2B5EF4-FFF2-40B4-BE49-F238E27FC236}">
                      <a16:creationId xmlns:a16="http://schemas.microsoft.com/office/drawing/2014/main" id="{ABA6939D-6F10-4DDB-4DA7-3852C85395A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A577DE40-95DB-8F5D-91FD-D21389E2509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pic>
        <p:nvPicPr>
          <p:cNvPr id="49" name="Picture 48">
            <a:extLst>
              <a:ext uri="{FF2B5EF4-FFF2-40B4-BE49-F238E27FC236}">
                <a16:creationId xmlns:a16="http://schemas.microsoft.com/office/drawing/2014/main" id="{5847FB6A-F2FF-78A4-60C5-E7465BA1C5C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9900" y="1204855"/>
            <a:ext cx="7335274" cy="2667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80034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48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48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33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33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33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22" grpId="0"/>
      <p:bldP spid="13339" grpId="0"/>
    </p:bld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87B4F084-56B6-41C8-A220-B9CA33B99703}">
  <we:reference id="f12c312d-282a-4734-8843-05915fdfef0b" version="4.3.3.0" store="EXCatalog" storeType="EXCatalog"/>
  <we:alternateReferences>
    <we:reference id="WA104178141" version="4.3.3.0" store="en-IN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13744</TotalTime>
  <Words>901</Words>
  <Application>Microsoft Office PowerPoint</Application>
  <PresentationFormat>On-screen Show (4:3)</PresentationFormat>
  <Paragraphs>108</Paragraphs>
  <Slides>20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8" baseType="lpstr">
      <vt:lpstr>Cambria Math</vt:lpstr>
      <vt:lpstr>Script MT Bold</vt:lpstr>
      <vt:lpstr>Symbol</vt:lpstr>
      <vt:lpstr>Times New Roman</vt:lpstr>
      <vt:lpstr>Times-Italic</vt:lpstr>
      <vt:lpstr>Times-Roman</vt:lpstr>
      <vt:lpstr>Default Design</vt:lpstr>
      <vt:lpstr>Equation</vt:lpstr>
      <vt:lpstr>Turbulent Flows: Reynolds Averaging of NS Equations</vt:lpstr>
      <vt:lpstr>PowerPoint Presentation</vt:lpstr>
      <vt:lpstr>PowerPoint Presentation</vt:lpstr>
      <vt:lpstr>First Method of Analyzing Steady Turbulent Flow</vt:lpstr>
      <vt:lpstr>Reynolds Averaging of Continuity Equations: Steady Turbulent Pipe Flows</vt:lpstr>
      <vt:lpstr>PowerPoint Presentation</vt:lpstr>
      <vt:lpstr>PowerPoint Presentation</vt:lpstr>
      <vt:lpstr>PowerPoint Presentation</vt:lpstr>
      <vt:lpstr>PowerPoint Presentation</vt:lpstr>
      <vt:lpstr>Reynolds Averaged Steady Turbulent NS Equations</vt:lpstr>
      <vt:lpstr>PowerPoint Presentation</vt:lpstr>
      <vt:lpstr>Reynolds Averaged Equations for Forced  Convection </vt:lpstr>
      <vt:lpstr>Reynolds Stress Tensor</vt:lpstr>
      <vt:lpstr>PowerPoint Presentation</vt:lpstr>
      <vt:lpstr>Reynolds stresses</vt:lpstr>
      <vt:lpstr>The Reynolds View of  Cross Correlation</vt:lpstr>
      <vt:lpstr>Turbulent Stresses in a Pipe Flow</vt:lpstr>
      <vt:lpstr>PowerPoint Presentation</vt:lpstr>
      <vt:lpstr>Turbulent-Viscosity Models</vt:lpstr>
      <vt:lpstr>Reynolds Averaged Equations : Incompressible Steady Turbulent Pipe Flow Pipe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Natural Cycle of  Universe</dc:title>
  <dc:creator>P.M.V.S</dc:creator>
  <cp:lastModifiedBy>P M V Subbarao</cp:lastModifiedBy>
  <cp:revision>825</cp:revision>
  <cp:lastPrinted>2002-01-11T03:20:09Z</cp:lastPrinted>
  <dcterms:created xsi:type="dcterms:W3CDTF">2002-01-11T02:48:10Z</dcterms:created>
  <dcterms:modified xsi:type="dcterms:W3CDTF">2025-11-01T04:05:07Z</dcterms:modified>
</cp:coreProperties>
</file>