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2"/>
  </p:notesMasterIdLst>
  <p:sldIdLst>
    <p:sldId id="1442" r:id="rId2"/>
    <p:sldId id="1025" r:id="rId3"/>
    <p:sldId id="1373" r:id="rId4"/>
    <p:sldId id="1374" r:id="rId5"/>
    <p:sldId id="1375" r:id="rId6"/>
    <p:sldId id="1376" r:id="rId7"/>
    <p:sldId id="1043" r:id="rId8"/>
    <p:sldId id="1044" r:id="rId9"/>
    <p:sldId id="1045" r:id="rId10"/>
    <p:sldId id="1046" r:id="rId11"/>
    <p:sldId id="1047" r:id="rId12"/>
    <p:sldId id="1048" r:id="rId13"/>
    <p:sldId id="1050" r:id="rId14"/>
    <p:sldId id="1052" r:id="rId15"/>
    <p:sldId id="1467" r:id="rId16"/>
    <p:sldId id="1468" r:id="rId17"/>
    <p:sldId id="1053" r:id="rId18"/>
    <p:sldId id="1051" r:id="rId19"/>
    <p:sldId id="1054" r:id="rId20"/>
    <p:sldId id="981" r:id="rId21"/>
    <p:sldId id="982" r:id="rId22"/>
    <p:sldId id="1001" r:id="rId23"/>
    <p:sldId id="1002" r:id="rId24"/>
    <p:sldId id="1003" r:id="rId25"/>
    <p:sldId id="1006" r:id="rId26"/>
    <p:sldId id="1460" r:id="rId27"/>
    <p:sldId id="1461" r:id="rId28"/>
    <p:sldId id="1470" r:id="rId29"/>
    <p:sldId id="1469" r:id="rId30"/>
    <p:sldId id="1098" r:id="rId31"/>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3" autoAdjust="0"/>
    <p:restoredTop sz="94282" autoAdjust="0"/>
  </p:normalViewPr>
  <p:slideViewPr>
    <p:cSldViewPr>
      <p:cViewPr varScale="1">
        <p:scale>
          <a:sx n="73" d="100"/>
          <a:sy n="73" d="100"/>
        </p:scale>
        <p:origin x="1076"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0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10-15T03:32:01.0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28T03:50:18.618"/>
    </inkml:context>
    <inkml:brush xml:id="br0">
      <inkml:brushProperty name="width" value="0.05292" units="cm"/>
      <inkml:brushProperty name="height" value="0.05292" units="cm"/>
      <inkml:brushProperty name="color" value="#FF0000"/>
    </inkml:brush>
  </inkml:definitions>
  <inkml:trace contextRef="#ctx0" brushRef="#br0">17679 4522 211 0,'0'-3'-110'0,"2"1"57"0,1 1 67 0,1-1 5 0,0 1-21 0,1 1 0 0,-5 0 7 16,0 0-5-16,0 0-11 0,9-2 14 0,-4 1-17 15,-1 1 17-15,1 0-6 0,-4 0 5 0,-1 0 11 0,0 0-8 16,0 0-2-16,0 0 17 0,0 0-8 16,1 0 14-16,-1 0 2 0,1 0 1 0,0 0 1 0,0 0-2 15,0 0-4-15,1 0 6 0,-1 0-10 0,-1 0 10 16,1 0 5-16,0 0-13 0,0 0 16 0,0 0-18 16,0 0-1-16,-1 0 9 0,2 0-15 0,-1 0 14 15,-1 0-10-15,0 0-6 0,0 0 5 0,0 0-9 0,0 0-11 16,0 0 23-16,0 0-4 0,0 0 14 0,1 0 11 0,-1 0-5 15,1 0 2-15,-1 0-6 16,1 0-16-16,0 0 11 0,0 0-16 0,1 0 15 16,-1 0-7-16,-1 0-3 0,1 0 13 0,25-6-13 0,-20 4-3 0,2 2 7 15,0 0-14-15,0-1 13 0,1 1-15 0,2-1 3 16,-2 0 3-16,1 1-3 0,2-1-13 0,0 0 14 16,7 1-11-16,-1 1 13 0,1 1-6 15,2 0-3-15,-3 0 9 0,6-2-9 0,1 2-3 0,-1-1 3 16,0-1-7-16,0 2 8 0,2-1 8 0,-2-1-10 0,-2 0 8 15,0 0-10-15,2-1-3 0,-2 0 13 0,-1 1-10 16,-1-1 11-16,-1 0-4 0,1 0-1 0,0 0 2 0,-1 0-4 16,2-1-8-16,-2 1 10 0,-2 0-8 0,0 0 8 15,0 0-6-15,3 0 7 0,0-1 2 0,0 0-1 16,-1 1-8-16,-2 0 5 16,-2 1-2-16,1-1 3 0,-4-1 0 0,2 1-2 0,-2-2 2 0,0 1-3 15,0 1-11-15,-2-2 18 0,1 1-7 0,-2 1 10 16,-2-2-4-16,2 2-6 0,-3-1 5 0,-1 1-6 0,1-1-3 15,-4 0 9-15,0-1-3 0,-2 3 8 0,0 0 5 16,0 0-7-16,0 0 7 0,0 0-8 0,0 0-7 0,0 0 10 16,0-1-8-1,0 0 11-15,0 0-7 0,0 0 0 0,0 0 2 0,0 0-3 16,0 0-9-16,-1 0 5 0,0 0-11 16,0 0 10-16,0 0-9 0,1 0-19 0,-3 0 0 0,1 0-11 15,0 1-40-15,-31-7 0 0,33 7-39 0,-11 1 19 31,3 0-51-31</inkml:trace>
  <inkml:trace contextRef="#ctx0" brushRef="#br0" timeOffset="777.95">17905 4217 582 0,'-8'-1'119'0,"4"-3"-63"0,-5 1-14 0,4 0-8 0,2-1-28 0,-2 7 3 0,3 3-10 15,-2-1 8-15,2 1-5 0,-4 0-2 0,2-3 0 32,0 1-3-32,-1 2-9 0,2-4 17 0,-2 2-9 0,-1 1 11 15,1 2-7-15,-3 3-1 0,1-5 4 0,-4 2-6 16,2 3-15-16,-2-3 26 0,1 4-7 0,-4 0 15 15,-1-2-5-15,1 4-3 0,-5 0-1 0,1 2-1 16,0 0-6-16,-5 0 7 0,0-1-4 0,-4 2 5 16,3-1 7-16,6 1-16 0,-4-1 9 0,6-2-11 15,1 0 0-15,-4-3 8 0,5 0-4 0,2 0 7 0,-4-2 2 16,4-2-2-16,3 0 6 0,3-2-5 0,1-1-3 0,5-3 9 16,0 0-8-16,0 0 10 0,0 0 9 0,0 0-20 15,2-11 6-15,4 8-12 0,2 0-8 0,3 0 8 16,-1 1-7-16,1-1 8 0,1 2-3 0,0 0-5 15,3 1 2-15,-5 1-4 0,3 3-8 0,4 0 11 16,2 2-7-16,0 2 10 0,3 1-3 0,-2 0 3 16,2 1 8-16,-1 2-5 0,-2 0-7 0,-3 0 13 15,-2 2-19-15,2-3 18 0,-3 0-5 0,0 2 0 0,-1-1 8 16,-2 0-9-16,2 1-7 0,-3-1 8 0,-1-2-7 16,1-1 7-16,-1 0 13 0,-3-1-12 0,1-2 10 15,-1-2-13-15,-1-1-9 0,0 0 20 0,-1-1-9 0,0-2 13 16,2 1-2-16,-2-1-1 0,0-2 5 15,-1-3-6-15,-2 0-10 0,5 0 23 0,-2-2-14 0,-1-2 18 16,2-1-14-16,-4-9-2 0,1 3 5 0,1-1-7 16,1-1-17-16,-3 2 18 0,0-6-10 0,0 0 14 15,0-1 1-15,3 2 8 0,-1 2 4 0,4-1-2 16,-3 3 4-16,2 2-24 0,-4 0 4 0,-1 1-10 16,1 1 10-16,-1 2-9 0,2 1 6 0,0 1-8 15,-3 2-2-15,1 0 6 0,0 0-6 0,-4-2 6 0,5 2-13 16,-2-3-19-16,0 2-8 0,3 1-6 0,-2 0-33 15,2 4-20-15,-2 3-38 0,6-7 12 0,-4 5-43 16</inkml:trace>
  <inkml:trace contextRef="#ctx0" brushRef="#br0" timeOffset="3181.27">19254 4206 273 0,'6'-4'46'0,"-6"2"12"0,8 0 6 0,-10-1 3 0,-2 2-39 0,4 2-21 16,-3 0 6-16,3 4-12 0,-2-3-3 0,-2 0 2 16,5 2-3-16,0-3 5 0,4 0 9 0,-3-1-14 15,-2-1 11-15,1 3-13 16,-1 0 0-16,3 2 28 0,-3-4-12 0,0 0 20 0,0 0 5 0,0 0-9 15,0 0 7-15,0 1-11 0,1 14-14 0,-2-11 21 16,1-1-21-16,-1 3 20 0,-5 1-23 0,9 4-2 16,0 4 10-16,-2 1-9 0,1-1-7 0,0 0 13 0,-2 1-11 15,1 1 12-15,4 0-5 0,-4 3-3 16,0 0 4-16,3 3-6 0,-4 0-5 0,2 0 6 0,4 1-2 16,-5 0 7-16,-1 2 11 0,1 0-19 0,-1 0 9 15,-1 1-12-15,0 0-2 0,-5-2 13 0,5 2-9 0,-3-4 10 16,2-2-6-16,1 0 1 0,-5-2 7 0,4 0-6 15,3-3-2-15,-3 0 11 0,1-1-7 0,-3-3 9 16,2-1 2-16,2-2-4 16,-2-2-12-16,2-3-1 0,0-4-69 0,0 0-78 0,0-6-28 0</inkml:trace>
  <inkml:trace contextRef="#ctx0" brushRef="#br0" timeOffset="3705.74">19359 4163 594 0,'1'-9'246'0,"-4"0"-173"0,3 3-63 0,0 2 9 16,-4-1-14-16,8 2-13 0,-4 2-6 0,2 1-2 0,4 1-4 0,-4 1 13 0,4 1-3 15,-2-1 7-15,0 0 13 0,0-1-14 0,0 0 5 16,-4 1-11-16,1 0-7 0,2 1 16 0,0-2-4 0,-1-1 10 16,-2 0 16-16,0 0 2 15,0 0 16-15,0 0-10 0,1 0 12 0,14 3-7 0,-8-4-16 16,3-3 9-16,-2 0-15 0,0 2-6 0,2-2 3 0,0 3-6 16,0-4-8-16,1 4 0 0,0 0-17 0,2 0 9 15,-1 1-29-15,-2 0-10 0,-1 0-11 16,-1 1-2-16,-2 1-37 0,0-1 14 0,0 2-2 0,-3-1 7 0,0 2 32 15,0 5 21-15,-3-3 1 16,0 3 1-16,-4 2-28 0,1-2 15 0,1 5-17 16,-4-2 17-16,0 1 13 0,-2 2 10 0,-3 0 15 0,-1 3-12 0,-2 0 9 15,0-2 8-15,0-1-2 0,-1 3 8 16,1-2 21-16,-2 0 9 0,-1 0 12 0,1 1-9 16,2 1-4-16,0 2 47 0,2-3-15 0,2-2 24 0,0-2-35 0,3-3-10 15,-5 2 3-15,7-4-4 0,0-1 4 0,2-2 12 16,3-3-6-16,-2-1 9 15,4-1-8-15,2 0-21 0,4-2 2 0,5-3-8 0,-4 1-20 0,8 0 2 16,-2-1-10-16,2-1 7 16,-1-3-21-16,1 1-44 0,0-1-7 0,-2 0-17 0,-2 1-23 0,2-1-42 15,1-2-16 1,1 1-5-16,-3 0 13 0</inkml:trace>
  <inkml:trace contextRef="#ctx0" brushRef="#br0" timeOffset="3974.65">19676 3959 649 0,'1'-9'345'0,"-4"5"-233"0,1 2-99 0,0 3 6 0,1 2-34 0,3 4-9 15,-2 0 8-15,2 2-9 0,1 6 7 0,-1 0 18 16,-1 5-8-16,5 5 10 0,1-3-2 0,-3-2-5 15,6 2 5-15,-4-4-6 0,-4 7-6 16,-1-7 12-16,2-1-15 0,0-2 15 16,2-3 3-16,-3 1-3 15,0-5 16-15,3 4-14 0,-4-8-2 16,-1-4 9-16,0 1-7 0,12 5 11 0,-5-6 1 0,0-2-59 16,-1-6-23-16,1-1-18 0,4 2-108 15,3-6-2-15</inkml:trace>
  <inkml:trace contextRef="#ctx0" brushRef="#br0" timeOffset="4180.72">19924 3922 510 0,'0'0'75'0,"0"0"85"0,0 0 63 0,0 0-164 0,0 0-36 16,0 0-11-16,-6 5-14 0,7 2 7 0,1 4-3 16,0 0-1-16,-1 0 9 0,1 2-8 0,3 0-1 0,0 3 7 15,-1 0-11-15,3 0 11 0,-2 1 4 0,2 0-5 16,0-1 9-16,-1-2-10 0,-1-2-8 0,0-2 6 15,-1 0-9-15,0 2 7 0,1-1-13 0,0-4-16 16,0 0-6-16,-3-3-8 0,1-3-42 0,1 5-37 16,-2-4-21-16,2 4-5 0,-1-1-41 0</inkml:trace>
  <inkml:trace contextRef="#ctx0" brushRef="#br0" timeOffset="4693.03">20243 3741 1314 0,'-6'-18'45'0,"2"3"11"0,1 4-56 16,3 8-2-16,0 3-9 0,0 0 5 0,0 0-19 15,5 5 4-15,-4 2-1 0,2 3 2 0,3 0 1 16,0 3 18-16,-1 2-12 0,-2 1 12 0,-2 0-16 15,3 3 9-15,-2 0 3 0,2 2-2 0,-1 1-13 16,-4-3 17-16,-2-1-12 0,2 2 13 0,-1-1-11 0,4 1-2 16,1 0 3-16,0 0-3 0,3-1-1 0,-4 3 20 15,1 1 1-15,-1-2 6 0,1 2 0 0,1 0-3 16,0 4 0-16,1 2-1 0,1-1-10 0,-1 4 10 16,0-3-11-16,2 3 11 0,-4 2-6 0,2-3 2 15,-1 4 2-15,1 1-4 0,-2 1-14 0,2 0 21 16,-1 1-9-16,0 0 10 0,-2-2-13 0,1 0 4 0,0 1 7 15,-1 1-4-15,1 1-6 0,1 2 6 0,-2 1-6 16,0 0 6-16,2 2 3 0,-3-2-5 0,1-3 9 16,1-1-9-16,-1-3-2 0,-1-1 4 0,0-1-8 0,-1-1 8 15,1-2 2-15,0-4 4 0,1 0 1 0,0-3-2 16,-1-4-13-16,-1 0 16 0,0-3-9 0,0-3 13 16,0 0-2-16,0-3-4 0,-1-2 9 0,-2 0-9 15,1-3-6-15,1-1 18 0,1 0-11 0,-1-1 16 16,1-3 3-16,0 0-11 0,0 0 10 0,0 0-10 15,0 0 15-15,0 0-17 0,0 0-3 0,0 0-4 16,-1 0-9-16,1 0-15 0,-2-1-5 0,1 0-7 0,0 0-23 16,0 0-8-16,0 0-25 0,0 0 9 0,0 0-46 15,0 0-83-15,-2 0-6 0</inkml:trace>
  <inkml:trace contextRef="#ctx0" brushRef="#br0" timeOffset="15195.02">20540 5228 314 0,'-3'-4'52'0,"-1"0"99"0,-1 0-6 0,1 0-12 0,-4 1-77 0,4 3-26 16,4 0-6 0,0 0-6-16,0 0-18 0,0 0 5 0,0 0-7 0,0 0 3 0,0 0-7 0,0 0 4 15,0-1 6-15,0 0-3 0,0 0 3 0,0 0 25 16,0 0-4-16,0 0 12 0,1 0-10 0,12-26-10 15,-10 23-5-15,5 4 0 16,2-3-8-16,-7 3 0 0,3-1 0 16,-1-3 1-16,-5 2 7 0,7 0-9 0,-2-3 3 0,-1 3-5 0,10-1-8 0,-7-3 13 31,3 2-7-31,4 2 9 0,-6-1-5 0,5 2 0 0,4 2 5 0,-4 0-3 0,2 1-5 0,-3 1 7 16,0-1-9-16,-3 4 9 0,-1 1-3 15,0 1 2-15,-1 2 2 16,-1 1-3-16,-1 0-6 0,-1 2 3 0,-3-6-2 15,-1 1 5-15,2 2-2 0,-4-3 0 16,1 2-1-16,-2-1-1 0,1-1-5 0,-6-3 14 0,2 0-3 0,0-2 10 16,0-1 12-16,-1-1-5 15,0-1 12-15,0-2-10 0,1-1-3 0,1-1-1 16,-1-1-10-16,4 0 8 0,-1-5-3 0,5 1-9 16,-1-5 1-16,3 0-5 0,2 0-13 0,1-4 13 0,1 1-9 0,3 3 10 15,2-1-12-15,-1 5 5 0,4 5 2 0,-5-1 0 16,0 6-12-16,-3 1 19 15,0 3-7-15,-1 0 10 0,-1 5-15 0,-2-3 3 16,3 5 1-16,-4 2 1 0,2-5-2 0,-3 6 1 0,0 0-4 0,-1 0 5 16,3 2 8-1,-4-2-11-15,0-2 5 0,2 1-7 0,-2-1-4 16,0 1 18-16,-1 0-13 0,1 0 14 0,-1 2-11 0,-2-1 1 16,1 1 4-16,-1-1-3 0,-2 2 4 0,2 1-4 15,-3 0-1-15,1 1 2 0,0 1 9 0,-1-1-1 16,-1-1 4-16,0 0-6 0,1 3-8 0,-1-2 1 15,-1-2 4-15,1 1-1 0,0-3 2 0,1-1-9 16,5 4-1-16,1-2-2 0,0-3-8 0,1-1-15 16,-1-8-23-16,3 2 4 0,-2-3-54 0,2-7-55 15,3 0-31-15,-2-6-5 0,2 3-40 0</inkml:trace>
  <inkml:trace contextRef="#ctx0" brushRef="#br0" timeOffset="15416.15">20968 5270 493 0,'1'0'73'0,"-1"0"156"0,1 0 54 0,0-1-144 0,-1 0-54 0,1 0-22 0,6-8-14 0,-2 11 3 15,3 0-35-15,-2 0 0 0,0 0-7 0,2-1 6 16,-3 0-9-16,7-1-9 0,-3 2-15 0,3-2 2 0,6-3-23 15,-3 0-43-15,2-2-26 0,1 1-11 0,-1-1-81 16,-2 0-31-16,2 0-2 0</inkml:trace>
  <inkml:trace contextRef="#ctx0" brushRef="#br0" timeOffset="15586.54">21219 5238 69 0,'-5'6'9'0,"-2"2"80"16,1 1 22-16,-4 4-28 0,3 1-10 0,-4 0 61 16,3 0-37-16,-5 0 44 0,1-1-64 0,0 2-7 15,-1-2 0-15,5 0-4 0,1 1-20 0,-3-3-12 16,4-1-3-16,-4 1-1 0,3-4 3 0,6 2 0 15,-1-2 3-15,0-5-3 0,0-1-11 0,2-1 0 16,-5 0-14-16,12 0 10 0,-3-3-15 0,-1 0-3 0,5-5-1 16,1 0-3-16,3-2-7 0,0-1-39 0,4-1-25 15,-2 0-5-15,-1-2-58 0,2 2-71 16,-2 1 15-16,-5-1-35 0,2 0 34 0</inkml:trace>
  <inkml:trace contextRef="#ctx0" brushRef="#br0" timeOffset="15938.32">21321 5237 225 0,'0'0'138'0,"0"0"98"16,4-10 5-16,-2 6-109 0,1-2-26 0,0 1-8 16,2-1-24-16,-3 0-38 0,-1 4-7 0,3-2-7 15,-2 2-13-15,1-5-7 0,2 4-1 0,-1 2-1 0,-1-2 0 16,1 3 0-16,0 0-1 0,-1 0-1 16,0 2-4-16,1-2 5 0,-4 0 3 0,2 8-2 0,2-2-1 15,-2 2 0-15,4 1-5 0,-5-1 4 0,-1 2 6 16,1 1-4-16,-1 0 8 0,0 2-7 0,0-1-1 0,2 4 4 15,-1-2-6-15,2 0 6 0,-2 2 10 0,-1-4-14 16,1 2 12-16,6 1-14 0,-7-5-2 0,5-1 11 16,-1 1-10-16,-4-4 11 0,4 0-2 0,-3-1-6 15,7-1 5-15,-2-4-7 0,0 0 0 0,1-4 9 16,-5-2-9-16,0-2 7 0,4 1 1 0,1-2-9 16,-3-3 12-16,0 0-13 0,-4-3-2 0,0-1 11 15,3 0-9-15,2-1 11 0,-2-3-3 0,-4 0-2 0,-4 0 2 16,-1 0-4-16,0-1-8 0,2 3 14 0,-1 0-2 15,0 3 7-15,2 6 0 0,-4 1-11 0,-1 5-3 16,-5-2-3-16,0 5-15 0,0 3 12 0,0 2-10 16,3 9 10-16,-2-3-13 0,1 4-121 0,-1 4-94 15</inkml:trace>
  <inkml:trace contextRef="#ctx0" brushRef="#br0" timeOffset="17017.41">21628 4333 283 0,'0'-3'70'0,"0"3"12"0,-2-1 19 0,2 1-6 0,0 0-50 0,0 0-26 0,0 0-15 0,0 0 5 15,0 0 0-15,0 0-6 0,0 0 8 0,0 0-9 16,0 0-7-16,0 0 23 0,0 0-7 0,0 0 17 16,0 0 4-16,0 0 2 0,0 0 6 0,0 0-5 15,0 0-15-15,0 0 18 0,0 0-11 0,1 0 16 16,0 0-4-16,13-6-9 0,-9 3 3 0,0-1-7 0,2 4-17 16,0-5-1-16,3 5-9 0,0-1 6 0,3 0 1 15,-1-1-6-15,1-1 0 0,3 0-5 0,-3-1-18 0,3 3-20 16,-1 1-20-1,1 2 1-15,7-1-41 0,-11-1-37 0,10 0 11 0,-7 1-24 0,-11 2-2 0</inkml:trace>
  <inkml:trace contextRef="#ctx0" brushRef="#br0" timeOffset="17190.36">21798 4407 114 0,'-15'9'154'0,"1"1"-13"16,2 1-37-1,-2 0 30-15,1 0-30 0,-1-1-32 0,3 2 2 0,-2-1-12 0,3-1-13 0,0 1-11 16,3-3-11-16,-1-1 5 15,3-1-5-15,3-2-21 0,-1-2 11 0,6 1-14 16,-2-1 0-16,6-2 3 0,0-1-12 0,2-2 7 0,2-3-16 0,3-2-34 0,3 0-16 16,-1 1-10-16,1-1-63 0,-1-2-19 15,1-1-40-15</inkml:trace>
  <inkml:trace contextRef="#ctx0" brushRef="#br0" timeOffset="17634.82">22127 4243 882 0,'-3'-8'12'0,"0"3"35"0,1-3-23 0,-1-1 28 0,0 2-32 31,0 0-11-31,3 7-1 0,-3-2-4 0,3 2-14 16,0 0 9-16,0 0-12 0,0 0 10 0,0 0-14 15,0 0-1-15,0 0 13 0,-7 4-9 0,6 3 2 0,0 4 15 16,0-7-13-16,-3 3 15 0,0-4-3 0,1-3-1 15,3 0 10-15,-6 7-8 0,4 3 1 0,1 0 8 16,-4 3-14-16,5 1 13 0,-3 0 0 0,3 3-6 16,0 1 12-16,0-2-14 0,1-1-7 0,1 3 7 15,0 1-10-15,1 0 10 0,1 4 8 0,1-5-11 0,-1 1 11 16,2-2-13-16,-3-1-5 0,3 1 14 0,0-3-7 16,-1-2 11-16,2-2-4 0,-1-3-1 0,1-1 6 15,-1-2-4-15,-1-5-5 0,1 0 12 0,0-1-7 16,0-4 10-16,1 2-9 0,1-3 0 0,0-4-4 0,-1 1 2 15,0-2-15-15,0-3 11 0,-3-3-4 0,1-2 7 16,2-1-3-16,-6-3-3 0,2-1 5 0,-3 1-5 16,0 0-11-16,-3 1 19 0,0-2-8 0,-1 2 17 15,-3-3 10-15,0 4 1 0,-1 3 7 0,-1 2-6 16,1 8-15-16,-1-2 6 0,1 1-15 0,0 6 13 16,0-4-14-16,1 7-11 0,1 1 7 0,-1 2-7 15,2 2 3-15,-1 2-25 0,1-2-21 0,2 2 1 0,-2 1-37 16,4-2-92-16,-2 4-15 0,3-4-34 0,0 4-87 15</inkml:trace>
  <inkml:trace contextRef="#ctx0" brushRef="#br0" timeOffset="17776.83">22336 4369 1464 0,'-4'-5'85'16,"4"5"-36"-16,-4-2-2 0,4 3-16 0,0-1-31 0,0 0-15 0,0 0-25 0,0 0 1 0,0 0-94 0,0 0-109 0,1 9-65 0</inkml:trace>
  <inkml:trace contextRef="#ctx0" brushRef="#br0" timeOffset="18330.96">22631 4154 272 0,'-2'1'92'0,"-2"-1"15"0,-1-1-5 0,1 0 3 0,0-1-56 0,-1 0-16 16,2 0-11-16,-1-1 4 0,2 3-8 0,2 0-1 15,0 0 8-15,0 0-5 0,0-2 4 0,0 1 4 16,0 0-10-16,0 0 10 0,-1-19-2 0,4 12-13 16,2 3 8-16,2-2-10 0,0 2-5 0,1 1 4 15,0 1-7-15,1-2 6 0,3 0-4 0,-1 1-5 16,0 2 4-16,0 2-4 0,-1 2-5 0,1 0 5 0,-3 1-7 16,0 1 7-16,1 1-3 0,-1 1 3 0,2 1 4 15,-2 1-3-15,-4 2-15 0,3 3 15 0,-3-2-9 16,-4 0 12-16,0-1-1 0,-6-1-5 0,1 4 7 15,2-2-5-15,-4 4 0 0,3-4 1 16,-4-6-4-16,2 6 3 0,4-5 11 0,2-4-8 0,1 3 13 0,-3-4-11 16,2-1 10-16,0-1 14 0,-3 0-9 0,7-2 12 15,1-2 1-15,3 4-16 0,1-5 4 0,-4-1-11 16,-2 3-9-16,5 2 1 0,1 2-5 0,2 3 2 16,-3 0 0-16,0-2-3 0,0 7 7 0,-3 3-5 15,0 2 2-15,0 7-7 0,-7 0-1 0,-3 4-1 0,1 0 8 16,-1-1 0-16,0 1 1 0,4-2-2 0,-6 2-10 15,-3-2 19-15,1-1-9 16,-4-3 13-16,2-4-5 0,-1-3-4 0,0-5 10 0,3-2-10 0,2-1 10 0,2-2-4 16,0-1-6-16,1-2 1 0,0-3-2 0,4-2-21 15,0-3-35-15,0-1 0 0,3-1-128 0,-1-3-58 16</inkml:trace>
  <inkml:trace contextRef="#ctx0" brushRef="#br0" timeOffset="18901.27">22973 4134 26 0,'0'0'27'16,"0"0"6"-16,0 0 22 0,0 0-2 0,1 0-7 0,-1 0 7 0,1 0-1 0,-1 0 16 0,0-1 12 0,0 0-1 0,0 0 0 0,1 0-4 0,0 0-16 0,-1 0 12 15,0 0-6-15,0 0-16 0,0-1 8 0,0-29-14 16,0 31-29-16,0-1 13 0,0-15-22 0,0 11 21 16,0-1-19-16,1 2-3 0,0 0 4 0,2 1-4 0,-1-1-8 15,0 0 5-15,2 1-3 0,-2-3 4 0,3 2 4 16,0-1-6-16,0 0 7 0,3 3-6 0,1-1-1 0,1 0 3 15,-1 1-5-15,3 1 5 0,-3 0-3 0,0 4 3 16,0 1 0-16,-2 0 2 0,2 4-5 0,-1 0-2 16,-1 4-5-16,0 0 4 0,-3 1 4 0,1 0-2 15,-4 0 3-15,0 4-4 0,-1 0-12 0,0 2 21 16,-1 1-9-16,-5-5 12 0,3-2-11 0,-2-2 5 0,2 0 4 16,-1-2-1-16,0 2-7 0,-2-8 6 15,1-3-3-15,5 0 7 0,0 0 5 0,0 0-7 0,0 0 7 16,0 0-9-16,0 0-12 0,-2-4 21 0,7-4-15 15,-1-1 19-15,2 2-12 0,0 0-4 0,2 3 1 0,1 4-3 16,-1-3-12-16,-2 0 12 0,2 4-7 16,-4 2 8-16,2 7-3 0,-2 4-2 0,2-1 7 0,-2 0-4 15,-4 0 3-15,-3 4-3 0,-4 1-9 0,1 2 7 16,2 1 10-16,-2-2-12 0,-2 1 9 0,-2-3-13 16,-1 0 4-16,2 0 1 0,-2-1-5 0,2-2 6 15,-3-1 9-15,3-4-3 0,-3-2 11 0,1-2-11 0,2-2 4 16,0-2 0-16,1-2 1 0,2-2 0 0,0-1-5 15,2 0-3-15,0-1-11 0,0 0 3 0,4-3-42 16,0-1-45-16,0-1-41 0,3-1 3 0,-1 0-78 16,2-3-5-16</inkml:trace>
  <inkml:trace contextRef="#ctx0" brushRef="#br0" timeOffset="19441.98">23392 4064 132 0,'0'0'18'0,"0"0"142"0,0 0-9 0,0-1-24 0,-2 0-65 0,1 0-22 0,-18-8 8 15,17 7-17-15,-3 1-22 0,-1-2 0 0,2 1-11 0,-5 1 7 0,3 0-6 0,6 1 3 0,0 0 2 0,0 0 0 0,-1 0-9 0,0-1 14 16,1 0-2-16,-1 0 9 0,1 0 7 16,0 0-4-16,3-19 3 0,5 15-4 0,2 2-9 15,1 0 16-15,0 1-12 0,-1 1 12 0,0 0-10 0,4 2 1 16,-5 2 1-16,1 5-4 0,1 0-21 0,-5 5 13 15,2 3-14-15,-3 0 13 0,-2 4-4 0,0 3-2 16,-3 0 4-16,0 1-5 0,-1 1-6 0,-4-1 16 16,0 5-7-16,-3-1 10 0,-2-4-1 0,-2 0-4 15,-1-4 8-15,0 0-9 0,-3-2 0 0,7-4 31 16,-6-1-1-16,2-2 13 16,6-1 11-16,-2-2-13 0,2-2 6 0,6 0-10 0,-3-3-6 0,3-3 7 0,2 0-4 15,2-3 6-15,4 1-8 0,3-2-19 0,2-1-3 16,5 0-4-16,-2-2-19 0,3 1 3 0,3 0-14 0,-5 2 11 15,4 0-9-15,-3 1 1 16,-1 1 10-16,5 1-9 0,-1 0-13 0,-3 1-4 16,3 2-31-16,1 1 15 0,-7 3-49 0,1 0-42 0,-2 3-22 0,-6-2-10 15,5 1-48-15</inkml:trace>
  <inkml:trace contextRef="#ctx0" brushRef="#br0" timeOffset="20345.93">19829 6054 435 0,'-8'-8'180'0,"3"5"-112"0,1-3-17 0,4 6-15 0,0 0-8 0,0 0-8 0,-12-6-9 0,7 3 6 0,2-1-2 0,3 2-5 0,5-1 1 0,3-1-5 0,4 4-17 15,-3 0 22-15,1 0-12 0,-3 1 17 0,3-1-4 16,0 0-11-16,1-1 10 0,1 1-11 0,-2-4-2 0,3 2 11 16,2 2-6-16,-2-5 10 0,3 3-1 0,3-3-2 15,-1 1 5-15,6 1-3 0,0 1 5 0,5 2 6 16,10-4-5-16,-4 4 6 0,5-6-4 0,7-3-4 16,-7 2 2-16,14 0-6 0,-1 3-19 0,-3 2 11 15,2 1-10-15,7-1 12 0,8-1-3 0,9 0-3 16,1 0 5-16,0-1-5 0,3 4-2 0,0-6 2 15,7 1-5-15,3-2 5 0,-4-3 5 0,5 5-5 16,-2-3 13-16,7-2-12 0,2 1 12 0,-4-4 16 0,2 2-9 16,-1 0 12-16,2-2-2 0,2 0 6 0,-4-1 9 15,-1-1-5-15,4 1-3 0,1-2 2 0,-1 2 0 0,2-1 2 16,-3 1-6-16,1-1-13 0,-3 0-6 16,-5 3 1-16,-3 1-1 0,-2 4-13 0,-1-3 8 0,-11 1-11 15,-2 3 1-15,-13-1 1 0,-8 2-2 0,4 3 6 16,-8-5 11-16,0 0-19 0,-2 3 3 0,-8-1-6 15,0 1 15-15,-6-1-9 0,-5-4 2 0,-4 2-3 16,-4 2 0-16,-1 3-7 16,-2 0 6-16,-4 1-9 0,-2-2 2 0,-1 0-5 0,-3 3-10 0,-3-1 5 0,-1 1-15 15,0 0-27-15,0 0-11 0,0 0-5 0,-16-5-14 16,5 6-7 0,-3-1-11-16,-6 5-6 0,-2 5-61 0,-6-6-14 0</inkml:trace>
  <inkml:trace contextRef="#ctx0" brushRef="#br0" timeOffset="20868.87">19956 6301 673 0,'-2'-10'92'0,"1"1"294"0,1 1-356 15,3 1-26-15,2 1 0 0,3 1-10 0,3 0-23 0,3 1 6 0,2 0-13 0,7-1 11 0,-1 0-2 0,5 1 10 0,5 1 2 0,-3-2-1 0,6 1-10 0,4-1 19 16,-1 0 1-16,4 0 6 0,-4 0 2 0,-2-1-2 16,1 1 0-16,-4 1-1 0,5 0 1 0,2 2 1 15,2 0 0-15,6-2 0 0,7 0 4 0,2-1 10 16,4 0 3-16,0-1 1 0,66-4 25 16,-132 7 5-16,157-4-56 0,-71 1 27 0,-2-2-8 0,5 2 9 15,4-2-9-15,7 1-7 0,5 0 9 0,-1-1-17 16,1 2 16-16,2-5-3 0,-2 3-8 0,-1-4 13 15,-4 2-12-15,3-1 12 0,8 0 10 0,2 3-2 16,5-6 6-16,-5 4 9 0,-4 0-14 0,-4-2 5 16,-5 3-11-16,-12 2-9 0,1 0 0 0,1 3-3 15,-10 2 3-15,2-2 4 0,-9 2-12 0,-12-1 4 16,2-4-6-16,0 5 3 0,52-4-3 16,-107 7 7-16,87-2-11 0,-55 5-19 0,-4-2-16 15,-8 3-8-15,6 1-58 0,-6-4-60 16,-3-1-60-16,-3 4 5 0,-5-2-56 0</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28T03:50:26.903"/>
    </inkml:context>
    <inkml:brush xml:id="br0">
      <inkml:brushProperty name="width" value="0.05292" units="cm"/>
      <inkml:brushProperty name="height" value="0.05292" units="cm"/>
      <inkml:brushProperty name="color" value="#FF0000"/>
    </inkml:brush>
  </inkml:definitions>
  <inkml:trace contextRef="#ctx0" brushRef="#br0">20819 4727 314 0,'1'2'147'0,"-1"-1"-34"0,0-2-49 0,-1-3 0 0,1 4-25 0,0 0-22 0,0 0 4 15,0 0-13 1,0 0-16-16,0 0 10 0,0 0-12 0,0 0 13 0,0 1 2 0,0 0-8 0,0 0 8 15,0 0-10-15,0 0 3 0,0 0 13 0,0 0-7 0,8 27 10 16,-7-21-3-16,0 1-5 0,2 3 14 0,-2-1-11 16,1 1-1-16,0 7-2 15,-1-3-11-15,2 5 7 0,0 1-2 0,-3-1 4 0,1 4 1 0,0 1 0 16,-1-4-15-16,0 3 17 0,0 1-8 16,0 0 11-16,0 2-9 0,-2-4-2 0,2 4 0 15,-4-3-3-15,2 1-8 0,1-3 25 0,0-2-10 0,0-2 16 16,-2 0-8-16,0-3-4 0,1-1 1 0,-3 0-7 0,3-3-27 15,1-2-18-15,1-1-47 0,0-5 15 0,0-3-94 16</inkml:trace>
  <inkml:trace contextRef="#ctx0" brushRef="#br0" timeOffset="347.69">20856 4780 761 0,'-3'-8'53'15,"3"2"53"-15,-3 0-76 0,1 3-6 0,0 1-19 0,2 2 12 16,0 0-19-16,0 2-12 0,0-2 9 0,0 0-11 15,0 0 5-15,0 0 14 0,2 0-8 0,11 9 9 16,-8-9-2-16,-2 0-2 0,1 0 8 0,0-1-9 16,-1 1-11-16,2-1 27 0,0 0-15 0,2-1 23 15,-1-2 3-15,3 0-18 0,0-3 10 0,3 3-15 0,1 1-7 16,-2-1 7-16,7 1-10 0,-2-4 10 0,-3 2 1 16,3 4-4-16,-3-2 4 0,4-1-8 0,-1 1-19 0,0 0-16 15,-2 2-23-15,-3-1 8 0,0 2-30 0,-1 0-35 16,0 1 20-16,1 5-29 0,-4 0 8 0</inkml:trace>
  <inkml:trace contextRef="#ctx0" brushRef="#br0" timeOffset="522.53">20959 5037 284 0,'-5'7'157'0,"3"1"-24"15,-2-4-3-15,0 0-10 0,3 3-50 0,-4-6-14 0,5-1 4 16,0 0-6-16,0 0-8 0,10 6-16 0,-3-8-11 0,2 1 3 15,3-3-12-15,0-2-10 0,3-1-7 0,2 0-7 16,4-3-51-16,-2-1-17 0,5 0-22 0,-1-4 4 16,-1 2-34-16,0 0 1 0,-3 0-17 0</inkml:trace>
  <inkml:trace contextRef="#ctx0" brushRef="#br0" timeOffset="982.86">21320 4420 1269 0,'0'-4'22'0,"0"4"-10"0,0 0-10 15,0 0-1-15,-4 2-32 0,4 7 13 0,2 4-2 16,0 3 8-16,-1 3 12 0,3 0 0 0,-2-1 3 15,2 4-4-15,0 0-18 0,-1-3 9 16,0 3-13-16,-1-3 11 0,1 1-13 0,-3-2 1 16,2-4 4-16,1-2-2 0,0-1 2 0,-1-2 21 15,-2-9-2-15,0 0 9 0,0 0-3 0,0 0-13 16,1 0-4-16,12-5-9 0,-8 0-55 0,-1-4-13 16,1-3-23-16,2 1 11 15,-2-4 9-15,5-1 3 0,-1-1-4 0,-1-3-6 0,1 0-30 0,-5 3 99 16,0-3 41-16,2 6 15 0,-4 1 81 0,-2 0 55 15,1 5-26-15,-4 0 36 0,3 2-82 0,0 6-6 16,0 0-34-16,0 0 20 0,0 0-51 0,-1 0-23 16,3 6 8-16,0 4-12 0,-2 2 7 0,0 2 2 15,4 3-7-15,-4-1 6 0,-1 1 5 0,3 2-3 16,-2-2 3-16,2 3-4 0,3 0-4 0,-2-3 9 16,-1 2 0-16,1-8 5 0,-3 1 1 15,0-4-17-15,0-1-7 0,3 2-8 0,-1-6-35 0,4 4-34 16,-2-6-49-16,-1-1 11 0,8 2-56 0</inkml:trace>
  <inkml:trace contextRef="#ctx0" brushRef="#br0" timeOffset="1378.65">21807 4480 87 0,'0'0'-17'0,"0"0"28"0,0 0-22 0,-1 0 25 0,-1 0-17 0,2 0-27 0,0 0 14 0,0 0-15 0,0 1 29 0</inkml:trace>
  <inkml:trace contextRef="#ctx0" brushRef="#br0" timeOffset="1711.78">21781 4519 748 0,'0'-12'134'0,"-1"2"-91"16,-1 0 1-16,1 4 4 0,-1 2-28 0,2 4-20 0,0 0-11 16,0 0 1-16,0 0-5 0,0 0 4 15,1 0 3-15,0 1-1 0,0 0 2 0,1 0-1 16,-1 0-2-16,-1 0 1 0,1 1 10 0,0 0-9 15,0 0 12-15,0-1-11 0,0 0 7 0,1 1 10 16,-1 0-2-16,-1 0 7 0,1-1 19 0,-1 0-11 16,0 0 6-16,0 1-11 0,0 0-12 0,1 28 1 15,-1-25-11-15,0 0 6 0,0 0 3 0,-1 0-8 16,1 3 10-16,1 0-9 0,-1-2 2 0,1 1 11 16,1 0-13-16,-1-2 9 0,3 1-9 0,0-4-63 15,1 4-49-15,1-5-8 0,-2 2-150 0</inkml:trace>
</inkml:ink>
</file>

<file path=ppt/ink/ink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29T03:32:11.79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 12513,'0'0'3354,"0"0"-3225,47-2-774,-47 2-2838,0 0-1032</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29T03:33:09.93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11-06T08:44:45.36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11-06T08:44:45.36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2CD7E7E1-F5E9-0A57-41C5-02587A45064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D6F56D3A-7160-3D28-4C7C-004213E54AF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4580" name="Rectangle 4">
            <a:extLst>
              <a:ext uri="{FF2B5EF4-FFF2-40B4-BE49-F238E27FC236}">
                <a16:creationId xmlns:a16="http://schemas.microsoft.com/office/drawing/2014/main" id="{CFCE97A6-72D4-8F70-F52D-A8DA9FE3767B}"/>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DD86BD0E-9817-35BF-DAFF-31CD1A64BDF7}"/>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E3782F8E-6F4A-BFEB-E115-47AB8A0B4BED}"/>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AF2F52BB-8098-E032-A4D0-FFFAEEAAB5AA}"/>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7B6FF4B-5131-4E74-BCBF-7BB743D9A23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E75415B8-24B1-AA2C-790F-6342FA2745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C16FF4-3F00-CA80-A121-1B550FEEE6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DD51157-E4F1-6740-B0B4-384DC1F9F7B6}"/>
              </a:ext>
            </a:extLst>
          </p:cNvPr>
          <p:cNvSpPr>
            <a:spLocks noGrp="1" noChangeArrowheads="1"/>
          </p:cNvSpPr>
          <p:nvPr>
            <p:ph type="sldNum" sz="quarter" idx="12"/>
          </p:nvPr>
        </p:nvSpPr>
        <p:spPr>
          <a:ln/>
        </p:spPr>
        <p:txBody>
          <a:bodyPr/>
          <a:lstStyle>
            <a:lvl1pPr>
              <a:defRPr/>
            </a:lvl1pPr>
          </a:lstStyle>
          <a:p>
            <a:fld id="{F5E3E5DB-BE2A-4C43-8D11-627E6C4B3669}" type="slidenum">
              <a:rPr lang="en-US" altLang="en-US"/>
              <a:pPr/>
              <a:t>‹#›</a:t>
            </a:fld>
            <a:endParaRPr lang="en-US" altLang="en-US"/>
          </a:p>
        </p:txBody>
      </p:sp>
    </p:spTree>
    <p:extLst>
      <p:ext uri="{BB962C8B-B14F-4D97-AF65-F5344CB8AC3E}">
        <p14:creationId xmlns:p14="http://schemas.microsoft.com/office/powerpoint/2010/main" val="138893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CAE8E5E7-E261-7A48-B80D-3CF576B0EE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9450E51-135A-7453-9A2B-2850369B19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BD721ED-94E3-2BBD-009C-13A3F37BFA51}"/>
              </a:ext>
            </a:extLst>
          </p:cNvPr>
          <p:cNvSpPr>
            <a:spLocks noGrp="1" noChangeArrowheads="1"/>
          </p:cNvSpPr>
          <p:nvPr>
            <p:ph type="sldNum" sz="quarter" idx="12"/>
          </p:nvPr>
        </p:nvSpPr>
        <p:spPr>
          <a:ln/>
        </p:spPr>
        <p:txBody>
          <a:bodyPr/>
          <a:lstStyle>
            <a:lvl1pPr>
              <a:defRPr/>
            </a:lvl1pPr>
          </a:lstStyle>
          <a:p>
            <a:fld id="{2B0E36C2-0C00-454A-9583-30F8C11BB689}" type="slidenum">
              <a:rPr lang="en-US" altLang="en-US"/>
              <a:pPr/>
              <a:t>‹#›</a:t>
            </a:fld>
            <a:endParaRPr lang="en-US" altLang="en-US"/>
          </a:p>
        </p:txBody>
      </p:sp>
    </p:spTree>
    <p:extLst>
      <p:ext uri="{BB962C8B-B14F-4D97-AF65-F5344CB8AC3E}">
        <p14:creationId xmlns:p14="http://schemas.microsoft.com/office/powerpoint/2010/main" val="327818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EDAD41A-B335-042A-B01E-95332CB23B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9C367A-E017-7529-9310-85E14DDB77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43A076-B0BB-2B61-1CD6-A147BA71BDD8}"/>
              </a:ext>
            </a:extLst>
          </p:cNvPr>
          <p:cNvSpPr>
            <a:spLocks noGrp="1" noChangeArrowheads="1"/>
          </p:cNvSpPr>
          <p:nvPr>
            <p:ph type="sldNum" sz="quarter" idx="12"/>
          </p:nvPr>
        </p:nvSpPr>
        <p:spPr>
          <a:ln/>
        </p:spPr>
        <p:txBody>
          <a:bodyPr/>
          <a:lstStyle>
            <a:lvl1pPr>
              <a:defRPr/>
            </a:lvl1pPr>
          </a:lstStyle>
          <a:p>
            <a:fld id="{F2356AED-2AF6-44B9-808E-58D2131C8365}" type="slidenum">
              <a:rPr lang="en-US" altLang="en-US"/>
              <a:pPr/>
              <a:t>‹#›</a:t>
            </a:fld>
            <a:endParaRPr lang="en-US" altLang="en-US"/>
          </a:p>
        </p:txBody>
      </p:sp>
    </p:spTree>
    <p:extLst>
      <p:ext uri="{BB962C8B-B14F-4D97-AF65-F5344CB8AC3E}">
        <p14:creationId xmlns:p14="http://schemas.microsoft.com/office/powerpoint/2010/main" val="18529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CF305075-2D45-63B1-65F4-FC8E6709C9A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BC7FB5-6BD4-A2AE-3FAD-6A7E8B7159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BCD9D7E-7A6D-2453-2EAC-E8FFC097BD4A}"/>
              </a:ext>
            </a:extLst>
          </p:cNvPr>
          <p:cNvSpPr>
            <a:spLocks noGrp="1" noChangeArrowheads="1"/>
          </p:cNvSpPr>
          <p:nvPr>
            <p:ph type="sldNum" sz="quarter" idx="12"/>
          </p:nvPr>
        </p:nvSpPr>
        <p:spPr>
          <a:ln/>
        </p:spPr>
        <p:txBody>
          <a:bodyPr/>
          <a:lstStyle>
            <a:lvl1pPr>
              <a:defRPr/>
            </a:lvl1pPr>
          </a:lstStyle>
          <a:p>
            <a:fld id="{1F47E741-36E9-48C4-A0C4-71F8D9FBAD8D}" type="slidenum">
              <a:rPr lang="en-US" altLang="en-US"/>
              <a:pPr/>
              <a:t>‹#›</a:t>
            </a:fld>
            <a:endParaRPr lang="en-US" altLang="en-US"/>
          </a:p>
        </p:txBody>
      </p:sp>
    </p:spTree>
    <p:extLst>
      <p:ext uri="{BB962C8B-B14F-4D97-AF65-F5344CB8AC3E}">
        <p14:creationId xmlns:p14="http://schemas.microsoft.com/office/powerpoint/2010/main" val="284237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D74B6C4C-4A09-48DF-2DBA-39BE8A86F73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33BBE06-BEA5-EC95-01E7-280A3A76EB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D753EED-9C37-001A-BA40-6C6ACEFA26CB}"/>
              </a:ext>
            </a:extLst>
          </p:cNvPr>
          <p:cNvSpPr>
            <a:spLocks noGrp="1" noChangeArrowheads="1"/>
          </p:cNvSpPr>
          <p:nvPr>
            <p:ph type="sldNum" sz="quarter" idx="12"/>
          </p:nvPr>
        </p:nvSpPr>
        <p:spPr>
          <a:ln/>
        </p:spPr>
        <p:txBody>
          <a:bodyPr/>
          <a:lstStyle>
            <a:lvl1pPr>
              <a:defRPr/>
            </a:lvl1pPr>
          </a:lstStyle>
          <a:p>
            <a:fld id="{AC487B98-FC23-4D02-BFD4-843DA7560DD2}" type="slidenum">
              <a:rPr lang="en-US" altLang="en-US"/>
              <a:pPr/>
              <a:t>‹#›</a:t>
            </a:fld>
            <a:endParaRPr lang="en-US" altLang="en-US"/>
          </a:p>
        </p:txBody>
      </p:sp>
    </p:spTree>
    <p:extLst>
      <p:ext uri="{BB962C8B-B14F-4D97-AF65-F5344CB8AC3E}">
        <p14:creationId xmlns:p14="http://schemas.microsoft.com/office/powerpoint/2010/main" val="208755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9976FCB9-DA46-7C83-3C17-5B5C89F8E36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EDA7BF9-CB3E-5C5E-B55E-AF10802D74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66594F1-1C2C-FC6E-9F36-80E97EF21C71}"/>
              </a:ext>
            </a:extLst>
          </p:cNvPr>
          <p:cNvSpPr>
            <a:spLocks noGrp="1" noChangeArrowheads="1"/>
          </p:cNvSpPr>
          <p:nvPr>
            <p:ph type="sldNum" sz="quarter" idx="12"/>
          </p:nvPr>
        </p:nvSpPr>
        <p:spPr>
          <a:ln/>
        </p:spPr>
        <p:txBody>
          <a:bodyPr/>
          <a:lstStyle>
            <a:lvl1pPr>
              <a:defRPr/>
            </a:lvl1pPr>
          </a:lstStyle>
          <a:p>
            <a:fld id="{5B3247B7-8545-412A-A0F0-63B1E9F834AA}" type="slidenum">
              <a:rPr lang="en-US" altLang="en-US"/>
              <a:pPr/>
              <a:t>‹#›</a:t>
            </a:fld>
            <a:endParaRPr lang="en-US" altLang="en-US"/>
          </a:p>
        </p:txBody>
      </p:sp>
    </p:spTree>
    <p:extLst>
      <p:ext uri="{BB962C8B-B14F-4D97-AF65-F5344CB8AC3E}">
        <p14:creationId xmlns:p14="http://schemas.microsoft.com/office/powerpoint/2010/main" val="152705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EBB6111-93C7-8656-5E75-BA9E8C089EA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8E365A3-5EA2-1897-7A6C-3596FC88F1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8300E9-FF98-6EDF-CB2B-35CCED821BAF}"/>
              </a:ext>
            </a:extLst>
          </p:cNvPr>
          <p:cNvSpPr>
            <a:spLocks noGrp="1" noChangeArrowheads="1"/>
          </p:cNvSpPr>
          <p:nvPr>
            <p:ph type="sldNum" sz="quarter" idx="12"/>
          </p:nvPr>
        </p:nvSpPr>
        <p:spPr>
          <a:ln/>
        </p:spPr>
        <p:txBody>
          <a:bodyPr/>
          <a:lstStyle>
            <a:lvl1pPr>
              <a:defRPr/>
            </a:lvl1pPr>
          </a:lstStyle>
          <a:p>
            <a:fld id="{D9E8A093-DB9A-4224-B9B6-0E14B0D6024A}" type="slidenum">
              <a:rPr lang="en-US" altLang="en-US"/>
              <a:pPr/>
              <a:t>‹#›</a:t>
            </a:fld>
            <a:endParaRPr lang="en-US" altLang="en-US"/>
          </a:p>
        </p:txBody>
      </p:sp>
    </p:spTree>
    <p:extLst>
      <p:ext uri="{BB962C8B-B14F-4D97-AF65-F5344CB8AC3E}">
        <p14:creationId xmlns:p14="http://schemas.microsoft.com/office/powerpoint/2010/main" val="48032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42E0EB7-75AA-9ECE-A6C9-8BF5FE4E03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875DF02-5930-7A49-EF2E-F9ADDF1C9E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4B4F4F-535D-AEE4-80F6-35BE18F9AF68}"/>
              </a:ext>
            </a:extLst>
          </p:cNvPr>
          <p:cNvSpPr>
            <a:spLocks noGrp="1" noChangeArrowheads="1"/>
          </p:cNvSpPr>
          <p:nvPr>
            <p:ph type="sldNum" sz="quarter" idx="12"/>
          </p:nvPr>
        </p:nvSpPr>
        <p:spPr>
          <a:ln/>
        </p:spPr>
        <p:txBody>
          <a:bodyPr/>
          <a:lstStyle>
            <a:lvl1pPr>
              <a:defRPr/>
            </a:lvl1pPr>
          </a:lstStyle>
          <a:p>
            <a:fld id="{C0AD5A98-A9E2-4940-8CD8-1B015910F7C7}" type="slidenum">
              <a:rPr lang="en-US" altLang="en-US"/>
              <a:pPr/>
              <a:t>‹#›</a:t>
            </a:fld>
            <a:endParaRPr lang="en-US" altLang="en-US"/>
          </a:p>
        </p:txBody>
      </p:sp>
    </p:spTree>
    <p:extLst>
      <p:ext uri="{BB962C8B-B14F-4D97-AF65-F5344CB8AC3E}">
        <p14:creationId xmlns:p14="http://schemas.microsoft.com/office/powerpoint/2010/main" val="273726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2DE9385-93D6-72ED-F8A9-89D0414A70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A395E25-780E-FC10-E131-BAB6537ED5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ADE34ED-173B-2435-D4A0-BBA893663E69}"/>
              </a:ext>
            </a:extLst>
          </p:cNvPr>
          <p:cNvSpPr>
            <a:spLocks noGrp="1" noChangeArrowheads="1"/>
          </p:cNvSpPr>
          <p:nvPr>
            <p:ph type="sldNum" sz="quarter" idx="12"/>
          </p:nvPr>
        </p:nvSpPr>
        <p:spPr>
          <a:ln/>
        </p:spPr>
        <p:txBody>
          <a:bodyPr/>
          <a:lstStyle>
            <a:lvl1pPr>
              <a:defRPr/>
            </a:lvl1pPr>
          </a:lstStyle>
          <a:p>
            <a:fld id="{238F3FAA-4B67-4719-83D7-BEE460721293}" type="slidenum">
              <a:rPr lang="en-US" altLang="en-US"/>
              <a:pPr/>
              <a:t>‹#›</a:t>
            </a:fld>
            <a:endParaRPr lang="en-US" altLang="en-US"/>
          </a:p>
        </p:txBody>
      </p:sp>
    </p:spTree>
    <p:extLst>
      <p:ext uri="{BB962C8B-B14F-4D97-AF65-F5344CB8AC3E}">
        <p14:creationId xmlns:p14="http://schemas.microsoft.com/office/powerpoint/2010/main" val="3616116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06BCC3E4-14EF-6532-95BC-FAB3EE1D15B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530CC03-B98E-2797-B8AA-2AED72C909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F6FB8E-14CD-B518-B6F0-AB073EA6B058}"/>
              </a:ext>
            </a:extLst>
          </p:cNvPr>
          <p:cNvSpPr>
            <a:spLocks noGrp="1" noChangeArrowheads="1"/>
          </p:cNvSpPr>
          <p:nvPr>
            <p:ph type="sldNum" sz="quarter" idx="12"/>
          </p:nvPr>
        </p:nvSpPr>
        <p:spPr>
          <a:ln/>
        </p:spPr>
        <p:txBody>
          <a:bodyPr/>
          <a:lstStyle>
            <a:lvl1pPr>
              <a:defRPr/>
            </a:lvl1pPr>
          </a:lstStyle>
          <a:p>
            <a:fld id="{DE195F97-1E08-40CB-A885-6A1C46B3DF87}" type="slidenum">
              <a:rPr lang="en-US" altLang="en-US"/>
              <a:pPr/>
              <a:t>‹#›</a:t>
            </a:fld>
            <a:endParaRPr lang="en-US" altLang="en-US"/>
          </a:p>
        </p:txBody>
      </p:sp>
    </p:spTree>
    <p:extLst>
      <p:ext uri="{BB962C8B-B14F-4D97-AF65-F5344CB8AC3E}">
        <p14:creationId xmlns:p14="http://schemas.microsoft.com/office/powerpoint/2010/main" val="3401251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61DE3356-ED44-B5E9-C686-F2393FCC63A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749F610-F437-CCF7-9AAE-5A890F32AC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32BFF3B-3288-9F86-4A50-F91DB6882384}"/>
              </a:ext>
            </a:extLst>
          </p:cNvPr>
          <p:cNvSpPr>
            <a:spLocks noGrp="1" noChangeArrowheads="1"/>
          </p:cNvSpPr>
          <p:nvPr>
            <p:ph type="sldNum" sz="quarter" idx="12"/>
          </p:nvPr>
        </p:nvSpPr>
        <p:spPr>
          <a:ln/>
        </p:spPr>
        <p:txBody>
          <a:bodyPr/>
          <a:lstStyle>
            <a:lvl1pPr>
              <a:defRPr/>
            </a:lvl1pPr>
          </a:lstStyle>
          <a:p>
            <a:fld id="{590E0A12-48B5-4782-8FCD-FB21E9640499}" type="slidenum">
              <a:rPr lang="en-US" altLang="en-US"/>
              <a:pPr/>
              <a:t>‹#›</a:t>
            </a:fld>
            <a:endParaRPr lang="en-US" altLang="en-US"/>
          </a:p>
        </p:txBody>
      </p:sp>
    </p:spTree>
    <p:extLst>
      <p:ext uri="{BB962C8B-B14F-4D97-AF65-F5344CB8AC3E}">
        <p14:creationId xmlns:p14="http://schemas.microsoft.com/office/powerpoint/2010/main" val="3612807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D585C6F9-34D0-A218-A92A-3BC70C8217E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4C4086E-6D20-93CE-6C0C-AE9CF5AB74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F654A07-F1E2-CED9-8E3B-3C63D0F0A289}"/>
              </a:ext>
            </a:extLst>
          </p:cNvPr>
          <p:cNvSpPr>
            <a:spLocks noGrp="1" noChangeArrowheads="1"/>
          </p:cNvSpPr>
          <p:nvPr>
            <p:ph type="sldNum" sz="quarter" idx="12"/>
          </p:nvPr>
        </p:nvSpPr>
        <p:spPr>
          <a:ln/>
        </p:spPr>
        <p:txBody>
          <a:bodyPr/>
          <a:lstStyle>
            <a:lvl1pPr>
              <a:defRPr/>
            </a:lvl1pPr>
          </a:lstStyle>
          <a:p>
            <a:fld id="{44EC7439-13AA-4229-AFCC-2C236E6824CE}" type="slidenum">
              <a:rPr lang="en-US" altLang="en-US"/>
              <a:pPr/>
              <a:t>‹#›</a:t>
            </a:fld>
            <a:endParaRPr lang="en-US" altLang="en-US"/>
          </a:p>
        </p:txBody>
      </p:sp>
    </p:spTree>
    <p:extLst>
      <p:ext uri="{BB962C8B-B14F-4D97-AF65-F5344CB8AC3E}">
        <p14:creationId xmlns:p14="http://schemas.microsoft.com/office/powerpoint/2010/main" val="79915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052ED508-7AC0-6C27-E63E-E196174D99C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2E271AB-0556-E573-F539-FF156B0AD4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FDD172E-878F-1083-DD35-A2E65E7D47E6}"/>
              </a:ext>
            </a:extLst>
          </p:cNvPr>
          <p:cNvSpPr>
            <a:spLocks noGrp="1" noChangeArrowheads="1"/>
          </p:cNvSpPr>
          <p:nvPr>
            <p:ph type="sldNum" sz="quarter" idx="12"/>
          </p:nvPr>
        </p:nvSpPr>
        <p:spPr>
          <a:ln/>
        </p:spPr>
        <p:txBody>
          <a:bodyPr/>
          <a:lstStyle>
            <a:lvl1pPr>
              <a:defRPr/>
            </a:lvl1pPr>
          </a:lstStyle>
          <a:p>
            <a:fld id="{A2B14273-FD00-46D4-A328-52940C7545EA}" type="slidenum">
              <a:rPr lang="en-US" altLang="en-US"/>
              <a:pPr/>
              <a:t>‹#›</a:t>
            </a:fld>
            <a:endParaRPr lang="en-US" altLang="en-US"/>
          </a:p>
        </p:txBody>
      </p:sp>
    </p:spTree>
    <p:extLst>
      <p:ext uri="{BB962C8B-B14F-4D97-AF65-F5344CB8AC3E}">
        <p14:creationId xmlns:p14="http://schemas.microsoft.com/office/powerpoint/2010/main" val="1462891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697E56AD-998D-B29A-D85D-11DEF018A53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D885FB-9D2F-7E47-03A9-B822C8C8C6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50DCC5-D154-9862-6BF3-5A8D74DC38E2}"/>
              </a:ext>
            </a:extLst>
          </p:cNvPr>
          <p:cNvSpPr>
            <a:spLocks noGrp="1" noChangeArrowheads="1"/>
          </p:cNvSpPr>
          <p:nvPr>
            <p:ph type="sldNum" sz="quarter" idx="12"/>
          </p:nvPr>
        </p:nvSpPr>
        <p:spPr>
          <a:ln/>
        </p:spPr>
        <p:txBody>
          <a:bodyPr/>
          <a:lstStyle>
            <a:lvl1pPr>
              <a:defRPr/>
            </a:lvl1pPr>
          </a:lstStyle>
          <a:p>
            <a:fld id="{5324DD5D-294A-4EC0-A239-99C84BFA7F16}" type="slidenum">
              <a:rPr lang="en-US" altLang="en-US"/>
              <a:pPr/>
              <a:t>‹#›</a:t>
            </a:fld>
            <a:endParaRPr lang="en-US" altLang="en-US"/>
          </a:p>
        </p:txBody>
      </p:sp>
    </p:spTree>
    <p:extLst>
      <p:ext uri="{BB962C8B-B14F-4D97-AF65-F5344CB8AC3E}">
        <p14:creationId xmlns:p14="http://schemas.microsoft.com/office/powerpoint/2010/main" val="305426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04F3045-43F3-4F4F-183A-B975B6D72C7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483" name="Rectangle 3">
            <a:extLst>
              <a:ext uri="{FF2B5EF4-FFF2-40B4-BE49-F238E27FC236}">
                <a16:creationId xmlns:a16="http://schemas.microsoft.com/office/drawing/2014/main" id="{59EE3847-2A64-9D47-14F2-9E832E11179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EAAC380-F744-BC78-0F34-7537E6A2245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E80B107B-A288-DB8D-C5BC-5874708B4D1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E100148F-A419-8CFB-4A39-31E08C5005D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513EE8E-DFFF-44C0-9691-81E1EA4E2D5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ustomXml" Target="../ink/ink2.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NULL"/><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customXml" Target="../ink/ink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customXml" Target="../ink/ink4.xml"/></Relationships>
</file>

<file path=ppt/slides/_rels/slide1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4.xml.rels><?xml version="1.0" encoding="UTF-8" standalone="yes"?>
<Relationships xmlns="http://schemas.openxmlformats.org/package/2006/relationships"><Relationship Id="rId13" Type="http://schemas.openxmlformats.org/officeDocument/2006/relationships/image" Target="../media/image19.png"/><Relationship Id="rId3" Type="http://schemas.openxmlformats.org/officeDocument/2006/relationships/image" Target="../media/image170.png"/><Relationship Id="rId12" Type="http://schemas.openxmlformats.org/officeDocument/2006/relationships/image" Target="../media/image180.png"/><Relationship Id="rId2" Type="http://schemas.openxmlformats.org/officeDocument/2006/relationships/image" Target="../media/image160.png"/><Relationship Id="rId1" Type="http://schemas.openxmlformats.org/officeDocument/2006/relationships/slideLayout" Target="../slideLayouts/slideLayout7.xml"/><Relationship Id="rId11" Type="http://schemas.openxmlformats.org/officeDocument/2006/relationships/image" Target="../media/image6.png"/><Relationship Id="rId15" Type="http://schemas.openxmlformats.org/officeDocument/2006/relationships/image" Target="../media/image21.png"/><Relationship Id="rId10" Type="http://schemas.openxmlformats.org/officeDocument/2006/relationships/image" Target="../media/image5.png"/><Relationship Id="rId4" Type="http://schemas.openxmlformats.org/officeDocument/2006/relationships/customXml" Target="../ink/ink7.xml"/><Relationship Id="rId9" Type="http://schemas.openxmlformats.org/officeDocument/2006/relationships/image" Target="NULL"/><Relationship Id="rId14" Type="http://schemas.openxmlformats.org/officeDocument/2006/relationships/image" Target="../media/image20.png"/></Relationships>
</file>

<file path=ppt/slides/_rels/slide15.xml.rels><?xml version="1.0" encoding="UTF-8" standalone="yes"?>
<Relationships xmlns="http://schemas.openxmlformats.org/package/2006/relationships"><Relationship Id="rId13" Type="http://schemas.openxmlformats.org/officeDocument/2006/relationships/image" Target="../media/image24.png"/><Relationship Id="rId3" Type="http://schemas.openxmlformats.org/officeDocument/2006/relationships/customXml" Target="../ink/ink8.xml"/><Relationship Id="rId12"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11" Type="http://schemas.openxmlformats.org/officeDocument/2006/relationships/image" Target="../media/image6.png"/><Relationship Id="rId15" Type="http://schemas.openxmlformats.org/officeDocument/2006/relationships/image" Target="../media/image26.png"/><Relationship Id="rId10" Type="http://schemas.openxmlformats.org/officeDocument/2006/relationships/image" Target="../media/image5.png"/><Relationship Id="rId9" Type="http://schemas.openxmlformats.org/officeDocument/2006/relationships/image" Target="NULL"/><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emf"/><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NULL"/><Relationship Id="rId7" Type="http://schemas.openxmlformats.org/officeDocument/2006/relationships/image" Target="../media/image5.png"/><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37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oleObject" Target="../embeddings/oleObject1.bin"/><Relationship Id="rId7"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30.wmf"/><Relationship Id="rId11" Type="http://schemas.openxmlformats.org/officeDocument/2006/relationships/image" Target="../media/image6.png"/><Relationship Id="rId5" Type="http://schemas.openxmlformats.org/officeDocument/2006/relationships/oleObject" Target="../embeddings/oleObject2.bin"/><Relationship Id="rId10" Type="http://schemas.openxmlformats.org/officeDocument/2006/relationships/image" Target="../media/image5.png"/><Relationship Id="rId4" Type="http://schemas.openxmlformats.org/officeDocument/2006/relationships/image" Target="../media/image29.wmf"/><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1.wmf"/><Relationship Id="rId7" Type="http://schemas.openxmlformats.org/officeDocument/2006/relationships/image" Target="../media/image5.png"/><Relationship Id="rId2" Type="http://schemas.openxmlformats.org/officeDocument/2006/relationships/oleObject" Target="../embeddings/oleObject3.bin"/><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220.png"/><Relationship Id="rId10" Type="http://schemas.openxmlformats.org/officeDocument/2006/relationships/image" Target="../media/image250.png"/><Relationship Id="rId4" Type="http://schemas.openxmlformats.org/officeDocument/2006/relationships/image" Target="../media/image210.png"/><Relationship Id="rId9" Type="http://schemas.openxmlformats.org/officeDocument/2006/relationships/image" Target="../media/image240.png"/></Relationships>
</file>

<file path=ppt/slides/_rels/slide24.xml.rels><?xml version="1.0" encoding="UTF-8" standalone="yes"?>
<Relationships xmlns="http://schemas.openxmlformats.org/package/2006/relationships"><Relationship Id="rId8" Type="http://schemas.openxmlformats.org/officeDocument/2006/relationships/image" Target="../media/image290.png"/><Relationship Id="rId3" Type="http://schemas.openxmlformats.org/officeDocument/2006/relationships/image" Target="../media/image40.png"/><Relationship Id="rId7" Type="http://schemas.openxmlformats.org/officeDocument/2006/relationships/image" Target="../media/image6.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2.w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5.wmf"/><Relationship Id="rId11" Type="http://schemas.openxmlformats.org/officeDocument/2006/relationships/image" Target="../media/image46.png"/><Relationship Id="rId5" Type="http://schemas.openxmlformats.org/officeDocument/2006/relationships/oleObject" Target="../embeddings/oleObject6.bin"/><Relationship Id="rId10" Type="http://schemas.openxmlformats.org/officeDocument/2006/relationships/image" Target="../media/image6.png"/><Relationship Id="rId4" Type="http://schemas.openxmlformats.org/officeDocument/2006/relationships/image" Target="../media/image34.wmf"/><Relationship Id="rId9"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50.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6.png"/><Relationship Id="rId9" Type="http://schemas.openxmlformats.org/officeDocument/2006/relationships/image" Target="../media/image420.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B10937B9-8A5A-FA39-2ADE-0245C31B01A6}"/>
              </a:ext>
            </a:extLst>
          </p:cNvPr>
          <p:cNvSpPr txBox="1">
            <a:spLocks noChangeArrowheads="1"/>
          </p:cNvSpPr>
          <p:nvPr/>
        </p:nvSpPr>
        <p:spPr bwMode="auto">
          <a:xfrm>
            <a:off x="485656" y="5328791"/>
            <a:ext cx="84375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solidFill>
                  <a:srgbClr val="FF0000"/>
                </a:solidFill>
                <a:latin typeface="Blackadder ITC" panose="04020505051007020D02" pitchFamily="82" charset="0"/>
              </a:rPr>
              <a:t>Intuition To  Recognize Tiny Region … Mathematical Skills to Quantify the Vigor of Tiny Region …</a:t>
            </a:r>
          </a:p>
        </p:txBody>
      </p:sp>
      <p:sp>
        <p:nvSpPr>
          <p:cNvPr id="1030" name="Rectangle 10">
            <a:extLst>
              <a:ext uri="{FF2B5EF4-FFF2-40B4-BE49-F238E27FC236}">
                <a16:creationId xmlns:a16="http://schemas.microsoft.com/office/drawing/2014/main" id="{B8F13DF7-5807-E3D4-1FC4-986B0DF655B1}"/>
              </a:ext>
            </a:extLst>
          </p:cNvPr>
          <p:cNvSpPr>
            <a:spLocks noGrp="1" noChangeArrowheads="1"/>
          </p:cNvSpPr>
          <p:nvPr>
            <p:ph type="subTitle" idx="1"/>
          </p:nvPr>
        </p:nvSpPr>
        <p:spPr>
          <a:xfrm>
            <a:off x="1392368" y="3442974"/>
            <a:ext cx="6400800" cy="1447800"/>
          </a:xfrm>
        </p:spPr>
        <p:txBody>
          <a:bodyPr/>
          <a:lstStyle/>
          <a:p>
            <a:pPr eaLnBrk="1" hangingPunct="1"/>
            <a:endParaRPr lang="en-US" altLang="en-US" sz="1600" i="1" dirty="0"/>
          </a:p>
          <a:p>
            <a:pPr eaLnBrk="1" hangingPunct="1"/>
            <a:r>
              <a:rPr lang="en-US" altLang="en-US" sz="1600" b="1" dirty="0">
                <a:latin typeface="Script MT Bold" panose="03040602040607080904" pitchFamily="66" charset="0"/>
              </a:rPr>
              <a:t>P M V Subbarao</a:t>
            </a:r>
          </a:p>
          <a:p>
            <a:pPr eaLnBrk="1" hangingPunct="1"/>
            <a:r>
              <a:rPr lang="en-US" altLang="en-US" sz="1600" i="1" dirty="0"/>
              <a:t>Professor</a:t>
            </a:r>
          </a:p>
          <a:p>
            <a:pPr eaLnBrk="1" hangingPunct="1"/>
            <a:r>
              <a:rPr lang="en-US" altLang="en-US" sz="1600" i="1" dirty="0"/>
              <a:t>Mechanical Engineering Department</a:t>
            </a:r>
          </a:p>
          <a:p>
            <a:pPr eaLnBrk="1" hangingPunct="1"/>
            <a:r>
              <a:rPr lang="en-US" altLang="en-US" sz="1600" i="1" dirty="0"/>
              <a:t>I </a:t>
            </a:r>
            <a:r>
              <a:rPr lang="en-US" altLang="en-US" sz="1600" i="1" dirty="0" err="1"/>
              <a:t>I</a:t>
            </a:r>
            <a:r>
              <a:rPr lang="en-US" altLang="en-US" sz="1600" i="1" dirty="0"/>
              <a:t> T Delhi</a:t>
            </a:r>
          </a:p>
        </p:txBody>
      </p:sp>
      <p:sp>
        <p:nvSpPr>
          <p:cNvPr id="1031" name="Rectangle 2">
            <a:extLst>
              <a:ext uri="{FF2B5EF4-FFF2-40B4-BE49-F238E27FC236}">
                <a16:creationId xmlns:a16="http://schemas.microsoft.com/office/drawing/2014/main" id="{3DFDAD27-6AE2-BD1A-E0C1-64666063C812}"/>
              </a:ext>
            </a:extLst>
          </p:cNvPr>
          <p:cNvSpPr>
            <a:spLocks noGrp="1" noChangeArrowheads="1"/>
          </p:cNvSpPr>
          <p:nvPr>
            <p:ph type="ctrTitle"/>
          </p:nvPr>
        </p:nvSpPr>
        <p:spPr>
          <a:xfrm>
            <a:off x="304800" y="228600"/>
            <a:ext cx="8839200" cy="838200"/>
          </a:xfrm>
        </p:spPr>
        <p:txBody>
          <a:bodyPr/>
          <a:lstStyle/>
          <a:p>
            <a:r>
              <a:rPr lang="en-US" altLang="en-US" sz="2800" dirty="0"/>
              <a:t>Solutions for Flat Plate Boundary Layer Equations</a:t>
            </a:r>
          </a:p>
        </p:txBody>
      </p:sp>
      <p:pic>
        <p:nvPicPr>
          <p:cNvPr id="12" name="Rectangle 19458">
            <a:extLst>
              <a:ext uri="{FF2B5EF4-FFF2-40B4-BE49-F238E27FC236}">
                <a16:creationId xmlns:a16="http://schemas.microsoft.com/office/drawing/2014/main" id="{950ABE6F-B60F-E87F-3F05-387FBC3B2A30}"/>
              </a:ext>
            </a:extLst>
          </p:cNvPr>
          <p:cNvPicPr>
            <a:picLocks noChangeAspect="1" noChangeArrowheads="1"/>
          </p:cNvPicPr>
          <p:nvPr/>
        </p:nvPicPr>
        <p:blipFill>
          <a:blip r:embed="rId3" cstate="print"/>
          <a:srcRect/>
          <a:stretch>
            <a:fillRect/>
          </a:stretch>
        </p:blipFill>
        <p:spPr bwMode="auto">
          <a:xfrm>
            <a:off x="2611568" y="1766574"/>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3" name="Group 8">
            <a:extLst>
              <a:ext uri="{FF2B5EF4-FFF2-40B4-BE49-F238E27FC236}">
                <a16:creationId xmlns:a16="http://schemas.microsoft.com/office/drawing/2014/main" id="{53A21BF9-9C4B-0F5E-F90C-E4541BEA0692}"/>
              </a:ext>
            </a:extLst>
          </p:cNvPr>
          <p:cNvGrpSpPr>
            <a:grpSpLocks/>
          </p:cNvGrpSpPr>
          <p:nvPr/>
        </p:nvGrpSpPr>
        <p:grpSpPr bwMode="auto">
          <a:xfrm>
            <a:off x="0" y="0"/>
            <a:ext cx="9144000" cy="6858000"/>
            <a:chOff x="0" y="0"/>
            <a:chExt cx="5760" cy="4320"/>
          </a:xfrm>
        </p:grpSpPr>
        <p:grpSp>
          <p:nvGrpSpPr>
            <p:cNvPr id="1036" name="Group 9">
              <a:extLst>
                <a:ext uri="{FF2B5EF4-FFF2-40B4-BE49-F238E27FC236}">
                  <a16:creationId xmlns:a16="http://schemas.microsoft.com/office/drawing/2014/main" id="{BBB3AC94-7D19-7BFB-B1FF-64A8A8533E4E}"/>
                </a:ext>
              </a:extLst>
            </p:cNvPr>
            <p:cNvGrpSpPr>
              <a:grpSpLocks/>
            </p:cNvGrpSpPr>
            <p:nvPr/>
          </p:nvGrpSpPr>
          <p:grpSpPr bwMode="auto">
            <a:xfrm>
              <a:off x="0" y="0"/>
              <a:ext cx="192" cy="4320"/>
              <a:chOff x="0" y="-48"/>
              <a:chExt cx="144" cy="4368"/>
            </a:xfrm>
          </p:grpSpPr>
          <p:sp>
            <p:nvSpPr>
              <p:cNvPr id="1046" name="Rectangle 10">
                <a:extLst>
                  <a:ext uri="{FF2B5EF4-FFF2-40B4-BE49-F238E27FC236}">
                    <a16:creationId xmlns:a16="http://schemas.microsoft.com/office/drawing/2014/main" id="{72AF9FCD-27BC-82AB-2CE3-AFC7D7B699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7" name="Rectangle 11">
                <a:extLst>
                  <a:ext uri="{FF2B5EF4-FFF2-40B4-BE49-F238E27FC236}">
                    <a16:creationId xmlns:a16="http://schemas.microsoft.com/office/drawing/2014/main" id="{C9E7017A-A887-71BD-0EDF-E48B633625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2">
              <a:extLst>
                <a:ext uri="{FF2B5EF4-FFF2-40B4-BE49-F238E27FC236}">
                  <a16:creationId xmlns:a16="http://schemas.microsoft.com/office/drawing/2014/main" id="{3E2CE629-8DCD-F5E6-5A16-1FDB34F2A12C}"/>
                </a:ext>
              </a:extLst>
            </p:cNvPr>
            <p:cNvGrpSpPr>
              <a:grpSpLocks/>
            </p:cNvGrpSpPr>
            <p:nvPr/>
          </p:nvGrpSpPr>
          <p:grpSpPr bwMode="auto">
            <a:xfrm>
              <a:off x="5674" y="24"/>
              <a:ext cx="86" cy="4296"/>
              <a:chOff x="5616" y="-48"/>
              <a:chExt cx="144" cy="4368"/>
            </a:xfrm>
          </p:grpSpPr>
          <p:sp>
            <p:nvSpPr>
              <p:cNvPr id="1044" name="Rectangle 13">
                <a:extLst>
                  <a:ext uri="{FF2B5EF4-FFF2-40B4-BE49-F238E27FC236}">
                    <a16:creationId xmlns:a16="http://schemas.microsoft.com/office/drawing/2014/main" id="{75ADA477-E11F-8FD2-1422-0A43D0A877D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4">
                <a:extLst>
                  <a:ext uri="{FF2B5EF4-FFF2-40B4-BE49-F238E27FC236}">
                    <a16:creationId xmlns:a16="http://schemas.microsoft.com/office/drawing/2014/main" id="{853F7DF0-A33E-490F-2E61-8D9C01CC8E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8" name="Group 15">
              <a:extLst>
                <a:ext uri="{FF2B5EF4-FFF2-40B4-BE49-F238E27FC236}">
                  <a16:creationId xmlns:a16="http://schemas.microsoft.com/office/drawing/2014/main" id="{FA7627AC-1F66-D0F6-4FDF-5D40E2C178C6}"/>
                </a:ext>
              </a:extLst>
            </p:cNvPr>
            <p:cNvGrpSpPr>
              <a:grpSpLocks/>
            </p:cNvGrpSpPr>
            <p:nvPr/>
          </p:nvGrpSpPr>
          <p:grpSpPr bwMode="auto">
            <a:xfrm>
              <a:off x="144" y="0"/>
              <a:ext cx="5616" cy="144"/>
              <a:chOff x="96" y="-48"/>
              <a:chExt cx="5520" cy="144"/>
            </a:xfrm>
          </p:grpSpPr>
          <p:sp>
            <p:nvSpPr>
              <p:cNvPr id="1042" name="Rectangle 16">
                <a:extLst>
                  <a:ext uri="{FF2B5EF4-FFF2-40B4-BE49-F238E27FC236}">
                    <a16:creationId xmlns:a16="http://schemas.microsoft.com/office/drawing/2014/main" id="{E77E0059-FBB2-33FE-94E7-B27556B0DF8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7">
                <a:extLst>
                  <a:ext uri="{FF2B5EF4-FFF2-40B4-BE49-F238E27FC236}">
                    <a16:creationId xmlns:a16="http://schemas.microsoft.com/office/drawing/2014/main" id="{73BFC98C-3F4A-E5F8-898B-DA2A5C156B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9" name="Group 18">
              <a:extLst>
                <a:ext uri="{FF2B5EF4-FFF2-40B4-BE49-F238E27FC236}">
                  <a16:creationId xmlns:a16="http://schemas.microsoft.com/office/drawing/2014/main" id="{3A0CBD7F-EB6F-2E5E-6719-4F0D4A6D074E}"/>
                </a:ext>
              </a:extLst>
            </p:cNvPr>
            <p:cNvGrpSpPr>
              <a:grpSpLocks/>
            </p:cNvGrpSpPr>
            <p:nvPr/>
          </p:nvGrpSpPr>
          <p:grpSpPr bwMode="auto">
            <a:xfrm>
              <a:off x="144" y="4234"/>
              <a:ext cx="5616" cy="86"/>
              <a:chOff x="96" y="4176"/>
              <a:chExt cx="5520" cy="144"/>
            </a:xfrm>
          </p:grpSpPr>
          <p:sp>
            <p:nvSpPr>
              <p:cNvPr id="1040" name="Rectangle 19">
                <a:extLst>
                  <a:ext uri="{FF2B5EF4-FFF2-40B4-BE49-F238E27FC236}">
                    <a16:creationId xmlns:a16="http://schemas.microsoft.com/office/drawing/2014/main" id="{4B7BFF31-682C-60CC-6712-AB2E63009A9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20">
                <a:extLst>
                  <a:ext uri="{FF2B5EF4-FFF2-40B4-BE49-F238E27FC236}">
                    <a16:creationId xmlns:a16="http://schemas.microsoft.com/office/drawing/2014/main" id="{451D723D-6A6D-18E8-4933-C28FF1399FF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4">
            <p14:nvContentPartPr>
              <p14:cNvPr id="1027" name="Ink 20">
                <a:extLst>
                  <a:ext uri="{FF2B5EF4-FFF2-40B4-BE49-F238E27FC236}">
                    <a16:creationId xmlns:a16="http://schemas.microsoft.com/office/drawing/2014/main" id="{7E8249D8-2A65-DABE-74DF-368941B5ED5F}"/>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7E8249D8-2A65-DABE-74DF-368941B5ED5F}"/>
                  </a:ext>
                </a:extLst>
              </p:cNvPr>
              <p:cNvPicPr>
                <a:picLocks noRot="1" noChangeAspect="1" noEditPoints="1" noChangeArrowheads="1" noChangeShapeType="1"/>
              </p:cNvPicPr>
              <p:nvPr/>
            </p:nvPicPr>
            <p:blipFill>
              <a:blip r:embed="rId6"/>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8" name="Ink 21">
                <a:extLst>
                  <a:ext uri="{FF2B5EF4-FFF2-40B4-BE49-F238E27FC236}">
                    <a16:creationId xmlns:a16="http://schemas.microsoft.com/office/drawing/2014/main" id="{B56BCD13-7C91-9F90-9F82-4DBABEA9311D}"/>
                  </a:ext>
                </a:extLst>
              </p14:cNvPr>
              <p14:cNvContentPartPr>
                <a14:cpLocks xmlns:a14="http://schemas.microsoft.com/office/drawing/2010/main" noRot="1" noChangeAspect="1" noEditPoints="1" noChangeArrowheads="1" noChangeShapeType="1"/>
              </p14:cNvContentPartPr>
              <p14:nvPr/>
            </p14:nvContentPartPr>
            <p14:xfrm>
              <a:off x="7653338" y="5670550"/>
              <a:ext cx="1587" cy="1588"/>
            </p14:xfrm>
          </p:contentPart>
        </mc:Choice>
        <mc:Fallback xmlns="">
          <p:pic>
            <p:nvPicPr>
              <p:cNvPr id="1028" name="Ink 21">
                <a:extLst>
                  <a:ext uri="{FF2B5EF4-FFF2-40B4-BE49-F238E27FC236}">
                    <a16:creationId xmlns:a16="http://schemas.microsoft.com/office/drawing/2014/main" id="{B56BCD13-7C91-9F90-9F82-4DBABEA9311D}"/>
                  </a:ext>
                </a:extLst>
              </p:cNvPr>
              <p:cNvPicPr>
                <a:picLocks noRot="1" noChangeAspect="1" noEditPoints="1" noChangeArrowheads="1" noChangeShapeType="1"/>
              </p:cNvPicPr>
              <p:nvPr/>
            </p:nvPicPr>
            <p:blipFill>
              <a:blip r:embed="rId6"/>
              <a:stretch>
                <a:fillRect/>
              </a:stretch>
            </p:blipFill>
            <p:spPr>
              <a:xfrm>
                <a:off x="7612076" y="56292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210" name="Object 2">
                <a:extLst>
                  <a:ext uri="{FF2B5EF4-FFF2-40B4-BE49-F238E27FC236}">
                    <a16:creationId xmlns:a16="http://schemas.microsoft.com/office/drawing/2014/main" id="{98F2965E-5202-8EE3-096F-B0D5B1C01EB2}"/>
                  </a:ext>
                </a:extLst>
              </p:cNvPr>
              <p:cNvSpPr txBox="1"/>
              <p:nvPr/>
            </p:nvSpPr>
            <p:spPr bwMode="auto">
              <a:xfrm>
                <a:off x="2834414" y="1428752"/>
                <a:ext cx="2976694" cy="922490"/>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8210" name="Object 2">
                <a:extLst>
                  <a:ext uri="{FF2B5EF4-FFF2-40B4-BE49-F238E27FC236}">
                    <a16:creationId xmlns:a16="http://schemas.microsoft.com/office/drawing/2014/main" id="{98F2965E-5202-8EE3-096F-B0D5B1C01EB2}"/>
                  </a:ext>
                </a:extLst>
              </p:cNvPr>
              <p:cNvSpPr txBox="1">
                <a:spLocks noRot="1" noChangeAspect="1" noMove="1" noResize="1" noEditPoints="1" noAdjustHandles="1" noChangeArrowheads="1" noChangeShapeType="1" noTextEdit="1"/>
              </p:cNvSpPr>
              <p:nvPr/>
            </p:nvSpPr>
            <p:spPr bwMode="auto">
              <a:xfrm>
                <a:off x="2834414" y="1428752"/>
                <a:ext cx="2976694" cy="922490"/>
              </a:xfrm>
              <a:prstGeom prst="rect">
                <a:avLst/>
              </a:prstGeom>
              <a:blipFill>
                <a:blip r:embed="rId2"/>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1" name="Object 3">
                <a:extLst>
                  <a:ext uri="{FF2B5EF4-FFF2-40B4-BE49-F238E27FC236}">
                    <a16:creationId xmlns:a16="http://schemas.microsoft.com/office/drawing/2014/main" id="{2182E3AB-0EE8-D4BE-744E-2AE824EFA90B}"/>
                  </a:ext>
                </a:extLst>
              </p:cNvPr>
              <p:cNvSpPr txBox="1"/>
              <p:nvPr/>
            </p:nvSpPr>
            <p:spPr bwMode="auto">
              <a:xfrm>
                <a:off x="3501167" y="2474489"/>
                <a:ext cx="5257800" cy="689032"/>
              </a:xfrm>
              <a:prstGeom prst="rect">
                <a:avLst/>
              </a:prstGeom>
              <a:noFill/>
              <a:ln w="25400">
                <a:solidFill>
                  <a:srgbClr val="FF0000"/>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0.99</m:t>
                      </m:r>
                      <m:r>
                        <a:rPr lang="en-US" i="1">
                          <a:solidFill>
                            <a:srgbClr val="000000"/>
                          </a:solidFill>
                          <a:latin typeface="Cambria Math" panose="02040503050406030204" pitchFamily="18" charset="0"/>
                        </a:rPr>
                        <m:t>𝑈</m:t>
                      </m:r>
                    </m:oMath>
                  </m:oMathPara>
                </a14:m>
                <a:endParaRPr lang="en-US" dirty="0"/>
              </a:p>
            </p:txBody>
          </p:sp>
        </mc:Choice>
        <mc:Fallback xmlns="">
          <p:sp>
            <p:nvSpPr>
              <p:cNvPr id="8211" name="Object 3">
                <a:extLst>
                  <a:ext uri="{FF2B5EF4-FFF2-40B4-BE49-F238E27FC236}">
                    <a16:creationId xmlns:a16="http://schemas.microsoft.com/office/drawing/2014/main" id="{2182E3AB-0EE8-D4BE-744E-2AE824EFA90B}"/>
                  </a:ext>
                </a:extLst>
              </p:cNvPr>
              <p:cNvSpPr txBox="1">
                <a:spLocks noRot="1" noChangeAspect="1" noMove="1" noResize="1" noEditPoints="1" noAdjustHandles="1" noChangeArrowheads="1" noChangeShapeType="1" noTextEdit="1"/>
              </p:cNvSpPr>
              <p:nvPr/>
            </p:nvSpPr>
            <p:spPr bwMode="auto">
              <a:xfrm>
                <a:off x="3501167" y="2474489"/>
                <a:ext cx="5257800" cy="689032"/>
              </a:xfrm>
              <a:prstGeom prst="rect">
                <a:avLst/>
              </a:prstGeom>
              <a:blipFill>
                <a:blip r:embed="rId3"/>
                <a:stretch>
                  <a:fillRect/>
                </a:stretch>
              </a:blipFill>
              <a:ln w="25400">
                <a:solidFill>
                  <a:srgbClr val="FF0000"/>
                </a:solidFill>
                <a:miter lim="800000"/>
                <a:headEnd/>
                <a:tailEnd/>
              </a:ln>
              <a:effectLst/>
            </p:spPr>
            <p:txBody>
              <a:bodyPr/>
              <a:lstStyle/>
              <a:p>
                <a:r>
                  <a:rPr lang="en-US">
                    <a:noFill/>
                  </a:rPr>
                  <a:t> </a:t>
                </a:r>
              </a:p>
            </p:txBody>
          </p:sp>
        </mc:Fallback>
      </mc:AlternateContent>
      <p:sp>
        <p:nvSpPr>
          <p:cNvPr id="17" name="TextBox 16">
            <a:extLst>
              <a:ext uri="{FF2B5EF4-FFF2-40B4-BE49-F238E27FC236}">
                <a16:creationId xmlns:a16="http://schemas.microsoft.com/office/drawing/2014/main" id="{47C9081E-54A9-FCF1-7F1C-F2B686AA0E6C}"/>
              </a:ext>
            </a:extLst>
          </p:cNvPr>
          <p:cNvSpPr txBox="1">
            <a:spLocks noChangeArrowheads="1"/>
          </p:cNvSpPr>
          <p:nvPr/>
        </p:nvSpPr>
        <p:spPr bwMode="auto">
          <a:xfrm>
            <a:off x="1691149" y="2588023"/>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dirty="0"/>
              <a:t>At all </a:t>
            </a:r>
            <a:r>
              <a:rPr lang="en-IN" altLang="en-US" i="1" dirty="0"/>
              <a:t>x </a:t>
            </a:r>
            <a:r>
              <a:rPr lang="en-IN" altLang="en-US" dirty="0"/>
              <a:t>&gt; 0</a:t>
            </a:r>
          </a:p>
        </p:txBody>
      </p:sp>
      <p:sp>
        <p:nvSpPr>
          <p:cNvPr id="2058" name="Title 17">
            <a:extLst>
              <a:ext uri="{FF2B5EF4-FFF2-40B4-BE49-F238E27FC236}">
                <a16:creationId xmlns:a16="http://schemas.microsoft.com/office/drawing/2014/main" id="{D01B6AFD-54BD-5359-7B53-64C2562CB29D}"/>
              </a:ext>
            </a:extLst>
          </p:cNvPr>
          <p:cNvSpPr>
            <a:spLocks noGrp="1"/>
          </p:cNvSpPr>
          <p:nvPr>
            <p:ph type="title"/>
          </p:nvPr>
        </p:nvSpPr>
        <p:spPr>
          <a:xfrm>
            <a:off x="2044577" y="271310"/>
            <a:ext cx="5578228" cy="881248"/>
          </a:xfrm>
        </p:spPr>
        <p:txBody>
          <a:bodyPr/>
          <a:lstStyle/>
          <a:p>
            <a:r>
              <a:rPr lang="en-US" altLang="en-US" sz="2800" dirty="0"/>
              <a:t>Prandtl’s Intuitive Boundary Layer Equations for 2-D Flat Plate</a:t>
            </a:r>
            <a:endParaRPr lang="en-IN" altLang="en-US" sz="2800" dirty="0"/>
          </a:p>
        </p:txBody>
      </p:sp>
      <mc:AlternateContent xmlns:mc="http://schemas.openxmlformats.org/markup-compatibility/2006" xmlns:a14="http://schemas.microsoft.com/office/drawing/2010/main">
        <mc:Choice Requires="a14">
          <p:sp>
            <p:nvSpPr>
              <p:cNvPr id="25612" name="Object 12">
                <a:extLst>
                  <a:ext uri="{FF2B5EF4-FFF2-40B4-BE49-F238E27FC236}">
                    <a16:creationId xmlns:a16="http://schemas.microsoft.com/office/drawing/2014/main" id="{42243292-8355-5384-AE1B-0AF273ECC9D8}"/>
                  </a:ext>
                </a:extLst>
              </p:cNvPr>
              <p:cNvSpPr txBox="1"/>
              <p:nvPr/>
            </p:nvSpPr>
            <p:spPr bwMode="auto">
              <a:xfrm>
                <a:off x="381248" y="1398001"/>
                <a:ext cx="2233493" cy="861597"/>
              </a:xfrm>
              <a:prstGeom prst="rect">
                <a:avLst/>
              </a:prstGeom>
              <a:noFill/>
              <a:ln w="19050">
                <a:solidFill>
                  <a:srgbClr val="FF66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a:p>
            </p:txBody>
          </p:sp>
        </mc:Choice>
        <mc:Fallback xmlns="">
          <p:sp>
            <p:nvSpPr>
              <p:cNvPr id="25612" name="Object 12">
                <a:extLst>
                  <a:ext uri="{FF2B5EF4-FFF2-40B4-BE49-F238E27FC236}">
                    <a16:creationId xmlns:a16="http://schemas.microsoft.com/office/drawing/2014/main" id="{42243292-8355-5384-AE1B-0AF273ECC9D8}"/>
                  </a:ext>
                </a:extLst>
              </p:cNvPr>
              <p:cNvSpPr txBox="1">
                <a:spLocks noRot="1" noChangeAspect="1" noMove="1" noResize="1" noEditPoints="1" noAdjustHandles="1" noChangeArrowheads="1" noChangeShapeType="1" noTextEdit="1"/>
              </p:cNvSpPr>
              <p:nvPr/>
            </p:nvSpPr>
            <p:spPr bwMode="auto">
              <a:xfrm>
                <a:off x="381248" y="1398001"/>
                <a:ext cx="2233493" cy="861597"/>
              </a:xfrm>
              <a:prstGeom prst="rect">
                <a:avLst/>
              </a:prstGeom>
              <a:blipFill>
                <a:blip r:embed="rId4"/>
                <a:stretch>
                  <a:fillRect/>
                </a:stretch>
              </a:blipFill>
              <a:ln w="19050">
                <a:solidFill>
                  <a:srgbClr val="FF6600"/>
                </a:solidFill>
                <a:miter lim="800000"/>
                <a:headEnd/>
                <a:tailEnd/>
              </a:ln>
              <a:effectLst/>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8B72B3EA-AAF7-8229-F0CF-DDB0ADCA9D43}"/>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DFFC9A0D-4734-08D4-D0C5-18A5000D93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CB610FB9-C990-7644-EBC3-6FD7565F422E}"/>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61BA8890-A51A-BBFA-892B-F26FF3EE0841}"/>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59A6BCE2-7D42-F99C-A6CB-D4FE50A090EE}"/>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0DC92198-07A5-E5E4-AB1E-2439A589053F}"/>
                      </a:ext>
                    </a:extLst>
                  </p:cNvPr>
                  <p:cNvGrpSpPr>
                    <a:grpSpLocks/>
                  </p:cNvGrpSpPr>
                  <p:nvPr/>
                </p:nvGrpSpPr>
                <p:grpSpPr bwMode="auto">
                  <a:xfrm>
                    <a:off x="0" y="0"/>
                    <a:ext cx="192" cy="4320"/>
                    <a:chOff x="0" y="-48"/>
                    <a:chExt cx="144" cy="4368"/>
                  </a:xfrm>
                </p:grpSpPr>
                <p:sp>
                  <p:nvSpPr>
                    <p:cNvPr id="2053" name="Rectangle 10">
                      <a:extLst>
                        <a:ext uri="{FF2B5EF4-FFF2-40B4-BE49-F238E27FC236}">
                          <a16:creationId xmlns:a16="http://schemas.microsoft.com/office/drawing/2014/main" id="{3AB70C3D-1461-763D-4C9C-2B2E8B93D9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4" name="Rectangle 11">
                      <a:extLst>
                        <a:ext uri="{FF2B5EF4-FFF2-40B4-BE49-F238E27FC236}">
                          <a16:creationId xmlns:a16="http://schemas.microsoft.com/office/drawing/2014/main" id="{5ADC11A2-9F78-BA01-496E-F339653974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7EECF073-3AF8-BE43-51C6-A9D4DBFCE2DD}"/>
                      </a:ext>
                    </a:extLst>
                  </p:cNvPr>
                  <p:cNvGrpSpPr>
                    <a:grpSpLocks/>
                  </p:cNvGrpSpPr>
                  <p:nvPr/>
                </p:nvGrpSpPr>
                <p:grpSpPr bwMode="auto">
                  <a:xfrm>
                    <a:off x="5674" y="24"/>
                    <a:ext cx="86" cy="4296"/>
                    <a:chOff x="5616" y="-48"/>
                    <a:chExt cx="144" cy="4368"/>
                  </a:xfrm>
                </p:grpSpPr>
                <p:sp>
                  <p:nvSpPr>
                    <p:cNvPr id="2051" name="Rectangle 13">
                      <a:extLst>
                        <a:ext uri="{FF2B5EF4-FFF2-40B4-BE49-F238E27FC236}">
                          <a16:creationId xmlns:a16="http://schemas.microsoft.com/office/drawing/2014/main" id="{3178DD9A-1E53-6F84-9810-35B38F0991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2" name="Rectangle 14">
                      <a:extLst>
                        <a:ext uri="{FF2B5EF4-FFF2-40B4-BE49-F238E27FC236}">
                          <a16:creationId xmlns:a16="http://schemas.microsoft.com/office/drawing/2014/main" id="{2524E303-D168-10C1-01DA-A47AEF5C3E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AC715A32-5EB2-1233-AC12-A3903DF8E6AB}"/>
                      </a:ext>
                    </a:extLst>
                  </p:cNvPr>
                  <p:cNvGrpSpPr>
                    <a:grpSpLocks/>
                  </p:cNvGrpSpPr>
                  <p:nvPr/>
                </p:nvGrpSpPr>
                <p:grpSpPr bwMode="auto">
                  <a:xfrm>
                    <a:off x="144" y="0"/>
                    <a:ext cx="5616" cy="144"/>
                    <a:chOff x="96" y="-48"/>
                    <a:chExt cx="5520" cy="144"/>
                  </a:xfrm>
                </p:grpSpPr>
                <p:sp>
                  <p:nvSpPr>
                    <p:cNvPr id="2049" name="Rectangle 2048">
                      <a:extLst>
                        <a:ext uri="{FF2B5EF4-FFF2-40B4-BE49-F238E27FC236}">
                          <a16:creationId xmlns:a16="http://schemas.microsoft.com/office/drawing/2014/main" id="{C04D3AFF-904D-6D03-09C8-47D9F18468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0" name="Rectangle 2049">
                      <a:extLst>
                        <a:ext uri="{FF2B5EF4-FFF2-40B4-BE49-F238E27FC236}">
                          <a16:creationId xmlns:a16="http://schemas.microsoft.com/office/drawing/2014/main" id="{FACE9861-2043-B0B6-4956-12C250CA6CB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2E851C1F-FCE6-39DA-2094-2A08D34C7F7F}"/>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881F86B3-6469-51E2-93A4-CC90F8C371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8" name="Rectangle 2047">
                      <a:extLst>
                        <a:ext uri="{FF2B5EF4-FFF2-40B4-BE49-F238E27FC236}">
                          <a16:creationId xmlns:a16="http://schemas.microsoft.com/office/drawing/2014/main" id="{D8A2BED7-4BAF-D685-38D9-1F7659A201E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35662801-3B91-ECD1-148E-58141D689CC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4BBF330A-85F4-F621-A0B1-DF58CB4680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3" name="Object 8">
                <a:extLst>
                  <a:ext uri="{FF2B5EF4-FFF2-40B4-BE49-F238E27FC236}">
                    <a16:creationId xmlns:a16="http://schemas.microsoft.com/office/drawing/2014/main" id="{13199DCD-E118-9A34-287A-608480596C04}"/>
                  </a:ext>
                </a:extLst>
              </p:cNvPr>
              <p:cNvSpPr txBox="1"/>
              <p:nvPr/>
            </p:nvSpPr>
            <p:spPr bwMode="auto">
              <a:xfrm>
                <a:off x="821975" y="4221627"/>
                <a:ext cx="2667000" cy="8191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𝑈</m:t>
                          </m:r>
                        </m:den>
                      </m:f>
                      <m:r>
                        <a:rPr lang="en-US" i="1">
                          <a:solidFill>
                            <a:srgbClr val="000000"/>
                          </a:solidFill>
                          <a:latin typeface="Cambria Math" panose="02040503050406030204" pitchFamily="18" charset="0"/>
                        </a:rPr>
                        <m:t>=</m:t>
                      </m:r>
                      <m:r>
                        <m:rPr>
                          <m:nor/>
                        </m:rPr>
                        <a:rPr lang="en-US" dirty="0">
                          <a:solidFill>
                            <a:srgbClr val="000000"/>
                          </a:solidFill>
                        </a:rPr>
                        <m:t>2</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m:oMathPara>
                </a14:m>
                <a:endParaRPr lang="en-US" dirty="0"/>
              </a:p>
            </p:txBody>
          </p:sp>
        </mc:Choice>
        <mc:Fallback xmlns="">
          <p:sp>
            <p:nvSpPr>
              <p:cNvPr id="3" name="Object 8">
                <a:extLst>
                  <a:ext uri="{FF2B5EF4-FFF2-40B4-BE49-F238E27FC236}">
                    <a16:creationId xmlns:a16="http://schemas.microsoft.com/office/drawing/2014/main" id="{13199DCD-E118-9A34-287A-608480596C04}"/>
                  </a:ext>
                </a:extLst>
              </p:cNvPr>
              <p:cNvSpPr txBox="1">
                <a:spLocks noRot="1" noChangeAspect="1" noMove="1" noResize="1" noEditPoints="1" noAdjustHandles="1" noChangeArrowheads="1" noChangeShapeType="1" noTextEdit="1"/>
              </p:cNvSpPr>
              <p:nvPr/>
            </p:nvSpPr>
            <p:spPr bwMode="auto">
              <a:xfrm>
                <a:off x="821975" y="4221627"/>
                <a:ext cx="2667000" cy="819150"/>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E77E007-99DD-82FC-9C83-E965FE6BAC8C}"/>
                  </a:ext>
                </a:extLst>
              </p:cNvPr>
              <p:cNvSpPr txBox="1"/>
              <p:nvPr/>
            </p:nvSpPr>
            <p:spPr>
              <a:xfrm>
                <a:off x="841768" y="5068978"/>
                <a:ext cx="2141538" cy="77694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𝜂</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𝑦</m:t>
                          </m:r>
                        </m:num>
                        <m:den>
                          <m:r>
                            <a:rPr lang="en-US" b="0" i="1" smtClean="0">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den>
                      </m:f>
                    </m:oMath>
                  </m:oMathPara>
                </a14:m>
                <a:endParaRPr lang="en-US" dirty="0"/>
              </a:p>
            </p:txBody>
          </p:sp>
        </mc:Choice>
        <mc:Fallback xmlns="">
          <p:sp>
            <p:nvSpPr>
              <p:cNvPr id="4" name="TextBox 3">
                <a:extLst>
                  <a:ext uri="{FF2B5EF4-FFF2-40B4-BE49-F238E27FC236}">
                    <a16:creationId xmlns:a16="http://schemas.microsoft.com/office/drawing/2014/main" id="{9E77E007-99DD-82FC-9C83-E965FE6BAC8C}"/>
                  </a:ext>
                </a:extLst>
              </p:cNvPr>
              <p:cNvSpPr txBox="1">
                <a:spLocks noRot="1" noChangeAspect="1" noMove="1" noResize="1" noEditPoints="1" noAdjustHandles="1" noChangeArrowheads="1" noChangeShapeType="1" noTextEdit="1"/>
              </p:cNvSpPr>
              <p:nvPr/>
            </p:nvSpPr>
            <p:spPr>
              <a:xfrm>
                <a:off x="841768" y="5068978"/>
                <a:ext cx="2141538" cy="776944"/>
              </a:xfrm>
              <a:prstGeom prst="rect">
                <a:avLst/>
              </a:prstGeom>
              <a:blipFill>
                <a:blip r:embed="rId8"/>
                <a:stretch>
                  <a:fillRect/>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B7A3ADD1-C411-022D-1F5D-B299C2718904}"/>
              </a:ext>
            </a:extLst>
          </p:cNvPr>
          <p:cNvSpPr txBox="1"/>
          <p:nvPr/>
        </p:nvSpPr>
        <p:spPr>
          <a:xfrm>
            <a:off x="338328" y="3429000"/>
            <a:ext cx="3874694" cy="830997"/>
          </a:xfrm>
          <a:prstGeom prst="rect">
            <a:avLst/>
          </a:prstGeom>
          <a:noFill/>
        </p:spPr>
        <p:txBody>
          <a:bodyPr wrap="square">
            <a:spAutoFit/>
          </a:bodyPr>
          <a:lstStyle/>
          <a:p>
            <a:pPr algn="ctr"/>
            <a:r>
              <a:rPr lang="en-US" sz="2400" b="0" i="0" u="none" strike="noStrike" baseline="0" dirty="0" err="1">
                <a:solidFill>
                  <a:srgbClr val="292526"/>
                </a:solidFill>
                <a:latin typeface="TimesLTStd-Roman"/>
              </a:rPr>
              <a:t>Pohlhausen’s</a:t>
            </a:r>
            <a:r>
              <a:rPr lang="en-US" sz="2400" b="0" i="0" u="none" strike="noStrike" baseline="0" dirty="0">
                <a:solidFill>
                  <a:srgbClr val="292526"/>
                </a:solidFill>
                <a:latin typeface="TimesLTStd-Roman"/>
              </a:rPr>
              <a:t> </a:t>
            </a:r>
            <a:r>
              <a:rPr lang="en-US" sz="2400" dirty="0">
                <a:solidFill>
                  <a:srgbClr val="292526"/>
                </a:solidFill>
                <a:latin typeface="TimesLTStd-Roman"/>
              </a:rPr>
              <a:t>Master Velocity </a:t>
            </a:r>
            <a:r>
              <a:rPr lang="en-US" sz="2400" b="0" i="0" u="none" strike="noStrike" baseline="0" dirty="0">
                <a:solidFill>
                  <a:srgbClr val="292526"/>
                </a:solidFill>
                <a:latin typeface="TimesLTStd-Roman"/>
              </a:rPr>
              <a:t>Profile</a:t>
            </a:r>
            <a:endParaRPr lang="en-US" dirty="0"/>
          </a:p>
        </p:txBody>
      </p:sp>
      <p:sp>
        <p:nvSpPr>
          <p:cNvPr id="8" name="TextBox 7">
            <a:extLst>
              <a:ext uri="{FF2B5EF4-FFF2-40B4-BE49-F238E27FC236}">
                <a16:creationId xmlns:a16="http://schemas.microsoft.com/office/drawing/2014/main" id="{195DC8D7-8A84-36B9-F249-A82189819DA2}"/>
              </a:ext>
            </a:extLst>
          </p:cNvPr>
          <p:cNvSpPr txBox="1"/>
          <p:nvPr/>
        </p:nvSpPr>
        <p:spPr>
          <a:xfrm>
            <a:off x="5295568" y="3218314"/>
            <a:ext cx="3200400" cy="830997"/>
          </a:xfrm>
          <a:prstGeom prst="rect">
            <a:avLst/>
          </a:prstGeom>
          <a:noFill/>
        </p:spPr>
        <p:txBody>
          <a:bodyPr wrap="square">
            <a:spAutoFit/>
          </a:bodyPr>
          <a:lstStyle/>
          <a:p>
            <a:pPr algn="ctr"/>
            <a:r>
              <a:rPr lang="en-US" altLang="en-US" sz="2400" dirty="0"/>
              <a:t>The Blasius Similarity Solution</a:t>
            </a:r>
            <a:endParaRPr lang="en-US" dirty="0"/>
          </a:p>
        </p:txBody>
      </p:sp>
      <mc:AlternateContent xmlns:mc="http://schemas.openxmlformats.org/markup-compatibility/2006" xmlns:a14="http://schemas.microsoft.com/office/drawing/2010/main">
        <mc:Choice Requires="a14">
          <p:sp>
            <p:nvSpPr>
              <p:cNvPr id="9" name="Object 7">
                <a:extLst>
                  <a:ext uri="{FF2B5EF4-FFF2-40B4-BE49-F238E27FC236}">
                    <a16:creationId xmlns:a16="http://schemas.microsoft.com/office/drawing/2014/main" id="{62D1996C-01D0-F903-061B-18EF91A29CF8}"/>
                  </a:ext>
                </a:extLst>
              </p:cNvPr>
              <p:cNvSpPr txBox="1"/>
              <p:nvPr/>
            </p:nvSpPr>
            <p:spPr bwMode="auto">
              <a:xfrm>
                <a:off x="5452270" y="5345037"/>
                <a:ext cx="3200401" cy="914680"/>
              </a:xfrm>
              <a:prstGeom prst="rect">
                <a:avLst/>
              </a:prstGeom>
              <a:noFill/>
              <a:ln w="25400" algn="ctr">
                <a:solidFill>
                  <a:srgbClr val="FF0000"/>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i="1">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𝐹</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i="1">
                          <a:solidFill>
                            <a:srgbClr val="000000"/>
                          </a:solidFill>
                          <a:latin typeface="Cambria Math" panose="02040503050406030204" pitchFamily="18" charset="0"/>
                        </a:rPr>
                        <m:t>=0 </m:t>
                      </m:r>
                    </m:oMath>
                  </m:oMathPara>
                </a14:m>
                <a:endParaRPr lang="en-US" i="1" dirty="0">
                  <a:solidFill>
                    <a:srgbClr val="00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&gt;</m:t>
                      </m:r>
                      <m:r>
                        <a:rPr lang="en-US" i="1">
                          <a:solidFill>
                            <a:srgbClr val="000000"/>
                          </a:solidFill>
                          <a:latin typeface="Cambria Math" panose="02040503050406030204" pitchFamily="18" charset="0"/>
                        </a:rPr>
                        <m:t>𝛿</m:t>
                      </m:r>
                      <m:r>
                        <a:rPr lang="en-US" i="1">
                          <a:solidFill>
                            <a:srgbClr val="000000"/>
                          </a:solidFill>
                          <a:latin typeface="Cambria Math" panose="02040503050406030204" pitchFamily="18" charset="0"/>
                        </a:rPr>
                        <m:t>)=1</m:t>
                      </m:r>
                    </m:oMath>
                  </m:oMathPara>
                </a14:m>
                <a:endParaRPr lang="en-US" dirty="0"/>
              </a:p>
            </p:txBody>
          </p:sp>
        </mc:Choice>
        <mc:Fallback xmlns="">
          <p:sp>
            <p:nvSpPr>
              <p:cNvPr id="9" name="Object 7">
                <a:extLst>
                  <a:ext uri="{FF2B5EF4-FFF2-40B4-BE49-F238E27FC236}">
                    <a16:creationId xmlns:a16="http://schemas.microsoft.com/office/drawing/2014/main" id="{62D1996C-01D0-F903-061B-18EF91A29CF8}"/>
                  </a:ext>
                </a:extLst>
              </p:cNvPr>
              <p:cNvSpPr txBox="1">
                <a:spLocks noRot="1" noChangeAspect="1" noMove="1" noResize="1" noEditPoints="1" noAdjustHandles="1" noChangeArrowheads="1" noChangeShapeType="1" noTextEdit="1"/>
              </p:cNvSpPr>
              <p:nvPr/>
            </p:nvSpPr>
            <p:spPr bwMode="auto">
              <a:xfrm>
                <a:off x="5452270" y="5345037"/>
                <a:ext cx="3200401" cy="914680"/>
              </a:xfrm>
              <a:prstGeom prst="rect">
                <a:avLst/>
              </a:prstGeom>
              <a:blipFill>
                <a:blip r:embed="rId9"/>
                <a:stretch>
                  <a:fillRect l="-1512"/>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Object 4">
                <a:extLst>
                  <a:ext uri="{FF2B5EF4-FFF2-40B4-BE49-F238E27FC236}">
                    <a16:creationId xmlns:a16="http://schemas.microsoft.com/office/drawing/2014/main" id="{B907309D-6F5F-D539-A030-CBD4B99E217F}"/>
                  </a:ext>
                </a:extLst>
              </p:cNvPr>
              <p:cNvSpPr txBox="1"/>
              <p:nvPr/>
            </p:nvSpPr>
            <p:spPr bwMode="auto">
              <a:xfrm>
                <a:off x="5938045" y="4807135"/>
                <a:ext cx="2228850" cy="430213"/>
              </a:xfrm>
              <a:prstGeom prst="rect">
                <a:avLst/>
              </a:prstGeom>
              <a:noFill/>
              <a:ln w="25400" algn="ctr">
                <a:solidFill>
                  <a:srgbClr val="FF0000"/>
                </a:solidFill>
                <a:miter lim="800000"/>
                <a:headEnd/>
                <a:tailEnd/>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smtClean="0">
                              <a:solidFill>
                                <a:srgbClr val="000000"/>
                              </a:solidFill>
                              <a:latin typeface="Cambria Math" panose="02040503050406030204" pitchFamily="18" charset="0"/>
                            </a:rPr>
                            <m:t>𝐹</m:t>
                          </m:r>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=0</m:t>
                      </m:r>
                    </m:oMath>
                  </m:oMathPara>
                </a14:m>
                <a:endParaRPr lang="en-US" dirty="0"/>
              </a:p>
            </p:txBody>
          </p:sp>
        </mc:Choice>
        <mc:Fallback xmlns="">
          <p:sp>
            <p:nvSpPr>
              <p:cNvPr id="10" name="Object 4">
                <a:extLst>
                  <a:ext uri="{FF2B5EF4-FFF2-40B4-BE49-F238E27FC236}">
                    <a16:creationId xmlns:a16="http://schemas.microsoft.com/office/drawing/2014/main" id="{B907309D-6F5F-D539-A030-CBD4B99E217F}"/>
                  </a:ext>
                </a:extLst>
              </p:cNvPr>
              <p:cNvSpPr txBox="1">
                <a:spLocks noRot="1" noChangeAspect="1" noMove="1" noResize="1" noEditPoints="1" noAdjustHandles="1" noChangeArrowheads="1" noChangeShapeType="1" noTextEdit="1"/>
              </p:cNvSpPr>
              <p:nvPr/>
            </p:nvSpPr>
            <p:spPr bwMode="auto">
              <a:xfrm>
                <a:off x="5938045" y="4807135"/>
                <a:ext cx="2228850" cy="430213"/>
              </a:xfrm>
              <a:prstGeom prst="rect">
                <a:avLst/>
              </a:prstGeom>
              <a:blipFill>
                <a:blip r:embed="rId10"/>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E6869CD-8686-7FEA-17C7-9CA8AC997527}"/>
                  </a:ext>
                </a:extLst>
              </p:cNvPr>
              <p:cNvSpPr txBox="1"/>
              <p:nvPr/>
            </p:nvSpPr>
            <p:spPr>
              <a:xfrm>
                <a:off x="6018246" y="6259810"/>
                <a:ext cx="2068451" cy="461665"/>
              </a:xfrm>
              <a:prstGeom prst="rect">
                <a:avLst/>
              </a:prstGeom>
              <a:noFill/>
            </p:spPr>
            <p:txBody>
              <a:bodyPr wrap="none" rtlCol="0">
                <a:spAutoFit/>
              </a:bodyPr>
              <a:lstStyle/>
              <a:p>
                <a:r>
                  <a:rPr lang="en-US" dirty="0"/>
                  <a:t>Solve for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F</m:t>
                    </m:r>
                    <m:d>
                      <m:dPr>
                        <m:ctrlPr>
                          <a:rPr lang="en-US" i="1">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rPr>
                          <m:t>𝜂</m:t>
                        </m:r>
                      </m:e>
                    </m:d>
                  </m:oMath>
                </a14:m>
                <a:r>
                  <a:rPr lang="en-US" dirty="0"/>
                  <a:t> </a:t>
                </a:r>
              </a:p>
            </p:txBody>
          </p:sp>
        </mc:Choice>
        <mc:Fallback xmlns="">
          <p:sp>
            <p:nvSpPr>
              <p:cNvPr id="2" name="TextBox 1">
                <a:extLst>
                  <a:ext uri="{FF2B5EF4-FFF2-40B4-BE49-F238E27FC236}">
                    <a16:creationId xmlns:a16="http://schemas.microsoft.com/office/drawing/2014/main" id="{AE6869CD-8686-7FEA-17C7-9CA8AC997527}"/>
                  </a:ext>
                </a:extLst>
              </p:cNvPr>
              <p:cNvSpPr txBox="1">
                <a:spLocks noRot="1" noChangeAspect="1" noMove="1" noResize="1" noEditPoints="1" noAdjustHandles="1" noChangeArrowheads="1" noChangeShapeType="1" noTextEdit="1"/>
              </p:cNvSpPr>
              <p:nvPr/>
            </p:nvSpPr>
            <p:spPr>
              <a:xfrm>
                <a:off x="6018246" y="6259810"/>
                <a:ext cx="2068451" cy="461665"/>
              </a:xfrm>
              <a:prstGeom prst="rect">
                <a:avLst/>
              </a:prstGeom>
              <a:blipFill>
                <a:blip r:embed="rId11"/>
                <a:stretch>
                  <a:fillRect l="-4412" t="-10526"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70CD1C3-F58C-7431-4149-AFC9A0C4A03E}"/>
                  </a:ext>
                </a:extLst>
              </p:cNvPr>
              <p:cNvSpPr txBox="1"/>
              <p:nvPr/>
            </p:nvSpPr>
            <p:spPr>
              <a:xfrm>
                <a:off x="762000" y="6324600"/>
                <a:ext cx="2080506" cy="461665"/>
              </a:xfrm>
              <a:prstGeom prst="rect">
                <a:avLst/>
              </a:prstGeom>
              <a:noFill/>
            </p:spPr>
            <p:txBody>
              <a:bodyPr wrap="none" rtlCol="0">
                <a:spAutoFit/>
              </a:bodyPr>
              <a:lstStyle/>
              <a:p>
                <a:r>
                  <a:rPr lang="en-US" dirty="0"/>
                  <a:t>Solve for </a:t>
                </a:r>
                <a14:m>
                  <m:oMath xmlns:m="http://schemas.openxmlformats.org/officeDocument/2006/math">
                    <m:r>
                      <a:rPr lang="en-US" i="1">
                        <a:latin typeface="Cambria Math" panose="02040503050406030204" pitchFamily="18" charset="0"/>
                        <a:ea typeface="Cambria Math" panose="02040503050406030204" pitchFamily="18" charset="0"/>
                      </a:rPr>
                      <m:t>𝛿</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oMath>
                </a14:m>
                <a:r>
                  <a:rPr lang="en-US" dirty="0"/>
                  <a:t> </a:t>
                </a:r>
              </a:p>
            </p:txBody>
          </p:sp>
        </mc:Choice>
        <mc:Fallback xmlns="">
          <p:sp>
            <p:nvSpPr>
              <p:cNvPr id="5" name="TextBox 4">
                <a:extLst>
                  <a:ext uri="{FF2B5EF4-FFF2-40B4-BE49-F238E27FC236}">
                    <a16:creationId xmlns:a16="http://schemas.microsoft.com/office/drawing/2014/main" id="{370CD1C3-F58C-7431-4149-AFC9A0C4A03E}"/>
                  </a:ext>
                </a:extLst>
              </p:cNvPr>
              <p:cNvSpPr txBox="1">
                <a:spLocks noRot="1" noChangeAspect="1" noMove="1" noResize="1" noEditPoints="1" noAdjustHandles="1" noChangeArrowheads="1" noChangeShapeType="1" noTextEdit="1"/>
              </p:cNvSpPr>
              <p:nvPr/>
            </p:nvSpPr>
            <p:spPr>
              <a:xfrm>
                <a:off x="762000" y="6324600"/>
                <a:ext cx="2080506" cy="461665"/>
              </a:xfrm>
              <a:prstGeom prst="rect">
                <a:avLst/>
              </a:prstGeom>
              <a:blipFill>
                <a:blip r:embed="rId12"/>
                <a:stretch>
                  <a:fillRect l="-4399" t="-10667" b="-29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bject 2">
                <a:extLst>
                  <a:ext uri="{FF2B5EF4-FFF2-40B4-BE49-F238E27FC236}">
                    <a16:creationId xmlns:a16="http://schemas.microsoft.com/office/drawing/2014/main" id="{ADB9240A-38A9-D6BD-C5EB-E6B309995F95}"/>
                  </a:ext>
                </a:extLst>
              </p:cNvPr>
              <p:cNvSpPr txBox="1"/>
              <p:nvPr/>
            </p:nvSpPr>
            <p:spPr bwMode="auto">
              <a:xfrm>
                <a:off x="4616502" y="3684725"/>
                <a:ext cx="4352749" cy="1122363"/>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𝜓</m:t>
                      </m:r>
                      <m:r>
                        <a:rPr lang="en-US" i="1">
                          <a:solidFill>
                            <a:srgbClr val="000000"/>
                          </a:solidFill>
                          <a:latin typeface="Cambria Math" panose="02040503050406030204" pitchFamily="18" charset="0"/>
                        </a:rPr>
                        <m:t>=</m:t>
                      </m:r>
                      <m:rad>
                        <m:radPr>
                          <m:degHide m:val="on"/>
                          <m:ctrlPr>
                            <a:rPr lang="en-US" i="1">
                              <a:solidFill>
                                <a:srgbClr val="000000"/>
                              </a:solidFill>
                              <a:latin typeface="Cambria Math" panose="02040503050406030204" pitchFamily="18" charset="0"/>
                            </a:rPr>
                          </m:ctrlPr>
                        </m:radPr>
                        <m:deg/>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e>
                      </m:rad>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𝐹</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) , </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7" name="Object 2">
                <a:extLst>
                  <a:ext uri="{FF2B5EF4-FFF2-40B4-BE49-F238E27FC236}">
                    <a16:creationId xmlns:a16="http://schemas.microsoft.com/office/drawing/2014/main" id="{ADB9240A-38A9-D6BD-C5EB-E6B309995F95}"/>
                  </a:ext>
                </a:extLst>
              </p:cNvPr>
              <p:cNvSpPr txBox="1">
                <a:spLocks noRot="1" noChangeAspect="1" noMove="1" noResize="1" noEditPoints="1" noAdjustHandles="1" noChangeArrowheads="1" noChangeShapeType="1" noTextEdit="1"/>
              </p:cNvSpPr>
              <p:nvPr/>
            </p:nvSpPr>
            <p:spPr bwMode="auto">
              <a:xfrm>
                <a:off x="4616502" y="3684725"/>
                <a:ext cx="4352749" cy="1122363"/>
              </a:xfrm>
              <a:prstGeom prst="rect">
                <a:avLst/>
              </a:prstGeom>
              <a:blipFill>
                <a:blip r:embed="rId13"/>
                <a:stretch>
                  <a:fillRect b="-541"/>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10"/>
                                        </p:tgtEl>
                                        <p:attrNameLst>
                                          <p:attrName>style.visibility</p:attrName>
                                        </p:attrNameLst>
                                      </p:cBhvr>
                                      <p:to>
                                        <p:strVal val="visible"/>
                                      </p:to>
                                    </p:set>
                                    <p:anim calcmode="lin" valueType="num">
                                      <p:cBhvr additive="base">
                                        <p:cTn id="7" dur="500" fill="hold"/>
                                        <p:tgtEl>
                                          <p:spTgt spid="8210"/>
                                        </p:tgtEl>
                                        <p:attrNameLst>
                                          <p:attrName>ppt_x</p:attrName>
                                        </p:attrNameLst>
                                      </p:cBhvr>
                                      <p:tavLst>
                                        <p:tav tm="0">
                                          <p:val>
                                            <p:strVal val="#ppt_x"/>
                                          </p:val>
                                        </p:tav>
                                        <p:tav tm="100000">
                                          <p:val>
                                            <p:strVal val="#ppt_x"/>
                                          </p:val>
                                        </p:tav>
                                      </p:tavLst>
                                    </p:anim>
                                    <p:anim calcmode="lin" valueType="num">
                                      <p:cBhvr additive="base">
                                        <p:cTn id="8" dur="500" fill="hold"/>
                                        <p:tgtEl>
                                          <p:spTgt spid="82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211"/>
                                        </p:tgtEl>
                                        <p:attrNameLst>
                                          <p:attrName>style.visibility</p:attrName>
                                        </p:attrNameLst>
                                      </p:cBhvr>
                                      <p:to>
                                        <p:strVal val="visible"/>
                                      </p:to>
                                    </p:set>
                                    <p:anim calcmode="lin" valueType="num">
                                      <p:cBhvr additive="base">
                                        <p:cTn id="11" dur="500" fill="hold"/>
                                        <p:tgtEl>
                                          <p:spTgt spid="8211"/>
                                        </p:tgtEl>
                                        <p:attrNameLst>
                                          <p:attrName>ppt_x</p:attrName>
                                        </p:attrNameLst>
                                      </p:cBhvr>
                                      <p:tavLst>
                                        <p:tav tm="0">
                                          <p:val>
                                            <p:strVal val="#ppt_x"/>
                                          </p:val>
                                        </p:tav>
                                        <p:tav tm="100000">
                                          <p:val>
                                            <p:strVal val="#ppt_x"/>
                                          </p:val>
                                        </p:tav>
                                      </p:tavLst>
                                    </p:anim>
                                    <p:anim calcmode="lin" valueType="num">
                                      <p:cBhvr additive="base">
                                        <p:cTn id="12" dur="500" fill="hold"/>
                                        <p:tgtEl>
                                          <p:spTgt spid="8211"/>
                                        </p:tgtEl>
                                        <p:attrNameLst>
                                          <p:attrName>ppt_y</p:attrName>
                                        </p:attrNameLst>
                                      </p:cBhvr>
                                      <p:tavLst>
                                        <p:tav tm="0">
                                          <p:val>
                                            <p:strVal val="1+#ppt_h/2"/>
                                          </p:val>
                                        </p:tav>
                                        <p:tav tm="100000">
                                          <p:val>
                                            <p:strVal val="#ppt_y"/>
                                          </p:val>
                                        </p:tav>
                                      </p:tavLst>
                                    </p:anim>
                                  </p:childTnLst>
                                </p:cTn>
                              </p:par>
                              <p:par>
                                <p:cTn id="13" presetID="2" presetClass="entr" presetSubtype="4"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612"/>
                                        </p:tgtEl>
                                        <p:attrNameLst>
                                          <p:attrName>style.visibility</p:attrName>
                                        </p:attrNameLst>
                                      </p:cBhvr>
                                      <p:to>
                                        <p:strVal val="visible"/>
                                      </p:to>
                                    </p:set>
                                    <p:anim calcmode="lin" valueType="num">
                                      <p:cBhvr additive="base">
                                        <p:cTn id="19" dur="500" fill="hold"/>
                                        <p:tgtEl>
                                          <p:spTgt spid="25612"/>
                                        </p:tgtEl>
                                        <p:attrNameLst>
                                          <p:attrName>ppt_x</p:attrName>
                                        </p:attrNameLst>
                                      </p:cBhvr>
                                      <p:tavLst>
                                        <p:tav tm="0">
                                          <p:val>
                                            <p:strVal val="#ppt_x"/>
                                          </p:val>
                                        </p:tav>
                                        <p:tav tm="100000">
                                          <p:val>
                                            <p:strVal val="#ppt_x"/>
                                          </p:val>
                                        </p:tav>
                                      </p:tavLst>
                                    </p:anim>
                                    <p:anim calcmode="lin" valueType="num">
                                      <p:cBhvr additive="base">
                                        <p:cTn id="20" dur="500" fill="hold"/>
                                        <p:tgtEl>
                                          <p:spTgt spid="256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0" grpId="0" animBg="1"/>
      <p:bldP spid="8211" grpId="0" animBg="1"/>
      <p:bldP spid="17" grpId="0"/>
      <p:bldP spid="17" grpId="1"/>
      <p:bldP spid="25612" grpId="0" animBg="1"/>
      <p:bldP spid="3" grpId="0"/>
      <p:bldP spid="4" grpId="0"/>
      <p:bldP spid="6" grpId="0"/>
      <p:bldP spid="8" grpId="0"/>
      <p:bldP spid="9" grpId="0" animBg="1"/>
      <p:bldP spid="10" grpId="0" animBg="1"/>
      <p:bldP spid="2" grpId="0"/>
      <p:bldP spid="5"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2B74-80D5-EB9F-11F2-24EAE6708039}"/>
              </a:ext>
            </a:extLst>
          </p:cNvPr>
          <p:cNvSpPr>
            <a:spLocks noGrp="1"/>
          </p:cNvSpPr>
          <p:nvPr>
            <p:ph type="title"/>
          </p:nvPr>
        </p:nvSpPr>
        <p:spPr>
          <a:xfrm>
            <a:off x="1143000" y="76200"/>
            <a:ext cx="7772400" cy="1143000"/>
          </a:xfrm>
        </p:spPr>
        <p:txBody>
          <a:bodyPr/>
          <a:lstStyle/>
          <a:p>
            <a:r>
              <a:rPr lang="en-US" sz="2800" dirty="0"/>
              <a:t>Solution of Momentum Blasius Equation</a:t>
            </a:r>
            <a:endParaRPr lang="en-IN"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9136CEE-A3F3-4E61-9F6F-099B757CEF45}"/>
                  </a:ext>
                </a:extLst>
              </p:cNvPr>
              <p:cNvSpPr>
                <a:spLocks noGrp="1"/>
              </p:cNvSpPr>
              <p:nvPr>
                <p:ph idx="1"/>
              </p:nvPr>
            </p:nvSpPr>
            <p:spPr>
              <a:xfrm>
                <a:off x="585866" y="1257300"/>
                <a:ext cx="8305800" cy="5488421"/>
              </a:xfrm>
            </p:spPr>
            <p:txBody>
              <a:bodyPr/>
              <a:lstStyle/>
              <a:p>
                <a:pPr marL="0" indent="0" algn="ctr">
                  <a:buNone/>
                </a:pPr>
                <a14:m>
                  <m:oMath xmlns:m="http://schemas.openxmlformats.org/officeDocument/2006/math">
                    <m:r>
                      <a:rPr lang="en-IN" sz="2800" i="1" smtClean="0">
                        <a:solidFill>
                          <a:srgbClr val="000000"/>
                        </a:solidFill>
                        <a:latin typeface="Cambria Math" panose="02040503050406030204" pitchFamily="18" charset="0"/>
                      </a:rPr>
                      <m:t>2</m:t>
                    </m:r>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𝐹</m:t>
                    </m:r>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r>
                      <a:rPr lang="en-IN" sz="2800" i="1">
                        <a:solidFill>
                          <a:srgbClr val="000000"/>
                        </a:solidFill>
                        <a:latin typeface="Cambria Math" panose="02040503050406030204" pitchFamily="18" charset="0"/>
                      </a:rPr>
                      <m:t>=0</m:t>
                    </m:r>
                  </m:oMath>
                </a14:m>
                <a:r>
                  <a:rPr lang="en-IN" sz="2800" dirty="0"/>
                  <a:t>         </a:t>
                </a:r>
                <a14:m>
                  <m:oMath xmlns:m="http://schemas.openxmlformats.org/officeDocument/2006/math">
                    <m:r>
                      <a:rPr lang="en-IN" sz="2800" dirty="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ea typeface="Cambria Math" panose="02040503050406030204" pitchFamily="18" charset="0"/>
                      </a:rPr>
                      <m:t> </m:t>
                    </m:r>
                    <m:f>
                      <m:fPr>
                        <m:ctrlPr>
                          <a:rPr lang="en-IN" sz="2800" i="1">
                            <a:solidFill>
                              <a:srgbClr val="000000"/>
                            </a:solidFill>
                            <a:latin typeface="Cambria Math" panose="02040503050406030204" pitchFamily="18" charset="0"/>
                          </a:rPr>
                        </m:ctrlPr>
                      </m:fPr>
                      <m:num>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num>
                      <m:den>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den>
                    </m:f>
                    <m:r>
                      <a:rPr lang="en-US" sz="2800" i="1">
                        <a:solidFill>
                          <a:srgbClr val="000000"/>
                        </a:solidFill>
                        <a:latin typeface="Cambria Math" panose="02040503050406030204" pitchFamily="18" charset="0"/>
                      </a:rPr>
                      <m:t>=−</m:t>
                    </m:r>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oMath>
                </a14:m>
                <a:endParaRPr lang="en-IN" sz="2800" dirty="0"/>
              </a:p>
              <a:p>
                <a:r>
                  <a:rPr lang="en-IN" sz="2800" dirty="0"/>
                  <a:t>Integrate above equation to get:</a:t>
                </a:r>
              </a:p>
              <a:p>
                <a:pPr marL="0" indent="0">
                  <a:buNone/>
                </a:pPr>
                <a14:m>
                  <m:oMathPara xmlns:m="http://schemas.openxmlformats.org/officeDocument/2006/math">
                    <m:oMathParaPr>
                      <m:jc m:val="centerGroup"/>
                    </m:oMathParaPr>
                    <m:oMath xmlns:m="http://schemas.openxmlformats.org/officeDocument/2006/math">
                      <m:nary>
                        <m:naryPr>
                          <m:limLoc m:val="undOvr"/>
                          <m:ctrlPr>
                            <a:rPr lang="en-IN" sz="2800" i="1">
                              <a:solidFill>
                                <a:srgbClr val="000000"/>
                              </a:solidFill>
                              <a:latin typeface="Cambria Math" panose="02040503050406030204" pitchFamily="18" charset="0"/>
                            </a:rPr>
                          </m:ctrlPr>
                        </m:naryPr>
                        <m:sub>
                          <m:r>
                            <m:rPr>
                              <m:brk m:alnAt="24"/>
                            </m:rPr>
                            <a:rPr lang="en-US" sz="2800" b="0" i="1" smtClean="0">
                              <a:solidFill>
                                <a:srgbClr val="000000"/>
                              </a:solidFill>
                              <a:latin typeface="Cambria Math" panose="02040503050406030204" pitchFamily="18" charset="0"/>
                            </a:rPr>
                            <m:t>0</m:t>
                          </m:r>
                        </m:sub>
                        <m:sup>
                          <m:r>
                            <a:rPr lang="en-IN" sz="2800" i="1" smtClean="0">
                              <a:solidFill>
                                <a:srgbClr val="000000"/>
                              </a:solidFill>
                              <a:latin typeface="Cambria Math" panose="02040503050406030204" pitchFamily="18" charset="0"/>
                              <a:ea typeface="Cambria Math" panose="02040503050406030204" pitchFamily="18" charset="0"/>
                            </a:rPr>
                            <m:t>𝜂</m:t>
                          </m:r>
                        </m:sup>
                        <m:e>
                          <m:f>
                            <m:fPr>
                              <m:ctrlPr>
                                <a:rPr lang="en-IN" sz="2800" i="1">
                                  <a:solidFill>
                                    <a:srgbClr val="000000"/>
                                  </a:solidFill>
                                  <a:latin typeface="Cambria Math" panose="02040503050406030204" pitchFamily="18" charset="0"/>
                                </a:rPr>
                              </m:ctrlPr>
                            </m:fPr>
                            <m:num>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num>
                            <m:den>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r>
                        <a:rPr lang="en-IN" sz="2800" i="1">
                          <a:solidFill>
                            <a:srgbClr val="000000"/>
                          </a:solidFill>
                          <a:latin typeface="Cambria Math" panose="02040503050406030204" pitchFamily="18" charset="0"/>
                        </a:rPr>
                        <m:t> </m:t>
                      </m:r>
                      <m:r>
                        <a:rPr lang="en-US" sz="2800" b="0" i="1" smtClean="0">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oMath>
                  </m:oMathPara>
                </a14:m>
                <a:endParaRPr lang="en-US" sz="2800" dirty="0">
                  <a:solidFill>
                    <a:srgbClr val="000000"/>
                  </a:solidFill>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𝑙𝑛</m:t>
                      </m:r>
                      <m:d>
                        <m:dPr>
                          <m:begChr m:val="{"/>
                          <m:endChr m:val="}"/>
                          <m:ctrlPr>
                            <a:rPr lang="en-US" sz="2800" b="0" i="1" smtClean="0">
                              <a:latin typeface="Cambria Math" panose="02040503050406030204" pitchFamily="18" charset="0"/>
                            </a:rPr>
                          </m:ctrlPr>
                        </m:dPr>
                        <m:e>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e>
                      </m:d>
                      <m:r>
                        <a:rPr lang="en-US" sz="2800" b="0" i="1" smtClean="0">
                          <a:solidFill>
                            <a:srgbClr val="000000"/>
                          </a:solidFill>
                          <a:latin typeface="Cambria Math" panose="02040503050406030204" pitchFamily="18" charset="0"/>
                        </a:rPr>
                        <m:t>=</m:t>
                      </m:r>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r>
                        <a:rPr lang="en-US" sz="2800" i="1">
                          <a:solidFill>
                            <a:srgbClr val="000000"/>
                          </a:solidFill>
                          <a:latin typeface="Cambria Math" panose="02040503050406030204" pitchFamily="18" charset="0"/>
                          <a:ea typeface="Cambria Math" panose="02040503050406030204" pitchFamily="18" charset="0"/>
                        </a:rPr>
                        <m:t>+</m:t>
                      </m:r>
                      <m:r>
                        <a:rPr lang="en-US" sz="2800" i="1">
                          <a:solidFill>
                            <a:srgbClr val="000000"/>
                          </a:solidFill>
                          <a:latin typeface="Cambria Math" panose="02040503050406030204" pitchFamily="18" charset="0"/>
                          <a:ea typeface="Cambria Math" panose="02040503050406030204" pitchFamily="18" charset="0"/>
                        </a:rPr>
                        <m:t>𝐶</m:t>
                      </m:r>
                      <m:r>
                        <a:rPr lang="en-US" sz="2800" b="0" i="0" smtClean="0">
                          <a:solidFill>
                            <a:srgbClr val="000000"/>
                          </a:solidFill>
                          <a:latin typeface="Cambria Math" panose="02040503050406030204" pitchFamily="18" charset="0"/>
                          <a:ea typeface="Cambria Math" panose="02040503050406030204" pitchFamily="18" charset="0"/>
                        </a:rPr>
                        <m:t>    </m:t>
                      </m:r>
                      <m:r>
                        <a:rPr lang="en-US" sz="2800" b="0" i="1" smtClean="0">
                          <a:solidFill>
                            <a:srgbClr val="000000"/>
                          </a:solidFill>
                          <a:latin typeface="Cambria Math" panose="02040503050406030204" pitchFamily="18" charset="0"/>
                          <a:ea typeface="Cambria Math" panose="02040503050406030204" pitchFamily="18" charset="0"/>
                        </a:rPr>
                        <m:t>→</m:t>
                      </m:r>
                      <m:sSup>
                        <m:sSupPr>
                          <m:ctrlPr>
                            <a:rPr lang="en-IN" sz="2800" i="1">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r>
                        <a:rPr lang="en-US" sz="2800" b="0" i="1" smtClean="0">
                          <a:solidFill>
                            <a:srgbClr val="000000"/>
                          </a:solidFill>
                          <a:latin typeface="Cambria Math" panose="02040503050406030204" pitchFamily="18" charset="0"/>
                        </a:rPr>
                        <m:t>=</m:t>
                      </m:r>
                      <m:sSub>
                        <m:sSubPr>
                          <m:ctrlPr>
                            <a:rPr lang="en-US" sz="2800" b="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𝐶</m:t>
                          </m:r>
                        </m:e>
                        <m:sub>
                          <m:r>
                            <a:rPr lang="en-US" sz="2800" b="0" i="1" smtClean="0">
                              <a:solidFill>
                                <a:srgbClr val="000000"/>
                              </a:solidFill>
                              <a:latin typeface="Cambria Math" panose="02040503050406030204" pitchFamily="18" charset="0"/>
                            </a:rPr>
                            <m:t>1</m:t>
                          </m:r>
                        </m:sub>
                      </m:sSub>
                      <m:sSup>
                        <m:sSupPr>
                          <m:ctrlPr>
                            <a:rPr lang="en-US" sz="2800" b="0" i="1" smtClean="0">
                              <a:solidFill>
                                <a:srgbClr val="000000"/>
                              </a:solidFill>
                              <a:latin typeface="Cambria Math" panose="02040503050406030204" pitchFamily="18" charset="0"/>
                            </a:rPr>
                          </m:ctrlPr>
                        </m:sSupPr>
                        <m:e>
                          <m:r>
                            <a:rPr lang="en-US" sz="2800" b="0" i="1" smtClean="0">
                              <a:solidFill>
                                <a:srgbClr val="000000"/>
                              </a:solidFill>
                              <a:latin typeface="Cambria Math" panose="02040503050406030204" pitchFamily="18" charset="0"/>
                            </a:rPr>
                            <m:t>𝑒</m:t>
                          </m:r>
                        </m:e>
                        <m:sup>
                          <m:d>
                            <m:dPr>
                              <m:begChr m:val="{"/>
                              <m:endChr m:val="}"/>
                              <m:ctrlPr>
                                <a:rPr lang="en-US" sz="2800" b="0" i="1" smtClean="0">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oMath>
                  </m:oMathPara>
                </a14:m>
                <a:endParaRPr lang="en-IN" sz="2800" dirty="0"/>
              </a:p>
              <a:p>
                <a:r>
                  <a:rPr lang="en-IN" sz="2800" dirty="0"/>
                  <a:t>Integrate above equation again</a:t>
                </a:r>
              </a:p>
              <a:p>
                <a:pPr marL="0" indent="0">
                  <a:buNone/>
                </a:pPr>
                <a14:m>
                  <m:oMathPara xmlns:m="http://schemas.openxmlformats.org/officeDocument/2006/math">
                    <m:oMathParaPr>
                      <m:jc m:val="centerGroup"/>
                    </m:oMathParaPr>
                    <m:oMath xmlns:m="http://schemas.openxmlformats.org/officeDocument/2006/math">
                      <m:sSup>
                        <m:sSupPr>
                          <m:ctrlPr>
                            <a:rPr lang="en-IN" sz="2800" i="1" smtClean="0">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US" sz="2800" b="0" i="1" smtClean="0">
                              <a:solidFill>
                                <a:srgbClr val="000000"/>
                              </a:solidFill>
                              <a:latin typeface="Cambria Math" panose="02040503050406030204" pitchFamily="18" charset="0"/>
                            </a:rPr>
                            <m:t>′</m:t>
                          </m:r>
                        </m:sup>
                      </m:sSup>
                      <m:r>
                        <a:rPr lang="en-US" sz="2800" b="0" i="1" smtClean="0">
                          <a:solidFill>
                            <a:srgbClr val="000000"/>
                          </a:solidFill>
                          <a:latin typeface="Cambria Math" panose="02040503050406030204" pitchFamily="18" charset="0"/>
                        </a:rPr>
                        <m:t>=</m:t>
                      </m:r>
                      <m:sSub>
                        <m:sSubPr>
                          <m:ctrlPr>
                            <a:rPr lang="en-US" sz="2800" b="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𝐶</m:t>
                          </m:r>
                        </m:e>
                        <m:sub>
                          <m:r>
                            <a:rPr lang="en-US" sz="2800" b="0" i="1" smtClean="0">
                              <a:solidFill>
                                <a:srgbClr val="000000"/>
                              </a:solidFill>
                              <a:latin typeface="Cambria Math" panose="02040503050406030204" pitchFamily="18" charset="0"/>
                            </a:rPr>
                            <m:t>1</m:t>
                          </m:r>
                        </m:sub>
                      </m:sSub>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d>
                            <m:dPr>
                              <m:begChr m:val="["/>
                              <m:endChr m:val="]"/>
                              <m:ctrlPr>
                                <a:rPr lang="en-IN" sz="2800" i="1" smtClean="0">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r>
                        <a:rPr lang="en-US" sz="2800" b="0" i="1" smtClean="0">
                          <a:solidFill>
                            <a:srgbClr val="000000"/>
                          </a:solidFill>
                          <a:latin typeface="Cambria Math" panose="02040503050406030204" pitchFamily="18" charset="0"/>
                          <a:ea typeface="Cambria Math" panose="02040503050406030204" pitchFamily="18" charset="0"/>
                        </a:rPr>
                        <m:t>+</m:t>
                      </m:r>
                      <m:sSub>
                        <m:sSubPr>
                          <m:ctrlPr>
                            <a:rPr lang="en-US" sz="2800" b="0" i="1" smtClean="0">
                              <a:solidFill>
                                <a:srgbClr val="000000"/>
                              </a:solidFill>
                              <a:latin typeface="Cambria Math" panose="02040503050406030204" pitchFamily="18" charset="0"/>
                              <a:ea typeface="Cambria Math" panose="02040503050406030204" pitchFamily="18" charset="0"/>
                            </a:rPr>
                          </m:ctrlPr>
                        </m:sSubPr>
                        <m:e>
                          <m:r>
                            <a:rPr lang="en-US" sz="2800" b="0" i="1" smtClean="0">
                              <a:solidFill>
                                <a:srgbClr val="000000"/>
                              </a:solidFill>
                              <a:latin typeface="Cambria Math" panose="02040503050406030204" pitchFamily="18" charset="0"/>
                              <a:ea typeface="Cambria Math" panose="02040503050406030204" pitchFamily="18" charset="0"/>
                            </a:rPr>
                            <m:t>𝐶</m:t>
                          </m:r>
                        </m:e>
                        <m:sub>
                          <m:r>
                            <a:rPr lang="en-US" sz="2800" b="0" i="1" smtClean="0">
                              <a:solidFill>
                                <a:srgbClr val="000000"/>
                              </a:solidFill>
                              <a:latin typeface="Cambria Math" panose="02040503050406030204" pitchFamily="18" charset="0"/>
                              <a:ea typeface="Cambria Math" panose="02040503050406030204" pitchFamily="18" charset="0"/>
                            </a:rPr>
                            <m:t>2</m:t>
                          </m:r>
                        </m:sub>
                      </m:sSub>
                    </m:oMath>
                  </m:oMathPara>
                </a14:m>
                <a:endParaRPr lang="en-IN" sz="2800" dirty="0"/>
              </a:p>
              <a:p>
                <a:endParaRPr lang="en-IN" sz="2800" dirty="0"/>
              </a:p>
              <a:p>
                <a:endParaRPr lang="en-IN" sz="2800" dirty="0"/>
              </a:p>
            </p:txBody>
          </p:sp>
        </mc:Choice>
        <mc:Fallback xmlns="">
          <p:sp>
            <p:nvSpPr>
              <p:cNvPr id="3" name="Content Placeholder 2">
                <a:extLst>
                  <a:ext uri="{FF2B5EF4-FFF2-40B4-BE49-F238E27FC236}">
                    <a16:creationId xmlns:a16="http://schemas.microsoft.com/office/drawing/2014/main" id="{39136CEE-A3F3-4E61-9F6F-099B757CEF45}"/>
                  </a:ext>
                </a:extLst>
              </p:cNvPr>
              <p:cNvSpPr>
                <a:spLocks noGrp="1" noRot="1" noChangeAspect="1" noMove="1" noResize="1" noEditPoints="1" noAdjustHandles="1" noChangeArrowheads="1" noChangeShapeType="1" noTextEdit="1"/>
              </p:cNvSpPr>
              <p:nvPr>
                <p:ph idx="1"/>
              </p:nvPr>
            </p:nvSpPr>
            <p:spPr>
              <a:xfrm>
                <a:off x="585866" y="1257300"/>
                <a:ext cx="8305800" cy="5488421"/>
              </a:xfrm>
              <a:blipFill>
                <a:blip r:embed="rId2"/>
                <a:stretch>
                  <a:fillRect l="-1321"/>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2C3D6A51-5E79-073B-908A-CCED33E6E294}"/>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F8C2A47B-3379-C825-6C26-62806D6EBD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1104AE6C-E526-275F-3AFA-0C4942B68942}"/>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E02E1AD3-2AF4-0E9A-08A7-96D99EE92E18}"/>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BB5093C2-74E7-57DF-E338-6490A34CB5A8}"/>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ED0DE48B-8A92-5E12-4042-5EE56C74E3C8}"/>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35B7E216-FB24-1EB2-01A5-F51708E485D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AE470C59-035E-1FF6-AD08-BF8DBE2E157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7713ECF2-1EC9-75D4-21F1-F3F524810CEF}"/>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5C80F30A-559D-CCCC-3126-FC0BB87347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FC343C63-813E-7268-B2A1-4355B892C5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7645A12F-E992-5475-4614-FF878FDA4013}"/>
                      </a:ext>
                    </a:extLst>
                  </p:cNvPr>
                  <p:cNvGrpSpPr>
                    <a:grpSpLocks/>
                  </p:cNvGrpSpPr>
                  <p:nvPr/>
                </p:nvGrpSpPr>
                <p:grpSpPr bwMode="auto">
                  <a:xfrm>
                    <a:off x="144" y="0"/>
                    <a:ext cx="5616" cy="144"/>
                    <a:chOff x="96" y="-48"/>
                    <a:chExt cx="5520" cy="144"/>
                  </a:xfrm>
                </p:grpSpPr>
                <p:sp>
                  <p:nvSpPr>
                    <p:cNvPr id="34" name="Rectangle 33">
                      <a:extLst>
                        <a:ext uri="{FF2B5EF4-FFF2-40B4-BE49-F238E27FC236}">
                          <a16:creationId xmlns:a16="http://schemas.microsoft.com/office/drawing/2014/main" id="{BAA456D8-1B6F-F959-EA0D-780E4BA5C4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0C05DAC3-E37F-0FAD-7B68-9AEA5BAD0C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C72AD749-0A2C-5552-1D64-097FC1C6CFA1}"/>
                      </a:ext>
                    </a:extLst>
                  </p:cNvPr>
                  <p:cNvGrpSpPr>
                    <a:grpSpLocks/>
                  </p:cNvGrpSpPr>
                  <p:nvPr/>
                </p:nvGrpSpPr>
                <p:grpSpPr bwMode="auto">
                  <a:xfrm>
                    <a:off x="144" y="4234"/>
                    <a:ext cx="5616" cy="86"/>
                    <a:chOff x="96" y="4176"/>
                    <a:chExt cx="5520" cy="144"/>
                  </a:xfrm>
                </p:grpSpPr>
                <p:sp>
                  <p:nvSpPr>
                    <p:cNvPr id="32" name="Rectangle 31">
                      <a:extLst>
                        <a:ext uri="{FF2B5EF4-FFF2-40B4-BE49-F238E27FC236}">
                          <a16:creationId xmlns:a16="http://schemas.microsoft.com/office/drawing/2014/main" id="{2064F1F8-6BBA-98AB-E7E6-854741754A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8D7629BC-B192-72DF-9CBF-6C1DFE94D5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87693AB0-90F3-7149-8F46-E92BE700024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F0D912D2-0AC8-29D1-CCCE-F6EC96B84C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33581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B210A-7369-0E36-C2C9-C92CE671AB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4CB311-00CF-EA44-0028-366F64E6E1D5}"/>
              </a:ext>
            </a:extLst>
          </p:cNvPr>
          <p:cNvSpPr>
            <a:spLocks noGrp="1"/>
          </p:cNvSpPr>
          <p:nvPr>
            <p:ph type="title"/>
          </p:nvPr>
        </p:nvSpPr>
        <p:spPr>
          <a:xfrm>
            <a:off x="914400" y="76200"/>
            <a:ext cx="7772400" cy="1143000"/>
          </a:xfrm>
        </p:spPr>
        <p:txBody>
          <a:bodyPr/>
          <a:lstStyle/>
          <a:p>
            <a:r>
              <a:rPr lang="en-US" sz="2800" dirty="0"/>
              <a:t>Solution of Momentum ODE of BL</a:t>
            </a:r>
            <a:endParaRPr lang="en-IN"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089A80-EC7C-1511-4EC1-8A5BE1EDFEE8}"/>
                  </a:ext>
                </a:extLst>
              </p:cNvPr>
              <p:cNvSpPr>
                <a:spLocks noGrp="1"/>
              </p:cNvSpPr>
              <p:nvPr>
                <p:ph idx="1"/>
              </p:nvPr>
            </p:nvSpPr>
            <p:spPr>
              <a:xfrm>
                <a:off x="381000" y="1217180"/>
                <a:ext cx="8305800" cy="5412220"/>
              </a:xfrm>
            </p:spPr>
            <p:txBody>
              <a:bodyPr/>
              <a:lstStyle/>
              <a:p>
                <a:pPr marL="0" indent="0">
                  <a:buNone/>
                </a:pPr>
                <a14:m>
                  <m:oMathPara xmlns:m="http://schemas.openxmlformats.org/officeDocument/2006/math">
                    <m:oMathParaPr>
                      <m:jc m:val="centerGroup"/>
                    </m:oMathParaPr>
                    <m:oMath xmlns:m="http://schemas.openxmlformats.org/officeDocument/2006/math">
                      <m:sSup>
                        <m:sSupPr>
                          <m:ctrlPr>
                            <a:rPr lang="en-IN" sz="2800" i="1" smtClean="0">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US" sz="2800" b="0" i="1" smtClean="0">
                              <a:solidFill>
                                <a:srgbClr val="000000"/>
                              </a:solidFill>
                              <a:latin typeface="Cambria Math" panose="02040503050406030204" pitchFamily="18" charset="0"/>
                            </a:rPr>
                            <m:t>′</m:t>
                          </m:r>
                        </m:sup>
                      </m:sSup>
                      <m:r>
                        <a:rPr lang="en-US" sz="2800" b="0" i="1" smtClean="0">
                          <a:solidFill>
                            <a:srgbClr val="000000"/>
                          </a:solidFill>
                          <a:latin typeface="Cambria Math" panose="02040503050406030204" pitchFamily="18" charset="0"/>
                        </a:rPr>
                        <m:t>=</m:t>
                      </m:r>
                      <m:sSub>
                        <m:sSubPr>
                          <m:ctrlPr>
                            <a:rPr lang="en-US" sz="2800" b="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𝐶</m:t>
                          </m:r>
                        </m:e>
                        <m:sub>
                          <m:r>
                            <a:rPr lang="en-US" sz="2800" b="0" i="1" smtClean="0">
                              <a:solidFill>
                                <a:srgbClr val="000000"/>
                              </a:solidFill>
                              <a:latin typeface="Cambria Math" panose="02040503050406030204" pitchFamily="18" charset="0"/>
                            </a:rPr>
                            <m:t>1</m:t>
                          </m:r>
                        </m:sub>
                      </m:sSub>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d>
                            <m:dPr>
                              <m:begChr m:val="["/>
                              <m:endChr m:val="]"/>
                              <m:ctrlPr>
                                <a:rPr lang="en-IN" sz="2800" i="1" smtClean="0">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r>
                        <a:rPr lang="en-US" sz="2800" b="0" i="1" smtClean="0">
                          <a:solidFill>
                            <a:srgbClr val="000000"/>
                          </a:solidFill>
                          <a:latin typeface="Cambria Math" panose="02040503050406030204" pitchFamily="18" charset="0"/>
                          <a:ea typeface="Cambria Math" panose="02040503050406030204" pitchFamily="18" charset="0"/>
                        </a:rPr>
                        <m:t>+</m:t>
                      </m:r>
                      <m:sSub>
                        <m:sSubPr>
                          <m:ctrlPr>
                            <a:rPr lang="en-US" sz="2800" b="0" i="1" smtClean="0">
                              <a:solidFill>
                                <a:srgbClr val="000000"/>
                              </a:solidFill>
                              <a:latin typeface="Cambria Math" panose="02040503050406030204" pitchFamily="18" charset="0"/>
                              <a:ea typeface="Cambria Math" panose="02040503050406030204" pitchFamily="18" charset="0"/>
                            </a:rPr>
                          </m:ctrlPr>
                        </m:sSubPr>
                        <m:e>
                          <m:r>
                            <a:rPr lang="en-US" sz="2800" b="0" i="1" smtClean="0">
                              <a:solidFill>
                                <a:srgbClr val="000000"/>
                              </a:solidFill>
                              <a:latin typeface="Cambria Math" panose="02040503050406030204" pitchFamily="18" charset="0"/>
                              <a:ea typeface="Cambria Math" panose="02040503050406030204" pitchFamily="18" charset="0"/>
                            </a:rPr>
                            <m:t>𝐶</m:t>
                          </m:r>
                        </m:e>
                        <m:sub>
                          <m:r>
                            <a:rPr lang="en-US" sz="2800" b="0" i="1" smtClean="0">
                              <a:solidFill>
                                <a:srgbClr val="000000"/>
                              </a:solidFill>
                              <a:latin typeface="Cambria Math" panose="02040503050406030204" pitchFamily="18" charset="0"/>
                              <a:ea typeface="Cambria Math" panose="02040503050406030204" pitchFamily="18" charset="0"/>
                            </a:rPr>
                            <m:t>2</m:t>
                          </m:r>
                        </m:sub>
                      </m:sSub>
                    </m:oMath>
                  </m:oMathPara>
                </a14:m>
                <a:endParaRPr lang="en-IN" sz="2800" dirty="0"/>
              </a:p>
              <a:p>
                <a:r>
                  <a:rPr lang="en-IN" sz="2800" dirty="0"/>
                  <a:t>Use the boundary condition: </a:t>
                </a:r>
                <a14:m>
                  <m:oMath xmlns:m="http://schemas.openxmlformats.org/officeDocument/2006/math">
                    <m:sSup>
                      <m:sSupPr>
                        <m:ctrlPr>
                          <a:rPr lang="en-IN" sz="2000" i="1" smtClean="0">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𝐹</m:t>
                        </m:r>
                      </m:e>
                      <m:sup>
                        <m:r>
                          <a:rPr lang="en-IN" sz="2000" i="1">
                            <a:solidFill>
                              <a:srgbClr val="000000"/>
                            </a:solidFill>
                            <a:latin typeface="Cambria Math" panose="02040503050406030204" pitchFamily="18" charset="0"/>
                          </a:rPr>
                          <m:t>′</m:t>
                        </m:r>
                      </m:sup>
                    </m:sSup>
                    <m:r>
                      <a:rPr lang="en-IN" sz="2000" i="1">
                        <a:solidFill>
                          <a:srgbClr val="000000"/>
                        </a:solidFill>
                        <a:latin typeface="Cambria Math" panose="02040503050406030204" pitchFamily="18" charset="0"/>
                      </a:rPr>
                      <m:t>(0)=0</m:t>
                    </m:r>
                  </m:oMath>
                </a14:m>
                <a:endParaRPr lang="en-IN" sz="2800" dirty="0"/>
              </a:p>
              <a:p>
                <a14:m>
                  <m:oMath xmlns:m="http://schemas.openxmlformats.org/officeDocument/2006/math">
                    <m:r>
                      <a:rPr lang="en-IN" sz="2800" i="1" smtClean="0">
                        <a:latin typeface="Cambria Math" panose="02040503050406030204" pitchFamily="18" charset="0"/>
                        <a:ea typeface="Cambria Math" panose="02040503050406030204" pitchFamily="18" charset="0"/>
                      </a:rPr>
                      <m:t>∴</m:t>
                    </m:r>
                    <m:sSub>
                      <m:sSubPr>
                        <m:ctrlPr>
                          <a:rPr lang="en-IN"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𝐶</m:t>
                        </m:r>
                      </m:e>
                      <m:sub>
                        <m:r>
                          <a:rPr lang="en-US" sz="2800" b="0" i="1" smtClean="0">
                            <a:latin typeface="Cambria Math" panose="02040503050406030204" pitchFamily="18" charset="0"/>
                            <a:ea typeface="Cambria Math" panose="02040503050406030204" pitchFamily="18" charset="0"/>
                          </a:rPr>
                          <m:t>2</m:t>
                        </m:r>
                      </m:sub>
                    </m:sSub>
                    <m:r>
                      <a:rPr lang="en-US" sz="2800" b="0" i="1" smtClean="0">
                        <a:latin typeface="Cambria Math" panose="02040503050406030204" pitchFamily="18" charset="0"/>
                        <a:ea typeface="Cambria Math" panose="02040503050406030204" pitchFamily="18" charset="0"/>
                      </a:rPr>
                      <m:t>=0</m:t>
                    </m:r>
                  </m:oMath>
                </a14:m>
                <a:endParaRPr lang="en-IN" sz="2800" dirty="0"/>
              </a:p>
              <a:p>
                <a:pPr marL="0" indent="0">
                  <a:buNone/>
                </a:pPr>
                <a14:m>
                  <m:oMathPara xmlns:m="http://schemas.openxmlformats.org/officeDocument/2006/math">
                    <m:oMathParaPr>
                      <m:jc m:val="centerGroup"/>
                    </m:oMathParaPr>
                    <m:oMath xmlns:m="http://schemas.openxmlformats.org/officeDocument/2006/math">
                      <m:sSup>
                        <m:sSupPr>
                          <m:ctrlPr>
                            <a:rPr lang="en-IN" sz="2800" i="1" smtClean="0">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US" sz="2800" b="0" i="1" smtClean="0">
                              <a:solidFill>
                                <a:srgbClr val="000000"/>
                              </a:solidFill>
                              <a:latin typeface="Cambria Math" panose="02040503050406030204" pitchFamily="18" charset="0"/>
                            </a:rPr>
                            <m:t>′</m:t>
                          </m:r>
                        </m:sup>
                      </m:sSup>
                      <m:r>
                        <a:rPr lang="en-US" sz="2800" b="0" i="1" smtClean="0">
                          <a:solidFill>
                            <a:srgbClr val="000000"/>
                          </a:solidFill>
                          <a:latin typeface="Cambria Math" panose="02040503050406030204" pitchFamily="18" charset="0"/>
                        </a:rPr>
                        <m:t>=</m:t>
                      </m:r>
                      <m:sSub>
                        <m:sSubPr>
                          <m:ctrlPr>
                            <a:rPr lang="en-US" sz="2800" b="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𝐶</m:t>
                          </m:r>
                        </m:e>
                        <m:sub>
                          <m:r>
                            <a:rPr lang="en-US" sz="2800" b="0" i="1" smtClean="0">
                              <a:solidFill>
                                <a:srgbClr val="000000"/>
                              </a:solidFill>
                              <a:latin typeface="Cambria Math" panose="02040503050406030204" pitchFamily="18" charset="0"/>
                            </a:rPr>
                            <m:t>1</m:t>
                          </m:r>
                        </m:sub>
                      </m:sSub>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d>
                            <m:dPr>
                              <m:begChr m:val="["/>
                              <m:endChr m:val="]"/>
                              <m:ctrlPr>
                                <a:rPr lang="en-IN" sz="2800" i="1" smtClean="0">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oMath>
                  </m:oMathPara>
                </a14:m>
                <a:endParaRPr lang="en-IN" sz="2800" dirty="0"/>
              </a:p>
              <a:p>
                <a:r>
                  <a:rPr lang="en-IN" sz="2800" dirty="0"/>
                  <a:t>Use the other boundary condition: </a:t>
                </a:r>
                <a14:m>
                  <m:oMath xmlns:m="http://schemas.openxmlformats.org/officeDocument/2006/math">
                    <m:sSup>
                      <m:sSupPr>
                        <m:ctrlPr>
                          <a:rPr lang="en-IN" sz="2800" i="1" smtClean="0">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IN" sz="2800" i="1">
                            <a:solidFill>
                              <a:srgbClr val="000000"/>
                            </a:solidFill>
                            <a:latin typeface="Cambria Math" panose="02040503050406030204" pitchFamily="18" charset="0"/>
                          </a:rPr>
                          <m:t>′</m:t>
                        </m:r>
                      </m:sup>
                    </m:sSup>
                    <m:r>
                      <a:rPr lang="en-IN" sz="2800" i="1">
                        <a:solidFill>
                          <a:srgbClr val="000000"/>
                        </a:solidFill>
                        <a:latin typeface="Cambria Math" panose="02040503050406030204" pitchFamily="18" charset="0"/>
                      </a:rPr>
                      <m:t>(</m:t>
                    </m:r>
                    <m:r>
                      <a:rPr lang="en-IN" sz="2800" i="1" smtClean="0">
                        <a:solidFill>
                          <a:srgbClr val="000000"/>
                        </a:solidFill>
                        <a:latin typeface="Cambria Math" panose="02040503050406030204" pitchFamily="18" charset="0"/>
                        <a:ea typeface="Cambria Math" panose="02040503050406030204" pitchFamily="18" charset="0"/>
                      </a:rPr>
                      <m:t>∞</m:t>
                    </m:r>
                    <m:r>
                      <a:rPr lang="en-IN"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1</m:t>
                    </m:r>
                  </m:oMath>
                </a14:m>
                <a:endParaRPr lang="en-IN" sz="2800" dirty="0"/>
              </a:p>
              <a:p>
                <a:pPr marL="0" indent="0">
                  <a:buNone/>
                </a:pPr>
                <a14:m>
                  <m:oMathPara xmlns:m="http://schemas.openxmlformats.org/officeDocument/2006/math">
                    <m:oMathParaPr>
                      <m:jc m:val="centerGroup"/>
                    </m:oMathParaPr>
                    <m:oMath xmlns:m="http://schemas.openxmlformats.org/officeDocument/2006/math">
                      <m:r>
                        <a:rPr lang="en-US" sz="2800" b="0" i="1" smtClean="0">
                          <a:solidFill>
                            <a:srgbClr val="000000"/>
                          </a:solidFill>
                          <a:latin typeface="Cambria Math" panose="02040503050406030204" pitchFamily="18" charset="0"/>
                        </a:rPr>
                        <m:t>1=</m:t>
                      </m:r>
                      <m:sSub>
                        <m:sSubPr>
                          <m:ctrlPr>
                            <a:rPr lang="en-US" sz="2800" b="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𝐶</m:t>
                          </m:r>
                        </m:e>
                        <m:sub>
                          <m:r>
                            <a:rPr lang="en-US" sz="2800" b="0" i="1" smtClean="0">
                              <a:solidFill>
                                <a:srgbClr val="000000"/>
                              </a:solidFill>
                              <a:latin typeface="Cambria Math" panose="02040503050406030204" pitchFamily="18" charset="0"/>
                            </a:rPr>
                            <m:t>1</m:t>
                          </m:r>
                        </m:sub>
                      </m:sSub>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smtClean="0">
                              <a:solidFill>
                                <a:srgbClr val="000000"/>
                              </a:solidFill>
                              <a:latin typeface="Cambria Math" panose="02040503050406030204" pitchFamily="18" charset="0"/>
                              <a:ea typeface="Cambria Math" panose="02040503050406030204" pitchFamily="18" charset="0"/>
                            </a:rPr>
                            <m:t>∞</m:t>
                          </m:r>
                        </m:sup>
                        <m:e>
                          <m:d>
                            <m:dPr>
                              <m:begChr m:val="["/>
                              <m:endChr m:val="]"/>
                              <m:ctrlPr>
                                <a:rPr lang="en-IN" sz="2800" i="1" smtClean="0">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r>
                        <a:rPr lang="en-IN" sz="2800" dirty="0">
                          <a:latin typeface="Cambria Math" panose="02040503050406030204" pitchFamily="18" charset="0"/>
                        </a:rPr>
                        <m:t>→</m:t>
                      </m:r>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𝐶</m:t>
                          </m:r>
                        </m:e>
                        <m:sub>
                          <m:r>
                            <a:rPr lang="en-US" sz="2800" i="1">
                              <a:solidFill>
                                <a:srgbClr val="000000"/>
                              </a:solidFill>
                              <a:latin typeface="Cambria Math" panose="02040503050406030204" pitchFamily="18" charset="0"/>
                            </a:rPr>
                            <m:t>1</m:t>
                          </m:r>
                        </m:sub>
                      </m:sSub>
                      <m:r>
                        <a:rPr lang="en-US" sz="2800" b="0" i="1" smtClean="0">
                          <a:solidFill>
                            <a:srgbClr val="000000"/>
                          </a:solidFill>
                          <a:latin typeface="Cambria Math" panose="02040503050406030204" pitchFamily="18" charset="0"/>
                        </a:rPr>
                        <m:t>=</m:t>
                      </m:r>
                      <m:f>
                        <m:fPr>
                          <m:ctrlPr>
                            <a:rPr lang="en-US" sz="2800" b="0" i="1" smtClean="0">
                              <a:solidFill>
                                <a:srgbClr val="000000"/>
                              </a:solidFill>
                              <a:latin typeface="Cambria Math" panose="02040503050406030204" pitchFamily="18" charset="0"/>
                            </a:rPr>
                          </m:ctrlPr>
                        </m:fPr>
                        <m:num>
                          <m:r>
                            <a:rPr lang="en-US" sz="2800" b="0" i="1" smtClean="0">
                              <a:solidFill>
                                <a:srgbClr val="000000"/>
                              </a:solidFill>
                              <a:latin typeface="Cambria Math" panose="02040503050406030204" pitchFamily="18" charset="0"/>
                            </a:rPr>
                            <m:t>1</m:t>
                          </m:r>
                        </m:num>
                        <m:den>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m:t>
                              </m:r>
                            </m:sup>
                            <m:e>
                              <m:d>
                                <m:dPr>
                                  <m:begChr m:val="["/>
                                  <m:endChr m:val="]"/>
                                  <m:ctrlPr>
                                    <a:rPr lang="en-IN" sz="2800" i="1">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den>
                      </m:f>
                    </m:oMath>
                  </m:oMathPara>
                </a14:m>
                <a:endParaRPr lang="en-IN" sz="2800" dirty="0"/>
              </a:p>
              <a:p>
                <a:endParaRPr lang="en-IN" sz="2800" dirty="0"/>
              </a:p>
            </p:txBody>
          </p:sp>
        </mc:Choice>
        <mc:Fallback xmlns="">
          <p:sp>
            <p:nvSpPr>
              <p:cNvPr id="3" name="Content Placeholder 2">
                <a:extLst>
                  <a:ext uri="{FF2B5EF4-FFF2-40B4-BE49-F238E27FC236}">
                    <a16:creationId xmlns:a16="http://schemas.microsoft.com/office/drawing/2014/main" id="{98089A80-EC7C-1511-4EC1-8A5BE1EDFEE8}"/>
                  </a:ext>
                </a:extLst>
              </p:cNvPr>
              <p:cNvSpPr>
                <a:spLocks noGrp="1" noRot="1" noChangeAspect="1" noMove="1" noResize="1" noEditPoints="1" noAdjustHandles="1" noChangeArrowheads="1" noChangeShapeType="1" noTextEdit="1"/>
              </p:cNvSpPr>
              <p:nvPr>
                <p:ph idx="1"/>
              </p:nvPr>
            </p:nvSpPr>
            <p:spPr>
              <a:xfrm>
                <a:off x="381000" y="1217180"/>
                <a:ext cx="8305800" cy="5412220"/>
              </a:xfrm>
              <a:blipFill>
                <a:blip r:embed="rId2"/>
                <a:stretch>
                  <a:fillRect l="-1322" b="-338"/>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76863565-21CE-5C9D-DF00-76669EAAA1B4}"/>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FF3DD8F9-66EE-5C0C-0CCB-6D2AE9330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240EE16E-DFA4-2CC0-CAB6-05C123C628AD}"/>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AC676DDA-B7E0-AB79-9638-F5DA53058B22}"/>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5EFD9556-89A9-E4EE-21AE-86D6D51099C1}"/>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C8FF67DA-95A0-1D0D-9508-87A02D6FA464}"/>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227A0737-D2A0-9AD3-2B91-3131ABAB40E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37CA4384-A30D-3574-D0DF-674CCB9935D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0E937166-3B09-5C75-A847-3E6BCCC26393}"/>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B5E2DA57-01EF-D069-FF7A-06E51577E4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DA53B09C-74BA-1BAB-3CB5-A7CEE720E59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4DFA555F-1284-6120-3496-715482D8049F}"/>
                      </a:ext>
                    </a:extLst>
                  </p:cNvPr>
                  <p:cNvGrpSpPr>
                    <a:grpSpLocks/>
                  </p:cNvGrpSpPr>
                  <p:nvPr/>
                </p:nvGrpSpPr>
                <p:grpSpPr bwMode="auto">
                  <a:xfrm>
                    <a:off x="144" y="0"/>
                    <a:ext cx="5616" cy="144"/>
                    <a:chOff x="96" y="-48"/>
                    <a:chExt cx="5520" cy="144"/>
                  </a:xfrm>
                </p:grpSpPr>
                <p:sp>
                  <p:nvSpPr>
                    <p:cNvPr id="34" name="Rectangle 33">
                      <a:extLst>
                        <a:ext uri="{FF2B5EF4-FFF2-40B4-BE49-F238E27FC236}">
                          <a16:creationId xmlns:a16="http://schemas.microsoft.com/office/drawing/2014/main" id="{85DC2075-5276-A8E6-0A5A-F18E72BF58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96645AB6-231C-8341-4E14-3FD0CB6FC35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8F6D612C-4799-2A98-840A-D848FD93E957}"/>
                      </a:ext>
                    </a:extLst>
                  </p:cNvPr>
                  <p:cNvGrpSpPr>
                    <a:grpSpLocks/>
                  </p:cNvGrpSpPr>
                  <p:nvPr/>
                </p:nvGrpSpPr>
                <p:grpSpPr bwMode="auto">
                  <a:xfrm>
                    <a:off x="144" y="4234"/>
                    <a:ext cx="5616" cy="86"/>
                    <a:chOff x="96" y="4176"/>
                    <a:chExt cx="5520" cy="144"/>
                  </a:xfrm>
                </p:grpSpPr>
                <p:sp>
                  <p:nvSpPr>
                    <p:cNvPr id="32" name="Rectangle 31">
                      <a:extLst>
                        <a:ext uri="{FF2B5EF4-FFF2-40B4-BE49-F238E27FC236}">
                          <a16:creationId xmlns:a16="http://schemas.microsoft.com/office/drawing/2014/main" id="{F04B6921-2B0D-A2A0-175F-384BFD7DBD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C549D9EA-C407-1A1E-2640-4623E7777B9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0C94578E-C491-ABA7-35ED-669B4974C89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98C0E4A1-E436-89BE-C97E-86BC9DE2BF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9724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0068A-E2C6-BAC4-6C86-5CB1787AB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50306-4AD3-EB42-9ED6-E56CFB149382}"/>
              </a:ext>
            </a:extLst>
          </p:cNvPr>
          <p:cNvSpPr>
            <a:spLocks noGrp="1"/>
          </p:cNvSpPr>
          <p:nvPr>
            <p:ph type="title"/>
          </p:nvPr>
        </p:nvSpPr>
        <p:spPr>
          <a:xfrm>
            <a:off x="1143000" y="76200"/>
            <a:ext cx="7772400" cy="1143000"/>
          </a:xfrm>
        </p:spPr>
        <p:txBody>
          <a:bodyPr/>
          <a:lstStyle/>
          <a:p>
            <a:r>
              <a:rPr lang="en-US" sz="2800" dirty="0"/>
              <a:t>Solution of Momentum ODE of BL</a:t>
            </a:r>
            <a:endParaRPr lang="en-IN"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8B2DDE-3959-52A3-CC42-A5881C5BE658}"/>
                  </a:ext>
                </a:extLst>
              </p:cNvPr>
              <p:cNvSpPr>
                <a:spLocks noGrp="1"/>
              </p:cNvSpPr>
              <p:nvPr>
                <p:ph idx="1"/>
              </p:nvPr>
            </p:nvSpPr>
            <p:spPr>
              <a:xfrm>
                <a:off x="454400" y="1295400"/>
                <a:ext cx="8550027" cy="5349875"/>
              </a:xfrm>
            </p:spPr>
            <p:txBody>
              <a:bodyPr/>
              <a:lstStyle/>
              <a:p>
                <a:pPr marL="0" indent="0">
                  <a:buNone/>
                </a:pPr>
                <a14:m>
                  <m:oMathPara xmlns:m="http://schemas.openxmlformats.org/officeDocument/2006/math">
                    <m:oMathParaPr>
                      <m:jc m:val="centerGroup"/>
                    </m:oMathParaPr>
                    <m:oMath xmlns:m="http://schemas.openxmlformats.org/officeDocument/2006/math">
                      <m:sSup>
                        <m:sSupPr>
                          <m:ctrlPr>
                            <a:rPr lang="en-IN" sz="2800" i="1" smtClean="0">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US" sz="2800" b="0" i="1" smtClean="0">
                              <a:solidFill>
                                <a:srgbClr val="000000"/>
                              </a:solidFill>
                              <a:latin typeface="Cambria Math" panose="02040503050406030204" pitchFamily="18" charset="0"/>
                            </a:rPr>
                            <m:t>′</m:t>
                          </m:r>
                        </m:sup>
                      </m:sSup>
                      <m:r>
                        <a:rPr lang="en-US" sz="2800" b="0" i="1" smtClean="0">
                          <a:solidFill>
                            <a:srgbClr val="000000"/>
                          </a:solidFill>
                          <a:latin typeface="Cambria Math" panose="02040503050406030204" pitchFamily="18" charset="0"/>
                        </a:rPr>
                        <m:t>=</m:t>
                      </m:r>
                      <m:f>
                        <m:fPr>
                          <m:ctrlPr>
                            <a:rPr lang="en-US" sz="2800" b="0" i="1" smtClean="0">
                              <a:solidFill>
                                <a:srgbClr val="000000"/>
                              </a:solidFill>
                              <a:latin typeface="Cambria Math" panose="02040503050406030204" pitchFamily="18" charset="0"/>
                            </a:rPr>
                          </m:ctrlPr>
                        </m:fPr>
                        <m:num>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d>
                                <m:dPr>
                                  <m:begChr m:val="["/>
                                  <m:endChr m:val="]"/>
                                  <m:ctrlPr>
                                    <a:rPr lang="en-IN" sz="2800" i="1">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num>
                        <m:den>
                          <m:nary>
                            <m:naryPr>
                              <m:limLoc m:val="undOvr"/>
                              <m:ctrlPr>
                                <a:rPr lang="en-IN" sz="2800" i="1" smtClean="0">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m:t>
                              </m:r>
                            </m:sup>
                            <m:e>
                              <m:d>
                                <m:dPr>
                                  <m:begChr m:val="["/>
                                  <m:endChr m:val="]"/>
                                  <m:ctrlPr>
                                    <a:rPr lang="en-IN" sz="2800" i="1">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den>
                      </m:f>
                    </m:oMath>
                  </m:oMathPara>
                </a14:m>
                <a:endParaRPr lang="en-IN" sz="2800" dirty="0"/>
              </a:p>
              <a:p>
                <a:r>
                  <a:rPr lang="en-IN" sz="2800" dirty="0"/>
                  <a:t>Carry out final integration to get equation for </a:t>
                </a:r>
                <a:r>
                  <a:rPr lang="en-IN" sz="2800" i="1" dirty="0"/>
                  <a:t>F</a:t>
                </a:r>
                <a:r>
                  <a:rPr lang="en-IN" sz="2800" dirty="0"/>
                  <a:t>:</a:t>
                </a:r>
              </a:p>
              <a:p>
                <a:pPr marL="0"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𝐹</m:t>
                      </m:r>
                      <m:r>
                        <a:rPr lang="en-US" sz="2800" b="0" i="1" smtClean="0">
                          <a:latin typeface="Cambria Math" panose="02040503050406030204" pitchFamily="18" charset="0"/>
                        </a:rPr>
                        <m:t>=</m:t>
                      </m:r>
                      <m:r>
                        <a:rPr lang="en-US" sz="2800" b="0" i="1" smtClean="0">
                          <a:latin typeface="Cambria Math" panose="02040503050406030204" pitchFamily="18" charset="0"/>
                        </a:rPr>
                        <m:t>𝐹</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0</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nary>
                            <m:naryPr>
                              <m:ctrlPr>
                                <a:rPr lang="en-US" sz="2800" b="0" i="1" smtClean="0">
                                  <a:latin typeface="Cambria Math" panose="02040503050406030204" pitchFamily="18" charset="0"/>
                                </a:rPr>
                              </m:ctrlPr>
                            </m:naryPr>
                            <m:sub>
                              <m:r>
                                <m:rPr>
                                  <m:brk m:alnAt="23"/>
                                </m:rPr>
                                <a:rPr lang="en-US" sz="2800" b="0" i="1" smtClean="0">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d>
                                <m:dPr>
                                  <m:begChr m:val="⟨"/>
                                  <m:endChr m:val="⟩"/>
                                  <m:ctrlPr>
                                    <a:rPr lang="en-US" sz="2800" b="0" i="1" smtClean="0">
                                      <a:latin typeface="Cambria Math" panose="02040503050406030204" pitchFamily="18" charset="0"/>
                                    </a:rPr>
                                  </m:ctrlPr>
                                </m:dPr>
                                <m:e>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d>
                                        <m:dPr>
                                          <m:begChr m:val="["/>
                                          <m:endChr m:val="]"/>
                                          <m:ctrlPr>
                                            <a:rPr lang="en-IN" sz="2800" i="1">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e>
                          </m:nary>
                        </m:num>
                        <m:den>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m:t>
                              </m:r>
                            </m:sup>
                            <m:e>
                              <m:d>
                                <m:dPr>
                                  <m:begChr m:val="["/>
                                  <m:endChr m:val="]"/>
                                  <m:ctrlPr>
                                    <a:rPr lang="en-IN" sz="2800" i="1">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den>
                      </m:f>
                    </m:oMath>
                  </m:oMathPara>
                </a14:m>
                <a:endParaRPr lang="en-IN" sz="2800" dirty="0"/>
              </a:p>
              <a:p>
                <a:pPr marL="0" indent="0">
                  <a:buNone/>
                </a:pPr>
                <a14:m>
                  <m:oMathPara xmlns:m="http://schemas.openxmlformats.org/officeDocument/2006/math">
                    <m:oMathParaPr>
                      <m:jc m:val="centerGroup"/>
                    </m:oMathParaPr>
                    <m:oMath xmlns:m="http://schemas.openxmlformats.org/officeDocument/2006/math">
                      <m:sSup>
                        <m:sSupPr>
                          <m:ctrlPr>
                            <a:rPr lang="en-IN" sz="2800" i="1" smtClean="0">
                              <a:solidFill>
                                <a:srgbClr val="000000"/>
                              </a:solidFill>
                              <a:latin typeface="Cambria Math" panose="02040503050406030204" pitchFamily="18" charset="0"/>
                            </a:rPr>
                          </m:ctrlPr>
                        </m:sSupPr>
                        <m:e>
                          <m:r>
                            <a:rPr lang="en-IN" sz="2800" i="1">
                              <a:solidFill>
                                <a:srgbClr val="000000"/>
                              </a:solidFill>
                              <a:latin typeface="Cambria Math" panose="02040503050406030204" pitchFamily="18" charset="0"/>
                            </a:rPr>
                            <m:t>𝐹</m:t>
                          </m:r>
                        </m:e>
                        <m:sup>
                          <m:r>
                            <a:rPr lang="en-US" sz="2800" b="0" i="1" smtClean="0">
                              <a:solidFill>
                                <a:srgbClr val="000000"/>
                              </a:solidFill>
                              <a:latin typeface="Cambria Math" panose="02040503050406030204" pitchFamily="18" charset="0"/>
                            </a:rPr>
                            <m:t>′′</m:t>
                          </m:r>
                        </m:sup>
                      </m:sSup>
                      <m:r>
                        <a:rPr lang="en-US" sz="2800" b="0" i="1" smtClean="0">
                          <a:solidFill>
                            <a:srgbClr val="000000"/>
                          </a:solidFill>
                          <a:latin typeface="Cambria Math" panose="02040503050406030204" pitchFamily="18" charset="0"/>
                        </a:rPr>
                        <m:t>=</m:t>
                      </m:r>
                      <m:f>
                        <m:fPr>
                          <m:ctrlPr>
                            <a:rPr lang="en-US" sz="2800" b="0" i="1" smtClean="0">
                              <a:solidFill>
                                <a:srgbClr val="000000"/>
                              </a:solidFill>
                              <a:latin typeface="Cambria Math" panose="02040503050406030204" pitchFamily="18" charset="0"/>
                            </a:rPr>
                          </m:ctrlPr>
                        </m:fPr>
                        <m:num>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num>
                        <m:den>
                          <m:nary>
                            <m:naryPr>
                              <m:limLoc m:val="undOvr"/>
                              <m:ctrlPr>
                                <a:rPr lang="en-IN" sz="2800" i="1" smtClean="0">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m:t>
                              </m:r>
                            </m:sup>
                            <m:e>
                              <m:d>
                                <m:dPr>
                                  <m:begChr m:val="["/>
                                  <m:endChr m:val="]"/>
                                  <m:ctrlPr>
                                    <a:rPr lang="en-IN" sz="2800" i="1">
                                      <a:solidFill>
                                        <a:srgbClr val="000000"/>
                                      </a:solidFill>
                                      <a:latin typeface="Cambria Math" panose="02040503050406030204" pitchFamily="18" charset="0"/>
                                      <a:ea typeface="Cambria Math" panose="02040503050406030204" pitchFamily="18" charset="0"/>
                                    </a:rPr>
                                  </m:ctrlPr>
                                </m:dPr>
                                <m:e>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𝑒</m:t>
                                      </m:r>
                                    </m:e>
                                    <m:sup>
                                      <m:d>
                                        <m:dPr>
                                          <m:begChr m:val="{"/>
                                          <m:endChr m:val="}"/>
                                          <m:ctrlPr>
                                            <a:rPr lang="en-US" sz="2800" i="1">
                                              <a:solidFill>
                                                <a:srgbClr val="000000"/>
                                              </a:solidFill>
                                              <a:latin typeface="Cambria Math" panose="02040503050406030204" pitchFamily="18" charset="0"/>
                                            </a:rPr>
                                          </m:ctrlPr>
                                        </m:dPr>
                                        <m:e>
                                          <m:r>
                                            <a:rPr lang="en-US" sz="2800" i="1">
                                              <a:solidFill>
                                                <a:srgbClr val="000000"/>
                                              </a:solidFill>
                                              <a:latin typeface="Cambria Math" panose="02040503050406030204" pitchFamily="18" charset="0"/>
                                            </a:rPr>
                                            <m:t>−</m:t>
                                          </m:r>
                                          <m:nary>
                                            <m:naryPr>
                                              <m:limLoc m:val="undOvr"/>
                                              <m:ctrlPr>
                                                <a:rPr lang="en-IN" sz="2800" i="1">
                                                  <a:solidFill>
                                                    <a:srgbClr val="000000"/>
                                                  </a:solidFill>
                                                  <a:latin typeface="Cambria Math" panose="02040503050406030204" pitchFamily="18" charset="0"/>
                                                </a:rPr>
                                              </m:ctrlPr>
                                            </m:naryPr>
                                            <m:sub>
                                              <m:r>
                                                <m:rPr>
                                                  <m:brk m:alnAt="24"/>
                                                </m:rPr>
                                                <a:rPr lang="en-US" sz="2800" i="1">
                                                  <a:solidFill>
                                                    <a:srgbClr val="000000"/>
                                                  </a:solidFill>
                                                  <a:latin typeface="Cambria Math" panose="02040503050406030204" pitchFamily="18" charset="0"/>
                                                </a:rPr>
                                                <m:t>0</m:t>
                                              </m:r>
                                            </m:sub>
                                            <m:sup>
                                              <m:r>
                                                <a:rPr lang="en-IN" sz="2800" i="1">
                                                  <a:solidFill>
                                                    <a:srgbClr val="000000"/>
                                                  </a:solidFill>
                                                  <a:latin typeface="Cambria Math" panose="02040503050406030204" pitchFamily="18" charset="0"/>
                                                  <a:ea typeface="Cambria Math" panose="02040503050406030204" pitchFamily="18" charset="0"/>
                                                </a:rPr>
                                                <m:t>𝜂</m:t>
                                              </m:r>
                                            </m:sup>
                                            <m:e>
                                              <m:f>
                                                <m:fPr>
                                                  <m:ctrlPr>
                                                    <a:rPr lang="en-US" sz="2800" i="1">
                                                      <a:solidFill>
                                                        <a:srgbClr val="000000"/>
                                                      </a:solidFill>
                                                      <a:latin typeface="Cambria Math" panose="02040503050406030204" pitchFamily="18" charset="0"/>
                                                    </a:rPr>
                                                  </m:ctrlPr>
                                                </m:fPr>
                                                <m:num>
                                                  <m:r>
                                                    <a:rPr lang="en-IN" sz="2800" i="1">
                                                      <a:solidFill>
                                                        <a:srgbClr val="000000"/>
                                                      </a:solidFill>
                                                      <a:latin typeface="Cambria Math" panose="02040503050406030204" pitchFamily="18" charset="0"/>
                                                    </a:rPr>
                                                    <m:t>𝐹</m:t>
                                                  </m:r>
                                                </m:num>
                                                <m:den>
                                                  <m:r>
                                                    <a:rPr lang="en-US" sz="2800" i="1">
                                                      <a:solidFill>
                                                        <a:srgbClr val="000000"/>
                                                      </a:solidFill>
                                                      <a:latin typeface="Cambria Math" panose="02040503050406030204" pitchFamily="18" charset="0"/>
                                                    </a:rPr>
                                                    <m:t>2</m:t>
                                                  </m:r>
                                                </m:den>
                                              </m:f>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e>
                                      </m:d>
                                    </m:sup>
                                  </m:sSup>
                                </m:e>
                              </m:d>
                              <m:r>
                                <a:rPr lang="en-US" sz="2800" i="1">
                                  <a:solidFill>
                                    <a:srgbClr val="000000"/>
                                  </a:solidFill>
                                  <a:latin typeface="Cambria Math" panose="02040503050406030204" pitchFamily="18" charset="0"/>
                                </a:rPr>
                                <m:t>𝑑</m:t>
                              </m:r>
                              <m:r>
                                <a:rPr lang="en-US" sz="2800" i="1">
                                  <a:solidFill>
                                    <a:srgbClr val="000000"/>
                                  </a:solidFill>
                                  <a:latin typeface="Cambria Math" panose="02040503050406030204" pitchFamily="18" charset="0"/>
                                  <a:ea typeface="Cambria Math" panose="02040503050406030204" pitchFamily="18" charset="0"/>
                                </a:rPr>
                                <m:t>𝜂</m:t>
                              </m:r>
                            </m:e>
                          </m:nary>
                        </m:den>
                      </m:f>
                    </m:oMath>
                  </m:oMathPara>
                </a14:m>
                <a:endParaRPr lang="en-IN" sz="2800" dirty="0"/>
              </a:p>
              <a:p>
                <a:endParaRPr lang="en-IN" sz="2800" dirty="0"/>
              </a:p>
            </p:txBody>
          </p:sp>
        </mc:Choice>
        <mc:Fallback xmlns="">
          <p:sp>
            <p:nvSpPr>
              <p:cNvPr id="3" name="Content Placeholder 2">
                <a:extLst>
                  <a:ext uri="{FF2B5EF4-FFF2-40B4-BE49-F238E27FC236}">
                    <a16:creationId xmlns:a16="http://schemas.microsoft.com/office/drawing/2014/main" id="{E48B2DDE-3959-52A3-CC42-A5881C5BE658}"/>
                  </a:ext>
                </a:extLst>
              </p:cNvPr>
              <p:cNvSpPr>
                <a:spLocks noGrp="1" noRot="1" noChangeAspect="1" noMove="1" noResize="1" noEditPoints="1" noAdjustHandles="1" noChangeArrowheads="1" noChangeShapeType="1" noTextEdit="1"/>
              </p:cNvSpPr>
              <p:nvPr>
                <p:ph idx="1"/>
              </p:nvPr>
            </p:nvSpPr>
            <p:spPr>
              <a:xfrm>
                <a:off x="454400" y="1295400"/>
                <a:ext cx="8550027" cy="5349875"/>
              </a:xfrm>
              <a:blipFill>
                <a:blip r:embed="rId2"/>
                <a:stretch>
                  <a:fillRect l="-1284"/>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34FE7017-41CB-9EFA-6A9A-8B545E7F83C3}"/>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BD530BB2-CF00-33A0-3F4F-ADEDE7560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A02F771D-27D4-7923-2058-F8A7B0C13D17}"/>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6E2932EB-3BFC-95BD-47BA-A96EB86D7CFB}"/>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648445C9-CF13-3168-6B9D-53D3886C41B9}"/>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5EA21A0D-CA08-77AC-F83A-4985BE1624EA}"/>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3828F9B1-DE7C-3219-6750-B9F39540D93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1F7A2FE0-E499-D71E-61E6-E502E6C0920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6862D40D-A7F1-74D4-DA93-A32A302F0611}"/>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E7FF36C6-9BA6-C797-60C8-CF96227F3FB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C2EBC6A8-64E8-7444-BA77-2D5D97D0D0D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3184C0B5-870B-01A5-26BF-BD838570FB6F}"/>
                      </a:ext>
                    </a:extLst>
                  </p:cNvPr>
                  <p:cNvGrpSpPr>
                    <a:grpSpLocks/>
                  </p:cNvGrpSpPr>
                  <p:nvPr/>
                </p:nvGrpSpPr>
                <p:grpSpPr bwMode="auto">
                  <a:xfrm>
                    <a:off x="144" y="0"/>
                    <a:ext cx="5616" cy="144"/>
                    <a:chOff x="96" y="-48"/>
                    <a:chExt cx="5520" cy="144"/>
                  </a:xfrm>
                </p:grpSpPr>
                <p:sp>
                  <p:nvSpPr>
                    <p:cNvPr id="34" name="Rectangle 33">
                      <a:extLst>
                        <a:ext uri="{FF2B5EF4-FFF2-40B4-BE49-F238E27FC236}">
                          <a16:creationId xmlns:a16="http://schemas.microsoft.com/office/drawing/2014/main" id="{A3043926-E46A-293F-A54C-4918845A5E1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8833795A-7F63-C48D-BA42-A064C45E02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028B38BC-8A12-DFDF-55DC-3D8D2DFA06AC}"/>
                      </a:ext>
                    </a:extLst>
                  </p:cNvPr>
                  <p:cNvGrpSpPr>
                    <a:grpSpLocks/>
                  </p:cNvGrpSpPr>
                  <p:nvPr/>
                </p:nvGrpSpPr>
                <p:grpSpPr bwMode="auto">
                  <a:xfrm>
                    <a:off x="144" y="4234"/>
                    <a:ext cx="5616" cy="86"/>
                    <a:chOff x="96" y="4176"/>
                    <a:chExt cx="5520" cy="144"/>
                  </a:xfrm>
                </p:grpSpPr>
                <p:sp>
                  <p:nvSpPr>
                    <p:cNvPr id="32" name="Rectangle 31">
                      <a:extLst>
                        <a:ext uri="{FF2B5EF4-FFF2-40B4-BE49-F238E27FC236}">
                          <a16:creationId xmlns:a16="http://schemas.microsoft.com/office/drawing/2014/main" id="{49B4034C-FB25-FC0F-C1A8-0FD400FE64D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571FF100-7132-11B8-86F1-6E24D7F1F2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02F921F8-5AA3-0D76-9316-8ACA9B50BFE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8F44218B-4C1A-0267-2144-B2E5E0D6E7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28055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51DA-2302-860F-0610-8EA9C1F2A752}"/>
              </a:ext>
            </a:extLst>
          </p:cNvPr>
          <p:cNvSpPr>
            <a:spLocks noGrp="1"/>
          </p:cNvSpPr>
          <p:nvPr>
            <p:ph type="title"/>
          </p:nvPr>
        </p:nvSpPr>
        <p:spPr>
          <a:xfrm>
            <a:off x="914400" y="76200"/>
            <a:ext cx="7772400" cy="1143000"/>
          </a:xfrm>
        </p:spPr>
        <p:txBody>
          <a:bodyPr/>
          <a:lstStyle/>
          <a:p>
            <a:r>
              <a:rPr lang="en-US" sz="2800" dirty="0"/>
              <a:t>An Iterative Solution to Velocity BL</a:t>
            </a:r>
            <a:endParaRPr lang="en-IN" sz="28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0F6911-C1C4-B12C-F0FD-B96F45E0E322}"/>
                  </a:ext>
                </a:extLst>
              </p:cNvPr>
              <p:cNvSpPr>
                <a:spLocks noGrp="1"/>
              </p:cNvSpPr>
              <p:nvPr>
                <p:ph idx="1"/>
              </p:nvPr>
            </p:nvSpPr>
            <p:spPr>
              <a:xfrm>
                <a:off x="457200" y="1219199"/>
                <a:ext cx="8534400" cy="5412221"/>
              </a:xfrm>
            </p:spPr>
            <p:txBody>
              <a:bodyPr/>
              <a:lstStyle/>
              <a:p>
                <a:pPr marL="457200" indent="-457200" algn="l">
                  <a:buFont typeface="+mj-lt"/>
                  <a:buAutoNum type="arabicPeriod"/>
                </a:pPr>
                <a:r>
                  <a:rPr lang="en-US" sz="2400" b="0" i="0" u="none" strike="noStrike" baseline="0" dirty="0">
                    <a:latin typeface="TimesTen-Roman"/>
                  </a:rPr>
                  <a:t>Choose a large </a:t>
                </a:r>
                <a:r>
                  <a:rPr lang="en-US" sz="2400" b="0" i="0" u="none" strike="noStrike" baseline="0" dirty="0">
                    <a:latin typeface="RMTMI"/>
                  </a:rPr>
                  <a:t>η </a:t>
                </a:r>
                <a:r>
                  <a:rPr lang="en-US" sz="2400" b="0" i="0" u="none" strike="noStrike" baseline="0" dirty="0">
                    <a:latin typeface="TimesTen-Roman"/>
                  </a:rPr>
                  <a:t>(e.g., </a:t>
                </a:r>
                <a:r>
                  <a:rPr lang="en-US" sz="2400" b="0" i="0" u="none" strike="noStrike" baseline="0" dirty="0" err="1">
                    <a:latin typeface="RMTMI"/>
                  </a:rPr>
                  <a:t>η</a:t>
                </a:r>
                <a:r>
                  <a:rPr lang="en-US" sz="2400" b="0" i="0" u="none" strike="noStrike" baseline="-25000" dirty="0" err="1">
                    <a:latin typeface="TimesTen-Roman"/>
                  </a:rPr>
                  <a:t>max</a:t>
                </a:r>
                <a:r>
                  <a:rPr lang="en-US" sz="2400" b="0" i="0" u="none" strike="noStrike" baseline="0" dirty="0">
                    <a:latin typeface="TimesTen-Roman"/>
                  </a:rPr>
                  <a:t> </a:t>
                </a:r>
                <a:r>
                  <a:rPr lang="en-US" sz="2400" b="0" i="0" u="none" strike="noStrike" baseline="0" dirty="0">
                    <a:latin typeface="MTSY"/>
                  </a:rPr>
                  <a:t>= </a:t>
                </a:r>
                <a:r>
                  <a:rPr lang="en-US" sz="2400" b="0" i="0" u="none" strike="noStrike" baseline="0" dirty="0">
                    <a:latin typeface="TimesTen-Roman"/>
                  </a:rPr>
                  <a:t>20), and divide it into several steps, </a:t>
                </a:r>
                <a:r>
                  <a:rPr lang="en-US" sz="2400" b="0" i="0" u="none" strike="noStrike" baseline="0" dirty="0">
                    <a:latin typeface="TimesTen-Roman"/>
                    <a:sym typeface="Symbol" panose="05050102010706020507" pitchFamily="18" charset="2"/>
                  </a:rPr>
                  <a:t></a:t>
                </a:r>
                <a:r>
                  <a:rPr lang="en-US" sz="2400" b="0" i="0" u="none" strike="noStrike" baseline="0" dirty="0" err="1">
                    <a:latin typeface="RMTMI"/>
                  </a:rPr>
                  <a:t>η</a:t>
                </a:r>
                <a:r>
                  <a:rPr lang="en-US" sz="2400" b="0" i="1" u="none" strike="noStrike" baseline="-25000" dirty="0" err="1">
                    <a:latin typeface="TimesTen-Italic"/>
                  </a:rPr>
                  <a:t>i</a:t>
                </a:r>
                <a:r>
                  <a:rPr lang="en-US" sz="2400" b="0" i="0" u="none" strike="noStrike" baseline="0" dirty="0">
                    <a:latin typeface="TimesTen-Roman"/>
                  </a:rPr>
                  <a:t>.</a:t>
                </a:r>
              </a:p>
              <a:p>
                <a:pPr marL="457200" indent="-457200" algn="l">
                  <a:buFont typeface="+mj-lt"/>
                  <a:buAutoNum type="arabicPeriod"/>
                </a:pPr>
                <a:r>
                  <a:rPr lang="en-US" sz="2400" b="0" i="0" u="none" strike="noStrike" baseline="0" dirty="0">
                    <a:latin typeface="TimesTen-Roman"/>
                  </a:rPr>
                  <a:t>Guess the distributions for </a:t>
                </a:r>
                <a:r>
                  <a:rPr lang="en-US" sz="2400" b="0" i="1" u="none" strike="noStrike" baseline="0" dirty="0">
                    <a:latin typeface="TimesTen-Italic"/>
                  </a:rPr>
                  <a:t>F </a:t>
                </a:r>
                <a:r>
                  <a:rPr lang="en-US" sz="2400" b="0" i="0" u="none" strike="noStrike" baseline="0" dirty="0">
                    <a:latin typeface="MTSY"/>
                  </a:rPr>
                  <a:t>′ </a:t>
                </a:r>
                <a:r>
                  <a:rPr lang="en-US" sz="2400" b="0" i="0" u="none" strike="noStrike" baseline="0" dirty="0">
                    <a:latin typeface="TimesTen-Roman"/>
                  </a:rPr>
                  <a:t>and </a:t>
                </a:r>
                <a:r>
                  <a:rPr lang="en-US" sz="2400" b="0" i="1" u="none" strike="noStrike" baseline="0" dirty="0">
                    <a:latin typeface="TimesTen-Italic"/>
                  </a:rPr>
                  <a:t>F  </a:t>
                </a:r>
                <a:r>
                  <a:rPr lang="en-US" sz="2400" b="0" i="0" u="none" strike="noStrike" baseline="0" dirty="0">
                    <a:latin typeface="TimesTen-Roman"/>
                  </a:rPr>
                  <a:t>[</a:t>
                </a:r>
                <a:r>
                  <a:rPr lang="en-US" sz="2400" b="0" i="0" u="none" strike="noStrike" baseline="0" dirty="0" err="1">
                    <a:latin typeface="TimesTen-Roman"/>
                  </a:rPr>
                  <a:t>e.g.,F</a:t>
                </a:r>
                <a:r>
                  <a:rPr lang="en-US" sz="2400" b="0" i="0" u="none" strike="noStrike" baseline="0" dirty="0">
                    <a:latin typeface="TimesTen-Roman"/>
                  </a:rPr>
                  <a:t>(</a:t>
                </a:r>
                <a:r>
                  <a:rPr lang="en-US" sz="2400" b="0" i="0" u="none" strike="noStrike" baseline="0" dirty="0">
                    <a:latin typeface="RMTMI"/>
                  </a:rPr>
                  <a:t>η</a:t>
                </a:r>
                <a:r>
                  <a:rPr lang="en-US" sz="2400" b="0" i="0" u="none" strike="noStrike" baseline="0" dirty="0">
                    <a:latin typeface="TimesTen-Roman"/>
                  </a:rPr>
                  <a:t>) </a:t>
                </a:r>
                <a:r>
                  <a:rPr lang="en-US" sz="2400" b="0" i="0" u="none" strike="noStrike" baseline="0" dirty="0">
                    <a:latin typeface="MTSY"/>
                  </a:rPr>
                  <a:t>= </a:t>
                </a:r>
                <a:r>
                  <a:rPr lang="en-US" sz="2400" b="0" i="0" u="none" strike="noStrike" baseline="0" dirty="0">
                    <a:latin typeface="RMTMI"/>
                  </a:rPr>
                  <a:t>η, F</a:t>
                </a:r>
                <a:r>
                  <a:rPr lang="en-US" sz="2400" b="0" i="0" u="none" strike="noStrike" baseline="0" dirty="0">
                    <a:latin typeface="MTSY"/>
                  </a:rPr>
                  <a:t>′</a:t>
                </a:r>
                <a:r>
                  <a:rPr lang="en-US" sz="2400" b="0" i="0" u="none" strike="noStrike" baseline="0" dirty="0">
                    <a:latin typeface="TimesTen-Roman"/>
                  </a:rPr>
                  <a:t>(</a:t>
                </a:r>
                <a:r>
                  <a:rPr lang="en-US" sz="2400" b="0" i="0" u="none" strike="noStrike" baseline="0" dirty="0">
                    <a:latin typeface="RMTMI"/>
                  </a:rPr>
                  <a:t>η</a:t>
                </a:r>
                <a:r>
                  <a:rPr lang="en-US" sz="2400" b="0" i="0" u="none" strike="noStrike" baseline="0" dirty="0">
                    <a:latin typeface="TimesTen-Roman"/>
                  </a:rPr>
                  <a:t>) </a:t>
                </a:r>
                <a:r>
                  <a:rPr lang="en-US" sz="2400" b="0" i="0" u="none" strike="noStrike" baseline="0" dirty="0">
                    <a:latin typeface="MTSY"/>
                  </a:rPr>
                  <a:t>= </a:t>
                </a:r>
                <a:r>
                  <a:rPr lang="en-US" sz="2400" b="0" i="0" u="none" strike="noStrike" baseline="0" dirty="0">
                    <a:latin typeface="TimesTen-Roman"/>
                  </a:rPr>
                  <a:t>1].</a:t>
                </a:r>
              </a:p>
              <a:p>
                <a:pPr marL="457200" indent="-457200" algn="l">
                  <a:buFont typeface="+mj-lt"/>
                  <a:buAutoNum type="arabicPeriod"/>
                </a:pPr>
                <a:r>
                  <a:rPr lang="en-IN" sz="2400" b="0" i="0" u="none" strike="noStrike" baseline="0" dirty="0">
                    <a:latin typeface="TimesTen-Roman"/>
                  </a:rPr>
                  <a:t>Calculate</a:t>
                </a:r>
                <a:r>
                  <a:rPr lang="en-US" sz="2400" b="0" i="0" u="none" strike="noStrike" baseline="0" dirty="0">
                    <a:latin typeface="TimesTen-Roman"/>
                  </a:rPr>
                  <a:t>, </a:t>
                </a:r>
                <a14:m>
                  <m:oMath xmlns:m="http://schemas.openxmlformats.org/officeDocument/2006/math">
                    <m:sSup>
                      <m:sSupPr>
                        <m:ctrlPr>
                          <a:rPr lang="en-US" sz="2400" i="1" smtClean="0">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𝑒</m:t>
                        </m:r>
                      </m:e>
                      <m:sup>
                        <m:d>
                          <m:dPr>
                            <m:begChr m:val="{"/>
                            <m:endChr m:val="}"/>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m:t>
                            </m:r>
                            <m:nary>
                              <m:naryPr>
                                <m:limLoc m:val="undOvr"/>
                                <m:ctrlPr>
                                  <a:rPr lang="en-IN" sz="2400" i="1">
                                    <a:solidFill>
                                      <a:srgbClr val="000000"/>
                                    </a:solidFill>
                                    <a:latin typeface="Cambria Math" panose="02040503050406030204" pitchFamily="18" charset="0"/>
                                  </a:rPr>
                                </m:ctrlPr>
                              </m:naryPr>
                              <m:sub>
                                <m:r>
                                  <m:rPr>
                                    <m:brk m:alnAt="24"/>
                                  </m:rPr>
                                  <a:rPr lang="en-US" sz="2400" i="1">
                                    <a:solidFill>
                                      <a:srgbClr val="000000"/>
                                    </a:solidFill>
                                    <a:latin typeface="Cambria Math" panose="02040503050406030204" pitchFamily="18" charset="0"/>
                                  </a:rPr>
                                  <m:t>0</m:t>
                                </m:r>
                              </m:sub>
                              <m:sup>
                                <m:r>
                                  <a:rPr lang="en-IN" sz="2400" i="1">
                                    <a:solidFill>
                                      <a:srgbClr val="000000"/>
                                    </a:solidFill>
                                    <a:latin typeface="Cambria Math" panose="02040503050406030204" pitchFamily="18" charset="0"/>
                                    <a:ea typeface="Cambria Math" panose="02040503050406030204" pitchFamily="18" charset="0"/>
                                  </a:rPr>
                                  <m:t>𝜂</m:t>
                                </m:r>
                              </m:sup>
                              <m:e>
                                <m:f>
                                  <m:fPr>
                                    <m:ctrlPr>
                                      <a:rPr lang="en-US"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𝐹</m:t>
                                    </m:r>
                                  </m:num>
                                  <m:den>
                                    <m:r>
                                      <a:rPr lang="en-US" sz="2400" i="1">
                                        <a:solidFill>
                                          <a:srgbClr val="000000"/>
                                        </a:solidFill>
                                        <a:latin typeface="Cambria Math" panose="02040503050406030204" pitchFamily="18" charset="0"/>
                                      </a:rPr>
                                      <m:t>2</m:t>
                                    </m:r>
                                  </m:den>
                                </m:f>
                                <m:r>
                                  <a:rPr lang="en-US" sz="2400" i="1">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ea typeface="Cambria Math" panose="02040503050406030204" pitchFamily="18" charset="0"/>
                                  </a:rPr>
                                  <m:t>𝜂</m:t>
                                </m:r>
                              </m:e>
                            </m:nary>
                          </m:e>
                        </m:d>
                      </m:sup>
                    </m:sSup>
                  </m:oMath>
                </a14:m>
                <a:r>
                  <a:rPr lang="en-US" sz="2400" b="0" i="0" u="none" strike="noStrike" baseline="0" dirty="0">
                    <a:latin typeface="TimesTen-Roman"/>
                  </a:rPr>
                  <a:t> at each </a:t>
                </a:r>
                <a:r>
                  <a:rPr lang="en-US" sz="2400" b="0" i="0" u="none" strike="noStrike" baseline="0" dirty="0">
                    <a:latin typeface="TimesTen-Roman"/>
                    <a:sym typeface="Symbol" panose="05050102010706020507" pitchFamily="18" charset="2"/>
                  </a:rPr>
                  <a:t></a:t>
                </a:r>
                <a:r>
                  <a:rPr lang="en-US" sz="2400" b="0" i="0" u="none" strike="noStrike" baseline="0" dirty="0" err="1">
                    <a:latin typeface="RMTMI"/>
                  </a:rPr>
                  <a:t>η</a:t>
                </a:r>
                <a:r>
                  <a:rPr lang="en-US" sz="2400" b="0" i="1" u="none" strike="noStrike" baseline="-25000" dirty="0" err="1">
                    <a:latin typeface="TimesTen-Italic"/>
                  </a:rPr>
                  <a:t>i</a:t>
                </a:r>
                <a:r>
                  <a:rPr lang="en-US" sz="2400" b="0" i="0" u="none" strike="noStrike" baseline="0" dirty="0">
                    <a:latin typeface="RMTMI"/>
                  </a:rPr>
                  <a:t>, </a:t>
                </a:r>
                <a:r>
                  <a:rPr lang="en-US" sz="2400" b="0" i="0" u="none" strike="noStrike" baseline="0" dirty="0">
                    <a:latin typeface="TimesTen-Roman"/>
                  </a:rPr>
                  <a:t>for all values of </a:t>
                </a:r>
                <a:r>
                  <a:rPr lang="en-US" sz="2400" b="0" i="0" u="none" strike="noStrike" baseline="0" dirty="0">
                    <a:latin typeface="RMTMI"/>
                  </a:rPr>
                  <a:t>η </a:t>
                </a:r>
                <a:r>
                  <a:rPr lang="en-US" sz="2400" b="0" i="0" u="none" strike="noStrike" baseline="0" dirty="0">
                    <a:latin typeface="TimesTen-Roman"/>
                  </a:rPr>
                  <a:t>between 0 and </a:t>
                </a:r>
                <a:r>
                  <a:rPr lang="en-US" sz="2400" b="0" i="0" u="none" strike="noStrike" baseline="0" dirty="0" err="1">
                    <a:latin typeface="RMTMI"/>
                  </a:rPr>
                  <a:t>η</a:t>
                </a:r>
                <a:r>
                  <a:rPr lang="en-US" sz="2400" b="0" i="0" u="none" strike="noStrike" baseline="-25000" dirty="0" err="1">
                    <a:latin typeface="TimesTen-Roman"/>
                  </a:rPr>
                  <a:t>max</a:t>
                </a:r>
                <a:r>
                  <a:rPr lang="en-US" sz="2400" b="0" i="0" u="none" strike="noStrike" baseline="0" dirty="0">
                    <a:latin typeface="RMTMI"/>
                  </a:rPr>
                  <a:t>.</a:t>
                </a:r>
              </a:p>
              <a:p>
                <a:pPr marL="457200" indent="-457200" algn="l">
                  <a:buFont typeface="+mj-lt"/>
                  <a:buAutoNum type="arabicPeriod"/>
                </a:pPr>
                <a:r>
                  <a:rPr lang="en-IN" sz="2400" b="0" i="0" u="none" strike="noStrike" baseline="0" dirty="0">
                    <a:latin typeface="TimesTen-Roman"/>
                  </a:rPr>
                  <a:t>Calculate, </a:t>
                </a:r>
                <a14:m>
                  <m:oMath xmlns:m="http://schemas.openxmlformats.org/officeDocument/2006/math">
                    <m:nary>
                      <m:naryPr>
                        <m:limLoc m:val="undOvr"/>
                        <m:ctrlPr>
                          <a:rPr lang="en-IN" sz="2400" i="1" smtClean="0">
                            <a:solidFill>
                              <a:srgbClr val="000000"/>
                            </a:solidFill>
                            <a:latin typeface="Cambria Math" panose="02040503050406030204" pitchFamily="18" charset="0"/>
                          </a:rPr>
                        </m:ctrlPr>
                      </m:naryPr>
                      <m:sub>
                        <m:r>
                          <m:rPr>
                            <m:brk m:alnAt="24"/>
                          </m:rPr>
                          <a:rPr lang="en-US" sz="2400" i="1">
                            <a:solidFill>
                              <a:srgbClr val="000000"/>
                            </a:solidFill>
                            <a:latin typeface="Cambria Math" panose="02040503050406030204" pitchFamily="18" charset="0"/>
                          </a:rPr>
                          <m:t>0</m:t>
                        </m:r>
                      </m:sub>
                      <m:sup>
                        <m:r>
                          <a:rPr lang="en-IN" sz="2400" i="1">
                            <a:solidFill>
                              <a:srgbClr val="000000"/>
                            </a:solidFill>
                            <a:latin typeface="Cambria Math" panose="02040503050406030204" pitchFamily="18" charset="0"/>
                            <a:ea typeface="Cambria Math" panose="02040503050406030204" pitchFamily="18" charset="0"/>
                          </a:rPr>
                          <m:t>∞</m:t>
                        </m:r>
                      </m:sup>
                      <m:e>
                        <m:d>
                          <m:dPr>
                            <m:begChr m:val="["/>
                            <m:endChr m:val="]"/>
                            <m:ctrlPr>
                              <a:rPr lang="en-IN" sz="2400" i="1">
                                <a:solidFill>
                                  <a:srgbClr val="000000"/>
                                </a:solidFill>
                                <a:latin typeface="Cambria Math" panose="02040503050406030204" pitchFamily="18" charset="0"/>
                                <a:ea typeface="Cambria Math" panose="02040503050406030204" pitchFamily="18" charset="0"/>
                              </a:rPr>
                            </m:ctrlPr>
                          </m:dPr>
                          <m:e>
                            <m:sSup>
                              <m:sSupPr>
                                <m:ctrlPr>
                                  <a:rPr lang="en-US" sz="2400" i="1">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𝑒</m:t>
                                </m:r>
                              </m:e>
                              <m:sup>
                                <m:d>
                                  <m:dPr>
                                    <m:begChr m:val="{"/>
                                    <m:endChr m:val="}"/>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m:t>
                                    </m:r>
                                    <m:nary>
                                      <m:naryPr>
                                        <m:limLoc m:val="undOvr"/>
                                        <m:ctrlPr>
                                          <a:rPr lang="en-IN" sz="2400" i="1">
                                            <a:solidFill>
                                              <a:srgbClr val="000000"/>
                                            </a:solidFill>
                                            <a:latin typeface="Cambria Math" panose="02040503050406030204" pitchFamily="18" charset="0"/>
                                          </a:rPr>
                                        </m:ctrlPr>
                                      </m:naryPr>
                                      <m:sub>
                                        <m:r>
                                          <m:rPr>
                                            <m:brk m:alnAt="24"/>
                                          </m:rPr>
                                          <a:rPr lang="en-US" sz="2400" i="1">
                                            <a:solidFill>
                                              <a:srgbClr val="000000"/>
                                            </a:solidFill>
                                            <a:latin typeface="Cambria Math" panose="02040503050406030204" pitchFamily="18" charset="0"/>
                                          </a:rPr>
                                          <m:t>0</m:t>
                                        </m:r>
                                      </m:sub>
                                      <m:sup>
                                        <m:r>
                                          <a:rPr lang="en-IN" sz="2400" i="1">
                                            <a:solidFill>
                                              <a:srgbClr val="000000"/>
                                            </a:solidFill>
                                            <a:latin typeface="Cambria Math" panose="02040503050406030204" pitchFamily="18" charset="0"/>
                                            <a:ea typeface="Cambria Math" panose="02040503050406030204" pitchFamily="18" charset="0"/>
                                          </a:rPr>
                                          <m:t>𝜂</m:t>
                                        </m:r>
                                      </m:sup>
                                      <m:e>
                                        <m:f>
                                          <m:fPr>
                                            <m:ctrlPr>
                                              <a:rPr lang="en-US" sz="2400" i="1">
                                                <a:solidFill>
                                                  <a:srgbClr val="000000"/>
                                                </a:solidFill>
                                                <a:latin typeface="Cambria Math" panose="02040503050406030204" pitchFamily="18" charset="0"/>
                                              </a:rPr>
                                            </m:ctrlPr>
                                          </m:fPr>
                                          <m:num>
                                            <m:r>
                                              <a:rPr lang="en-IN" sz="2400" i="1">
                                                <a:solidFill>
                                                  <a:srgbClr val="000000"/>
                                                </a:solidFill>
                                                <a:latin typeface="Cambria Math" panose="02040503050406030204" pitchFamily="18" charset="0"/>
                                              </a:rPr>
                                              <m:t>𝐹</m:t>
                                            </m:r>
                                          </m:num>
                                          <m:den>
                                            <m:r>
                                              <a:rPr lang="en-US" sz="2400" i="1">
                                                <a:solidFill>
                                                  <a:srgbClr val="000000"/>
                                                </a:solidFill>
                                                <a:latin typeface="Cambria Math" panose="02040503050406030204" pitchFamily="18" charset="0"/>
                                              </a:rPr>
                                              <m:t>2</m:t>
                                            </m:r>
                                          </m:den>
                                        </m:f>
                                        <m:r>
                                          <a:rPr lang="en-US" sz="2400" i="1">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ea typeface="Cambria Math" panose="02040503050406030204" pitchFamily="18" charset="0"/>
                                          </a:rPr>
                                          <m:t>𝜂</m:t>
                                        </m:r>
                                      </m:e>
                                    </m:nary>
                                  </m:e>
                                </m:d>
                              </m:sup>
                            </m:sSup>
                          </m:e>
                        </m:d>
                        <m:r>
                          <a:rPr lang="en-US" sz="2400" i="1">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ea typeface="Cambria Math" panose="02040503050406030204" pitchFamily="18" charset="0"/>
                          </a:rPr>
                          <m:t>𝜂</m:t>
                        </m:r>
                      </m:e>
                    </m:nary>
                  </m:oMath>
                </a14:m>
                <a:endParaRPr lang="en-IN" sz="2400" b="0" i="0" u="none" strike="noStrike" baseline="0" dirty="0">
                  <a:latin typeface="TimesTen-Roman"/>
                </a:endParaRPr>
              </a:p>
              <a:p>
                <a:pPr marL="457200" indent="-457200" algn="l">
                  <a:buFont typeface="+mj-lt"/>
                  <a:buAutoNum type="arabicPeriod"/>
                </a:pPr>
                <a:r>
                  <a:rPr lang="en-US" sz="2400" b="0" i="0" u="none" strike="noStrike" baseline="0" dirty="0">
                    <a:latin typeface="TimesTen-Roman"/>
                  </a:rPr>
                  <a:t>Calculate </a:t>
                </a:r>
                <a:r>
                  <a:rPr lang="en-US" sz="2400" b="0" i="1" u="none" strike="noStrike" baseline="0" dirty="0">
                    <a:latin typeface="TimesTen-Italic"/>
                  </a:rPr>
                  <a:t>F </a:t>
                </a:r>
                <a:r>
                  <a:rPr lang="en-US" sz="2400" b="0" i="0" u="none" strike="noStrike" baseline="0" dirty="0">
                    <a:latin typeface="MTSY"/>
                  </a:rPr>
                  <a:t>′′ </a:t>
                </a:r>
                <a:r>
                  <a:rPr lang="en-US" sz="2400" b="0" i="0" u="none" strike="noStrike" baseline="0" dirty="0">
                    <a:latin typeface="TimesTen-Roman"/>
                  </a:rPr>
                  <a:t>at every </a:t>
                </a:r>
                <a:r>
                  <a:rPr lang="en-US" sz="2400" b="0" i="0" u="none" strike="noStrike" baseline="0" dirty="0">
                    <a:latin typeface="TimesTen-Roman"/>
                    <a:sym typeface="Symbol" panose="05050102010706020507" pitchFamily="18" charset="2"/>
                  </a:rPr>
                  <a:t></a:t>
                </a:r>
                <a:r>
                  <a:rPr lang="en-US" sz="2400" b="0" i="0" u="none" strike="noStrike" baseline="0" dirty="0" err="1">
                    <a:latin typeface="RMTMI"/>
                  </a:rPr>
                  <a:t>η</a:t>
                </a:r>
                <a:r>
                  <a:rPr lang="en-US" sz="2400" b="0" i="1" u="none" strike="noStrike" baseline="-25000" dirty="0" err="1">
                    <a:latin typeface="TimesTen-Italic"/>
                  </a:rPr>
                  <a:t>i</a:t>
                </a:r>
                <a:r>
                  <a:rPr lang="en-US" sz="2400" b="0" i="0" u="none" strike="noStrike" baseline="0" dirty="0">
                    <a:latin typeface="TimesTen-Roman"/>
                  </a:rPr>
                  <a:t>.</a:t>
                </a:r>
              </a:p>
              <a:p>
                <a:pPr marL="457200" indent="-457200" algn="l">
                  <a:buFont typeface="+mj-lt"/>
                  <a:buAutoNum type="arabicPeriod"/>
                </a:pPr>
                <a:r>
                  <a:rPr lang="en-US" sz="2400" b="0" i="0" u="none" strike="noStrike" baseline="0" dirty="0">
                    <a:latin typeface="TimesTen-Roman"/>
                  </a:rPr>
                  <a:t>Calculate </a:t>
                </a:r>
                <a:r>
                  <a:rPr lang="en-US" sz="2400" b="0" i="1" u="none" strike="noStrike" baseline="0" dirty="0">
                    <a:latin typeface="TimesTen-Italic"/>
                  </a:rPr>
                  <a:t>F</a:t>
                </a:r>
                <a:r>
                  <a:rPr lang="en-US" sz="2400" b="0" i="0" u="none" strike="noStrike" baseline="0" dirty="0">
                    <a:latin typeface="MTSY"/>
                  </a:rPr>
                  <a:t>′ </a:t>
                </a:r>
                <a:r>
                  <a:rPr lang="en-US" sz="2400" b="0" i="0" u="none" strike="noStrike" baseline="0" dirty="0">
                    <a:latin typeface="TimesTen-Roman"/>
                  </a:rPr>
                  <a:t>at every </a:t>
                </a:r>
                <a:r>
                  <a:rPr lang="en-US" sz="2400" b="0" i="0" u="none" strike="noStrike" baseline="0" dirty="0">
                    <a:latin typeface="TimesTen-Roman"/>
                    <a:sym typeface="Symbol" panose="05050102010706020507" pitchFamily="18" charset="2"/>
                  </a:rPr>
                  <a:t></a:t>
                </a:r>
                <a:r>
                  <a:rPr lang="en-US" sz="2400" b="0" i="0" u="none" strike="noStrike" baseline="0" dirty="0" err="1">
                    <a:latin typeface="RMTMI"/>
                  </a:rPr>
                  <a:t>η</a:t>
                </a:r>
                <a:r>
                  <a:rPr lang="en-US" sz="2400" b="0" i="1" u="none" strike="noStrike" baseline="-25000" dirty="0" err="1">
                    <a:latin typeface="TimesTen-Italic"/>
                  </a:rPr>
                  <a:t>i</a:t>
                </a:r>
                <a:r>
                  <a:rPr lang="en-US" sz="2400" b="0" i="0" u="none" strike="noStrike" baseline="0" dirty="0">
                    <a:latin typeface="TimesTen-Roman"/>
                  </a:rPr>
                  <a:t>.</a:t>
                </a:r>
              </a:p>
              <a:p>
                <a:pPr marL="457200" indent="-457200" algn="l">
                  <a:buFont typeface="+mj-lt"/>
                  <a:buAutoNum type="arabicPeriod"/>
                </a:pPr>
                <a:r>
                  <a:rPr lang="en-US" sz="2400" b="0" i="0" u="none" strike="noStrike" baseline="0" dirty="0">
                    <a:latin typeface="TimesTen-Roman"/>
                  </a:rPr>
                  <a:t>Calculate </a:t>
                </a:r>
                <a:r>
                  <a:rPr lang="en-US" sz="2400" b="0" i="1" u="none" strike="noStrike" baseline="0" dirty="0">
                    <a:latin typeface="TimesTen-Italic"/>
                  </a:rPr>
                  <a:t>F </a:t>
                </a:r>
                <a:r>
                  <a:rPr lang="en-US" sz="2400" b="0" i="0" u="none" strike="noStrike" baseline="0" dirty="0">
                    <a:latin typeface="TimesTen-Roman"/>
                  </a:rPr>
                  <a:t>at every </a:t>
                </a:r>
                <a:r>
                  <a:rPr lang="en-US" sz="2400" b="0" i="0" u="none" strike="noStrike" baseline="0" dirty="0">
                    <a:latin typeface="TimesTen-Roman"/>
                    <a:sym typeface="Symbol" panose="05050102010706020507" pitchFamily="18" charset="2"/>
                  </a:rPr>
                  <a:t></a:t>
                </a:r>
                <a:r>
                  <a:rPr lang="en-US" sz="2400" b="0" i="0" u="none" strike="noStrike" baseline="0" dirty="0" err="1">
                    <a:latin typeface="RMTMI"/>
                  </a:rPr>
                  <a:t>η</a:t>
                </a:r>
                <a:r>
                  <a:rPr lang="en-US" sz="2400" b="0" i="1" u="none" strike="noStrike" baseline="-25000" dirty="0" err="1">
                    <a:latin typeface="TimesTen-Italic"/>
                  </a:rPr>
                  <a:t>i</a:t>
                </a:r>
                <a:r>
                  <a:rPr lang="en-US" sz="2400" b="0" i="0" u="none" strike="noStrike" baseline="0" dirty="0">
                    <a:latin typeface="TimesTen-Roman"/>
                  </a:rPr>
                  <a:t>.</a:t>
                </a:r>
              </a:p>
              <a:p>
                <a:pPr marL="457200" indent="-457200" algn="l">
                  <a:buFont typeface="+mj-lt"/>
                  <a:buAutoNum type="arabicPeriod"/>
                </a:pPr>
                <a:r>
                  <a:rPr lang="en-US" sz="2400" b="0" i="0" u="none" strike="noStrike" baseline="0" dirty="0">
                    <a:latin typeface="TimesTen-Roman"/>
                  </a:rPr>
                  <a:t>Using </a:t>
                </a:r>
                <a:r>
                  <a:rPr lang="en-US" sz="2400" b="0" i="1" u="none" strike="noStrike" baseline="0" dirty="0">
                    <a:latin typeface="TimesTen-Italic"/>
                  </a:rPr>
                  <a:t>F </a:t>
                </a:r>
                <a:r>
                  <a:rPr lang="en-US" sz="2400" b="0" i="0" u="none" strike="noStrike" baseline="0" dirty="0">
                    <a:latin typeface="TimesTen-Roman"/>
                  </a:rPr>
                  <a:t>and </a:t>
                </a:r>
                <a:r>
                  <a:rPr lang="en-US" sz="2400" b="0" i="1" u="none" strike="noStrike" baseline="0" dirty="0">
                    <a:latin typeface="TimesTen-Italic"/>
                  </a:rPr>
                  <a:t>F </a:t>
                </a:r>
                <a:r>
                  <a:rPr lang="en-US" sz="2400" b="0" i="0" u="none" strike="noStrike" baseline="0" dirty="0">
                    <a:latin typeface="MTSY"/>
                  </a:rPr>
                  <a:t>′ </a:t>
                </a:r>
                <a:r>
                  <a:rPr lang="en-US" sz="2400" b="0" i="0" u="none" strike="noStrike" baseline="0" dirty="0">
                    <a:latin typeface="TimesTen-Roman"/>
                  </a:rPr>
                  <a:t>distributions, go to step 3 and repeat the procedure until convergence is achieved at every </a:t>
                </a:r>
                <a:r>
                  <a:rPr lang="en-US" sz="2400" b="0" i="0" u="none" strike="noStrike" baseline="0" dirty="0">
                    <a:latin typeface="RMTMI"/>
                  </a:rPr>
                  <a:t>η</a:t>
                </a:r>
                <a:r>
                  <a:rPr lang="en-US" sz="2400" b="0" i="0" u="none" strike="noStrike" baseline="0" dirty="0">
                    <a:latin typeface="TimesTen-Roman"/>
                  </a:rPr>
                  <a:t>.</a:t>
                </a:r>
                <a:endParaRPr lang="en-IN" sz="2400" dirty="0"/>
              </a:p>
            </p:txBody>
          </p:sp>
        </mc:Choice>
        <mc:Fallback xmlns="">
          <p:sp>
            <p:nvSpPr>
              <p:cNvPr id="3" name="Content Placeholder 2">
                <a:extLst>
                  <a:ext uri="{FF2B5EF4-FFF2-40B4-BE49-F238E27FC236}">
                    <a16:creationId xmlns:a16="http://schemas.microsoft.com/office/drawing/2014/main" id="{E30F6911-C1C4-B12C-F0FD-B96F45E0E322}"/>
                  </a:ext>
                </a:extLst>
              </p:cNvPr>
              <p:cNvSpPr>
                <a:spLocks noGrp="1" noRot="1" noChangeAspect="1" noMove="1" noResize="1" noEditPoints="1" noAdjustHandles="1" noChangeArrowheads="1" noChangeShapeType="1" noTextEdit="1"/>
              </p:cNvSpPr>
              <p:nvPr>
                <p:ph idx="1"/>
              </p:nvPr>
            </p:nvSpPr>
            <p:spPr>
              <a:xfrm>
                <a:off x="457200" y="1219199"/>
                <a:ext cx="8534400" cy="5412221"/>
              </a:xfrm>
              <a:blipFill>
                <a:blip r:embed="rId2"/>
                <a:stretch>
                  <a:fillRect l="-929" t="-1014"/>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501C9A5D-ECBF-5440-A16D-029AFC97275F}"/>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72C56FE0-9018-57DD-8FCE-5ED3BF909D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E106C36B-0E85-C37A-6C01-ECDDEC85DBA3}"/>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D27B9DA8-F3A6-1F24-EA3D-D03413D07CCB}"/>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C7AA81BE-F6A1-C5F4-67DC-6C3FFBC8FE19}"/>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3B0CCD8D-C857-0D6C-65FD-72B506E20ADA}"/>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40C5597B-8914-4568-DD68-0B3AF3A7A5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0C12681D-9CA5-4F38-6CA0-F36106B7A1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CDA18082-604D-381C-B08F-C155772EFDC2}"/>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FF4BEE6E-F6A9-9843-9DED-913F038A868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9FF66667-7C45-7C7B-6564-2A82904827C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A5F71A37-BB05-5FB2-22A7-68B8299E982D}"/>
                      </a:ext>
                    </a:extLst>
                  </p:cNvPr>
                  <p:cNvGrpSpPr>
                    <a:grpSpLocks/>
                  </p:cNvGrpSpPr>
                  <p:nvPr/>
                </p:nvGrpSpPr>
                <p:grpSpPr bwMode="auto">
                  <a:xfrm>
                    <a:off x="144" y="0"/>
                    <a:ext cx="5616" cy="144"/>
                    <a:chOff x="96" y="-48"/>
                    <a:chExt cx="5520" cy="144"/>
                  </a:xfrm>
                </p:grpSpPr>
                <p:sp>
                  <p:nvSpPr>
                    <p:cNvPr id="34" name="Rectangle 33">
                      <a:extLst>
                        <a:ext uri="{FF2B5EF4-FFF2-40B4-BE49-F238E27FC236}">
                          <a16:creationId xmlns:a16="http://schemas.microsoft.com/office/drawing/2014/main" id="{C2F758EF-9A70-237D-5811-FEA51FD850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6BA60CD2-EA88-1F9C-2241-3F371F633DF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E7F38D8D-58D9-5DDB-944A-9136F9B2B3A3}"/>
                      </a:ext>
                    </a:extLst>
                  </p:cNvPr>
                  <p:cNvGrpSpPr>
                    <a:grpSpLocks/>
                  </p:cNvGrpSpPr>
                  <p:nvPr/>
                </p:nvGrpSpPr>
                <p:grpSpPr bwMode="auto">
                  <a:xfrm>
                    <a:off x="144" y="4234"/>
                    <a:ext cx="5616" cy="86"/>
                    <a:chOff x="96" y="4176"/>
                    <a:chExt cx="5520" cy="144"/>
                  </a:xfrm>
                </p:grpSpPr>
                <p:sp>
                  <p:nvSpPr>
                    <p:cNvPr id="32" name="Rectangle 31">
                      <a:extLst>
                        <a:ext uri="{FF2B5EF4-FFF2-40B4-BE49-F238E27FC236}">
                          <a16:creationId xmlns:a16="http://schemas.microsoft.com/office/drawing/2014/main" id="{BD9354B7-C439-26BC-1F9E-E9FEEEB1AE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7CE7CC6B-E159-6AD6-8FEA-D8458FD9BEA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01297D12-4981-FA02-C3A9-170657664EB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D4B9B0A1-3D2D-FDFB-95CC-CA4F897FA0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80134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067A8CB-E75D-1E4F-6E1C-64F430069332}"/>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37407A80-EE2D-0CEE-B205-D79C87FE47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C0F7C379-555D-1113-7E10-853F746AEC5D}"/>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EE15FB95-1746-EEBC-38CE-61B8127976B6}"/>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696462EF-4B59-E3D4-22C4-7E7A4E4A282A}"/>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CB03F6B8-01C6-C1A4-E7BA-42073FA28230}"/>
                      </a:ext>
                    </a:extLst>
                  </p:cNvPr>
                  <p:cNvGrpSpPr>
                    <a:grpSpLocks/>
                  </p:cNvGrpSpPr>
                  <p:nvPr/>
                </p:nvGrpSpPr>
                <p:grpSpPr bwMode="auto">
                  <a:xfrm>
                    <a:off x="0" y="0"/>
                    <a:ext cx="192" cy="4320"/>
                    <a:chOff x="0" y="-48"/>
                    <a:chExt cx="144" cy="4368"/>
                  </a:xfrm>
                </p:grpSpPr>
                <p:sp>
                  <p:nvSpPr>
                    <p:cNvPr id="16395" name="Rectangle 10">
                      <a:extLst>
                        <a:ext uri="{FF2B5EF4-FFF2-40B4-BE49-F238E27FC236}">
                          <a16:creationId xmlns:a16="http://schemas.microsoft.com/office/drawing/2014/main" id="{04AD3083-6E71-AE32-A2B5-C1FEDCC19A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96" name="Rectangle 11">
                      <a:extLst>
                        <a:ext uri="{FF2B5EF4-FFF2-40B4-BE49-F238E27FC236}">
                          <a16:creationId xmlns:a16="http://schemas.microsoft.com/office/drawing/2014/main" id="{034987F7-63CE-182D-BBC5-2AB6BB63E5C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503005C7-B5D1-4B2E-1D2E-8DA818EC63CC}"/>
                      </a:ext>
                    </a:extLst>
                  </p:cNvPr>
                  <p:cNvGrpSpPr>
                    <a:grpSpLocks/>
                  </p:cNvGrpSpPr>
                  <p:nvPr/>
                </p:nvGrpSpPr>
                <p:grpSpPr bwMode="auto">
                  <a:xfrm>
                    <a:off x="5674" y="24"/>
                    <a:ext cx="86" cy="4296"/>
                    <a:chOff x="5616" y="-48"/>
                    <a:chExt cx="144" cy="4368"/>
                  </a:xfrm>
                </p:grpSpPr>
                <p:sp>
                  <p:nvSpPr>
                    <p:cNvPr id="16393" name="Rectangle 13">
                      <a:extLst>
                        <a:ext uri="{FF2B5EF4-FFF2-40B4-BE49-F238E27FC236}">
                          <a16:creationId xmlns:a16="http://schemas.microsoft.com/office/drawing/2014/main" id="{25915B99-956E-809D-F1D5-536EF58E4D3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94" name="Rectangle 14">
                      <a:extLst>
                        <a:ext uri="{FF2B5EF4-FFF2-40B4-BE49-F238E27FC236}">
                          <a16:creationId xmlns:a16="http://schemas.microsoft.com/office/drawing/2014/main" id="{B228FF49-D75E-431C-199A-BA2F035BD65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4A75F769-8FFC-565C-686F-4495E5CA63E9}"/>
                      </a:ext>
                    </a:extLst>
                  </p:cNvPr>
                  <p:cNvGrpSpPr>
                    <a:grpSpLocks/>
                  </p:cNvGrpSpPr>
                  <p:nvPr/>
                </p:nvGrpSpPr>
                <p:grpSpPr bwMode="auto">
                  <a:xfrm>
                    <a:off x="144" y="0"/>
                    <a:ext cx="5616" cy="144"/>
                    <a:chOff x="96" y="-48"/>
                    <a:chExt cx="5520" cy="144"/>
                  </a:xfrm>
                </p:grpSpPr>
                <p:sp>
                  <p:nvSpPr>
                    <p:cNvPr id="16391" name="Rectangle 16390">
                      <a:extLst>
                        <a:ext uri="{FF2B5EF4-FFF2-40B4-BE49-F238E27FC236}">
                          <a16:creationId xmlns:a16="http://schemas.microsoft.com/office/drawing/2014/main" id="{E6CCC227-F1B7-AE1F-D167-AC52E83585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92" name="Rectangle 16391">
                      <a:extLst>
                        <a:ext uri="{FF2B5EF4-FFF2-40B4-BE49-F238E27FC236}">
                          <a16:creationId xmlns:a16="http://schemas.microsoft.com/office/drawing/2014/main" id="{3761FE47-E615-D998-F396-E326509D6D1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CA5A4EF4-DC4B-78C6-BC65-589235BB9139}"/>
                      </a:ext>
                    </a:extLst>
                  </p:cNvPr>
                  <p:cNvGrpSpPr>
                    <a:grpSpLocks/>
                  </p:cNvGrpSpPr>
                  <p:nvPr/>
                </p:nvGrpSpPr>
                <p:grpSpPr bwMode="auto">
                  <a:xfrm>
                    <a:off x="144" y="4234"/>
                    <a:ext cx="5616" cy="86"/>
                    <a:chOff x="96" y="4176"/>
                    <a:chExt cx="5520" cy="144"/>
                  </a:xfrm>
                </p:grpSpPr>
                <p:sp>
                  <p:nvSpPr>
                    <p:cNvPr id="16384" name="Rectangle 16383">
                      <a:extLst>
                        <a:ext uri="{FF2B5EF4-FFF2-40B4-BE49-F238E27FC236}">
                          <a16:creationId xmlns:a16="http://schemas.microsoft.com/office/drawing/2014/main" id="{6A82AEF3-BAAF-C731-CDE3-9581C21F04A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85" name="Rectangle 16384">
                      <a:extLst>
                        <a:ext uri="{FF2B5EF4-FFF2-40B4-BE49-F238E27FC236}">
                          <a16:creationId xmlns:a16="http://schemas.microsoft.com/office/drawing/2014/main" id="{3FE924DB-112F-9C7E-C734-E88E45D9531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D142ED14-913D-B0D2-2BF6-92D57E6129D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1AA7148F-2D9E-5ED6-EA7C-1149E6F50F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 name="Picture 2">
            <a:extLst>
              <a:ext uri="{FF2B5EF4-FFF2-40B4-BE49-F238E27FC236}">
                <a16:creationId xmlns:a16="http://schemas.microsoft.com/office/drawing/2014/main" id="{3D7C9953-B48E-6687-B900-39E9C2BA63D1}"/>
              </a:ext>
            </a:extLst>
          </p:cNvPr>
          <p:cNvPicPr>
            <a:picLocks noChangeAspect="1"/>
          </p:cNvPicPr>
          <p:nvPr/>
        </p:nvPicPr>
        <p:blipFill>
          <a:blip r:embed="rId4"/>
          <a:stretch>
            <a:fillRect/>
          </a:stretch>
        </p:blipFill>
        <p:spPr>
          <a:xfrm>
            <a:off x="504140" y="474856"/>
            <a:ext cx="8258860" cy="61449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C5D7B419-39DE-A8F9-8BF7-2080FCCDB9C9}"/>
              </a:ext>
            </a:extLst>
          </p:cNvPr>
          <p:cNvSpPr>
            <a:spLocks noChangeArrowheads="1"/>
          </p:cNvSpPr>
          <p:nvPr/>
        </p:nvSpPr>
        <p:spPr bwMode="auto">
          <a:xfrm>
            <a:off x="865426" y="1156850"/>
            <a:ext cx="822960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i="1" dirty="0">
                <a:sym typeface="Symbol" panose="05050102010706020507" pitchFamily="18" charset="2"/>
              </a:rPr>
              <a:t></a:t>
            </a:r>
            <a:r>
              <a:rPr lang="en-US" altLang="en-US" sz="1800" dirty="0"/>
              <a:t>	</a:t>
            </a:r>
            <a:r>
              <a:rPr lang="en-US" altLang="en-US" sz="1800" i="1" dirty="0"/>
              <a:t>F</a:t>
            </a:r>
            <a:r>
              <a:rPr lang="en-US" altLang="en-US" sz="1800" dirty="0"/>
              <a:t>		</a:t>
            </a:r>
            <a:r>
              <a:rPr lang="en-US" altLang="en-US" sz="1800" i="1" dirty="0"/>
              <a:t>F'</a:t>
            </a:r>
            <a:r>
              <a:rPr lang="en-US" altLang="en-US" sz="1800" dirty="0"/>
              <a:t>		</a:t>
            </a:r>
            <a:r>
              <a:rPr lang="en-US" altLang="en-US" sz="1800" i="1" dirty="0"/>
              <a:t>F''</a:t>
            </a:r>
            <a:r>
              <a:rPr lang="en-US" altLang="en-US" sz="1800" dirty="0"/>
              <a:t>	</a:t>
            </a:r>
          </a:p>
          <a:p>
            <a:r>
              <a:rPr lang="en-US" altLang="en-US" sz="1800" dirty="0"/>
              <a:t>0	0		0		0.33206	</a:t>
            </a:r>
          </a:p>
          <a:p>
            <a:r>
              <a:rPr lang="en-US" altLang="en-US" sz="1800" dirty="0"/>
              <a:t>0.1	0.00166		0.03321		0.33205	</a:t>
            </a:r>
          </a:p>
          <a:p>
            <a:r>
              <a:rPr lang="en-US" altLang="en-US" sz="1800" dirty="0"/>
              <a:t>0.2	0.00664		0.06641		0.33199	</a:t>
            </a:r>
          </a:p>
          <a:p>
            <a:r>
              <a:rPr lang="en-US" altLang="en-US" sz="1800" dirty="0"/>
              <a:t>0.3	0.01494		0.0996		0.33181	</a:t>
            </a:r>
          </a:p>
          <a:p>
            <a:r>
              <a:rPr lang="en-US" altLang="en-US" sz="1800" dirty="0"/>
              <a:t>0.4	0.02656		0.13277		0.33147	</a:t>
            </a:r>
          </a:p>
          <a:p>
            <a:r>
              <a:rPr lang="en-US" altLang="en-US" sz="1800" dirty="0"/>
              <a:t>0.5	0.04149		0.16589		0.33091	</a:t>
            </a:r>
          </a:p>
          <a:p>
            <a:r>
              <a:rPr lang="en-US" altLang="en-US" sz="1800" dirty="0"/>
              <a:t>0.6	0.05974		0.19894		0.33008	</a:t>
            </a:r>
          </a:p>
          <a:p>
            <a:r>
              <a:rPr lang="en-US" altLang="en-US" sz="1800" dirty="0"/>
              <a:t>0.7	0.08128		0.23189		0.32892	</a:t>
            </a:r>
          </a:p>
          <a:p>
            <a:r>
              <a:rPr lang="en-US" altLang="en-US" sz="1800" dirty="0"/>
              <a:t>0.8	0.10611		0.26471		0.32739	</a:t>
            </a:r>
          </a:p>
          <a:p>
            <a:r>
              <a:rPr lang="en-US" altLang="en-US" sz="1800" dirty="0"/>
              <a:t>0.9	0.13421		0.29736		0.32544	</a:t>
            </a:r>
          </a:p>
          <a:p>
            <a:r>
              <a:rPr lang="en-US" altLang="en-US" sz="1800" dirty="0"/>
              <a:t>1	0.16557		0.32978		0.32301	</a:t>
            </a:r>
          </a:p>
          <a:p>
            <a:r>
              <a:rPr lang="en-US" altLang="en-US" sz="1800" dirty="0"/>
              <a:t>1.1	0.20016		0.36194		0.32007	</a:t>
            </a:r>
          </a:p>
          <a:p>
            <a:r>
              <a:rPr lang="en-US" altLang="en-US" sz="1800" dirty="0"/>
              <a:t>1.2	0.23795		0.39378		0.31659	</a:t>
            </a:r>
          </a:p>
          <a:p>
            <a:r>
              <a:rPr lang="en-US" altLang="en-US" sz="1800" dirty="0"/>
              <a:t>1.3	0.27891		0.42524		0.31253	</a:t>
            </a:r>
          </a:p>
          <a:p>
            <a:r>
              <a:rPr lang="en-US" altLang="en-US" sz="1800" dirty="0"/>
              <a:t>1.4	0.32298		0.45627		0.30787	</a:t>
            </a:r>
          </a:p>
          <a:p>
            <a:r>
              <a:rPr lang="en-US" altLang="en-US" sz="1800" dirty="0"/>
              <a:t>1.5	0.37014		0.48679		0.30258	</a:t>
            </a:r>
          </a:p>
          <a:p>
            <a:r>
              <a:rPr lang="en-US" altLang="en-US" sz="1800" dirty="0"/>
              <a:t>1.6	0.42032		0.51676		0.29667	</a:t>
            </a:r>
          </a:p>
          <a:p>
            <a:r>
              <a:rPr lang="en-US" altLang="en-US" sz="1800" dirty="0"/>
              <a:t>1.7	0.47347		0.54611		0.29011	</a:t>
            </a:r>
          </a:p>
          <a:p>
            <a:r>
              <a:rPr lang="en-US" altLang="en-US" sz="1800" dirty="0"/>
              <a:t>1.8	0.52952		0.57476		0.28293	</a:t>
            </a:r>
          </a:p>
          <a:p>
            <a:r>
              <a:rPr lang="en-US" altLang="en-US" sz="1800" dirty="0"/>
              <a:t>1.9	0.5884		0.60267		0.27514	</a:t>
            </a:r>
          </a:p>
          <a:p>
            <a:r>
              <a:rPr lang="en-US" altLang="en-US" sz="1800" dirty="0"/>
              <a:t>2              0.65003		0.62977		0.26675		</a:t>
            </a:r>
          </a:p>
        </p:txBody>
      </p:sp>
      <p:sp>
        <p:nvSpPr>
          <p:cNvPr id="37891" name="Title 2">
            <a:extLst>
              <a:ext uri="{FF2B5EF4-FFF2-40B4-BE49-F238E27FC236}">
                <a16:creationId xmlns:a16="http://schemas.microsoft.com/office/drawing/2014/main" id="{7568A49E-FF7E-8B0B-496C-5D59DFC953D4}"/>
              </a:ext>
            </a:extLst>
          </p:cNvPr>
          <p:cNvSpPr>
            <a:spLocks noGrp="1"/>
          </p:cNvSpPr>
          <p:nvPr>
            <p:ph type="title"/>
          </p:nvPr>
        </p:nvSpPr>
        <p:spPr>
          <a:xfrm>
            <a:off x="304800" y="152400"/>
            <a:ext cx="7772400" cy="685800"/>
          </a:xfrm>
        </p:spPr>
        <p:txBody>
          <a:bodyPr/>
          <a:lstStyle/>
          <a:p>
            <a:r>
              <a:rPr lang="en-US" altLang="en-US" sz="2800"/>
              <a:t>Runge’s Numerical Reults</a:t>
            </a:r>
          </a:p>
        </p:txBody>
      </p:sp>
      <p:grpSp>
        <p:nvGrpSpPr>
          <p:cNvPr id="19" name="Group 18">
            <a:extLst>
              <a:ext uri="{FF2B5EF4-FFF2-40B4-BE49-F238E27FC236}">
                <a16:creationId xmlns:a16="http://schemas.microsoft.com/office/drawing/2014/main" id="{FE0FCBA6-CC9F-D32F-5765-8CF61C532E6A}"/>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E550F720-7136-AA55-F9BD-39A8ECCDA5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08078A1C-80B1-2AA6-B7F8-A77C170AA4F7}"/>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57E9BD3B-F446-6386-DB1F-A0AAB9139E09}"/>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BEB11AE8-0E6C-FD55-DB52-5AB8D99EA9D6}"/>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51BFA448-A5C5-BCF0-8923-FD4C3987493E}"/>
                      </a:ext>
                    </a:extLst>
                  </p:cNvPr>
                  <p:cNvGrpSpPr>
                    <a:grpSpLocks/>
                  </p:cNvGrpSpPr>
                  <p:nvPr/>
                </p:nvGrpSpPr>
                <p:grpSpPr bwMode="auto">
                  <a:xfrm>
                    <a:off x="0" y="0"/>
                    <a:ext cx="192" cy="4320"/>
                    <a:chOff x="0" y="-48"/>
                    <a:chExt cx="144" cy="4368"/>
                  </a:xfrm>
                </p:grpSpPr>
                <p:sp>
                  <p:nvSpPr>
                    <p:cNvPr id="37895" name="Rectangle 10">
                      <a:extLst>
                        <a:ext uri="{FF2B5EF4-FFF2-40B4-BE49-F238E27FC236}">
                          <a16:creationId xmlns:a16="http://schemas.microsoft.com/office/drawing/2014/main" id="{B22A340A-4402-5AFD-5293-AD7449FF674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896" name="Rectangle 11">
                      <a:extLst>
                        <a:ext uri="{FF2B5EF4-FFF2-40B4-BE49-F238E27FC236}">
                          <a16:creationId xmlns:a16="http://schemas.microsoft.com/office/drawing/2014/main" id="{CBDEEBF5-7B22-5FAE-AFB3-18993A93BDF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A18161F2-BD23-D2D9-2682-E8F956B393D7}"/>
                      </a:ext>
                    </a:extLst>
                  </p:cNvPr>
                  <p:cNvGrpSpPr>
                    <a:grpSpLocks/>
                  </p:cNvGrpSpPr>
                  <p:nvPr/>
                </p:nvGrpSpPr>
                <p:grpSpPr bwMode="auto">
                  <a:xfrm>
                    <a:off x="5674" y="24"/>
                    <a:ext cx="86" cy="4296"/>
                    <a:chOff x="5616" y="-48"/>
                    <a:chExt cx="144" cy="4368"/>
                  </a:xfrm>
                </p:grpSpPr>
                <p:sp>
                  <p:nvSpPr>
                    <p:cNvPr id="37893" name="Rectangle 13">
                      <a:extLst>
                        <a:ext uri="{FF2B5EF4-FFF2-40B4-BE49-F238E27FC236}">
                          <a16:creationId xmlns:a16="http://schemas.microsoft.com/office/drawing/2014/main" id="{3BECF0A6-F7C4-6982-61CD-69F277A10F6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894" name="Rectangle 14">
                      <a:extLst>
                        <a:ext uri="{FF2B5EF4-FFF2-40B4-BE49-F238E27FC236}">
                          <a16:creationId xmlns:a16="http://schemas.microsoft.com/office/drawing/2014/main" id="{A3C7FD6D-D1AA-6A8F-7BD5-624B9460A74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4A71DB14-CBC6-9244-D93F-86DD19EEAD24}"/>
                      </a:ext>
                    </a:extLst>
                  </p:cNvPr>
                  <p:cNvGrpSpPr>
                    <a:grpSpLocks/>
                  </p:cNvGrpSpPr>
                  <p:nvPr/>
                </p:nvGrpSpPr>
                <p:grpSpPr bwMode="auto">
                  <a:xfrm>
                    <a:off x="144" y="0"/>
                    <a:ext cx="5616" cy="144"/>
                    <a:chOff x="96" y="-48"/>
                    <a:chExt cx="5520" cy="144"/>
                  </a:xfrm>
                </p:grpSpPr>
                <p:sp>
                  <p:nvSpPr>
                    <p:cNvPr id="37889" name="Rectangle 37888">
                      <a:extLst>
                        <a:ext uri="{FF2B5EF4-FFF2-40B4-BE49-F238E27FC236}">
                          <a16:creationId xmlns:a16="http://schemas.microsoft.com/office/drawing/2014/main" id="{110423B0-153D-1FE8-5161-A9BF770640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892" name="Rectangle 37891">
                      <a:extLst>
                        <a:ext uri="{FF2B5EF4-FFF2-40B4-BE49-F238E27FC236}">
                          <a16:creationId xmlns:a16="http://schemas.microsoft.com/office/drawing/2014/main" id="{31EC12E9-1476-4ED4-0239-807F5D5FBB0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1B287154-8B6C-E414-A41D-5DFBA08F94FE}"/>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6B76B89E-4265-D8AE-2EF8-49169ABA89B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888" name="Rectangle 37887">
                      <a:extLst>
                        <a:ext uri="{FF2B5EF4-FFF2-40B4-BE49-F238E27FC236}">
                          <a16:creationId xmlns:a16="http://schemas.microsoft.com/office/drawing/2014/main" id="{3756E096-3EB5-9BB8-89E4-29003B4BED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C77DE9D7-5699-1D6C-0ABA-7F2315FCA9F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D093E43F-6744-AB97-2EE5-00BBFC0F69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8BF1DDCE-BCBA-ADD0-BE65-B221B224813F}"/>
                  </a:ext>
                </a:extLst>
              </p14:cNvPr>
              <p14:cNvContentPartPr/>
              <p14:nvPr/>
            </p14:nvContentPartPr>
            <p14:xfrm>
              <a:off x="6267600" y="1329840"/>
              <a:ext cx="2411640" cy="938880"/>
            </p14:xfrm>
          </p:contentPart>
        </mc:Choice>
        <mc:Fallback>
          <p:pic>
            <p:nvPicPr>
              <p:cNvPr id="2" name="Ink 1">
                <a:extLst>
                  <a:ext uri="{FF2B5EF4-FFF2-40B4-BE49-F238E27FC236}">
                    <a16:creationId xmlns:a16="http://schemas.microsoft.com/office/drawing/2014/main" id="{8BF1DDCE-BCBA-ADD0-BE65-B221B224813F}"/>
                  </a:ext>
                </a:extLst>
              </p:cNvPr>
              <p:cNvPicPr/>
              <p:nvPr/>
            </p:nvPicPr>
            <p:blipFill>
              <a:blip r:embed="rId5"/>
              <a:stretch>
                <a:fillRect/>
              </a:stretch>
            </p:blipFill>
            <p:spPr>
              <a:xfrm>
                <a:off x="6258240" y="1320480"/>
                <a:ext cx="2430360" cy="957600"/>
              </a:xfrm>
              <a:prstGeom prst="rect">
                <a:avLst/>
              </a:prstGeom>
            </p:spPr>
          </p:pic>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a:extLst>
              <a:ext uri="{FF2B5EF4-FFF2-40B4-BE49-F238E27FC236}">
                <a16:creationId xmlns:a16="http://schemas.microsoft.com/office/drawing/2014/main" id="{0D633484-02D8-437E-4A91-66967892A241}"/>
              </a:ext>
            </a:extLst>
          </p:cNvPr>
          <p:cNvSpPr>
            <a:spLocks noChangeArrowheads="1"/>
          </p:cNvSpPr>
          <p:nvPr/>
        </p:nvSpPr>
        <p:spPr bwMode="auto">
          <a:xfrm>
            <a:off x="1828800" y="1230312"/>
            <a:ext cx="8229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t>2.2	0.7812		0.68132		0.24835	</a:t>
            </a:r>
          </a:p>
          <a:p>
            <a:r>
              <a:rPr lang="en-US" altLang="en-US" sz="2000" dirty="0"/>
              <a:t>2.3	0.85056		0.70566		0.23843	</a:t>
            </a:r>
          </a:p>
          <a:p>
            <a:r>
              <a:rPr lang="en-US" altLang="en-US" sz="2000" dirty="0"/>
              <a:t>2.4	0.9223		0.72899		0.22809	</a:t>
            </a:r>
          </a:p>
          <a:p>
            <a:r>
              <a:rPr lang="en-US" altLang="en-US" sz="2000" dirty="0"/>
              <a:t>2.5	0.99632		0.75127		0.21741	</a:t>
            </a:r>
          </a:p>
          <a:p>
            <a:r>
              <a:rPr lang="en-US" altLang="en-US" sz="2000" dirty="0"/>
              <a:t>2.6	1.07251		0.77246		0.20646	</a:t>
            </a:r>
          </a:p>
          <a:p>
            <a:r>
              <a:rPr lang="en-US" altLang="en-US" sz="2000" dirty="0"/>
              <a:t>2.7	1.15077		0.79255		0.19529	</a:t>
            </a:r>
          </a:p>
          <a:p>
            <a:r>
              <a:rPr lang="en-US" altLang="en-US" sz="2000" dirty="0"/>
              <a:t>2.8	1.23099		0.81152		0.18401	</a:t>
            </a:r>
          </a:p>
          <a:p>
            <a:r>
              <a:rPr lang="en-US" altLang="en-US" sz="2000" dirty="0"/>
              <a:t>2.9	1.31304		0.82935		0.17267	</a:t>
            </a:r>
          </a:p>
          <a:p>
            <a:r>
              <a:rPr lang="en-US" altLang="en-US" sz="2000" dirty="0"/>
              <a:t>3	1.39682		0.84605		0.16136	</a:t>
            </a:r>
          </a:p>
          <a:p>
            <a:r>
              <a:rPr lang="en-US" altLang="en-US" sz="2000" dirty="0"/>
              <a:t>3.1	1.48221		0.86162		0.15016	</a:t>
            </a:r>
          </a:p>
          <a:p>
            <a:r>
              <a:rPr lang="en-US" altLang="en-US" sz="2000" dirty="0"/>
              <a:t>3.2	1.56911		0.87609		0.13913	</a:t>
            </a:r>
          </a:p>
          <a:p>
            <a:r>
              <a:rPr lang="en-US" altLang="en-US" sz="2000" dirty="0"/>
              <a:t>3.3	1.65739		0.88946		0.12835	</a:t>
            </a:r>
          </a:p>
          <a:p>
            <a:r>
              <a:rPr lang="en-US" altLang="en-US" sz="2000" dirty="0"/>
              <a:t>3.4	1.74696		0.90177		0.11788	</a:t>
            </a:r>
          </a:p>
          <a:p>
            <a:r>
              <a:rPr lang="en-US" altLang="en-US" sz="2000" dirty="0"/>
              <a:t>3.5	1.83771		0.91305		0.10777	</a:t>
            </a:r>
          </a:p>
          <a:p>
            <a:r>
              <a:rPr lang="en-US" altLang="en-US" sz="2000" dirty="0"/>
              <a:t>3.6	1.92954		0.92334		0.09809	</a:t>
            </a:r>
          </a:p>
          <a:p>
            <a:r>
              <a:rPr lang="en-US" altLang="en-US" sz="2000" dirty="0"/>
              <a:t>3.7	2.02235		0.93268		0.08886	</a:t>
            </a:r>
          </a:p>
          <a:p>
            <a:r>
              <a:rPr lang="en-US" altLang="en-US" sz="2000" dirty="0"/>
              <a:t>3.8	2.11604		0.94112		0.08013	</a:t>
            </a:r>
          </a:p>
          <a:p>
            <a:r>
              <a:rPr lang="en-US" altLang="en-US" sz="2000" dirty="0"/>
              <a:t>3.9	2.21054		0.94872		0.07191		</a:t>
            </a:r>
          </a:p>
        </p:txBody>
      </p:sp>
      <p:grpSp>
        <p:nvGrpSpPr>
          <p:cNvPr id="19" name="Group 18">
            <a:extLst>
              <a:ext uri="{FF2B5EF4-FFF2-40B4-BE49-F238E27FC236}">
                <a16:creationId xmlns:a16="http://schemas.microsoft.com/office/drawing/2014/main" id="{AD7568A3-8AC0-7A3F-BEA8-3543D37A8E59}"/>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5260333B-615E-9106-905C-E2E9FE81F1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BEFB77A7-7600-9BBC-9CAD-DF3C5540AE9E}"/>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18D28362-8611-1AC4-C84B-C5C755541220}"/>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D22D947C-46DE-9BF9-3961-994CF4E5EDD8}"/>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C19CAD5E-9E82-AA9C-8DBA-36D11E21EE09}"/>
                      </a:ext>
                    </a:extLst>
                  </p:cNvPr>
                  <p:cNvGrpSpPr>
                    <a:grpSpLocks/>
                  </p:cNvGrpSpPr>
                  <p:nvPr/>
                </p:nvGrpSpPr>
                <p:grpSpPr bwMode="auto">
                  <a:xfrm>
                    <a:off x="0" y="0"/>
                    <a:ext cx="192" cy="4320"/>
                    <a:chOff x="0" y="-48"/>
                    <a:chExt cx="144" cy="4368"/>
                  </a:xfrm>
                </p:grpSpPr>
                <p:sp>
                  <p:nvSpPr>
                    <p:cNvPr id="38918" name="Rectangle 10">
                      <a:extLst>
                        <a:ext uri="{FF2B5EF4-FFF2-40B4-BE49-F238E27FC236}">
                          <a16:creationId xmlns:a16="http://schemas.microsoft.com/office/drawing/2014/main" id="{AF1CC104-7755-E884-9BB4-5DD414A71C4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919" name="Rectangle 11">
                      <a:extLst>
                        <a:ext uri="{FF2B5EF4-FFF2-40B4-BE49-F238E27FC236}">
                          <a16:creationId xmlns:a16="http://schemas.microsoft.com/office/drawing/2014/main" id="{53C4DA9C-F69F-48BC-22E3-D3EFCDB320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8A40AEFE-E3AC-66D2-E783-2A04F7F6FEB5}"/>
                      </a:ext>
                    </a:extLst>
                  </p:cNvPr>
                  <p:cNvGrpSpPr>
                    <a:grpSpLocks/>
                  </p:cNvGrpSpPr>
                  <p:nvPr/>
                </p:nvGrpSpPr>
                <p:grpSpPr bwMode="auto">
                  <a:xfrm>
                    <a:off x="5674" y="24"/>
                    <a:ext cx="86" cy="4296"/>
                    <a:chOff x="5616" y="-48"/>
                    <a:chExt cx="144" cy="4368"/>
                  </a:xfrm>
                </p:grpSpPr>
                <p:sp>
                  <p:nvSpPr>
                    <p:cNvPr id="38916" name="Rectangle 13">
                      <a:extLst>
                        <a:ext uri="{FF2B5EF4-FFF2-40B4-BE49-F238E27FC236}">
                          <a16:creationId xmlns:a16="http://schemas.microsoft.com/office/drawing/2014/main" id="{360FAB1F-E29D-94E6-1E8E-82D20309E63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917" name="Rectangle 14">
                      <a:extLst>
                        <a:ext uri="{FF2B5EF4-FFF2-40B4-BE49-F238E27FC236}">
                          <a16:creationId xmlns:a16="http://schemas.microsoft.com/office/drawing/2014/main" id="{DCA65B58-983D-C1A4-9210-4BA340DAC83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9F38C92F-FA7E-D4B7-F33C-0AD5F31E1437}"/>
                      </a:ext>
                    </a:extLst>
                  </p:cNvPr>
                  <p:cNvGrpSpPr>
                    <a:grpSpLocks/>
                  </p:cNvGrpSpPr>
                  <p:nvPr/>
                </p:nvGrpSpPr>
                <p:grpSpPr bwMode="auto">
                  <a:xfrm>
                    <a:off x="144" y="0"/>
                    <a:ext cx="5616" cy="144"/>
                    <a:chOff x="96" y="-48"/>
                    <a:chExt cx="5520" cy="144"/>
                  </a:xfrm>
                </p:grpSpPr>
                <p:sp>
                  <p:nvSpPr>
                    <p:cNvPr id="38912" name="Rectangle 38911">
                      <a:extLst>
                        <a:ext uri="{FF2B5EF4-FFF2-40B4-BE49-F238E27FC236}">
                          <a16:creationId xmlns:a16="http://schemas.microsoft.com/office/drawing/2014/main" id="{B65833EB-CB85-FD63-4FB5-48C0B73F65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913" name="Rectangle 38912">
                      <a:extLst>
                        <a:ext uri="{FF2B5EF4-FFF2-40B4-BE49-F238E27FC236}">
                          <a16:creationId xmlns:a16="http://schemas.microsoft.com/office/drawing/2014/main" id="{486C898A-7F15-81E5-86C0-5D291F8B0C1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9FE6CFA4-8E7A-8D72-B980-38CE4E382FFA}"/>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F1621B45-0EAF-01E1-10B8-4D5BBECBD8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9BCF88F7-94D4-0D2D-5BB0-F19B7B4F659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F151AD9B-F612-17C0-D3BE-6B42BC10848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52CE0675-460B-52F2-6F4B-8406ABC17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8915" name="Rectangle 2">
            <a:extLst>
              <a:ext uri="{FF2B5EF4-FFF2-40B4-BE49-F238E27FC236}">
                <a16:creationId xmlns:a16="http://schemas.microsoft.com/office/drawing/2014/main" id="{67C3500C-7DBD-BD40-34ED-FA5FC3022ACA}"/>
              </a:ext>
            </a:extLst>
          </p:cNvPr>
          <p:cNvSpPr>
            <a:spLocks noChangeArrowheads="1"/>
          </p:cNvSpPr>
          <p:nvPr/>
        </p:nvSpPr>
        <p:spPr bwMode="auto">
          <a:xfrm>
            <a:off x="1828800" y="609600"/>
            <a:ext cx="6019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dirty="0">
                <a:sym typeface="Symbol" panose="05050102010706020507" pitchFamily="18" charset="2"/>
              </a:rPr>
              <a:t></a:t>
            </a:r>
            <a:r>
              <a:rPr lang="en-US" altLang="en-US" dirty="0"/>
              <a:t>	</a:t>
            </a:r>
            <a:r>
              <a:rPr lang="en-US" altLang="en-US" i="1" dirty="0"/>
              <a:t>F</a:t>
            </a:r>
            <a:r>
              <a:rPr lang="en-US" altLang="en-US" dirty="0"/>
              <a:t>		</a:t>
            </a:r>
            <a:r>
              <a:rPr lang="en-US" altLang="en-US" i="1" dirty="0"/>
              <a:t>F'</a:t>
            </a:r>
            <a:r>
              <a:rPr lang="en-US" altLang="en-US" dirty="0"/>
              <a:t>		</a:t>
            </a:r>
            <a:r>
              <a:rPr lang="en-US" altLang="en-US" i="1" dirty="0"/>
              <a:t>F''</a:t>
            </a:r>
            <a:r>
              <a:rPr lang="en-US" altLang="en-US" dirty="0"/>
              <a:t>	</a:t>
            </a:r>
          </a:p>
        </p:txBody>
      </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B33ABAA4-0822-29F5-8CF0-ECEADB7033FC}"/>
                  </a:ext>
                </a:extLst>
              </p14:cNvPr>
              <p14:cNvContentPartPr/>
              <p14:nvPr/>
            </p14:nvContentPartPr>
            <p14:xfrm>
              <a:off x="7494840" y="1589760"/>
              <a:ext cx="360000" cy="326880"/>
            </p14:xfrm>
          </p:contentPart>
        </mc:Choice>
        <mc:Fallback>
          <p:pic>
            <p:nvPicPr>
              <p:cNvPr id="2" name="Ink 1">
                <a:extLst>
                  <a:ext uri="{FF2B5EF4-FFF2-40B4-BE49-F238E27FC236}">
                    <a16:creationId xmlns:a16="http://schemas.microsoft.com/office/drawing/2014/main" id="{B33ABAA4-0822-29F5-8CF0-ECEADB7033FC}"/>
                  </a:ext>
                </a:extLst>
              </p:cNvPr>
              <p:cNvPicPr/>
              <p:nvPr/>
            </p:nvPicPr>
            <p:blipFill>
              <a:blip r:embed="rId5"/>
              <a:stretch>
                <a:fillRect/>
              </a:stretch>
            </p:blipFill>
            <p:spPr>
              <a:xfrm>
                <a:off x="7485480" y="1580400"/>
                <a:ext cx="378720" cy="345600"/>
              </a:xfrm>
              <a:prstGeom prst="rect">
                <a:avLst/>
              </a:prstGeom>
            </p:spPr>
          </p:pic>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1">
            <a:extLst>
              <a:ext uri="{FF2B5EF4-FFF2-40B4-BE49-F238E27FC236}">
                <a16:creationId xmlns:a16="http://schemas.microsoft.com/office/drawing/2014/main" id="{D34F21BF-65BD-FE06-D993-8DE2D6E736A9}"/>
              </a:ext>
            </a:extLst>
          </p:cNvPr>
          <p:cNvSpPr>
            <a:spLocks noChangeArrowheads="1"/>
          </p:cNvSpPr>
          <p:nvPr/>
        </p:nvSpPr>
        <p:spPr bwMode="auto">
          <a:xfrm>
            <a:off x="1811338" y="1300362"/>
            <a:ext cx="70866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4	2.30576	0.95552	0.06423	</a:t>
            </a:r>
          </a:p>
          <a:p>
            <a:r>
              <a:rPr lang="en-US" altLang="en-US" dirty="0"/>
              <a:t>4.1	2.40162	0.96159	0.0571	</a:t>
            </a:r>
          </a:p>
          <a:p>
            <a:r>
              <a:rPr lang="en-US" altLang="en-US" dirty="0"/>
              <a:t>4.2	2.49806	0.96696	0.05052	</a:t>
            </a:r>
          </a:p>
          <a:p>
            <a:r>
              <a:rPr lang="en-US" altLang="en-US" dirty="0"/>
              <a:t>4.3	2.595		0.97171	0.04448	</a:t>
            </a:r>
          </a:p>
          <a:p>
            <a:r>
              <a:rPr lang="en-US" altLang="en-US" dirty="0"/>
              <a:t>4.4	2.69238	0.97588	0.03897	</a:t>
            </a:r>
          </a:p>
          <a:p>
            <a:r>
              <a:rPr lang="en-US" altLang="en-US" dirty="0"/>
              <a:t>4.5	2.79015	0.97952	0.03398	</a:t>
            </a:r>
          </a:p>
          <a:p>
            <a:r>
              <a:rPr lang="en-US" altLang="en-US" dirty="0"/>
              <a:t>4.6	2.88827	0.98269	0.02948	</a:t>
            </a:r>
          </a:p>
          <a:p>
            <a:r>
              <a:rPr lang="en-US" altLang="en-US" dirty="0"/>
              <a:t>4.7	2.98668	0.98543	0.02546	</a:t>
            </a:r>
          </a:p>
          <a:p>
            <a:r>
              <a:rPr lang="en-US" altLang="en-US" dirty="0"/>
              <a:t>4.8	3.08534	0.98779	0.02187	</a:t>
            </a:r>
          </a:p>
          <a:p>
            <a:r>
              <a:rPr lang="en-US" altLang="en-US" b="1" dirty="0">
                <a:solidFill>
                  <a:srgbClr val="0070C0"/>
                </a:solidFill>
              </a:rPr>
              <a:t>4.9	3.18422	0.98982	0.0187	</a:t>
            </a:r>
          </a:p>
          <a:p>
            <a:r>
              <a:rPr lang="en-US" altLang="en-US" b="1" dirty="0">
                <a:solidFill>
                  <a:srgbClr val="0070C0"/>
                </a:solidFill>
              </a:rPr>
              <a:t>5	3.2833		0.99155	0.01591	</a:t>
            </a:r>
          </a:p>
          <a:p>
            <a:r>
              <a:rPr lang="en-US" altLang="en-US" dirty="0"/>
              <a:t>5.1	3.38253	0.99301	0.01347	</a:t>
            </a:r>
          </a:p>
          <a:p>
            <a:r>
              <a:rPr lang="en-US" altLang="en-US" dirty="0"/>
              <a:t>5.2	3.48189	0.99425	0.01134	</a:t>
            </a:r>
          </a:p>
          <a:p>
            <a:r>
              <a:rPr lang="en-US" altLang="en-US" dirty="0"/>
              <a:t>5.3	3.58137	0.99529	0.00951	</a:t>
            </a:r>
          </a:p>
          <a:p>
            <a:r>
              <a:rPr lang="en-US" altLang="en-US" dirty="0"/>
              <a:t>5.4	3.68094	0.99616	0.00793	</a:t>
            </a:r>
          </a:p>
          <a:p>
            <a:r>
              <a:rPr lang="en-US" altLang="en-US" dirty="0"/>
              <a:t>5.5	3.7806		0.99688	0.00658	</a:t>
            </a:r>
          </a:p>
        </p:txBody>
      </p:sp>
      <p:sp>
        <p:nvSpPr>
          <p:cNvPr id="17412" name="Rectangle 2">
            <a:extLst>
              <a:ext uri="{FF2B5EF4-FFF2-40B4-BE49-F238E27FC236}">
                <a16:creationId xmlns:a16="http://schemas.microsoft.com/office/drawing/2014/main" id="{9A53CAC8-A2C5-92CD-BCC8-B162E0C6C24B}"/>
              </a:ext>
            </a:extLst>
          </p:cNvPr>
          <p:cNvSpPr>
            <a:spLocks noChangeArrowheads="1"/>
          </p:cNvSpPr>
          <p:nvPr/>
        </p:nvSpPr>
        <p:spPr bwMode="auto">
          <a:xfrm>
            <a:off x="1855596" y="645129"/>
            <a:ext cx="6019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dirty="0">
                <a:sym typeface="Symbol" panose="05050102010706020507" pitchFamily="18" charset="2"/>
              </a:rPr>
              <a:t></a:t>
            </a:r>
            <a:r>
              <a:rPr lang="en-US" altLang="en-US" dirty="0"/>
              <a:t>	</a:t>
            </a:r>
            <a:r>
              <a:rPr lang="en-US" altLang="en-US" i="1" dirty="0"/>
              <a:t>F</a:t>
            </a:r>
            <a:r>
              <a:rPr lang="en-US" altLang="en-US" dirty="0"/>
              <a:t>		</a:t>
            </a:r>
            <a:r>
              <a:rPr lang="en-US" altLang="en-US" i="1" dirty="0"/>
              <a:t>F'</a:t>
            </a:r>
            <a:r>
              <a:rPr lang="en-US" altLang="en-US" dirty="0"/>
              <a:t>		</a:t>
            </a:r>
            <a:r>
              <a:rPr lang="en-US" altLang="en-US" i="1" dirty="0"/>
              <a:t>F''</a:t>
            </a:r>
            <a:r>
              <a:rPr lang="en-US" altLang="en-US" dirty="0"/>
              <a:t>	</a:t>
            </a:r>
          </a:p>
        </p:txBody>
      </p:sp>
      <mc:AlternateContent xmlns:mc="http://schemas.openxmlformats.org/markup-compatibility/2006" xmlns:p14="http://schemas.microsoft.com/office/powerpoint/2010/main">
        <mc:Choice Requires="p14">
          <p:contentPart p14:bwMode="auto" r:id="rId2">
            <p14:nvContentPartPr>
              <p14:cNvPr id="17410" name="Ink 4">
                <a:extLst>
                  <a:ext uri="{FF2B5EF4-FFF2-40B4-BE49-F238E27FC236}">
                    <a16:creationId xmlns:a16="http://schemas.microsoft.com/office/drawing/2014/main" id="{5B8E85EF-B988-681C-6395-5C2D5DFF5710}"/>
                  </a:ext>
                </a:extLst>
              </p14:cNvPr>
              <p14:cNvContentPartPr>
                <a14:cpLocks xmlns:a14="http://schemas.microsoft.com/office/drawing/2010/main" noRot="1" noChangeAspect="1" noEditPoints="1" noChangeArrowheads="1" noChangeShapeType="1"/>
              </p14:cNvContentPartPr>
              <p14:nvPr/>
            </p14:nvContentPartPr>
            <p14:xfrm>
              <a:off x="8770938" y="3486150"/>
              <a:ext cx="17462" cy="1588"/>
            </p14:xfrm>
          </p:contentPart>
        </mc:Choice>
        <mc:Fallback xmlns="">
          <p:pic>
            <p:nvPicPr>
              <p:cNvPr id="17410" name="Ink 4">
                <a:extLst>
                  <a:ext uri="{FF2B5EF4-FFF2-40B4-BE49-F238E27FC236}">
                    <a16:creationId xmlns:a16="http://schemas.microsoft.com/office/drawing/2014/main" id="{5B8E85EF-B988-681C-6395-5C2D5DFF5710}"/>
                  </a:ext>
                </a:extLst>
              </p:cNvPr>
              <p:cNvPicPr>
                <a:picLocks noRot="1" noChangeAspect="1" noEditPoints="1" noChangeArrowheads="1" noChangeShapeType="1"/>
              </p:cNvPicPr>
              <p:nvPr/>
            </p:nvPicPr>
            <p:blipFill>
              <a:blip r:embed="rId3"/>
              <a:stretch>
                <a:fillRect/>
              </a:stretch>
            </p:blipFill>
            <p:spPr>
              <a:xfrm>
                <a:off x="8761479" y="3472387"/>
                <a:ext cx="36379" cy="29113"/>
              </a:xfrm>
              <a:prstGeom prst="rect">
                <a:avLst/>
              </a:prstGeom>
            </p:spPr>
          </p:pic>
        </mc:Fallback>
      </mc:AlternateContent>
      <p:sp>
        <p:nvSpPr>
          <p:cNvPr id="19" name="Oval 18">
            <a:extLst>
              <a:ext uri="{FF2B5EF4-FFF2-40B4-BE49-F238E27FC236}">
                <a16:creationId xmlns:a16="http://schemas.microsoft.com/office/drawing/2014/main" id="{0B16ECCD-EF5B-6A12-AF78-1DCA881DC6BC}"/>
              </a:ext>
            </a:extLst>
          </p:cNvPr>
          <p:cNvSpPr/>
          <p:nvPr/>
        </p:nvSpPr>
        <p:spPr bwMode="auto">
          <a:xfrm>
            <a:off x="1066800" y="4095506"/>
            <a:ext cx="6553200" cy="1695694"/>
          </a:xfrm>
          <a:prstGeom prst="ellipse">
            <a:avLst/>
          </a:prstGeom>
          <a:noFill/>
          <a:ln w="44450" cap="flat" cmpd="sng" algn="ctr">
            <a:solidFill>
              <a:srgbClr val="E5291B"/>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nvGrpSpPr>
          <p:cNvPr id="20" name="Group 19">
            <a:extLst>
              <a:ext uri="{FF2B5EF4-FFF2-40B4-BE49-F238E27FC236}">
                <a16:creationId xmlns:a16="http://schemas.microsoft.com/office/drawing/2014/main" id="{70B5503A-E191-DBFE-C4DD-30BCDBE1B020}"/>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C7EAF26D-C873-EE14-51BF-49287043C1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7D149265-68DA-D346-CAA5-5341AF488BD6}"/>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62A522D9-8EBE-62FE-60AE-4F6FEB40BE64}"/>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BE495AF0-8D2D-E563-BB77-2CE67D6B0DF0}"/>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311D61B4-9153-74D5-0C9B-2107B4690120}"/>
                      </a:ext>
                    </a:extLst>
                  </p:cNvPr>
                  <p:cNvGrpSpPr>
                    <a:grpSpLocks/>
                  </p:cNvGrpSpPr>
                  <p:nvPr/>
                </p:nvGrpSpPr>
                <p:grpSpPr bwMode="auto">
                  <a:xfrm>
                    <a:off x="0" y="0"/>
                    <a:ext cx="192" cy="4320"/>
                    <a:chOff x="0" y="-48"/>
                    <a:chExt cx="144" cy="4368"/>
                  </a:xfrm>
                </p:grpSpPr>
                <p:sp>
                  <p:nvSpPr>
                    <p:cNvPr id="17416" name="Rectangle 10">
                      <a:extLst>
                        <a:ext uri="{FF2B5EF4-FFF2-40B4-BE49-F238E27FC236}">
                          <a16:creationId xmlns:a16="http://schemas.microsoft.com/office/drawing/2014/main" id="{92369515-1CD5-246A-15AE-87E88DEF25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17" name="Rectangle 11">
                      <a:extLst>
                        <a:ext uri="{FF2B5EF4-FFF2-40B4-BE49-F238E27FC236}">
                          <a16:creationId xmlns:a16="http://schemas.microsoft.com/office/drawing/2014/main" id="{62BF8C74-75BE-E83D-1480-7A72EB5EBD7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AD56879B-4854-48D9-E931-224B2CC2C9F9}"/>
                      </a:ext>
                    </a:extLst>
                  </p:cNvPr>
                  <p:cNvGrpSpPr>
                    <a:grpSpLocks/>
                  </p:cNvGrpSpPr>
                  <p:nvPr/>
                </p:nvGrpSpPr>
                <p:grpSpPr bwMode="auto">
                  <a:xfrm>
                    <a:off x="5674" y="24"/>
                    <a:ext cx="86" cy="4296"/>
                    <a:chOff x="5616" y="-48"/>
                    <a:chExt cx="144" cy="4368"/>
                  </a:xfrm>
                </p:grpSpPr>
                <p:sp>
                  <p:nvSpPr>
                    <p:cNvPr id="17414" name="Rectangle 13">
                      <a:extLst>
                        <a:ext uri="{FF2B5EF4-FFF2-40B4-BE49-F238E27FC236}">
                          <a16:creationId xmlns:a16="http://schemas.microsoft.com/office/drawing/2014/main" id="{5964F1CE-A78F-0CA5-0DD8-7DF4E799F67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15" name="Rectangle 14">
                      <a:extLst>
                        <a:ext uri="{FF2B5EF4-FFF2-40B4-BE49-F238E27FC236}">
                          <a16:creationId xmlns:a16="http://schemas.microsoft.com/office/drawing/2014/main" id="{891B3ED5-7F4C-D027-5BBD-A61EA6FBB8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D055EC3E-96AF-1E43-AA54-1A62D1A71880}"/>
                      </a:ext>
                    </a:extLst>
                  </p:cNvPr>
                  <p:cNvGrpSpPr>
                    <a:grpSpLocks/>
                  </p:cNvGrpSpPr>
                  <p:nvPr/>
                </p:nvGrpSpPr>
                <p:grpSpPr bwMode="auto">
                  <a:xfrm>
                    <a:off x="144" y="0"/>
                    <a:ext cx="5616" cy="144"/>
                    <a:chOff x="96" y="-48"/>
                    <a:chExt cx="5520" cy="144"/>
                  </a:xfrm>
                </p:grpSpPr>
                <p:sp>
                  <p:nvSpPr>
                    <p:cNvPr id="17409" name="Rectangle 17408">
                      <a:extLst>
                        <a:ext uri="{FF2B5EF4-FFF2-40B4-BE49-F238E27FC236}">
                          <a16:creationId xmlns:a16="http://schemas.microsoft.com/office/drawing/2014/main" id="{E6B30C0C-79DA-132E-BC55-03A52EB316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13" name="Rectangle 17412">
                      <a:extLst>
                        <a:ext uri="{FF2B5EF4-FFF2-40B4-BE49-F238E27FC236}">
                          <a16:creationId xmlns:a16="http://schemas.microsoft.com/office/drawing/2014/main" id="{B982EAB5-20A8-996A-9468-E488C2D9BCB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3336B719-17A3-1F16-28C7-1606C0E40B40}"/>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111F555B-E014-F77E-95B4-026E5B402B8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08" name="Rectangle 17407">
                      <a:extLst>
                        <a:ext uri="{FF2B5EF4-FFF2-40B4-BE49-F238E27FC236}">
                          <a16:creationId xmlns:a16="http://schemas.microsoft.com/office/drawing/2014/main" id="{1C7DFC3B-46CA-FA67-8129-C254773A5D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4DCA4728-68AB-1753-7328-35AD72C8368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8756AD29-B409-1D68-CC30-A4C4A80779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1">
            <a:extLst>
              <a:ext uri="{FF2B5EF4-FFF2-40B4-BE49-F238E27FC236}">
                <a16:creationId xmlns:a16="http://schemas.microsoft.com/office/drawing/2014/main" id="{1A81BAF2-4435-2AA4-D640-9B397763A1C5}"/>
              </a:ext>
            </a:extLst>
          </p:cNvPr>
          <p:cNvSpPr>
            <a:spLocks noChangeArrowheads="1"/>
          </p:cNvSpPr>
          <p:nvPr/>
        </p:nvSpPr>
        <p:spPr bwMode="auto">
          <a:xfrm>
            <a:off x="1600200" y="1219200"/>
            <a:ext cx="6934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5.6	3.88032	0.99748	0.00543	</a:t>
            </a:r>
          </a:p>
          <a:p>
            <a:r>
              <a:rPr lang="en-US" altLang="en-US" dirty="0"/>
              <a:t>5.7	3.98009	0.99798	0.00446	</a:t>
            </a:r>
          </a:p>
          <a:p>
            <a:r>
              <a:rPr lang="en-US" altLang="en-US" dirty="0"/>
              <a:t>5.8	4.07991	0.99838	0.00365	</a:t>
            </a:r>
          </a:p>
          <a:p>
            <a:r>
              <a:rPr lang="en-US" altLang="en-US" dirty="0"/>
              <a:t>5.9	4.17976	0.99871	0.00297	</a:t>
            </a:r>
          </a:p>
          <a:p>
            <a:r>
              <a:rPr lang="en-US" altLang="en-US" dirty="0"/>
              <a:t>6	4.27965	0.99898	0.0024	</a:t>
            </a:r>
          </a:p>
          <a:p>
            <a:r>
              <a:rPr lang="en-US" altLang="en-US" dirty="0"/>
              <a:t>6.1	4.37956	0.99919	0.00193	</a:t>
            </a:r>
          </a:p>
          <a:p>
            <a:r>
              <a:rPr lang="en-US" altLang="en-US" dirty="0"/>
              <a:t>6.2	4.47949	0.99937	0.00155	</a:t>
            </a:r>
          </a:p>
          <a:p>
            <a:r>
              <a:rPr lang="en-US" altLang="en-US" dirty="0"/>
              <a:t>6.3	4.57943	0.99951	0.00124	</a:t>
            </a:r>
          </a:p>
          <a:p>
            <a:r>
              <a:rPr lang="en-US" altLang="en-US" dirty="0"/>
              <a:t>6.4	4.67939	0.99962	0.00098	</a:t>
            </a:r>
          </a:p>
          <a:p>
            <a:r>
              <a:rPr lang="en-US" altLang="en-US" dirty="0"/>
              <a:t>6.5	4.77935	0.9997		0.00077	</a:t>
            </a:r>
          </a:p>
          <a:p>
            <a:r>
              <a:rPr lang="en-US" altLang="en-US" dirty="0"/>
              <a:t>6.6	4.87933	0.99977	0.00061	</a:t>
            </a:r>
          </a:p>
          <a:p>
            <a:r>
              <a:rPr lang="en-US" altLang="en-US" dirty="0"/>
              <a:t>6.7	4.97931	0.99983	0.00048	</a:t>
            </a:r>
          </a:p>
          <a:p>
            <a:r>
              <a:rPr lang="en-US" altLang="en-US" dirty="0"/>
              <a:t>6.8	5.07929	0.99987	0.00037	</a:t>
            </a:r>
          </a:p>
          <a:p>
            <a:r>
              <a:rPr lang="en-US" altLang="en-US" dirty="0"/>
              <a:t>6.9	5.17928	0.9999		0.00029	</a:t>
            </a:r>
          </a:p>
          <a:p>
            <a:r>
              <a:rPr lang="en-US" altLang="en-US" dirty="0"/>
              <a:t>7	5.27927	0.99993	0.00022	</a:t>
            </a:r>
          </a:p>
        </p:txBody>
      </p:sp>
      <p:sp>
        <p:nvSpPr>
          <p:cNvPr id="18436" name="Rectangle 2">
            <a:extLst>
              <a:ext uri="{FF2B5EF4-FFF2-40B4-BE49-F238E27FC236}">
                <a16:creationId xmlns:a16="http://schemas.microsoft.com/office/drawing/2014/main" id="{84B57ECE-B254-0DE5-82F2-EED93FED7471}"/>
              </a:ext>
            </a:extLst>
          </p:cNvPr>
          <p:cNvSpPr>
            <a:spLocks noChangeArrowheads="1"/>
          </p:cNvSpPr>
          <p:nvPr/>
        </p:nvSpPr>
        <p:spPr bwMode="auto">
          <a:xfrm>
            <a:off x="1828800" y="609600"/>
            <a:ext cx="6019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dirty="0">
                <a:sym typeface="Symbol" panose="05050102010706020507" pitchFamily="18" charset="2"/>
              </a:rPr>
              <a:t></a:t>
            </a:r>
            <a:r>
              <a:rPr lang="en-US" altLang="en-US" dirty="0"/>
              <a:t>	</a:t>
            </a:r>
            <a:r>
              <a:rPr lang="en-US" altLang="en-US" i="1" dirty="0"/>
              <a:t>F</a:t>
            </a:r>
            <a:r>
              <a:rPr lang="en-US" altLang="en-US" dirty="0"/>
              <a:t>		</a:t>
            </a:r>
            <a:r>
              <a:rPr lang="en-US" altLang="en-US" i="1" dirty="0"/>
              <a:t>F'</a:t>
            </a:r>
            <a:r>
              <a:rPr lang="en-US" altLang="en-US" dirty="0"/>
              <a:t>		</a:t>
            </a:r>
            <a:r>
              <a:rPr lang="en-US" altLang="en-US" i="1" dirty="0"/>
              <a:t>F''</a:t>
            </a:r>
            <a:r>
              <a:rPr lang="en-US" altLang="en-US" dirty="0"/>
              <a:t>	</a:t>
            </a:r>
          </a:p>
        </p:txBody>
      </p:sp>
      <mc:AlternateContent xmlns:mc="http://schemas.openxmlformats.org/markup-compatibility/2006" xmlns:p14="http://schemas.microsoft.com/office/powerpoint/2010/main">
        <mc:Choice Requires="p14">
          <p:contentPart p14:bwMode="auto" r:id="rId2">
            <p14:nvContentPartPr>
              <p14:cNvPr id="18434" name="Ink 9">
                <a:extLst>
                  <a:ext uri="{FF2B5EF4-FFF2-40B4-BE49-F238E27FC236}">
                    <a16:creationId xmlns:a16="http://schemas.microsoft.com/office/drawing/2014/main" id="{197FBC4A-F0A6-F777-A778-516ADF731466}"/>
                  </a:ext>
                </a:extLst>
              </p14:cNvPr>
              <p14:cNvContentPartPr>
                <a14:cpLocks xmlns:a14="http://schemas.microsoft.com/office/drawing/2010/main" noRot="1" noChangeAspect="1" noEditPoints="1" noChangeArrowheads="1" noChangeShapeType="1"/>
              </p14:cNvContentPartPr>
              <p14:nvPr/>
            </p14:nvContentPartPr>
            <p14:xfrm>
              <a:off x="8920163" y="1562100"/>
              <a:ext cx="1587" cy="1588"/>
            </p14:xfrm>
          </p:contentPart>
        </mc:Choice>
        <mc:Fallback xmlns="">
          <p:pic>
            <p:nvPicPr>
              <p:cNvPr id="18434" name="Ink 9">
                <a:extLst>
                  <a:ext uri="{FF2B5EF4-FFF2-40B4-BE49-F238E27FC236}">
                    <a16:creationId xmlns:a16="http://schemas.microsoft.com/office/drawing/2014/main" id="{197FBC4A-F0A6-F777-A778-516ADF731466}"/>
                  </a:ext>
                </a:extLst>
              </p:cNvPr>
              <p:cNvPicPr>
                <a:picLocks noRot="1" noChangeAspect="1" noEditPoints="1" noChangeArrowheads="1" noChangeShapeType="1"/>
              </p:cNvPicPr>
              <p:nvPr/>
            </p:nvPicPr>
            <p:blipFill>
              <a:blip r:embed="rId3"/>
              <a:stretch>
                <a:fillRect/>
              </a:stretch>
            </p:blipFill>
            <p:spPr>
              <a:xfrm>
                <a:off x="8878901" y="1520812"/>
                <a:ext cx="84111" cy="84164"/>
              </a:xfrm>
              <a:prstGeom prst="rect">
                <a:avLst/>
              </a:prstGeom>
            </p:spPr>
          </p:pic>
        </mc:Fallback>
      </mc:AlternateContent>
      <p:grpSp>
        <p:nvGrpSpPr>
          <p:cNvPr id="19" name="Group 18">
            <a:extLst>
              <a:ext uri="{FF2B5EF4-FFF2-40B4-BE49-F238E27FC236}">
                <a16:creationId xmlns:a16="http://schemas.microsoft.com/office/drawing/2014/main" id="{FAB9DA3F-FDF8-AEC9-F2DA-40812D3F13AB}"/>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B9511015-22EC-2FF4-3CA2-3111EF7FD7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77A94473-9677-05AB-8DF0-97934F3D3AF9}"/>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45AAE761-9715-7552-589B-CB16E6147630}"/>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4FB5E6FB-ECA8-8C4C-7436-ACDF10E442BA}"/>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B2A1E210-4862-6AD1-8878-0870CEA099C0}"/>
                      </a:ext>
                    </a:extLst>
                  </p:cNvPr>
                  <p:cNvGrpSpPr>
                    <a:grpSpLocks/>
                  </p:cNvGrpSpPr>
                  <p:nvPr/>
                </p:nvGrpSpPr>
                <p:grpSpPr bwMode="auto">
                  <a:xfrm>
                    <a:off x="0" y="0"/>
                    <a:ext cx="192" cy="4320"/>
                    <a:chOff x="0" y="-48"/>
                    <a:chExt cx="144" cy="4368"/>
                  </a:xfrm>
                </p:grpSpPr>
                <p:sp>
                  <p:nvSpPr>
                    <p:cNvPr id="18439" name="Rectangle 10">
                      <a:extLst>
                        <a:ext uri="{FF2B5EF4-FFF2-40B4-BE49-F238E27FC236}">
                          <a16:creationId xmlns:a16="http://schemas.microsoft.com/office/drawing/2014/main" id="{C86EB64D-7E81-76CC-4EBD-FE5BD6F7B71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40" name="Rectangle 11">
                      <a:extLst>
                        <a:ext uri="{FF2B5EF4-FFF2-40B4-BE49-F238E27FC236}">
                          <a16:creationId xmlns:a16="http://schemas.microsoft.com/office/drawing/2014/main" id="{3C86B4A7-CB4C-0914-39FD-AAC7E3E6754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6C4EC941-A862-E1E9-6B18-F450EC69D5E5}"/>
                      </a:ext>
                    </a:extLst>
                  </p:cNvPr>
                  <p:cNvGrpSpPr>
                    <a:grpSpLocks/>
                  </p:cNvGrpSpPr>
                  <p:nvPr/>
                </p:nvGrpSpPr>
                <p:grpSpPr bwMode="auto">
                  <a:xfrm>
                    <a:off x="5674" y="24"/>
                    <a:ext cx="86" cy="4296"/>
                    <a:chOff x="5616" y="-48"/>
                    <a:chExt cx="144" cy="4368"/>
                  </a:xfrm>
                </p:grpSpPr>
                <p:sp>
                  <p:nvSpPr>
                    <p:cNvPr id="18437" name="Rectangle 13">
                      <a:extLst>
                        <a:ext uri="{FF2B5EF4-FFF2-40B4-BE49-F238E27FC236}">
                          <a16:creationId xmlns:a16="http://schemas.microsoft.com/office/drawing/2014/main" id="{E51CCB6B-6458-8577-0B2B-87780357DF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8" name="Rectangle 14">
                      <a:extLst>
                        <a:ext uri="{FF2B5EF4-FFF2-40B4-BE49-F238E27FC236}">
                          <a16:creationId xmlns:a16="http://schemas.microsoft.com/office/drawing/2014/main" id="{6950A3D1-4CE6-B7B9-E2DB-9AE387A7EA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2F8E9FAC-192E-D7BE-D858-2A83583B843E}"/>
                      </a:ext>
                    </a:extLst>
                  </p:cNvPr>
                  <p:cNvGrpSpPr>
                    <a:grpSpLocks/>
                  </p:cNvGrpSpPr>
                  <p:nvPr/>
                </p:nvGrpSpPr>
                <p:grpSpPr bwMode="auto">
                  <a:xfrm>
                    <a:off x="144" y="0"/>
                    <a:ext cx="5616" cy="144"/>
                    <a:chOff x="96" y="-48"/>
                    <a:chExt cx="5520" cy="144"/>
                  </a:xfrm>
                </p:grpSpPr>
                <p:sp>
                  <p:nvSpPr>
                    <p:cNvPr id="18432" name="Rectangle 18431">
                      <a:extLst>
                        <a:ext uri="{FF2B5EF4-FFF2-40B4-BE49-F238E27FC236}">
                          <a16:creationId xmlns:a16="http://schemas.microsoft.com/office/drawing/2014/main" id="{BEE9B3ED-D10F-7BDC-B055-11E3BDEC6BD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3" name="Rectangle 18432">
                      <a:extLst>
                        <a:ext uri="{FF2B5EF4-FFF2-40B4-BE49-F238E27FC236}">
                          <a16:creationId xmlns:a16="http://schemas.microsoft.com/office/drawing/2014/main" id="{2EB526B3-0A03-21F5-95A5-29573C571BD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130CBC88-4CE8-FD70-98F1-C208EDD8F4DB}"/>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A53BA9B8-40AB-B42A-FEF1-A460523841C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5325E9D1-8201-BC4B-5119-A7347033C11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EB92B524-4BCB-8E11-5250-03BF1D5493C6}"/>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5A711078-0715-D888-8CFB-C2A01C6B2E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a:extLst>
              <a:ext uri="{FF2B5EF4-FFF2-40B4-BE49-F238E27FC236}">
                <a16:creationId xmlns:a16="http://schemas.microsoft.com/office/drawing/2014/main" id="{2FF6B086-1996-1355-481A-2D6158A8CEBC}"/>
              </a:ext>
            </a:extLst>
          </p:cNvPr>
          <p:cNvSpPr>
            <a:spLocks noChangeArrowheads="1"/>
          </p:cNvSpPr>
          <p:nvPr/>
        </p:nvSpPr>
        <p:spPr bwMode="auto">
          <a:xfrm>
            <a:off x="2057400" y="1295400"/>
            <a:ext cx="72390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t>7.1	5.37927		0.99995		0.00017	</a:t>
            </a:r>
          </a:p>
          <a:p>
            <a:r>
              <a:rPr lang="en-US" altLang="en-US" sz="2000" dirty="0"/>
              <a:t>7.2	5.47926		0.99996		0.00013	</a:t>
            </a:r>
          </a:p>
          <a:p>
            <a:r>
              <a:rPr lang="en-US" altLang="en-US" sz="2000" dirty="0"/>
              <a:t>7.3	5.57926		0.99997		9.8E-05	</a:t>
            </a:r>
          </a:p>
          <a:p>
            <a:r>
              <a:rPr lang="en-US" altLang="en-US" sz="2000" dirty="0"/>
              <a:t>7.4	5.67926		0.99998		7.4E-05	</a:t>
            </a:r>
          </a:p>
          <a:p>
            <a:r>
              <a:rPr lang="en-US" altLang="en-US" sz="2000" dirty="0"/>
              <a:t>7.5	5.77925		0.99999		5.5E-05	</a:t>
            </a:r>
          </a:p>
          <a:p>
            <a:r>
              <a:rPr lang="en-US" altLang="en-US" sz="2000" dirty="0"/>
              <a:t>7.6	5.87925		0.99999		4.1E-05	</a:t>
            </a:r>
          </a:p>
          <a:p>
            <a:r>
              <a:rPr lang="en-US" altLang="en-US" sz="2000" dirty="0"/>
              <a:t>7.7	5.97925		1		3.1E-05	</a:t>
            </a:r>
          </a:p>
          <a:p>
            <a:r>
              <a:rPr lang="en-US" altLang="en-US" sz="2000" dirty="0"/>
              <a:t>7.8	6.07925		1		2.3E-05	</a:t>
            </a:r>
          </a:p>
          <a:p>
            <a:r>
              <a:rPr lang="en-US" altLang="en-US" sz="2000" dirty="0"/>
              <a:t>7.9	6.17925		1		1.7E-05	</a:t>
            </a:r>
          </a:p>
          <a:p>
            <a:r>
              <a:rPr lang="en-US" altLang="en-US" sz="2000" dirty="0"/>
              <a:t>8	6.27925		1		1.2E-05	</a:t>
            </a:r>
          </a:p>
          <a:p>
            <a:r>
              <a:rPr lang="en-US" altLang="en-US" sz="2000" dirty="0"/>
              <a:t>8.1	6.37925		1		8.9E-06	</a:t>
            </a:r>
          </a:p>
          <a:p>
            <a:r>
              <a:rPr lang="en-US" altLang="en-US" sz="2000" dirty="0"/>
              <a:t>8.2	6.47925		1		6.5E-06	</a:t>
            </a:r>
          </a:p>
          <a:p>
            <a:r>
              <a:rPr lang="en-US" altLang="en-US" sz="2000" dirty="0"/>
              <a:t>8.3	6.57925		1		4.7E-06	</a:t>
            </a:r>
          </a:p>
          <a:p>
            <a:r>
              <a:rPr lang="en-US" altLang="en-US" sz="2000" dirty="0"/>
              <a:t>8.4	6.67925		1		3.4E-06	</a:t>
            </a:r>
          </a:p>
          <a:p>
            <a:r>
              <a:rPr lang="en-US" altLang="en-US" sz="2000" dirty="0"/>
              <a:t>8.5	6.77925		1		2.4E-06	</a:t>
            </a:r>
          </a:p>
          <a:p>
            <a:r>
              <a:rPr lang="en-US" altLang="en-US" sz="2000" dirty="0"/>
              <a:t>8.6	6.87925		1		1.7E-06	</a:t>
            </a:r>
          </a:p>
          <a:p>
            <a:r>
              <a:rPr lang="en-US" altLang="en-US" sz="2000" dirty="0"/>
              <a:t>8.7	6.97925		1		1.2E-06	</a:t>
            </a:r>
          </a:p>
          <a:p>
            <a:r>
              <a:rPr lang="en-US" altLang="en-US" sz="2000" dirty="0"/>
              <a:t>8.8	7.07925		1		8.5E-07	</a:t>
            </a:r>
          </a:p>
        </p:txBody>
      </p:sp>
      <p:sp>
        <p:nvSpPr>
          <p:cNvPr id="39939" name="Rectangle 2">
            <a:extLst>
              <a:ext uri="{FF2B5EF4-FFF2-40B4-BE49-F238E27FC236}">
                <a16:creationId xmlns:a16="http://schemas.microsoft.com/office/drawing/2014/main" id="{C191AEB0-7D85-4808-74DE-CD126726B5E9}"/>
              </a:ext>
            </a:extLst>
          </p:cNvPr>
          <p:cNvSpPr>
            <a:spLocks noChangeArrowheads="1"/>
          </p:cNvSpPr>
          <p:nvPr/>
        </p:nvSpPr>
        <p:spPr bwMode="auto">
          <a:xfrm>
            <a:off x="2133600" y="528638"/>
            <a:ext cx="6019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dirty="0">
                <a:sym typeface="Symbol" panose="05050102010706020507" pitchFamily="18" charset="2"/>
              </a:rPr>
              <a:t></a:t>
            </a:r>
            <a:r>
              <a:rPr lang="en-US" altLang="en-US" dirty="0"/>
              <a:t>	</a:t>
            </a:r>
            <a:r>
              <a:rPr lang="en-US" altLang="en-US" i="1" dirty="0"/>
              <a:t>F</a:t>
            </a:r>
            <a:r>
              <a:rPr lang="en-US" altLang="en-US" dirty="0"/>
              <a:t>		</a:t>
            </a:r>
            <a:r>
              <a:rPr lang="en-US" altLang="en-US" i="1" dirty="0"/>
              <a:t>F'</a:t>
            </a:r>
            <a:r>
              <a:rPr lang="en-US" altLang="en-US" dirty="0"/>
              <a:t>		</a:t>
            </a:r>
            <a:r>
              <a:rPr lang="en-US" altLang="en-US" i="1" dirty="0"/>
              <a:t>F''</a:t>
            </a:r>
            <a:r>
              <a:rPr lang="en-US" altLang="en-US" dirty="0"/>
              <a:t>	</a:t>
            </a:r>
          </a:p>
        </p:txBody>
      </p:sp>
      <p:grpSp>
        <p:nvGrpSpPr>
          <p:cNvPr id="19" name="Group 18">
            <a:extLst>
              <a:ext uri="{FF2B5EF4-FFF2-40B4-BE49-F238E27FC236}">
                <a16:creationId xmlns:a16="http://schemas.microsoft.com/office/drawing/2014/main" id="{26314159-A7D5-3CEA-36D2-F424F50AAFF0}"/>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B624DB49-7A60-EFD5-6DA1-6D711AC1F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364D5FC6-AD31-63DF-A608-B47D06E6F8D6}"/>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8840C93D-A8F1-1798-5FD0-739865B32051}"/>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7545CE4B-A813-D5F1-A5B3-490B023568AD}"/>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A4075557-00DC-DD52-DA4F-D4D3FEEFC598}"/>
                      </a:ext>
                    </a:extLst>
                  </p:cNvPr>
                  <p:cNvGrpSpPr>
                    <a:grpSpLocks/>
                  </p:cNvGrpSpPr>
                  <p:nvPr/>
                </p:nvGrpSpPr>
                <p:grpSpPr bwMode="auto">
                  <a:xfrm>
                    <a:off x="0" y="0"/>
                    <a:ext cx="192" cy="4320"/>
                    <a:chOff x="0" y="-48"/>
                    <a:chExt cx="144" cy="4368"/>
                  </a:xfrm>
                </p:grpSpPr>
                <p:sp>
                  <p:nvSpPr>
                    <p:cNvPr id="39942" name="Rectangle 10">
                      <a:extLst>
                        <a:ext uri="{FF2B5EF4-FFF2-40B4-BE49-F238E27FC236}">
                          <a16:creationId xmlns:a16="http://schemas.microsoft.com/office/drawing/2014/main" id="{188E062F-9693-5EBE-963F-01AA4D7E35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43" name="Rectangle 11">
                      <a:extLst>
                        <a:ext uri="{FF2B5EF4-FFF2-40B4-BE49-F238E27FC236}">
                          <a16:creationId xmlns:a16="http://schemas.microsoft.com/office/drawing/2014/main" id="{CAF26D8A-EC9C-8C5F-C3DA-0EE8C768E8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2F816A02-A515-721D-8B11-9939BA9B2132}"/>
                      </a:ext>
                    </a:extLst>
                  </p:cNvPr>
                  <p:cNvGrpSpPr>
                    <a:grpSpLocks/>
                  </p:cNvGrpSpPr>
                  <p:nvPr/>
                </p:nvGrpSpPr>
                <p:grpSpPr bwMode="auto">
                  <a:xfrm>
                    <a:off x="5674" y="24"/>
                    <a:ext cx="86" cy="4296"/>
                    <a:chOff x="5616" y="-48"/>
                    <a:chExt cx="144" cy="4368"/>
                  </a:xfrm>
                </p:grpSpPr>
                <p:sp>
                  <p:nvSpPr>
                    <p:cNvPr id="39940" name="Rectangle 13">
                      <a:extLst>
                        <a:ext uri="{FF2B5EF4-FFF2-40B4-BE49-F238E27FC236}">
                          <a16:creationId xmlns:a16="http://schemas.microsoft.com/office/drawing/2014/main" id="{4F1D1B89-F288-C2AD-72C7-0F561A6E504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41" name="Rectangle 14">
                      <a:extLst>
                        <a:ext uri="{FF2B5EF4-FFF2-40B4-BE49-F238E27FC236}">
                          <a16:creationId xmlns:a16="http://schemas.microsoft.com/office/drawing/2014/main" id="{2A14036E-6EE9-CCB5-C568-C0032B6B1FC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790B6438-9147-DBD0-1C3C-6278EAE081CB}"/>
                      </a:ext>
                    </a:extLst>
                  </p:cNvPr>
                  <p:cNvGrpSpPr>
                    <a:grpSpLocks/>
                  </p:cNvGrpSpPr>
                  <p:nvPr/>
                </p:nvGrpSpPr>
                <p:grpSpPr bwMode="auto">
                  <a:xfrm>
                    <a:off x="144" y="0"/>
                    <a:ext cx="5616" cy="144"/>
                    <a:chOff x="96" y="-48"/>
                    <a:chExt cx="5520" cy="144"/>
                  </a:xfrm>
                </p:grpSpPr>
                <p:sp>
                  <p:nvSpPr>
                    <p:cNvPr id="39936" name="Rectangle 39935">
                      <a:extLst>
                        <a:ext uri="{FF2B5EF4-FFF2-40B4-BE49-F238E27FC236}">
                          <a16:creationId xmlns:a16="http://schemas.microsoft.com/office/drawing/2014/main" id="{9AF71E32-7621-5BFA-D495-38CC2C8235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37" name="Rectangle 39936">
                      <a:extLst>
                        <a:ext uri="{FF2B5EF4-FFF2-40B4-BE49-F238E27FC236}">
                          <a16:creationId xmlns:a16="http://schemas.microsoft.com/office/drawing/2014/main" id="{C0AAD3C9-3DC3-DA90-9872-69DF23FC43B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434CE369-7255-3175-34DD-11D1DED164BB}"/>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A0BDD2C8-EEDF-056A-BB24-BF8D84F738E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00E0305D-0422-3EBD-1591-332A4789D6F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09A5CF8E-02C4-6767-241F-7F693094BDD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B6C7EF87-AC47-85B1-7CDF-0D94AB7BAD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2">
            <a:extLst>
              <a:ext uri="{FF2B5EF4-FFF2-40B4-BE49-F238E27FC236}">
                <a16:creationId xmlns:a16="http://schemas.microsoft.com/office/drawing/2014/main" id="{E82CC3B5-277B-1EAA-02F8-FA04B03BC71A}"/>
              </a:ext>
            </a:extLst>
          </p:cNvPr>
          <p:cNvSpPr txBox="1">
            <a:spLocks noChangeArrowheads="1"/>
          </p:cNvSpPr>
          <p:nvPr/>
        </p:nvSpPr>
        <p:spPr bwMode="auto">
          <a:xfrm>
            <a:off x="381000" y="4145340"/>
            <a:ext cx="566578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buFont typeface="Arial" panose="020B0604020202020204" pitchFamily="34" charset="0"/>
              <a:buChar char="•"/>
            </a:pPr>
            <a:r>
              <a:rPr lang="en-US" altLang="en-US" dirty="0">
                <a:sym typeface="Symbol" panose="05050102010706020507" pitchFamily="18" charset="2"/>
              </a:rPr>
              <a:t>The </a:t>
            </a:r>
            <a:r>
              <a:rPr lang="en-US" altLang="en-US" b="1" i="1" dirty="0">
                <a:solidFill>
                  <a:srgbClr val="0070C0"/>
                </a:solidFill>
                <a:sym typeface="Symbol" panose="05050102010706020507" pitchFamily="18" charset="2"/>
              </a:rPr>
              <a:t>nominal</a:t>
            </a:r>
            <a:r>
              <a:rPr lang="en-US" altLang="en-US" dirty="0">
                <a:sym typeface="Symbol" panose="05050102010706020507" pitchFamily="18" charset="2"/>
              </a:rPr>
              <a:t> boundary thickness  is defined such that u = 0.99 U when y = .  </a:t>
            </a:r>
          </a:p>
          <a:p>
            <a:pPr marL="342900" indent="-342900">
              <a:buFont typeface="Arial" panose="020B0604020202020204" pitchFamily="34" charset="0"/>
              <a:buChar char="•"/>
            </a:pPr>
            <a:r>
              <a:rPr lang="en-US" altLang="en-US" dirty="0">
                <a:sym typeface="Symbol" panose="05050102010706020507" pitchFamily="18" charset="2"/>
              </a:rPr>
              <a:t>By interpolating on the table, it is seen that u/U = </a:t>
            </a:r>
            <a:r>
              <a:rPr lang="en-US" altLang="en-US" i="1" dirty="0">
                <a:sym typeface="Symbol" panose="05050102010706020507" pitchFamily="18" charset="2"/>
              </a:rPr>
              <a:t>F’</a:t>
            </a:r>
            <a:r>
              <a:rPr lang="en-US" altLang="en-US" dirty="0">
                <a:sym typeface="Symbol" panose="05050102010706020507" pitchFamily="18" charset="2"/>
              </a:rPr>
              <a:t> = 0.99 when </a:t>
            </a:r>
            <a:r>
              <a:rPr lang="en-US" altLang="en-US" i="1" dirty="0">
                <a:sym typeface="Symbol" panose="05050102010706020507" pitchFamily="18" charset="2"/>
              </a:rPr>
              <a:t></a:t>
            </a:r>
            <a:r>
              <a:rPr lang="en-US" altLang="en-US" dirty="0">
                <a:sym typeface="Symbol" panose="05050102010706020507" pitchFamily="18" charset="2"/>
              </a:rPr>
              <a:t> = 4.91.</a:t>
            </a:r>
          </a:p>
        </p:txBody>
      </p:sp>
      <p:sp>
        <p:nvSpPr>
          <p:cNvPr id="19461" name="Text Box 3">
            <a:extLst>
              <a:ext uri="{FF2B5EF4-FFF2-40B4-BE49-F238E27FC236}">
                <a16:creationId xmlns:a16="http://schemas.microsoft.com/office/drawing/2014/main" id="{CD46B48D-E0CD-B850-5CFA-1EE916DEE11A}"/>
              </a:ext>
            </a:extLst>
          </p:cNvPr>
          <p:cNvSpPr txBox="1">
            <a:spLocks noChangeArrowheads="1"/>
          </p:cNvSpPr>
          <p:nvPr/>
        </p:nvSpPr>
        <p:spPr bwMode="auto">
          <a:xfrm>
            <a:off x="1205290" y="406830"/>
            <a:ext cx="69481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Laminar Boundary Layer Thickness</a:t>
            </a:r>
          </a:p>
        </p:txBody>
      </p:sp>
      <mc:AlternateContent xmlns:mc="http://schemas.openxmlformats.org/markup-compatibility/2006" xmlns:a14="http://schemas.microsoft.com/office/drawing/2010/main">
        <mc:Choice Requires="a14">
          <p:sp>
            <p:nvSpPr>
              <p:cNvPr id="22531" name="Object 3">
                <a:extLst>
                  <a:ext uri="{FF2B5EF4-FFF2-40B4-BE49-F238E27FC236}">
                    <a16:creationId xmlns:a16="http://schemas.microsoft.com/office/drawing/2014/main" id="{96D1E614-4C15-B0F2-E638-114CE83835EE}"/>
                  </a:ext>
                </a:extLst>
              </p:cNvPr>
              <p:cNvSpPr txBox="1"/>
              <p:nvPr/>
            </p:nvSpPr>
            <p:spPr bwMode="auto">
              <a:xfrm>
                <a:off x="6215064" y="3925887"/>
                <a:ext cx="2776537" cy="87471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r>
                        <a:rPr lang="en-US" i="1" smtClean="0">
                          <a:solidFill>
                            <a:srgbClr val="000000"/>
                          </a:solidFill>
                          <a:latin typeface="Cambria Math" panose="02040503050406030204" pitchFamily="18" charset="0"/>
                        </a:rPr>
                        <m:t>𝛿</m:t>
                      </m:r>
                      <m:r>
                        <a:rPr lang="en-US" i="1" smtClean="0">
                          <a:solidFill>
                            <a:srgbClr val="000000"/>
                          </a:solidFill>
                          <a:latin typeface="Cambria Math" panose="02040503050406030204" pitchFamily="18" charset="0"/>
                        </a:rPr>
                        <m:t>=4.91</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𝑈</m:t>
                                  </m:r>
                                </m:den>
                              </m:f>
                            </m:e>
                          </m:d>
                        </m:e>
                        <m:sup>
                          <m:r>
                            <a:rPr lang="en-US" i="1">
                              <a:solidFill>
                                <a:srgbClr val="000000"/>
                              </a:solidFill>
                              <a:latin typeface="Cambria Math" panose="02040503050406030204" pitchFamily="18" charset="0"/>
                            </a:rPr>
                            <m:t>1/2</m:t>
                          </m:r>
                        </m:sup>
                      </m:sSup>
                      <m:r>
                        <a:rPr lang="en-US" i="1">
                          <a:solidFill>
                            <a:srgbClr val="000000"/>
                          </a:solidFill>
                          <a:latin typeface="Cambria Math" panose="02040503050406030204" pitchFamily="18" charset="0"/>
                        </a:rPr>
                        <m:t> </m:t>
                      </m:r>
                    </m:oMath>
                  </m:oMathPara>
                </a14:m>
                <a:endParaRPr lang="en-US" dirty="0"/>
              </a:p>
            </p:txBody>
          </p:sp>
        </mc:Choice>
        <mc:Fallback xmlns="">
          <p:sp>
            <p:nvSpPr>
              <p:cNvPr id="22531" name="Object 3">
                <a:extLst>
                  <a:ext uri="{FF2B5EF4-FFF2-40B4-BE49-F238E27FC236}">
                    <a16:creationId xmlns:a16="http://schemas.microsoft.com/office/drawing/2014/main" id="{96D1E614-4C15-B0F2-E638-114CE83835EE}"/>
                  </a:ext>
                </a:extLst>
              </p:cNvPr>
              <p:cNvSpPr txBox="1">
                <a:spLocks noRot="1" noChangeAspect="1" noMove="1" noResize="1" noEditPoints="1" noAdjustHandles="1" noChangeArrowheads="1" noChangeShapeType="1" noTextEdit="1"/>
              </p:cNvSpPr>
              <p:nvPr/>
            </p:nvSpPr>
            <p:spPr bwMode="auto">
              <a:xfrm>
                <a:off x="6215064" y="3925887"/>
                <a:ext cx="2776537" cy="874713"/>
              </a:xfrm>
              <a:prstGeom prst="rect">
                <a:avLst/>
              </a:prstGeom>
              <a:blipFill>
                <a:blip r:embed="rId2"/>
                <a:stretch>
                  <a:fillRect/>
                </a:stretch>
              </a:blipFill>
              <a:ln>
                <a:noFill/>
              </a:ln>
              <a:effectLst/>
            </p:spPr>
            <p:txBody>
              <a:bodyPr/>
              <a:lstStyle/>
              <a:p>
                <a:r>
                  <a:rPr lang="en-US">
                    <a:noFill/>
                  </a:rPr>
                  <a:t> </a:t>
                </a:r>
              </a:p>
            </p:txBody>
          </p:sp>
        </mc:Fallback>
      </mc:AlternateContent>
      <p:sp>
        <p:nvSpPr>
          <p:cNvPr id="19462" name="Rectangle 1">
            <a:extLst>
              <a:ext uri="{FF2B5EF4-FFF2-40B4-BE49-F238E27FC236}">
                <a16:creationId xmlns:a16="http://schemas.microsoft.com/office/drawing/2014/main" id="{5DF79276-8307-5589-D83D-D45397CBFFB0}"/>
              </a:ext>
            </a:extLst>
          </p:cNvPr>
          <p:cNvSpPr>
            <a:spLocks noChangeArrowheads="1"/>
          </p:cNvSpPr>
          <p:nvPr/>
        </p:nvSpPr>
        <p:spPr bwMode="auto">
          <a:xfrm>
            <a:off x="381000" y="1859340"/>
            <a:ext cx="7086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4.6	2.88827	0.98269	0.02948	</a:t>
            </a:r>
          </a:p>
          <a:p>
            <a:r>
              <a:rPr lang="en-US" altLang="en-US" dirty="0"/>
              <a:t>4.7	2.98668	0.98543	0.02546	</a:t>
            </a:r>
          </a:p>
          <a:p>
            <a:r>
              <a:rPr lang="en-US" altLang="en-US" dirty="0"/>
              <a:t>4.8	3.08534	0.98779	0.02187	</a:t>
            </a:r>
          </a:p>
          <a:p>
            <a:r>
              <a:rPr lang="en-US" altLang="en-US" b="1" dirty="0">
                <a:solidFill>
                  <a:srgbClr val="0070C0"/>
                </a:solidFill>
              </a:rPr>
              <a:t>4.9	3.18422	0.98982	0.0187	</a:t>
            </a:r>
          </a:p>
          <a:p>
            <a:r>
              <a:rPr lang="en-US" altLang="en-US" b="1" dirty="0">
                <a:solidFill>
                  <a:srgbClr val="0070C0"/>
                </a:solidFill>
              </a:rPr>
              <a:t>5	3.2833		0.99155	0.01591	</a:t>
            </a:r>
          </a:p>
          <a:p>
            <a:r>
              <a:rPr lang="en-US" altLang="en-US" dirty="0"/>
              <a:t>5.1	3.38253	0.99301	0.01347	</a:t>
            </a:r>
          </a:p>
        </p:txBody>
      </p:sp>
      <p:sp>
        <p:nvSpPr>
          <p:cNvPr id="19463" name="Rectangle 2">
            <a:extLst>
              <a:ext uri="{FF2B5EF4-FFF2-40B4-BE49-F238E27FC236}">
                <a16:creationId xmlns:a16="http://schemas.microsoft.com/office/drawing/2014/main" id="{E587C6BE-67EB-9A36-48A3-8F7E7CEACDC0}"/>
              </a:ext>
            </a:extLst>
          </p:cNvPr>
          <p:cNvSpPr>
            <a:spLocks noChangeArrowheads="1"/>
          </p:cNvSpPr>
          <p:nvPr/>
        </p:nvSpPr>
        <p:spPr bwMode="auto">
          <a:xfrm>
            <a:off x="381000" y="1402140"/>
            <a:ext cx="6019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dirty="0">
                <a:sym typeface="Symbol" panose="05050102010706020507" pitchFamily="18" charset="2"/>
              </a:rPr>
              <a:t></a:t>
            </a:r>
            <a:r>
              <a:rPr lang="en-US" altLang="en-US" dirty="0"/>
              <a:t>	</a:t>
            </a:r>
            <a:r>
              <a:rPr lang="en-US" altLang="en-US" i="1" dirty="0"/>
              <a:t>F</a:t>
            </a:r>
            <a:r>
              <a:rPr lang="en-US" altLang="en-US" dirty="0"/>
              <a:t>		</a:t>
            </a:r>
            <a:r>
              <a:rPr lang="en-US" altLang="en-US" i="1" dirty="0"/>
              <a:t>F'</a:t>
            </a:r>
            <a:r>
              <a:rPr lang="en-US" altLang="en-US" dirty="0"/>
              <a:t>		</a:t>
            </a:r>
            <a:r>
              <a:rPr lang="en-US" altLang="en-US" i="1" dirty="0"/>
              <a:t>F''</a:t>
            </a:r>
            <a:r>
              <a:rPr lang="en-US" altLang="en-US" dirty="0"/>
              <a:t>	</a:t>
            </a:r>
          </a:p>
        </p:txBody>
      </p:sp>
      <mc:AlternateContent xmlns:mc="http://schemas.openxmlformats.org/markup-compatibility/2006" xmlns:a14="http://schemas.microsoft.com/office/drawing/2010/main">
        <mc:Choice Requires="a14">
          <p:sp>
            <p:nvSpPr>
              <p:cNvPr id="19" name="Object 2">
                <a:extLst>
                  <a:ext uri="{FF2B5EF4-FFF2-40B4-BE49-F238E27FC236}">
                    <a16:creationId xmlns:a16="http://schemas.microsoft.com/office/drawing/2014/main" id="{3444A287-437B-B4BB-1705-7EF0C099A616}"/>
                  </a:ext>
                </a:extLst>
              </p:cNvPr>
              <p:cNvSpPr txBox="1"/>
              <p:nvPr/>
            </p:nvSpPr>
            <p:spPr bwMode="auto">
              <a:xfrm>
                <a:off x="6221411" y="1219200"/>
                <a:ext cx="2236789" cy="1141434"/>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19" name="Object 2">
                <a:extLst>
                  <a:ext uri="{FF2B5EF4-FFF2-40B4-BE49-F238E27FC236}">
                    <a16:creationId xmlns:a16="http://schemas.microsoft.com/office/drawing/2014/main" id="{3444A287-437B-B4BB-1705-7EF0C099A616}"/>
                  </a:ext>
                </a:extLst>
              </p:cNvPr>
              <p:cNvSpPr txBox="1">
                <a:spLocks noRot="1" noChangeAspect="1" noMove="1" noResize="1" noEditPoints="1" noAdjustHandles="1" noChangeArrowheads="1" noChangeShapeType="1" noTextEdit="1"/>
              </p:cNvSpPr>
              <p:nvPr/>
            </p:nvSpPr>
            <p:spPr bwMode="auto">
              <a:xfrm>
                <a:off x="6221411" y="1219200"/>
                <a:ext cx="2236789" cy="1141434"/>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Object 2">
                <a:extLst>
                  <a:ext uri="{FF2B5EF4-FFF2-40B4-BE49-F238E27FC236}">
                    <a16:creationId xmlns:a16="http://schemas.microsoft.com/office/drawing/2014/main" id="{A416F10D-6B1B-CEB2-7FDC-2B0640ED9272}"/>
                  </a:ext>
                </a:extLst>
              </p:cNvPr>
              <p:cNvSpPr txBox="1"/>
              <p:nvPr/>
            </p:nvSpPr>
            <p:spPr bwMode="auto">
              <a:xfrm>
                <a:off x="6145211" y="2592366"/>
                <a:ext cx="2236789" cy="1141434"/>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 </m:t>
                      </m:r>
                      <m:r>
                        <a:rPr lang="en-US" b="0" i="1" smtClean="0">
                          <a:solidFill>
                            <a:srgbClr val="000000"/>
                          </a:solidFill>
                          <a:latin typeface="Cambria Math" panose="02040503050406030204" pitchFamily="18" charset="0"/>
                        </a:rPr>
                        <m:t>4.91</m:t>
                      </m:r>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𝛿</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20" name="Object 2">
                <a:extLst>
                  <a:ext uri="{FF2B5EF4-FFF2-40B4-BE49-F238E27FC236}">
                    <a16:creationId xmlns:a16="http://schemas.microsoft.com/office/drawing/2014/main" id="{A416F10D-6B1B-CEB2-7FDC-2B0640ED9272}"/>
                  </a:ext>
                </a:extLst>
              </p:cNvPr>
              <p:cNvSpPr txBox="1">
                <a:spLocks noRot="1" noChangeAspect="1" noMove="1" noResize="1" noEditPoints="1" noAdjustHandles="1" noChangeArrowheads="1" noChangeShapeType="1" noTextEdit="1"/>
              </p:cNvSpPr>
              <p:nvPr/>
            </p:nvSpPr>
            <p:spPr bwMode="auto">
              <a:xfrm>
                <a:off x="6145211" y="2592366"/>
                <a:ext cx="2236789" cy="1141434"/>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Object 3">
                <a:extLst>
                  <a:ext uri="{FF2B5EF4-FFF2-40B4-BE49-F238E27FC236}">
                    <a16:creationId xmlns:a16="http://schemas.microsoft.com/office/drawing/2014/main" id="{58C3C724-8C76-C43F-DACA-462607668F47}"/>
                  </a:ext>
                </a:extLst>
              </p:cNvPr>
              <p:cNvSpPr txBox="1"/>
              <p:nvPr/>
            </p:nvSpPr>
            <p:spPr bwMode="auto">
              <a:xfrm>
                <a:off x="6062665" y="5330447"/>
                <a:ext cx="2395535" cy="1298953"/>
              </a:xfrm>
              <a:prstGeom prst="rect">
                <a:avLst/>
              </a:prstGeom>
              <a:noFill/>
              <a:ln w="28575">
                <a:solidFill>
                  <a:srgbClr val="E5291B"/>
                </a:solidFill>
              </a:ln>
              <a:effectLst/>
            </p:spPr>
            <p:txBody>
              <a:bodyPr>
                <a:normAutofit fontScale="85000" lnSpcReduction="10000"/>
              </a:bodyPr>
              <a:lstStyle/>
              <a:p>
                <a:pPr/>
                <a14:m>
                  <m:oMathPara xmlns:m="http://schemas.openxmlformats.org/officeDocument/2006/math">
                    <m:oMathParaPr>
                      <m:jc m:val="center"/>
                    </m:oMathParaPr>
                    <m:oMath xmlns:m="http://schemas.openxmlformats.org/officeDocument/2006/math">
                      <m:r>
                        <a:rPr lang="en-US" sz="2800" i="1" smtClean="0">
                          <a:solidFill>
                            <a:schemeClr val="accent2"/>
                          </a:solidFill>
                          <a:latin typeface="Cambria Math" panose="02040503050406030204" pitchFamily="18" charset="0"/>
                        </a:rPr>
                        <m:t> </m:t>
                      </m:r>
                      <m:r>
                        <a:rPr lang="en-US" sz="2800" i="1" smtClean="0">
                          <a:solidFill>
                            <a:schemeClr val="accent2"/>
                          </a:solidFill>
                          <a:latin typeface="Cambria Math" panose="02040503050406030204" pitchFamily="18" charset="0"/>
                        </a:rPr>
                        <m:t>𝛿</m:t>
                      </m:r>
                      <m:d>
                        <m:dPr>
                          <m:ctrlPr>
                            <a:rPr lang="en-US" sz="2800" i="1" smtClean="0">
                              <a:solidFill>
                                <a:schemeClr val="accent2"/>
                              </a:solidFill>
                              <a:latin typeface="Cambria Math" panose="02040503050406030204" pitchFamily="18" charset="0"/>
                            </a:rPr>
                          </m:ctrlPr>
                        </m:dPr>
                        <m:e>
                          <m:r>
                            <a:rPr lang="en-US" sz="2800" b="0" i="1" smtClean="0">
                              <a:solidFill>
                                <a:schemeClr val="accent2"/>
                              </a:solidFill>
                              <a:latin typeface="Cambria Math" panose="02040503050406030204" pitchFamily="18" charset="0"/>
                            </a:rPr>
                            <m:t>𝑥</m:t>
                          </m:r>
                        </m:e>
                      </m:d>
                      <m:r>
                        <a:rPr lang="en-US" sz="2800" i="1" smtClean="0">
                          <a:solidFill>
                            <a:schemeClr val="accent2"/>
                          </a:solidFill>
                          <a:latin typeface="Cambria Math" panose="02040503050406030204" pitchFamily="18" charset="0"/>
                        </a:rPr>
                        <m:t>=</m:t>
                      </m:r>
                      <m:f>
                        <m:fPr>
                          <m:ctrlPr>
                            <a:rPr lang="en-US" sz="2800" i="1">
                              <a:solidFill>
                                <a:schemeClr val="accent2"/>
                              </a:solidFill>
                              <a:latin typeface="Cambria Math" panose="02040503050406030204" pitchFamily="18" charset="0"/>
                            </a:rPr>
                          </m:ctrlPr>
                        </m:fPr>
                        <m:num>
                          <m:r>
                            <a:rPr lang="en-US" sz="2800" i="1">
                              <a:solidFill>
                                <a:schemeClr val="accent2"/>
                              </a:solidFill>
                              <a:latin typeface="Cambria Math" panose="02040503050406030204" pitchFamily="18" charset="0"/>
                            </a:rPr>
                            <m:t>4.91</m:t>
                          </m:r>
                        </m:num>
                        <m:den>
                          <m:rad>
                            <m:radPr>
                              <m:degHide m:val="on"/>
                              <m:ctrlPr>
                                <a:rPr lang="en-US" sz="2800" i="1" smtClean="0">
                                  <a:solidFill>
                                    <a:schemeClr val="accent2"/>
                                  </a:solidFill>
                                  <a:latin typeface="Cambria Math" panose="02040503050406030204" pitchFamily="18" charset="0"/>
                                </a:rPr>
                              </m:ctrlPr>
                            </m:radPr>
                            <m:deg/>
                            <m:e>
                              <m:sSub>
                                <m:sSubPr>
                                  <m:ctrlPr>
                                    <a:rPr lang="en-US" sz="2800" i="1" smtClean="0">
                                      <a:solidFill>
                                        <a:schemeClr val="accent2"/>
                                      </a:solidFill>
                                      <a:latin typeface="Cambria Math" panose="02040503050406030204" pitchFamily="18" charset="0"/>
                                    </a:rPr>
                                  </m:ctrlPr>
                                </m:sSubPr>
                                <m:e>
                                  <m:r>
                                    <a:rPr lang="en-US" sz="2800" b="0" i="1" smtClean="0">
                                      <a:solidFill>
                                        <a:schemeClr val="accent2"/>
                                      </a:solidFill>
                                      <a:latin typeface="Cambria Math" panose="02040503050406030204" pitchFamily="18" charset="0"/>
                                    </a:rPr>
                                    <m:t>𝑅𝑒</m:t>
                                  </m:r>
                                </m:e>
                                <m:sub>
                                  <m:r>
                                    <a:rPr lang="en-US" sz="2800" b="0" i="1" smtClean="0">
                                      <a:solidFill>
                                        <a:schemeClr val="accent2"/>
                                      </a:solidFill>
                                      <a:latin typeface="Cambria Math" panose="02040503050406030204" pitchFamily="18" charset="0"/>
                                    </a:rPr>
                                    <m:t>𝑥</m:t>
                                  </m:r>
                                </m:sub>
                              </m:sSub>
                            </m:e>
                          </m:rad>
                        </m:den>
                      </m:f>
                      <m:r>
                        <a:rPr lang="en-US" sz="2800" i="1">
                          <a:solidFill>
                            <a:schemeClr val="accent2"/>
                          </a:solidFill>
                          <a:latin typeface="Cambria Math" panose="02040503050406030204" pitchFamily="18" charset="0"/>
                        </a:rPr>
                        <m:t> </m:t>
                      </m:r>
                    </m:oMath>
                  </m:oMathPara>
                </a14:m>
                <a:endParaRPr lang="en-US" sz="2800" dirty="0">
                  <a:solidFill>
                    <a:schemeClr val="accent2"/>
                  </a:solidFill>
                </a:endParaRPr>
              </a:p>
            </p:txBody>
          </p:sp>
        </mc:Choice>
        <mc:Fallback xmlns="">
          <p:sp>
            <p:nvSpPr>
              <p:cNvPr id="21" name="Object 3">
                <a:extLst>
                  <a:ext uri="{FF2B5EF4-FFF2-40B4-BE49-F238E27FC236}">
                    <a16:creationId xmlns:a16="http://schemas.microsoft.com/office/drawing/2014/main" id="{58C3C724-8C76-C43F-DACA-462607668F47}"/>
                  </a:ext>
                </a:extLst>
              </p:cNvPr>
              <p:cNvSpPr txBox="1">
                <a:spLocks noRot="1" noChangeAspect="1" noMove="1" noResize="1" noEditPoints="1" noAdjustHandles="1" noChangeArrowheads="1" noChangeShapeType="1" noTextEdit="1"/>
              </p:cNvSpPr>
              <p:nvPr/>
            </p:nvSpPr>
            <p:spPr bwMode="auto">
              <a:xfrm>
                <a:off x="6062665" y="5330447"/>
                <a:ext cx="2395535" cy="1298953"/>
              </a:xfrm>
              <a:prstGeom prst="rect">
                <a:avLst/>
              </a:prstGeom>
              <a:blipFill>
                <a:blip r:embed="rId6"/>
                <a:stretch>
                  <a:fillRect/>
                </a:stretch>
              </a:blipFill>
              <a:ln w="28575">
                <a:solidFill>
                  <a:srgbClr val="E5291B"/>
                </a:solidFill>
              </a:ln>
              <a:effectLst/>
            </p:spPr>
            <p:txBody>
              <a:bodyPr/>
              <a:lstStyle/>
              <a:p>
                <a:r>
                  <a:rPr lang="en-IN">
                    <a:noFill/>
                  </a:rPr>
                  <a:t> </a:t>
                </a:r>
              </a:p>
            </p:txBody>
          </p:sp>
        </mc:Fallback>
      </mc:AlternateContent>
      <p:grpSp>
        <p:nvGrpSpPr>
          <p:cNvPr id="2" name="Group 1">
            <a:extLst>
              <a:ext uri="{FF2B5EF4-FFF2-40B4-BE49-F238E27FC236}">
                <a16:creationId xmlns:a16="http://schemas.microsoft.com/office/drawing/2014/main" id="{E8AA5ADD-E0D7-BE3B-165B-94AA4B1CF02C}"/>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F033EDE3-FD29-AF37-B991-84E409DC41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4941070-C37A-6F0A-061B-6A367312BA2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56A9687-FCD7-6594-F528-2EEEA183772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380A948-7464-0F0E-9176-9DE4D25C560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D05498A-FD01-88C4-020B-8EE91D84FEF8}"/>
                      </a:ext>
                    </a:extLst>
                  </p:cNvPr>
                  <p:cNvGrpSpPr>
                    <a:grpSpLocks/>
                  </p:cNvGrpSpPr>
                  <p:nvPr/>
                </p:nvGrpSpPr>
                <p:grpSpPr bwMode="auto">
                  <a:xfrm>
                    <a:off x="0" y="0"/>
                    <a:ext cx="192" cy="4320"/>
                    <a:chOff x="0" y="-48"/>
                    <a:chExt cx="144" cy="4368"/>
                  </a:xfrm>
                </p:grpSpPr>
                <p:sp>
                  <p:nvSpPr>
                    <p:cNvPr id="32" name="Rectangle 10">
                      <a:extLst>
                        <a:ext uri="{FF2B5EF4-FFF2-40B4-BE49-F238E27FC236}">
                          <a16:creationId xmlns:a16="http://schemas.microsoft.com/office/drawing/2014/main" id="{8CB890E9-4B6F-8BF4-9FF1-51F97AA7A9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11">
                      <a:extLst>
                        <a:ext uri="{FF2B5EF4-FFF2-40B4-BE49-F238E27FC236}">
                          <a16:creationId xmlns:a16="http://schemas.microsoft.com/office/drawing/2014/main" id="{1BF79BBC-9C2D-E42D-9225-82058B6192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C8AC22D3-962D-EEDD-BAE1-E9DB3217EE6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82FB719-2BA2-50BE-675E-E1E8826D90E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87B909A-2F1D-B4B1-4B9D-B204BBB4BB1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E3C43B56-FE5C-ACCA-6740-B40BA1831E25}"/>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1C8E5B7-3505-55D6-C527-7501C43C474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4D53E77F-74C3-AE70-2367-D1A56A432DF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3840CB63-99E9-213C-B2AB-F7BCD7BC28A1}"/>
                      </a:ext>
                    </a:extLst>
                  </p:cNvPr>
                  <p:cNvGrpSpPr>
                    <a:grpSpLocks/>
                  </p:cNvGrpSpPr>
                  <p:nvPr/>
                </p:nvGrpSpPr>
                <p:grpSpPr bwMode="auto">
                  <a:xfrm>
                    <a:off x="144" y="4234"/>
                    <a:ext cx="5616" cy="86"/>
                    <a:chOff x="96" y="4176"/>
                    <a:chExt cx="5520" cy="144"/>
                  </a:xfrm>
                </p:grpSpPr>
                <p:sp>
                  <p:nvSpPr>
                    <p:cNvPr id="13" name="Rectangle 12">
                      <a:extLst>
                        <a:ext uri="{FF2B5EF4-FFF2-40B4-BE49-F238E27FC236}">
                          <a16:creationId xmlns:a16="http://schemas.microsoft.com/office/drawing/2014/main" id="{6E668CCD-0C8D-0827-0F37-5275DA91B5A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A8E46502-384C-4AE2-0804-5CB27691E4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B8CDC1D-93CF-BCDD-6C53-DA57D129A3E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896770E-4363-49D9-3352-478CE8802E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dissolve">
                                      <p:cBhvr>
                                        <p:cTn id="7" dur="500"/>
                                        <p:tgtEl>
                                          <p:spTgt spid="225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2532">
                                            <p:txEl>
                                              <p:pRg st="1" end="1"/>
                                            </p:txEl>
                                          </p:spTgt>
                                        </p:tgtEl>
                                        <p:attrNameLst>
                                          <p:attrName>style.visibility</p:attrName>
                                        </p:attrNameLst>
                                      </p:cBhvr>
                                      <p:to>
                                        <p:strVal val="visible"/>
                                      </p:to>
                                    </p:set>
                                    <p:animEffect transition="in" filter="dissolve">
                                      <p:cBhvr>
                                        <p:cTn id="12" dur="500"/>
                                        <p:tgtEl>
                                          <p:spTgt spid="225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2531"/>
                                        </p:tgtEl>
                                        <p:attrNameLst>
                                          <p:attrName>style.visibility</p:attrName>
                                        </p:attrNameLst>
                                      </p:cBhvr>
                                      <p:to>
                                        <p:strVal val="visible"/>
                                      </p:to>
                                    </p:set>
                                    <p:anim calcmode="lin" valueType="num">
                                      <p:cBhvr additive="base">
                                        <p:cTn id="29" dur="500" fill="hold"/>
                                        <p:tgtEl>
                                          <p:spTgt spid="22531"/>
                                        </p:tgtEl>
                                        <p:attrNameLst>
                                          <p:attrName>ppt_x</p:attrName>
                                        </p:attrNameLst>
                                      </p:cBhvr>
                                      <p:tavLst>
                                        <p:tav tm="0">
                                          <p:val>
                                            <p:strVal val="#ppt_x"/>
                                          </p:val>
                                        </p:tav>
                                        <p:tav tm="100000">
                                          <p:val>
                                            <p:strVal val="#ppt_x"/>
                                          </p:val>
                                        </p:tav>
                                      </p:tavLst>
                                    </p:anim>
                                    <p:anim calcmode="lin" valueType="num">
                                      <p:cBhvr additive="base">
                                        <p:cTn id="30" dur="500" fill="hold"/>
                                        <p:tgtEl>
                                          <p:spTgt spid="2253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p:bldP spid="22531" grpId="0"/>
      <p:bldP spid="19" grpId="0"/>
      <p:bldP spid="20" grpId="0"/>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2">
            <a:extLst>
              <a:ext uri="{FF2B5EF4-FFF2-40B4-BE49-F238E27FC236}">
                <a16:creationId xmlns:a16="http://schemas.microsoft.com/office/drawing/2014/main" id="{7012DAE0-EB22-1357-E6D1-7F9CDA7538C9}"/>
              </a:ext>
            </a:extLst>
          </p:cNvPr>
          <p:cNvSpPr txBox="1">
            <a:spLocks noChangeArrowheads="1"/>
          </p:cNvSpPr>
          <p:nvPr/>
        </p:nvSpPr>
        <p:spPr bwMode="auto">
          <a:xfrm>
            <a:off x="1773445" y="227925"/>
            <a:ext cx="6172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sym typeface="Symbol" panose="05050102010706020507" pitchFamily="18" charset="2"/>
              </a:rPr>
              <a:t>The local shear stress </a:t>
            </a:r>
            <a:r>
              <a:rPr lang="en-US" altLang="en-US" sz="2800" i="1" dirty="0">
                <a:sym typeface="Symbol" panose="05050102010706020507" pitchFamily="18" charset="2"/>
              </a:rPr>
              <a:t>(x)</a:t>
            </a:r>
            <a:r>
              <a:rPr lang="en-US" altLang="en-US" sz="2800" dirty="0">
                <a:sym typeface="Symbol" panose="05050102010706020507" pitchFamily="18" charset="2"/>
              </a:rPr>
              <a:t> on the flat plate</a:t>
            </a:r>
          </a:p>
        </p:txBody>
      </p:sp>
      <mc:AlternateContent xmlns:mc="http://schemas.openxmlformats.org/markup-compatibility/2006" xmlns:a14="http://schemas.microsoft.com/office/drawing/2010/main">
        <mc:Choice Requires="a14">
          <p:sp>
            <p:nvSpPr>
              <p:cNvPr id="24578" name="Object 2">
                <a:extLst>
                  <a:ext uri="{FF2B5EF4-FFF2-40B4-BE49-F238E27FC236}">
                    <a16:creationId xmlns:a16="http://schemas.microsoft.com/office/drawing/2014/main" id="{C5C76677-FBA1-BA71-0DEE-32C68C9D5615}"/>
                  </a:ext>
                </a:extLst>
              </p:cNvPr>
              <p:cNvSpPr txBox="1"/>
              <p:nvPr/>
            </p:nvSpPr>
            <p:spPr bwMode="auto">
              <a:xfrm>
                <a:off x="1237308" y="3291969"/>
                <a:ext cx="2594307" cy="9652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ea typeface="Cambria Math" panose="02040503050406030204" pitchFamily="18" charset="0"/>
                        </a:rPr>
                        <m:t>𝜏</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r>
                        <a:rPr lang="en-US" b="0"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𝜌𝜈</m:t>
                      </m:r>
                      <m:r>
                        <a:rPr lang="en-US" i="1">
                          <a:solidFill>
                            <a:srgbClr val="000000"/>
                          </a:solidFill>
                          <a:latin typeface="Cambria Math" panose="02040503050406030204" pitchFamily="18" charset="0"/>
                        </a:rPr>
                        <m:t>𝑈</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(0)</m:t>
                      </m:r>
                    </m:oMath>
                  </m:oMathPara>
                </a14:m>
                <a:endParaRPr lang="en-US" dirty="0"/>
              </a:p>
            </p:txBody>
          </p:sp>
        </mc:Choice>
        <mc:Fallback xmlns="">
          <p:sp>
            <p:nvSpPr>
              <p:cNvPr id="24578" name="Object 2">
                <a:extLst>
                  <a:ext uri="{FF2B5EF4-FFF2-40B4-BE49-F238E27FC236}">
                    <a16:creationId xmlns:a16="http://schemas.microsoft.com/office/drawing/2014/main" id="{C5C76677-FBA1-BA71-0DEE-32C68C9D5615}"/>
                  </a:ext>
                </a:extLst>
              </p:cNvPr>
              <p:cNvSpPr txBox="1">
                <a:spLocks noRot="1" noChangeAspect="1" noMove="1" noResize="1" noEditPoints="1" noAdjustHandles="1" noChangeArrowheads="1" noChangeShapeType="1" noTextEdit="1"/>
              </p:cNvSpPr>
              <p:nvPr/>
            </p:nvSpPr>
            <p:spPr bwMode="auto">
              <a:xfrm>
                <a:off x="1237308" y="3291969"/>
                <a:ext cx="2594307" cy="965200"/>
              </a:xfrm>
              <a:prstGeom prst="rect">
                <a:avLst/>
              </a:prstGeom>
              <a:blipFill>
                <a:blip r:embed="rId2"/>
                <a:stretch>
                  <a:fillRect/>
                </a:stretch>
              </a:blipFill>
              <a:ln>
                <a:noFill/>
              </a:ln>
              <a:effectLst/>
            </p:spPr>
            <p:txBody>
              <a:bodyPr/>
              <a:lstStyle/>
              <a:p>
                <a:r>
                  <a:rPr lang="en-US">
                    <a:noFill/>
                  </a:rPr>
                  <a:t> </a:t>
                </a:r>
              </a:p>
            </p:txBody>
          </p:sp>
        </mc:Fallback>
      </mc:AlternateContent>
      <p:sp>
        <p:nvSpPr>
          <p:cNvPr id="8" name="Rectangle 7">
            <a:extLst>
              <a:ext uri="{FF2B5EF4-FFF2-40B4-BE49-F238E27FC236}">
                <a16:creationId xmlns:a16="http://schemas.microsoft.com/office/drawing/2014/main" id="{DD21D7E6-7F20-1791-70D4-A55F6699ECEA}"/>
              </a:ext>
            </a:extLst>
          </p:cNvPr>
          <p:cNvSpPr>
            <a:spLocks noChangeArrowheads="1"/>
          </p:cNvSpPr>
          <p:nvPr/>
        </p:nvSpPr>
        <p:spPr bwMode="auto">
          <a:xfrm>
            <a:off x="1422381" y="4654401"/>
            <a:ext cx="7035818"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i="1" dirty="0">
                <a:sym typeface="Symbol" panose="05050102010706020507" pitchFamily="18" charset="2"/>
              </a:rPr>
              <a:t></a:t>
            </a:r>
            <a:r>
              <a:rPr lang="en-US" altLang="en-US" sz="2000" dirty="0"/>
              <a:t>	</a:t>
            </a:r>
            <a:r>
              <a:rPr lang="en-US" altLang="en-US" sz="2000" i="1" dirty="0"/>
              <a:t>F</a:t>
            </a:r>
            <a:r>
              <a:rPr lang="en-US" altLang="en-US" sz="2000" dirty="0"/>
              <a:t>		</a:t>
            </a:r>
            <a:r>
              <a:rPr lang="en-US" altLang="en-US" sz="2000" i="1" dirty="0"/>
              <a:t>F'</a:t>
            </a:r>
            <a:r>
              <a:rPr lang="en-US" altLang="en-US" sz="2000" dirty="0"/>
              <a:t>		</a:t>
            </a:r>
            <a:r>
              <a:rPr lang="en-US" altLang="en-US" sz="2000" i="1" dirty="0"/>
              <a:t>F''</a:t>
            </a:r>
            <a:r>
              <a:rPr lang="en-US" altLang="en-US" sz="2000" dirty="0"/>
              <a:t>	</a:t>
            </a:r>
          </a:p>
          <a:p>
            <a:r>
              <a:rPr lang="en-US" altLang="en-US" b="1" dirty="0">
                <a:solidFill>
                  <a:srgbClr val="0070C0"/>
                </a:solidFill>
              </a:rPr>
              <a:t>0	0		0		0.33206	</a:t>
            </a:r>
          </a:p>
          <a:p>
            <a:r>
              <a:rPr lang="en-US" altLang="en-US" sz="2000" dirty="0"/>
              <a:t>0.1	0.00166		0.03321		0.33205	</a:t>
            </a:r>
          </a:p>
          <a:p>
            <a:r>
              <a:rPr lang="en-US" altLang="en-US" sz="2000" dirty="0"/>
              <a:t>0.2	0.00664		0.06641		0.33199	</a:t>
            </a:r>
          </a:p>
          <a:p>
            <a:r>
              <a:rPr lang="en-US" altLang="en-US" sz="2000" dirty="0"/>
              <a:t>0.3	0.01494		0.0996		0.33181	</a:t>
            </a:r>
          </a:p>
          <a:p>
            <a:r>
              <a:rPr lang="en-US" altLang="en-US" sz="2000" dirty="0"/>
              <a:t>0.4	0.02656		0.13277		0.33147		</a:t>
            </a:r>
          </a:p>
        </p:txBody>
      </p:sp>
      <mc:AlternateContent xmlns:mc="http://schemas.openxmlformats.org/markup-compatibility/2006" xmlns:a14="http://schemas.microsoft.com/office/drawing/2010/main">
        <mc:Choice Requires="a14">
          <p:sp>
            <p:nvSpPr>
              <p:cNvPr id="24582" name="Object 4">
                <a:extLst>
                  <a:ext uri="{FF2B5EF4-FFF2-40B4-BE49-F238E27FC236}">
                    <a16:creationId xmlns:a16="http://schemas.microsoft.com/office/drawing/2014/main" id="{34B0A7F0-BC89-7BF4-CEBE-AF5F7BF0A2AD}"/>
                  </a:ext>
                </a:extLst>
              </p:cNvPr>
              <p:cNvSpPr txBox="1"/>
              <p:nvPr/>
            </p:nvSpPr>
            <p:spPr bwMode="auto">
              <a:xfrm>
                <a:off x="4134541" y="3383410"/>
                <a:ext cx="4172117" cy="1101724"/>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rPr>
                        <m:t>𝜌</m:t>
                      </m:r>
                      <m:sSup>
                        <m:sSupPr>
                          <m:ctrlPr>
                            <a:rPr lang="en-US" i="1" smtClean="0">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𝑈</m:t>
                          </m:r>
                        </m:e>
                        <m:sup>
                          <m:r>
                            <a:rPr lang="en-US" b="0" i="1" smtClean="0">
                              <a:solidFill>
                                <a:srgbClr val="000000"/>
                              </a:solidFill>
                              <a:latin typeface="Cambria Math" panose="02040503050406030204" pitchFamily="18" charset="0"/>
                            </a:rPr>
                            <m:t>2</m:t>
                          </m:r>
                        </m:sup>
                      </m:sSup>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num>
                            <m:den>
                              <m:r>
                                <a:rPr lang="en-US" b="0" i="1" smtClean="0">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𝑥</m:t>
                              </m:r>
                            </m:den>
                          </m:f>
                        </m:e>
                      </m:rad>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b="0" i="1" smtClean="0">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𝜌</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𝑈</m:t>
                          </m:r>
                        </m:e>
                        <m:sup>
                          <m:r>
                            <a:rPr lang="en-US" i="1">
                              <a:solidFill>
                                <a:srgbClr val="000000"/>
                              </a:solidFill>
                              <a:latin typeface="Cambria Math" panose="02040503050406030204" pitchFamily="18" charset="0"/>
                            </a:rPr>
                            <m:t>2</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ad>
                            <m:radPr>
                              <m:degHide m:val="on"/>
                              <m:ctrlPr>
                                <a:rPr lang="en-US" i="1" smtClean="0">
                                  <a:solidFill>
                                    <a:srgbClr val="000000"/>
                                  </a:solidFill>
                                  <a:latin typeface="Cambria Math" panose="02040503050406030204" pitchFamily="18" charset="0"/>
                                </a:rPr>
                              </m:ctrlPr>
                            </m:radPr>
                            <m:deg/>
                            <m:e>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e>
                          </m:rad>
                        </m:den>
                      </m:f>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oMath>
                  </m:oMathPara>
                </a14:m>
                <a:endParaRPr lang="en-US" dirty="0"/>
              </a:p>
            </p:txBody>
          </p:sp>
        </mc:Choice>
        <mc:Fallback xmlns="">
          <p:sp>
            <p:nvSpPr>
              <p:cNvPr id="24582" name="Object 4">
                <a:extLst>
                  <a:ext uri="{FF2B5EF4-FFF2-40B4-BE49-F238E27FC236}">
                    <a16:creationId xmlns:a16="http://schemas.microsoft.com/office/drawing/2014/main" id="{34B0A7F0-BC89-7BF4-CEBE-AF5F7BF0A2AD}"/>
                  </a:ext>
                </a:extLst>
              </p:cNvPr>
              <p:cNvSpPr txBox="1">
                <a:spLocks noRot="1" noChangeAspect="1" noMove="1" noResize="1" noEditPoints="1" noAdjustHandles="1" noChangeArrowheads="1" noChangeShapeType="1" noTextEdit="1"/>
              </p:cNvSpPr>
              <p:nvPr/>
            </p:nvSpPr>
            <p:spPr bwMode="auto">
              <a:xfrm>
                <a:off x="4134541" y="3383410"/>
                <a:ext cx="4172117" cy="1101724"/>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21509" name="Ink 9">
                <a:extLst>
                  <a:ext uri="{FF2B5EF4-FFF2-40B4-BE49-F238E27FC236}">
                    <a16:creationId xmlns:a16="http://schemas.microsoft.com/office/drawing/2014/main" id="{299FD9ED-3034-A7C0-AB75-7D78AC4EC4E3}"/>
                  </a:ext>
                </a:extLst>
              </p14:cNvPr>
              <p14:cNvContentPartPr>
                <a14:cpLocks xmlns:a14="http://schemas.microsoft.com/office/drawing/2010/main" noRot="1" noChangeAspect="1" noEditPoints="1" noChangeArrowheads="1" noChangeShapeType="1"/>
              </p14:cNvContentPartPr>
              <p14:nvPr/>
            </p14:nvContentPartPr>
            <p14:xfrm>
              <a:off x="7253288" y="5521325"/>
              <a:ext cx="1587" cy="1588"/>
            </p14:xfrm>
          </p:contentPart>
        </mc:Choice>
        <mc:Fallback xmlns="">
          <p:pic>
            <p:nvPicPr>
              <p:cNvPr id="21509" name="Ink 9">
                <a:extLst>
                  <a:ext uri="{FF2B5EF4-FFF2-40B4-BE49-F238E27FC236}">
                    <a16:creationId xmlns:a16="http://schemas.microsoft.com/office/drawing/2014/main" id="{299FD9ED-3034-A7C0-AB75-7D78AC4EC4E3}"/>
                  </a:ext>
                </a:extLst>
              </p:cNvPr>
              <p:cNvPicPr>
                <a:picLocks noRot="1" noChangeAspect="1" noEditPoints="1" noChangeArrowheads="1" noChangeShapeType="1"/>
              </p:cNvPicPr>
              <p:nvPr/>
            </p:nvPicPr>
            <p:blipFill>
              <a:blip r:embed="rId9"/>
              <a:stretch>
                <a:fillRect/>
              </a:stretch>
            </p:blipFill>
            <p:spPr>
              <a:xfrm>
                <a:off x="7212026" y="5480037"/>
                <a:ext cx="84111" cy="84164"/>
              </a:xfrm>
              <a:prstGeom prst="rect">
                <a:avLst/>
              </a:prstGeom>
            </p:spPr>
          </p:pic>
        </mc:Fallback>
      </mc:AlternateContent>
      <p:grpSp>
        <p:nvGrpSpPr>
          <p:cNvPr id="22" name="Group 21">
            <a:extLst>
              <a:ext uri="{FF2B5EF4-FFF2-40B4-BE49-F238E27FC236}">
                <a16:creationId xmlns:a16="http://schemas.microsoft.com/office/drawing/2014/main" id="{0DCF13D7-BA11-03FD-0B4F-671F7D26EA7C}"/>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DFF952C6-516B-C3C2-C05F-974FC77F87A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C49B261C-A45C-E094-B154-CF5E660137F4}"/>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5102FC9B-F9EA-8CA4-0025-18084AF70100}"/>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89ED5CEC-8E69-1C19-843E-8366C5D56111}"/>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1BE688A4-8F9D-1DCE-CD52-CEE82CAC5162}"/>
                      </a:ext>
                    </a:extLst>
                  </p:cNvPr>
                  <p:cNvGrpSpPr>
                    <a:grpSpLocks/>
                  </p:cNvGrpSpPr>
                  <p:nvPr/>
                </p:nvGrpSpPr>
                <p:grpSpPr bwMode="auto">
                  <a:xfrm>
                    <a:off x="0" y="0"/>
                    <a:ext cx="192" cy="4320"/>
                    <a:chOff x="0" y="-48"/>
                    <a:chExt cx="144" cy="4368"/>
                  </a:xfrm>
                </p:grpSpPr>
                <p:sp>
                  <p:nvSpPr>
                    <p:cNvPr id="21512" name="Rectangle 10">
                      <a:extLst>
                        <a:ext uri="{FF2B5EF4-FFF2-40B4-BE49-F238E27FC236}">
                          <a16:creationId xmlns:a16="http://schemas.microsoft.com/office/drawing/2014/main" id="{56CAA3C5-9FF5-4665-AD57-2EC8795CB0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13" name="Rectangle 11">
                      <a:extLst>
                        <a:ext uri="{FF2B5EF4-FFF2-40B4-BE49-F238E27FC236}">
                          <a16:creationId xmlns:a16="http://schemas.microsoft.com/office/drawing/2014/main" id="{AAFA880C-C648-B725-3AE1-D87AC0ED97E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3A25BBB3-1FD3-E5F8-087D-992CFA020156}"/>
                      </a:ext>
                    </a:extLst>
                  </p:cNvPr>
                  <p:cNvGrpSpPr>
                    <a:grpSpLocks/>
                  </p:cNvGrpSpPr>
                  <p:nvPr/>
                </p:nvGrpSpPr>
                <p:grpSpPr bwMode="auto">
                  <a:xfrm>
                    <a:off x="5674" y="24"/>
                    <a:ext cx="86" cy="4296"/>
                    <a:chOff x="5616" y="-48"/>
                    <a:chExt cx="144" cy="4368"/>
                  </a:xfrm>
                </p:grpSpPr>
                <p:sp>
                  <p:nvSpPr>
                    <p:cNvPr id="21510" name="Rectangle 13">
                      <a:extLst>
                        <a:ext uri="{FF2B5EF4-FFF2-40B4-BE49-F238E27FC236}">
                          <a16:creationId xmlns:a16="http://schemas.microsoft.com/office/drawing/2014/main" id="{BDC4E00C-35DF-D009-F63D-FB7505626AD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11" name="Rectangle 14">
                      <a:extLst>
                        <a:ext uri="{FF2B5EF4-FFF2-40B4-BE49-F238E27FC236}">
                          <a16:creationId xmlns:a16="http://schemas.microsoft.com/office/drawing/2014/main" id="{7C853775-BC31-F198-18B1-B7F2018D53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CC2EFACD-A3BE-4AC7-29D6-BFA3D05E655A}"/>
                      </a:ext>
                    </a:extLst>
                  </p:cNvPr>
                  <p:cNvGrpSpPr>
                    <a:grpSpLocks/>
                  </p:cNvGrpSpPr>
                  <p:nvPr/>
                </p:nvGrpSpPr>
                <p:grpSpPr bwMode="auto">
                  <a:xfrm>
                    <a:off x="144" y="0"/>
                    <a:ext cx="5616" cy="144"/>
                    <a:chOff x="96" y="-48"/>
                    <a:chExt cx="5520" cy="144"/>
                  </a:xfrm>
                </p:grpSpPr>
                <p:sp>
                  <p:nvSpPr>
                    <p:cNvPr id="21507" name="Rectangle 21506">
                      <a:extLst>
                        <a:ext uri="{FF2B5EF4-FFF2-40B4-BE49-F238E27FC236}">
                          <a16:creationId xmlns:a16="http://schemas.microsoft.com/office/drawing/2014/main" id="{19262609-C7C1-4E93-564E-2F357DB5BD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08" name="Rectangle 21507">
                      <a:extLst>
                        <a:ext uri="{FF2B5EF4-FFF2-40B4-BE49-F238E27FC236}">
                          <a16:creationId xmlns:a16="http://schemas.microsoft.com/office/drawing/2014/main" id="{550B32C9-ACD8-2EEB-6E98-7AA6094302C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04" name="Group 21503">
                    <a:extLst>
                      <a:ext uri="{FF2B5EF4-FFF2-40B4-BE49-F238E27FC236}">
                        <a16:creationId xmlns:a16="http://schemas.microsoft.com/office/drawing/2014/main" id="{EC790DDF-D4C8-2DB7-562A-C10F977E7E27}"/>
                      </a:ext>
                    </a:extLst>
                  </p:cNvPr>
                  <p:cNvGrpSpPr>
                    <a:grpSpLocks/>
                  </p:cNvGrpSpPr>
                  <p:nvPr/>
                </p:nvGrpSpPr>
                <p:grpSpPr bwMode="auto">
                  <a:xfrm>
                    <a:off x="144" y="4234"/>
                    <a:ext cx="5616" cy="86"/>
                    <a:chOff x="96" y="4176"/>
                    <a:chExt cx="5520" cy="144"/>
                  </a:xfrm>
                </p:grpSpPr>
                <p:sp>
                  <p:nvSpPr>
                    <p:cNvPr id="21505" name="Rectangle 21504">
                      <a:extLst>
                        <a:ext uri="{FF2B5EF4-FFF2-40B4-BE49-F238E27FC236}">
                          <a16:creationId xmlns:a16="http://schemas.microsoft.com/office/drawing/2014/main" id="{F7760CCA-8836-02F0-A15B-BD364AEC411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06" name="Rectangle 21505">
                      <a:extLst>
                        <a:ext uri="{FF2B5EF4-FFF2-40B4-BE49-F238E27FC236}">
                          <a16:creationId xmlns:a16="http://schemas.microsoft.com/office/drawing/2014/main" id="{FD350A95-0639-8E1D-9954-F851F8DA892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DCDC6E88-9FA3-5065-0E39-4673832E7D4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FE0BABC0-A78D-D7DA-F080-3492FDDFFD2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 name="Object 2">
                <a:extLst>
                  <a:ext uri="{FF2B5EF4-FFF2-40B4-BE49-F238E27FC236}">
                    <a16:creationId xmlns:a16="http://schemas.microsoft.com/office/drawing/2014/main" id="{DCC94D23-6F70-22ED-2B62-3FBB062DB7A2}"/>
                  </a:ext>
                </a:extLst>
              </p:cNvPr>
              <p:cNvSpPr txBox="1"/>
              <p:nvPr/>
            </p:nvSpPr>
            <p:spPr bwMode="auto">
              <a:xfrm>
                <a:off x="1143107" y="1332568"/>
                <a:ext cx="3130550" cy="96520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ea typeface="Cambria Math" panose="02040503050406030204" pitchFamily="18" charset="0"/>
                        </a:rPr>
                        <m:t>𝜏</m:t>
                      </m:r>
                      <m:d>
                        <m:dPr>
                          <m:ctrlPr>
                            <a:rPr lang="en-US" i="1" smtClean="0">
                              <a:solidFill>
                                <a:srgbClr val="000000"/>
                              </a:solidFill>
                              <a:latin typeface="Cambria Math" panose="02040503050406030204" pitchFamily="18" charset="0"/>
                              <a:ea typeface="Cambria Math" panose="02040503050406030204" pitchFamily="18" charset="0"/>
                            </a:rPr>
                          </m:ctrlPr>
                        </m:dPr>
                        <m:e>
                          <m:r>
                            <a:rPr lang="en-US" b="0" i="1" smtClean="0">
                              <a:solidFill>
                                <a:srgbClr val="000000"/>
                              </a:solidFill>
                              <a:latin typeface="Cambria Math" panose="02040503050406030204" pitchFamily="18" charset="0"/>
                              <a:ea typeface="Cambria Math" panose="02040503050406030204" pitchFamily="18" charset="0"/>
                            </a:rPr>
                            <m:t>𝑥</m:t>
                          </m:r>
                        </m:e>
                      </m:d>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𝜌𝜈</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𝑢</m:t>
                                  </m:r>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𝜌𝜈</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smtClean="0">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m:t>
                                      </m:r>
                                    </m:e>
                                    <m:sup>
                                      <m:r>
                                        <a:rPr lang="en-US" b="0" i="1" smtClean="0">
                                          <a:solidFill>
                                            <a:srgbClr val="000000"/>
                                          </a:solidFill>
                                          <a:latin typeface="Cambria Math" panose="02040503050406030204" pitchFamily="18" charset="0"/>
                                        </a:rPr>
                                        <m:t>2</m:t>
                                      </m:r>
                                    </m:sup>
                                  </m:sSup>
                                  <m:r>
                                    <a:rPr lang="en-US" i="1" smtClean="0">
                                      <a:solidFill>
                                        <a:srgbClr val="000000"/>
                                      </a:solidFill>
                                      <a:latin typeface="Cambria Math" panose="02040503050406030204" pitchFamily="18" charset="0"/>
                                      <a:ea typeface="Cambria Math" panose="02040503050406030204" pitchFamily="18" charset="0"/>
                                    </a:rPr>
                                    <m:t>𝜓</m:t>
                                  </m:r>
                                </m:num>
                                <m:den>
                                  <m:r>
                                    <a:rPr lang="en-US" i="1">
                                      <a:solidFill>
                                        <a:srgbClr val="000000"/>
                                      </a:solidFill>
                                      <a:latin typeface="Cambria Math" panose="02040503050406030204" pitchFamily="18" charset="0"/>
                                      <a:ea typeface="Cambria Math" panose="02040503050406030204" pitchFamily="18" charset="0"/>
                                    </a:rPr>
                                    <m:t>𝜕</m:t>
                                  </m:r>
                                  <m:sSup>
                                    <m:sSupPr>
                                      <m:ctrlPr>
                                        <a:rPr lang="en-US" i="1" smtClean="0">
                                          <a:solidFill>
                                            <a:srgbClr val="000000"/>
                                          </a:solidFill>
                                          <a:latin typeface="Cambria Math" panose="02040503050406030204" pitchFamily="18" charset="0"/>
                                          <a:ea typeface="Cambria Math" panose="02040503050406030204" pitchFamily="18" charset="0"/>
                                        </a:rPr>
                                      </m:ctrlPr>
                                    </m:sSupPr>
                                    <m:e>
                                      <m:r>
                                        <a:rPr lang="en-US" b="0" i="1" smtClean="0">
                                          <a:solidFill>
                                            <a:srgbClr val="000000"/>
                                          </a:solidFill>
                                          <a:latin typeface="Cambria Math" panose="02040503050406030204" pitchFamily="18" charset="0"/>
                                          <a:ea typeface="Cambria Math" panose="02040503050406030204" pitchFamily="18" charset="0"/>
                                        </a:rPr>
                                        <m:t>𝑦</m:t>
                                      </m:r>
                                    </m:e>
                                    <m:sup>
                                      <m:r>
                                        <a:rPr lang="en-US" b="0" i="1" smtClean="0">
                                          <a:solidFill>
                                            <a:srgbClr val="000000"/>
                                          </a:solidFill>
                                          <a:latin typeface="Cambria Math" panose="02040503050406030204" pitchFamily="18" charset="0"/>
                                          <a:ea typeface="Cambria Math" panose="02040503050406030204" pitchFamily="18" charset="0"/>
                                        </a:rPr>
                                        <m:t>2</m:t>
                                      </m:r>
                                    </m:sup>
                                  </m:sSup>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oMath>
                  </m:oMathPara>
                </a14:m>
                <a:endParaRPr lang="en-US" dirty="0"/>
              </a:p>
            </p:txBody>
          </p:sp>
        </mc:Choice>
        <mc:Fallback xmlns="">
          <p:sp>
            <p:nvSpPr>
              <p:cNvPr id="2" name="Object 2">
                <a:extLst>
                  <a:ext uri="{FF2B5EF4-FFF2-40B4-BE49-F238E27FC236}">
                    <a16:creationId xmlns:a16="http://schemas.microsoft.com/office/drawing/2014/main" id="{DCC94D23-6F70-22ED-2B62-3FBB062DB7A2}"/>
                  </a:ext>
                </a:extLst>
              </p:cNvPr>
              <p:cNvSpPr txBox="1">
                <a:spLocks noRot="1" noChangeAspect="1" noMove="1" noResize="1" noEditPoints="1" noAdjustHandles="1" noChangeArrowheads="1" noChangeShapeType="1" noTextEdit="1"/>
              </p:cNvSpPr>
              <p:nvPr/>
            </p:nvSpPr>
            <p:spPr bwMode="auto">
              <a:xfrm>
                <a:off x="1143107" y="1332568"/>
                <a:ext cx="3130550" cy="965200"/>
              </a:xfrm>
              <a:prstGeom prst="rect">
                <a:avLst/>
              </a:prstGeom>
              <a:blipFill>
                <a:blip r:embed="rId1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477A85B1-F096-DB59-6CA1-71ECFA4E3457}"/>
                  </a:ext>
                </a:extLst>
              </p:cNvPr>
              <p:cNvSpPr txBox="1"/>
              <p:nvPr/>
            </p:nvSpPr>
            <p:spPr bwMode="auto">
              <a:xfrm>
                <a:off x="954708" y="2364294"/>
                <a:ext cx="2772286" cy="7191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800" i="1">
                          <a:solidFill>
                            <a:srgbClr val="000000"/>
                          </a:solidFill>
                          <a:latin typeface="Cambria Math" panose="02040503050406030204" pitchFamily="18" charset="0"/>
                        </a:rPr>
                        <m:t>𝜓</m:t>
                      </m:r>
                      <m:r>
                        <a:rPr lang="en-US" sz="2800" i="1">
                          <a:solidFill>
                            <a:srgbClr val="000000"/>
                          </a:solidFill>
                          <a:latin typeface="Cambria Math" panose="02040503050406030204" pitchFamily="18" charset="0"/>
                        </a:rPr>
                        <m:t>=</m:t>
                      </m:r>
                      <m:rad>
                        <m:radPr>
                          <m:degHide m:val="on"/>
                          <m:ctrlPr>
                            <a:rPr lang="en-US" sz="2800" i="1">
                              <a:solidFill>
                                <a:srgbClr val="000000"/>
                              </a:solidFill>
                              <a:latin typeface="Cambria Math" panose="02040503050406030204" pitchFamily="18" charset="0"/>
                            </a:rPr>
                          </m:ctrlPr>
                        </m:radPr>
                        <m:deg/>
                        <m:e>
                          <m:r>
                            <a:rPr lang="en-US" sz="2800" i="1">
                              <a:solidFill>
                                <a:srgbClr val="000000"/>
                              </a:solidFill>
                              <a:latin typeface="Cambria Math" panose="02040503050406030204" pitchFamily="18" charset="0"/>
                            </a:rPr>
                            <m:t>𝑈</m:t>
                          </m:r>
                          <m:r>
                            <a:rPr lang="en-US" sz="2800" i="1">
                              <a:solidFill>
                                <a:srgbClr val="000000"/>
                              </a:solidFill>
                              <a:latin typeface="Cambria Math" panose="02040503050406030204" pitchFamily="18" charset="0"/>
                            </a:rPr>
                            <m:t>𝜈</m:t>
                          </m:r>
                          <m:r>
                            <a:rPr lang="en-US" sz="2800" i="1">
                              <a:solidFill>
                                <a:srgbClr val="000000"/>
                              </a:solidFill>
                              <a:latin typeface="Cambria Math" panose="02040503050406030204" pitchFamily="18" charset="0"/>
                            </a:rPr>
                            <m:t>𝑥</m:t>
                          </m:r>
                        </m:e>
                      </m:rad>
                      <m:r>
                        <a:rPr lang="en-US" sz="2800" i="1">
                          <a:solidFill>
                            <a:srgbClr val="000000"/>
                          </a:solidFill>
                          <a:latin typeface="Cambria Math" panose="02040503050406030204" pitchFamily="18" charset="0"/>
                        </a:rPr>
                        <m:t> </m:t>
                      </m:r>
                      <m:r>
                        <a:rPr lang="en-US" sz="2800" i="1">
                          <a:solidFill>
                            <a:srgbClr val="000000"/>
                          </a:solidFill>
                          <a:latin typeface="Cambria Math" panose="02040503050406030204" pitchFamily="18" charset="0"/>
                        </a:rPr>
                        <m:t>𝐹</m:t>
                      </m:r>
                      <m:r>
                        <a:rPr lang="en-US" sz="2800" i="1">
                          <a:solidFill>
                            <a:srgbClr val="000000"/>
                          </a:solidFill>
                          <a:latin typeface="Cambria Math" panose="02040503050406030204" pitchFamily="18" charset="0"/>
                        </a:rPr>
                        <m:t>(</m:t>
                      </m:r>
                      <m:r>
                        <a:rPr lang="en-US" sz="2800" i="1">
                          <a:solidFill>
                            <a:srgbClr val="000000"/>
                          </a:solidFill>
                          <a:latin typeface="Cambria Math" panose="02040503050406030204" pitchFamily="18" charset="0"/>
                        </a:rPr>
                        <m:t>𝜂</m:t>
                      </m:r>
                      <m:r>
                        <a:rPr lang="en-US" sz="2800" i="1">
                          <a:solidFill>
                            <a:srgbClr val="000000"/>
                          </a:solidFill>
                          <a:latin typeface="Cambria Math" panose="02040503050406030204" pitchFamily="18" charset="0"/>
                        </a:rPr>
                        <m:t>)</m:t>
                      </m:r>
                    </m:oMath>
                  </m:oMathPara>
                </a14:m>
                <a:endParaRPr lang="en-US" sz="2800" dirty="0"/>
              </a:p>
            </p:txBody>
          </p:sp>
        </mc:Choice>
        <mc:Fallback xmlns="">
          <p:sp>
            <p:nvSpPr>
              <p:cNvPr id="5" name="Object 2">
                <a:extLst>
                  <a:ext uri="{FF2B5EF4-FFF2-40B4-BE49-F238E27FC236}">
                    <a16:creationId xmlns:a16="http://schemas.microsoft.com/office/drawing/2014/main" id="{477A85B1-F096-DB59-6CA1-71ECFA4E3457}"/>
                  </a:ext>
                </a:extLst>
              </p:cNvPr>
              <p:cNvSpPr txBox="1">
                <a:spLocks noRot="1" noChangeAspect="1" noMove="1" noResize="1" noEditPoints="1" noAdjustHandles="1" noChangeArrowheads="1" noChangeShapeType="1" noTextEdit="1"/>
              </p:cNvSpPr>
              <p:nvPr/>
            </p:nvSpPr>
            <p:spPr bwMode="auto">
              <a:xfrm>
                <a:off x="954708" y="2364294"/>
                <a:ext cx="2772286" cy="719138"/>
              </a:xfrm>
              <a:prstGeom prst="rect">
                <a:avLst/>
              </a:prstGeom>
              <a:blipFill>
                <a:blip r:embed="rId1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Object 8">
                <a:extLst>
                  <a:ext uri="{FF2B5EF4-FFF2-40B4-BE49-F238E27FC236}">
                    <a16:creationId xmlns:a16="http://schemas.microsoft.com/office/drawing/2014/main" id="{366570A3-0C4D-618A-FBB5-DB64E08C4AB4}"/>
                  </a:ext>
                </a:extLst>
              </p:cNvPr>
              <p:cNvSpPr txBox="1"/>
              <p:nvPr/>
            </p:nvSpPr>
            <p:spPr bwMode="auto">
              <a:xfrm>
                <a:off x="5232382" y="1295400"/>
                <a:ext cx="1976437" cy="1130301"/>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9" name="Object 8">
                <a:extLst>
                  <a:ext uri="{FF2B5EF4-FFF2-40B4-BE49-F238E27FC236}">
                    <a16:creationId xmlns:a16="http://schemas.microsoft.com/office/drawing/2014/main" id="{366570A3-0C4D-618A-FBB5-DB64E08C4AB4}"/>
                  </a:ext>
                </a:extLst>
              </p:cNvPr>
              <p:cNvSpPr txBox="1">
                <a:spLocks noRot="1" noChangeAspect="1" noMove="1" noResize="1" noEditPoints="1" noAdjustHandles="1" noChangeArrowheads="1" noChangeShapeType="1" noTextEdit="1"/>
              </p:cNvSpPr>
              <p:nvPr/>
            </p:nvSpPr>
            <p:spPr bwMode="auto">
              <a:xfrm>
                <a:off x="5232382" y="1295400"/>
                <a:ext cx="1976437" cy="1130301"/>
              </a:xfrm>
              <a:prstGeom prst="rect">
                <a:avLst/>
              </a:prstGeom>
              <a:blipFill>
                <a:blip r:embed="rId1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Object 7">
                <a:extLst>
                  <a:ext uri="{FF2B5EF4-FFF2-40B4-BE49-F238E27FC236}">
                    <a16:creationId xmlns:a16="http://schemas.microsoft.com/office/drawing/2014/main" id="{74728D60-16EE-24B7-B1F9-C7B8B33F9903}"/>
                  </a:ext>
                </a:extLst>
              </p:cNvPr>
              <p:cNvSpPr txBox="1"/>
              <p:nvPr/>
            </p:nvSpPr>
            <p:spPr bwMode="auto">
              <a:xfrm>
                <a:off x="4427199" y="2405032"/>
                <a:ext cx="2316163" cy="841375"/>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e>
                          </m:d>
                        </m:e>
                        <m:sub>
                          <m:r>
                            <a:rPr lang="en-US" b="0" i="1" smtClean="0">
                              <a:solidFill>
                                <a:srgbClr val="000000"/>
                              </a:solidFill>
                              <a:latin typeface="Cambria Math" panose="02040503050406030204" pitchFamily="18" charset="0"/>
                            </a:rPr>
                            <m:t>𝑦</m:t>
                          </m:r>
                          <m:r>
                            <a:rPr lang="en-US" b="0" i="1" smtClean="0">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r>
                        <a:rPr lang="en-US" i="1">
                          <a:solidFill>
                            <a:srgbClr val="000000"/>
                          </a:solidFill>
                          <a:latin typeface="Cambria Math" panose="02040503050406030204" pitchFamily="18" charset="0"/>
                        </a:rPr>
                        <m:t> </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m:t>
                      </m:r>
                    </m:oMath>
                  </m:oMathPara>
                </a14:m>
                <a:endParaRPr lang="en-US" dirty="0"/>
              </a:p>
            </p:txBody>
          </p:sp>
        </mc:Choice>
        <mc:Fallback xmlns="">
          <p:sp>
            <p:nvSpPr>
              <p:cNvPr id="10" name="Object 7">
                <a:extLst>
                  <a:ext uri="{FF2B5EF4-FFF2-40B4-BE49-F238E27FC236}">
                    <a16:creationId xmlns:a16="http://schemas.microsoft.com/office/drawing/2014/main" id="{74728D60-16EE-24B7-B1F9-C7B8B33F9903}"/>
                  </a:ext>
                </a:extLst>
              </p:cNvPr>
              <p:cNvSpPr txBox="1">
                <a:spLocks noRot="1" noChangeAspect="1" noMove="1" noResize="1" noEditPoints="1" noAdjustHandles="1" noChangeArrowheads="1" noChangeShapeType="1" noTextEdit="1"/>
              </p:cNvSpPr>
              <p:nvPr/>
            </p:nvSpPr>
            <p:spPr bwMode="auto">
              <a:xfrm>
                <a:off x="4427199" y="2405032"/>
                <a:ext cx="2316163" cy="841375"/>
              </a:xfrm>
              <a:prstGeom prst="rect">
                <a:avLst/>
              </a:prstGeom>
              <a:blipFill>
                <a:blip r:embed="rId15"/>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578"/>
                                        </p:tgtEl>
                                        <p:attrNameLst>
                                          <p:attrName>style.visibility</p:attrName>
                                        </p:attrNameLst>
                                      </p:cBhvr>
                                      <p:to>
                                        <p:strVal val="visible"/>
                                      </p:to>
                                    </p:set>
                                    <p:anim calcmode="lin" valueType="num">
                                      <p:cBhvr additive="base">
                                        <p:cTn id="31" dur="500" fill="hold"/>
                                        <p:tgtEl>
                                          <p:spTgt spid="24578"/>
                                        </p:tgtEl>
                                        <p:attrNameLst>
                                          <p:attrName>ppt_x</p:attrName>
                                        </p:attrNameLst>
                                      </p:cBhvr>
                                      <p:tavLst>
                                        <p:tav tm="0">
                                          <p:val>
                                            <p:strVal val="#ppt_x"/>
                                          </p:val>
                                        </p:tav>
                                        <p:tav tm="100000">
                                          <p:val>
                                            <p:strVal val="#ppt_x"/>
                                          </p:val>
                                        </p:tav>
                                      </p:tavLst>
                                    </p:anim>
                                    <p:anim calcmode="lin" valueType="num">
                                      <p:cBhvr additive="base">
                                        <p:cTn id="32" dur="500" fill="hold"/>
                                        <p:tgtEl>
                                          <p:spTgt spid="2457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582"/>
                                        </p:tgtEl>
                                        <p:attrNameLst>
                                          <p:attrName>style.visibility</p:attrName>
                                        </p:attrNameLst>
                                      </p:cBhvr>
                                      <p:to>
                                        <p:strVal val="visible"/>
                                      </p:to>
                                    </p:set>
                                    <p:anim calcmode="lin" valueType="num">
                                      <p:cBhvr additive="base">
                                        <p:cTn id="37" dur="500" fill="hold"/>
                                        <p:tgtEl>
                                          <p:spTgt spid="24582"/>
                                        </p:tgtEl>
                                        <p:attrNameLst>
                                          <p:attrName>ppt_x</p:attrName>
                                        </p:attrNameLst>
                                      </p:cBhvr>
                                      <p:tavLst>
                                        <p:tav tm="0">
                                          <p:val>
                                            <p:strVal val="#ppt_x"/>
                                          </p:val>
                                        </p:tav>
                                        <p:tav tm="100000">
                                          <p:val>
                                            <p:strVal val="#ppt_x"/>
                                          </p:val>
                                        </p:tav>
                                      </p:tavLst>
                                    </p:anim>
                                    <p:anim calcmode="lin" valueType="num">
                                      <p:cBhvr additive="base">
                                        <p:cTn id="38" dur="500" fill="hold"/>
                                        <p:tgtEl>
                                          <p:spTgt spid="245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78" grpId="0"/>
      <p:bldP spid="8" grpId="0"/>
      <p:bldP spid="24582" grpId="0"/>
      <p:bldP spid="2" grpId="0"/>
      <p:bldP spid="5"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232F0-4FB8-701B-A34B-337ACEB5B8BA}"/>
            </a:ext>
          </a:extLst>
        </p:cNvPr>
        <p:cNvGrpSpPr/>
        <p:nvPr/>
      </p:nvGrpSpPr>
      <p:grpSpPr>
        <a:xfrm>
          <a:off x="0" y="0"/>
          <a:ext cx="0" cy="0"/>
          <a:chOff x="0" y="0"/>
          <a:chExt cx="0" cy="0"/>
        </a:xfrm>
      </p:grpSpPr>
      <p:sp>
        <p:nvSpPr>
          <p:cNvPr id="24580" name="Text Box 2">
            <a:extLst>
              <a:ext uri="{FF2B5EF4-FFF2-40B4-BE49-F238E27FC236}">
                <a16:creationId xmlns:a16="http://schemas.microsoft.com/office/drawing/2014/main" id="{269EAE04-FBE3-0358-9711-5913F1CD072D}"/>
              </a:ext>
            </a:extLst>
          </p:cNvPr>
          <p:cNvSpPr txBox="1">
            <a:spLocks noChangeArrowheads="1"/>
          </p:cNvSpPr>
          <p:nvPr/>
        </p:nvSpPr>
        <p:spPr bwMode="auto">
          <a:xfrm>
            <a:off x="1773445" y="227925"/>
            <a:ext cx="6172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sym typeface="Symbol" panose="05050102010706020507" pitchFamily="18" charset="2"/>
              </a:rPr>
              <a:t>The local shear stress </a:t>
            </a:r>
            <a:r>
              <a:rPr lang="en-US" altLang="en-US" sz="2800" i="1" dirty="0">
                <a:sym typeface="Symbol" panose="05050102010706020507" pitchFamily="18" charset="2"/>
              </a:rPr>
              <a:t>(x)</a:t>
            </a:r>
            <a:r>
              <a:rPr lang="en-US" altLang="en-US" sz="2800" dirty="0">
                <a:sym typeface="Symbol" panose="05050102010706020507" pitchFamily="18" charset="2"/>
              </a:rPr>
              <a:t> on the flat plate</a:t>
            </a:r>
          </a:p>
        </p:txBody>
      </p:sp>
      <mc:AlternateContent xmlns:mc="http://schemas.openxmlformats.org/markup-compatibility/2006" xmlns:a14="http://schemas.microsoft.com/office/drawing/2010/main">
        <mc:Choice Requires="a14">
          <p:sp>
            <p:nvSpPr>
              <p:cNvPr id="24579" name="Object 3">
                <a:extLst>
                  <a:ext uri="{FF2B5EF4-FFF2-40B4-BE49-F238E27FC236}">
                    <a16:creationId xmlns:a16="http://schemas.microsoft.com/office/drawing/2014/main" id="{4C354890-2391-B259-217D-709E199772E6}"/>
                  </a:ext>
                </a:extLst>
              </p:cNvPr>
              <p:cNvSpPr txBox="1"/>
              <p:nvPr/>
            </p:nvSpPr>
            <p:spPr bwMode="auto">
              <a:xfrm>
                <a:off x="5765102" y="3982854"/>
                <a:ext cx="2533007" cy="116430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ea typeface="Cambria Math" panose="02040503050406030204" pitchFamily="18" charset="0"/>
                        </a:rPr>
                        <m:t>𝜏</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𝜌</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𝑈</m:t>
                          </m:r>
                        </m:e>
                        <m:sup>
                          <m:r>
                            <a:rPr lang="en-US" i="1">
                              <a:solidFill>
                                <a:srgbClr val="000000"/>
                              </a:solidFill>
                              <a:latin typeface="Cambria Math" panose="02040503050406030204" pitchFamily="18" charset="0"/>
                            </a:rPr>
                            <m:t>2</m:t>
                          </m:r>
                        </m:sup>
                      </m:sSup>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0.332</m:t>
                          </m:r>
                        </m:num>
                        <m:den>
                          <m:rad>
                            <m:radPr>
                              <m:degHide m:val="on"/>
                              <m:ctrlPr>
                                <a:rPr lang="en-US" i="1" smtClean="0">
                                  <a:solidFill>
                                    <a:srgbClr val="000000"/>
                                  </a:solidFill>
                                  <a:latin typeface="Cambria Math" panose="02040503050406030204" pitchFamily="18" charset="0"/>
                                </a:rPr>
                              </m:ctrlPr>
                            </m:radPr>
                            <m:deg/>
                            <m:e>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e>
                          </m:rad>
                        </m:den>
                      </m:f>
                    </m:oMath>
                  </m:oMathPara>
                </a14:m>
                <a:endParaRPr lang="en-US" dirty="0"/>
              </a:p>
            </p:txBody>
          </p:sp>
        </mc:Choice>
        <mc:Fallback xmlns="">
          <p:sp>
            <p:nvSpPr>
              <p:cNvPr id="24579" name="Object 3">
                <a:extLst>
                  <a:ext uri="{FF2B5EF4-FFF2-40B4-BE49-F238E27FC236}">
                    <a16:creationId xmlns:a16="http://schemas.microsoft.com/office/drawing/2014/main" id="{4C354890-2391-B259-217D-709E199772E6}"/>
                  </a:ext>
                </a:extLst>
              </p:cNvPr>
              <p:cNvSpPr txBox="1">
                <a:spLocks noRot="1" noChangeAspect="1" noMove="1" noResize="1" noEditPoints="1" noAdjustHandles="1" noChangeArrowheads="1" noChangeShapeType="1" noTextEdit="1"/>
              </p:cNvSpPr>
              <p:nvPr/>
            </p:nvSpPr>
            <p:spPr bwMode="auto">
              <a:xfrm>
                <a:off x="5765102" y="3982854"/>
                <a:ext cx="2533007" cy="1164302"/>
              </a:xfrm>
              <a:prstGeom prst="rect">
                <a:avLst/>
              </a:prstGeom>
              <a:blipFill>
                <a:blip r:embed="rId2"/>
                <a:stretch>
                  <a:fillRect/>
                </a:stretch>
              </a:blipFill>
              <a:ln>
                <a:noFill/>
              </a:ln>
              <a:effectLst/>
            </p:spPr>
            <p:txBody>
              <a:bodyPr/>
              <a:lstStyle/>
              <a:p>
                <a:r>
                  <a:rPr lang="en-US">
                    <a:noFill/>
                  </a:rPr>
                  <a:t> </a:t>
                </a:r>
              </a:p>
            </p:txBody>
          </p:sp>
        </mc:Fallback>
      </mc:AlternateContent>
      <p:sp>
        <p:nvSpPr>
          <p:cNvPr id="6" name="Rectangle 5">
            <a:extLst>
              <a:ext uri="{FF2B5EF4-FFF2-40B4-BE49-F238E27FC236}">
                <a16:creationId xmlns:a16="http://schemas.microsoft.com/office/drawing/2014/main" id="{CBF7EF61-1AA2-64DB-1EEA-9461A6B5E35D}"/>
              </a:ext>
            </a:extLst>
          </p:cNvPr>
          <p:cNvSpPr>
            <a:spLocks noChangeArrowheads="1"/>
          </p:cNvSpPr>
          <p:nvPr/>
        </p:nvSpPr>
        <p:spPr bwMode="auto">
          <a:xfrm>
            <a:off x="551487" y="4168130"/>
            <a:ext cx="5181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i="1" dirty="0">
                <a:sym typeface="Symbol" panose="05050102010706020507" pitchFamily="18" charset="2"/>
              </a:rPr>
              <a:t>F (0) = 0.332</a:t>
            </a:r>
            <a:r>
              <a:rPr lang="en-US" altLang="en-US" dirty="0">
                <a:sym typeface="Symbol" panose="05050102010706020507" pitchFamily="18" charset="2"/>
              </a:rPr>
              <a:t>, so that local boundary shear stress is given as</a:t>
            </a:r>
          </a:p>
        </p:txBody>
      </p:sp>
      <p:sp>
        <p:nvSpPr>
          <p:cNvPr id="7" name="Rectangle 6">
            <a:extLst>
              <a:ext uri="{FF2B5EF4-FFF2-40B4-BE49-F238E27FC236}">
                <a16:creationId xmlns:a16="http://schemas.microsoft.com/office/drawing/2014/main" id="{21A233C7-FF75-B8ED-F098-17CFF9E82291}"/>
              </a:ext>
            </a:extLst>
          </p:cNvPr>
          <p:cNvSpPr>
            <a:spLocks noChangeArrowheads="1"/>
          </p:cNvSpPr>
          <p:nvPr/>
        </p:nvSpPr>
        <p:spPr bwMode="auto">
          <a:xfrm>
            <a:off x="457200" y="4953000"/>
            <a:ext cx="7924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Thus, the local boundary shear stress varies as </a:t>
            </a:r>
            <a:r>
              <a:rPr lang="en-US" altLang="en-US" i="1" dirty="0">
                <a:sym typeface="Symbol" panose="05050102010706020507" pitchFamily="18" charset="2"/>
              </a:rPr>
              <a:t>x</a:t>
            </a:r>
            <a:r>
              <a:rPr lang="en-US" altLang="en-US" i="1" baseline="30000" dirty="0">
                <a:sym typeface="Symbol" panose="05050102010706020507" pitchFamily="18" charset="2"/>
              </a:rPr>
              <a:t>-1/2</a:t>
            </a:r>
            <a:r>
              <a:rPr lang="en-US" altLang="en-US" dirty="0">
                <a:sym typeface="Symbol" panose="05050102010706020507" pitchFamily="18" charset="2"/>
              </a:rPr>
              <a:t>.  </a:t>
            </a:r>
          </a:p>
        </p:txBody>
      </p:sp>
      <p:sp>
        <p:nvSpPr>
          <p:cNvPr id="8" name="Rectangle 7">
            <a:extLst>
              <a:ext uri="{FF2B5EF4-FFF2-40B4-BE49-F238E27FC236}">
                <a16:creationId xmlns:a16="http://schemas.microsoft.com/office/drawing/2014/main" id="{0A1AE931-9A95-0F16-721C-91EF50AFB49E}"/>
              </a:ext>
            </a:extLst>
          </p:cNvPr>
          <p:cNvSpPr>
            <a:spLocks noChangeArrowheads="1"/>
          </p:cNvSpPr>
          <p:nvPr/>
        </p:nvSpPr>
        <p:spPr bwMode="auto">
          <a:xfrm>
            <a:off x="670173" y="2101056"/>
            <a:ext cx="7315199"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i="1" dirty="0">
                <a:sym typeface="Symbol" panose="05050102010706020507" pitchFamily="18" charset="2"/>
              </a:rPr>
              <a:t></a:t>
            </a:r>
            <a:r>
              <a:rPr lang="en-US" altLang="en-US" sz="2000" dirty="0"/>
              <a:t>	</a:t>
            </a:r>
            <a:r>
              <a:rPr lang="en-US" altLang="en-US" sz="2000" i="1" dirty="0"/>
              <a:t>F</a:t>
            </a:r>
            <a:r>
              <a:rPr lang="en-US" altLang="en-US" sz="2000" dirty="0"/>
              <a:t>		</a:t>
            </a:r>
            <a:r>
              <a:rPr lang="en-US" altLang="en-US" sz="2000" i="1" dirty="0"/>
              <a:t>F'</a:t>
            </a:r>
            <a:r>
              <a:rPr lang="en-US" altLang="en-US" sz="2000" dirty="0"/>
              <a:t>		</a:t>
            </a:r>
            <a:r>
              <a:rPr lang="en-US" altLang="en-US" sz="2000" i="1" dirty="0"/>
              <a:t>F''</a:t>
            </a:r>
            <a:r>
              <a:rPr lang="en-US" altLang="en-US" sz="2000" dirty="0"/>
              <a:t>	</a:t>
            </a:r>
          </a:p>
          <a:p>
            <a:r>
              <a:rPr lang="en-US" altLang="en-US" b="1" dirty="0">
                <a:solidFill>
                  <a:srgbClr val="0070C0"/>
                </a:solidFill>
              </a:rPr>
              <a:t>0	0		0		0.33206	</a:t>
            </a:r>
          </a:p>
          <a:p>
            <a:r>
              <a:rPr lang="en-US" altLang="en-US" sz="2000" dirty="0"/>
              <a:t>0.1	0.00166		0.03321		0.33205	</a:t>
            </a:r>
          </a:p>
          <a:p>
            <a:r>
              <a:rPr lang="en-US" altLang="en-US" sz="2000" dirty="0"/>
              <a:t>0.2	0.00664		0.06641		0.33199	</a:t>
            </a:r>
          </a:p>
          <a:p>
            <a:r>
              <a:rPr lang="en-US" altLang="en-US" sz="2000" dirty="0"/>
              <a:t>0.3	0.01494		0.0996		0.33181	</a:t>
            </a:r>
          </a:p>
          <a:p>
            <a:r>
              <a:rPr lang="en-US" altLang="en-US" sz="2000" dirty="0"/>
              <a:t>0.4	0.02656		0.13277		0.33147		</a:t>
            </a:r>
          </a:p>
        </p:txBody>
      </p:sp>
      <mc:AlternateContent xmlns:mc="http://schemas.openxmlformats.org/markup-compatibility/2006" xmlns:p14="http://schemas.microsoft.com/office/powerpoint/2010/main">
        <mc:Choice Requires="p14">
          <p:contentPart p14:bwMode="auto" r:id="rId3">
            <p14:nvContentPartPr>
              <p14:cNvPr id="21509" name="Ink 9">
                <a:extLst>
                  <a:ext uri="{FF2B5EF4-FFF2-40B4-BE49-F238E27FC236}">
                    <a16:creationId xmlns:a16="http://schemas.microsoft.com/office/drawing/2014/main" id="{C964E311-FDB3-A259-AEDF-32C8498755DE}"/>
                  </a:ext>
                </a:extLst>
              </p14:cNvPr>
              <p14:cNvContentPartPr>
                <a14:cpLocks xmlns:a14="http://schemas.microsoft.com/office/drawing/2010/main" noRot="1" noChangeAspect="1" noEditPoints="1" noChangeArrowheads="1" noChangeShapeType="1"/>
              </p14:cNvContentPartPr>
              <p14:nvPr/>
            </p14:nvContentPartPr>
            <p14:xfrm>
              <a:off x="7253288" y="5521325"/>
              <a:ext cx="1587" cy="1588"/>
            </p14:xfrm>
          </p:contentPart>
        </mc:Choice>
        <mc:Fallback xmlns="">
          <p:pic>
            <p:nvPicPr>
              <p:cNvPr id="21509" name="Ink 9">
                <a:extLst>
                  <a:ext uri="{FF2B5EF4-FFF2-40B4-BE49-F238E27FC236}">
                    <a16:creationId xmlns:a16="http://schemas.microsoft.com/office/drawing/2014/main" id="{299FD9ED-3034-A7C0-AB75-7D78AC4EC4E3}"/>
                  </a:ext>
                </a:extLst>
              </p:cNvPr>
              <p:cNvPicPr>
                <a:picLocks noRot="1" noChangeAspect="1" noEditPoints="1" noChangeArrowheads="1" noChangeShapeType="1"/>
              </p:cNvPicPr>
              <p:nvPr/>
            </p:nvPicPr>
            <p:blipFill>
              <a:blip r:embed="rId9"/>
              <a:stretch>
                <a:fillRect/>
              </a:stretch>
            </p:blipFill>
            <p:spPr>
              <a:xfrm>
                <a:off x="7212026" y="5480037"/>
                <a:ext cx="84111" cy="84164"/>
              </a:xfrm>
              <a:prstGeom prst="rect">
                <a:avLst/>
              </a:prstGeom>
            </p:spPr>
          </p:pic>
        </mc:Fallback>
      </mc:AlternateContent>
      <p:grpSp>
        <p:nvGrpSpPr>
          <p:cNvPr id="22" name="Group 21">
            <a:extLst>
              <a:ext uri="{FF2B5EF4-FFF2-40B4-BE49-F238E27FC236}">
                <a16:creationId xmlns:a16="http://schemas.microsoft.com/office/drawing/2014/main" id="{8DE93E76-66C4-8692-8227-31A8C606B343}"/>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F4BDC834-275A-E9EC-7426-50DC517AC4D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C890E685-3C55-10DA-B41A-2828A14F4B8C}"/>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67ED97CF-4D52-8AA1-1CA8-57404EDB315E}"/>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10F84A00-16F8-BC44-F836-85FED147492E}"/>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C0518107-3853-0854-5F41-E1675666B19B}"/>
                      </a:ext>
                    </a:extLst>
                  </p:cNvPr>
                  <p:cNvGrpSpPr>
                    <a:grpSpLocks/>
                  </p:cNvGrpSpPr>
                  <p:nvPr/>
                </p:nvGrpSpPr>
                <p:grpSpPr bwMode="auto">
                  <a:xfrm>
                    <a:off x="0" y="0"/>
                    <a:ext cx="192" cy="4320"/>
                    <a:chOff x="0" y="-48"/>
                    <a:chExt cx="144" cy="4368"/>
                  </a:xfrm>
                </p:grpSpPr>
                <p:sp>
                  <p:nvSpPr>
                    <p:cNvPr id="21512" name="Rectangle 10">
                      <a:extLst>
                        <a:ext uri="{FF2B5EF4-FFF2-40B4-BE49-F238E27FC236}">
                          <a16:creationId xmlns:a16="http://schemas.microsoft.com/office/drawing/2014/main" id="{58A79E35-CC11-B284-9BA7-03744CA0EF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13" name="Rectangle 11">
                      <a:extLst>
                        <a:ext uri="{FF2B5EF4-FFF2-40B4-BE49-F238E27FC236}">
                          <a16:creationId xmlns:a16="http://schemas.microsoft.com/office/drawing/2014/main" id="{EA8C7B3B-F3E6-C4A0-88A5-6F9D17CE084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AE2A47AF-72E1-8A01-AEB5-28C489A53BF5}"/>
                      </a:ext>
                    </a:extLst>
                  </p:cNvPr>
                  <p:cNvGrpSpPr>
                    <a:grpSpLocks/>
                  </p:cNvGrpSpPr>
                  <p:nvPr/>
                </p:nvGrpSpPr>
                <p:grpSpPr bwMode="auto">
                  <a:xfrm>
                    <a:off x="5674" y="24"/>
                    <a:ext cx="86" cy="4296"/>
                    <a:chOff x="5616" y="-48"/>
                    <a:chExt cx="144" cy="4368"/>
                  </a:xfrm>
                </p:grpSpPr>
                <p:sp>
                  <p:nvSpPr>
                    <p:cNvPr id="21510" name="Rectangle 13">
                      <a:extLst>
                        <a:ext uri="{FF2B5EF4-FFF2-40B4-BE49-F238E27FC236}">
                          <a16:creationId xmlns:a16="http://schemas.microsoft.com/office/drawing/2014/main" id="{4B15A869-B312-72B0-7C5D-3457EAAECD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11" name="Rectangle 14">
                      <a:extLst>
                        <a:ext uri="{FF2B5EF4-FFF2-40B4-BE49-F238E27FC236}">
                          <a16:creationId xmlns:a16="http://schemas.microsoft.com/office/drawing/2014/main" id="{B8CBEA2E-F0A7-D487-C1A8-35B307944C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4389C62E-89F2-F56A-36E6-B58886B25DFE}"/>
                      </a:ext>
                    </a:extLst>
                  </p:cNvPr>
                  <p:cNvGrpSpPr>
                    <a:grpSpLocks/>
                  </p:cNvGrpSpPr>
                  <p:nvPr/>
                </p:nvGrpSpPr>
                <p:grpSpPr bwMode="auto">
                  <a:xfrm>
                    <a:off x="144" y="0"/>
                    <a:ext cx="5616" cy="144"/>
                    <a:chOff x="96" y="-48"/>
                    <a:chExt cx="5520" cy="144"/>
                  </a:xfrm>
                </p:grpSpPr>
                <p:sp>
                  <p:nvSpPr>
                    <p:cNvPr id="21507" name="Rectangle 21506">
                      <a:extLst>
                        <a:ext uri="{FF2B5EF4-FFF2-40B4-BE49-F238E27FC236}">
                          <a16:creationId xmlns:a16="http://schemas.microsoft.com/office/drawing/2014/main" id="{EAF79673-E0EE-6E03-BA7B-CC9E6A87F1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08" name="Rectangle 21507">
                      <a:extLst>
                        <a:ext uri="{FF2B5EF4-FFF2-40B4-BE49-F238E27FC236}">
                          <a16:creationId xmlns:a16="http://schemas.microsoft.com/office/drawing/2014/main" id="{DFD158A4-473E-26AE-451E-1A600C74B95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04" name="Group 21503">
                    <a:extLst>
                      <a:ext uri="{FF2B5EF4-FFF2-40B4-BE49-F238E27FC236}">
                        <a16:creationId xmlns:a16="http://schemas.microsoft.com/office/drawing/2014/main" id="{9DB4D476-DDFA-9647-0A24-FD18BE240218}"/>
                      </a:ext>
                    </a:extLst>
                  </p:cNvPr>
                  <p:cNvGrpSpPr>
                    <a:grpSpLocks/>
                  </p:cNvGrpSpPr>
                  <p:nvPr/>
                </p:nvGrpSpPr>
                <p:grpSpPr bwMode="auto">
                  <a:xfrm>
                    <a:off x="144" y="4234"/>
                    <a:ext cx="5616" cy="86"/>
                    <a:chOff x="96" y="4176"/>
                    <a:chExt cx="5520" cy="144"/>
                  </a:xfrm>
                </p:grpSpPr>
                <p:sp>
                  <p:nvSpPr>
                    <p:cNvPr id="21505" name="Rectangle 21504">
                      <a:extLst>
                        <a:ext uri="{FF2B5EF4-FFF2-40B4-BE49-F238E27FC236}">
                          <a16:creationId xmlns:a16="http://schemas.microsoft.com/office/drawing/2014/main" id="{A3174804-6184-E05E-9CEA-E1380F30C39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06" name="Rectangle 21505">
                      <a:extLst>
                        <a:ext uri="{FF2B5EF4-FFF2-40B4-BE49-F238E27FC236}">
                          <a16:creationId xmlns:a16="http://schemas.microsoft.com/office/drawing/2014/main" id="{7E6F48B3-6209-1298-9F3F-AD2A3D37D5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1091E944-6F6D-4E62-A2A3-E50F70B7768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067EBC40-3C59-4436-7E6B-4E7166D2831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AD59585-FD1A-C52C-43AA-A9AD7AAF597D}"/>
                  </a:ext>
                </a:extLst>
              </p:cNvPr>
              <p:cNvSpPr txBox="1"/>
              <p:nvPr/>
            </p:nvSpPr>
            <p:spPr>
              <a:xfrm>
                <a:off x="838201" y="5768616"/>
                <a:ext cx="3124200" cy="941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𝐶</m:t>
                          </m:r>
                        </m:e>
                        <m:sub>
                          <m:r>
                            <a:rPr lang="en-US" b="0" i="1" smtClean="0">
                              <a:solidFill>
                                <a:srgbClr val="000000"/>
                              </a:solidFill>
                              <a:latin typeface="Cambria Math" panose="02040503050406030204" pitchFamily="18" charset="0"/>
                            </a:rPr>
                            <m:t>𝑓</m:t>
                          </m:r>
                        </m:sub>
                      </m:sSub>
                      <m:d>
                        <m:dPr>
                          <m:ctrlPr>
                            <a:rPr lang="en-US" b="0"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𝑥</m:t>
                          </m:r>
                        </m:e>
                      </m:d>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b="0" i="1" smtClean="0">
                                  <a:solidFill>
                                    <a:srgbClr val="000000"/>
                                  </a:solidFill>
                                  <a:latin typeface="Cambria Math" panose="02040503050406030204" pitchFamily="18" charset="0"/>
                                </a:rPr>
                                <m:t>𝑥</m:t>
                              </m:r>
                            </m:sub>
                          </m:sSub>
                        </m:num>
                        <m:den>
                          <m:r>
                            <a:rPr lang="en-US" i="1">
                              <a:solidFill>
                                <a:srgbClr val="000000"/>
                              </a:solidFill>
                              <a:latin typeface="Cambria Math" panose="02040503050406030204" pitchFamily="18" charset="0"/>
                            </a:rPr>
                            <m:t>𝜌</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𝑈</m:t>
                              </m:r>
                            </m:e>
                            <m:sup>
                              <m:r>
                                <a:rPr lang="en-US" i="1">
                                  <a:solidFill>
                                    <a:srgbClr val="000000"/>
                                  </a:solidFill>
                                  <a:latin typeface="Cambria Math" panose="02040503050406030204" pitchFamily="18" charset="0"/>
                                </a:rPr>
                                <m:t>2</m:t>
                              </m:r>
                            </m:sup>
                          </m:sSup>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0.332</m:t>
                          </m:r>
                        </m:num>
                        <m:den>
                          <m:rad>
                            <m:radPr>
                              <m:degHide m:val="on"/>
                              <m:ctrlPr>
                                <a:rPr lang="en-US" i="1">
                                  <a:solidFill>
                                    <a:srgbClr val="000000"/>
                                  </a:solidFill>
                                  <a:latin typeface="Cambria Math" panose="02040503050406030204" pitchFamily="18" charset="0"/>
                                </a:rPr>
                              </m:ctrlPr>
                            </m:radPr>
                            <m:deg/>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𝑅𝑒</m:t>
                                  </m:r>
                                </m:e>
                                <m:sub>
                                  <m:r>
                                    <a:rPr lang="en-US" i="1">
                                      <a:solidFill>
                                        <a:srgbClr val="000000"/>
                                      </a:solidFill>
                                      <a:latin typeface="Cambria Math" panose="02040503050406030204" pitchFamily="18" charset="0"/>
                                    </a:rPr>
                                    <m:t>𝑥</m:t>
                                  </m:r>
                                </m:sub>
                              </m:sSub>
                            </m:e>
                          </m:rad>
                        </m:den>
                      </m:f>
                    </m:oMath>
                  </m:oMathPara>
                </a14:m>
                <a:endParaRPr lang="en-IN" dirty="0"/>
              </a:p>
            </p:txBody>
          </p:sp>
        </mc:Choice>
        <mc:Fallback xmlns="">
          <p:sp>
            <p:nvSpPr>
              <p:cNvPr id="3" name="TextBox 2">
                <a:extLst>
                  <a:ext uri="{FF2B5EF4-FFF2-40B4-BE49-F238E27FC236}">
                    <a16:creationId xmlns:a16="http://schemas.microsoft.com/office/drawing/2014/main" id="{FAD59585-FD1A-C52C-43AA-A9AD7AAF597D}"/>
                  </a:ext>
                </a:extLst>
              </p:cNvPr>
              <p:cNvSpPr txBox="1">
                <a:spLocks noRot="1" noChangeAspect="1" noMove="1" noResize="1" noEditPoints="1" noAdjustHandles="1" noChangeArrowheads="1" noChangeShapeType="1" noTextEdit="1"/>
              </p:cNvSpPr>
              <p:nvPr/>
            </p:nvSpPr>
            <p:spPr>
              <a:xfrm>
                <a:off x="838201" y="5768616"/>
                <a:ext cx="3124200" cy="941220"/>
              </a:xfrm>
              <a:prstGeom prst="rect">
                <a:avLst/>
              </a:prstGeom>
              <a:blipFill>
                <a:blip r:embed="rId12"/>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432A7AED-6AE1-963A-F7CB-CF722C6FB9B9}"/>
              </a:ext>
            </a:extLst>
          </p:cNvPr>
          <p:cNvSpPr>
            <a:spLocks noChangeArrowheads="1"/>
          </p:cNvSpPr>
          <p:nvPr/>
        </p:nvSpPr>
        <p:spPr bwMode="auto">
          <a:xfrm>
            <a:off x="545391" y="5375572"/>
            <a:ext cx="62436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 Local friction factor is defined as</a:t>
            </a:r>
          </a:p>
        </p:txBody>
      </p:sp>
      <mc:AlternateContent xmlns:mc="http://schemas.openxmlformats.org/markup-compatibility/2006" xmlns:a14="http://schemas.microsoft.com/office/drawing/2010/main">
        <mc:Choice Requires="a14">
          <p:sp>
            <p:nvSpPr>
              <p:cNvPr id="2" name="Object 4">
                <a:extLst>
                  <a:ext uri="{FF2B5EF4-FFF2-40B4-BE49-F238E27FC236}">
                    <a16:creationId xmlns:a16="http://schemas.microsoft.com/office/drawing/2014/main" id="{1C0F2025-A96C-2EB7-7693-29F6F6D2CED4}"/>
                  </a:ext>
                </a:extLst>
              </p:cNvPr>
              <p:cNvSpPr txBox="1"/>
              <p:nvPr/>
            </p:nvSpPr>
            <p:spPr bwMode="auto">
              <a:xfrm>
                <a:off x="2306792" y="1287053"/>
                <a:ext cx="4172117" cy="110172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ea typeface="Cambria Math" panose="02040503050406030204" pitchFamily="18" charset="0"/>
                        </a:rPr>
                        <m:t>𝜏</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𝜌</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𝑈</m:t>
                          </m:r>
                        </m:e>
                        <m:sup>
                          <m:r>
                            <a:rPr lang="en-US" i="1">
                              <a:solidFill>
                                <a:srgbClr val="000000"/>
                              </a:solidFill>
                              <a:latin typeface="Cambria Math" panose="02040503050406030204" pitchFamily="18" charset="0"/>
                            </a:rPr>
                            <m:t>2</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ad>
                            <m:radPr>
                              <m:degHide m:val="on"/>
                              <m:ctrlPr>
                                <a:rPr lang="en-US" i="1" smtClean="0">
                                  <a:solidFill>
                                    <a:srgbClr val="000000"/>
                                  </a:solidFill>
                                  <a:latin typeface="Cambria Math" panose="02040503050406030204" pitchFamily="18" charset="0"/>
                                </a:rPr>
                              </m:ctrlPr>
                            </m:radPr>
                            <m:deg/>
                            <m:e>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e>
                          </m:rad>
                        </m:den>
                      </m:f>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oMath>
                  </m:oMathPara>
                </a14:m>
                <a:endParaRPr lang="en-US" dirty="0"/>
              </a:p>
            </p:txBody>
          </p:sp>
        </mc:Choice>
        <mc:Fallback xmlns="">
          <p:sp>
            <p:nvSpPr>
              <p:cNvPr id="2" name="Object 4">
                <a:extLst>
                  <a:ext uri="{FF2B5EF4-FFF2-40B4-BE49-F238E27FC236}">
                    <a16:creationId xmlns:a16="http://schemas.microsoft.com/office/drawing/2014/main" id="{1C0F2025-A96C-2EB7-7693-29F6F6D2CED4}"/>
                  </a:ext>
                </a:extLst>
              </p:cNvPr>
              <p:cNvSpPr txBox="1">
                <a:spLocks noRot="1" noChangeAspect="1" noMove="1" noResize="1" noEditPoints="1" noAdjustHandles="1" noChangeArrowheads="1" noChangeShapeType="1" noTextEdit="1"/>
              </p:cNvSpPr>
              <p:nvPr/>
            </p:nvSpPr>
            <p:spPr bwMode="auto">
              <a:xfrm>
                <a:off x="2306792" y="1287053"/>
                <a:ext cx="4172117" cy="1101724"/>
              </a:xfrm>
              <a:prstGeom prst="rect">
                <a:avLst/>
              </a:prstGeom>
              <a:blipFill>
                <a:blip r:embed="rId1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8A7AC71-2D23-10A9-2388-8D79542609F6}"/>
                  </a:ext>
                </a:extLst>
              </p:cNvPr>
              <p:cNvSpPr txBox="1"/>
              <p:nvPr/>
            </p:nvSpPr>
            <p:spPr>
              <a:xfrm>
                <a:off x="4112151" y="6028976"/>
                <a:ext cx="747394"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00"/>
                          </a:solidFill>
                          <a:latin typeface="Cambria Math" panose="02040503050406030204" pitchFamily="18" charset="0"/>
                        </a:rPr>
                        <m:t>𝑜𝑟</m:t>
                      </m:r>
                    </m:oMath>
                  </m:oMathPara>
                </a14:m>
                <a:endParaRPr lang="en-US" dirty="0"/>
              </a:p>
            </p:txBody>
          </p:sp>
        </mc:Choice>
        <mc:Fallback xmlns="">
          <p:sp>
            <p:nvSpPr>
              <p:cNvPr id="9" name="TextBox 8">
                <a:extLst>
                  <a:ext uri="{FF2B5EF4-FFF2-40B4-BE49-F238E27FC236}">
                    <a16:creationId xmlns:a16="http://schemas.microsoft.com/office/drawing/2014/main" id="{A8A7AC71-2D23-10A9-2388-8D79542609F6}"/>
                  </a:ext>
                </a:extLst>
              </p:cNvPr>
              <p:cNvSpPr txBox="1">
                <a:spLocks noRot="1" noChangeAspect="1" noMove="1" noResize="1" noEditPoints="1" noAdjustHandles="1" noChangeArrowheads="1" noChangeShapeType="1" noTextEdit="1"/>
              </p:cNvSpPr>
              <p:nvPr/>
            </p:nvSpPr>
            <p:spPr>
              <a:xfrm>
                <a:off x="4112151" y="6028976"/>
                <a:ext cx="747394" cy="461665"/>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8C7A95E-2A24-B4A7-396F-47CF4B044C92}"/>
                  </a:ext>
                </a:extLst>
              </p:cNvPr>
              <p:cNvSpPr txBox="1"/>
              <p:nvPr/>
            </p:nvSpPr>
            <p:spPr>
              <a:xfrm>
                <a:off x="5192136" y="5891368"/>
                <a:ext cx="2573545" cy="545149"/>
              </a:xfrm>
              <a:prstGeom prst="rect">
                <a:avLst/>
              </a:prstGeom>
              <a:noFill/>
            </p:spPr>
            <p:txBody>
              <a:bodyPr wrap="square">
                <a:spAutoFit/>
              </a:bodyPr>
              <a:lstStyle/>
              <a:p>
                <a14:m>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𝑓</m:t>
                        </m:r>
                      </m:sub>
                    </m:sSub>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ad>
                      <m:radPr>
                        <m:degHide m:val="on"/>
                        <m:ctrlPr>
                          <a:rPr lang="en-US" i="1">
                            <a:solidFill>
                              <a:srgbClr val="000000"/>
                            </a:solidFill>
                            <a:latin typeface="Cambria Math" panose="02040503050406030204" pitchFamily="18" charset="0"/>
                          </a:rPr>
                        </m:ctrlPr>
                      </m:radPr>
                      <m:deg/>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𝑅𝑒</m:t>
                            </m:r>
                          </m:e>
                          <m:sub>
                            <m:r>
                              <a:rPr lang="en-US" i="1">
                                <a:solidFill>
                                  <a:srgbClr val="000000"/>
                                </a:solidFill>
                                <a:latin typeface="Cambria Math" panose="02040503050406030204" pitchFamily="18" charset="0"/>
                              </a:rPr>
                              <m:t>𝑥</m:t>
                            </m:r>
                          </m:sub>
                        </m:sSub>
                      </m:e>
                    </m:rad>
                  </m:oMath>
                </a14:m>
                <a:r>
                  <a:rPr lang="en-IN" dirty="0"/>
                  <a:t>=0.332</a:t>
                </a:r>
                <a:endParaRPr lang="en-US" dirty="0"/>
              </a:p>
            </p:txBody>
          </p:sp>
        </mc:Choice>
        <mc:Fallback xmlns="">
          <p:sp>
            <p:nvSpPr>
              <p:cNvPr id="11" name="TextBox 10">
                <a:extLst>
                  <a:ext uri="{FF2B5EF4-FFF2-40B4-BE49-F238E27FC236}">
                    <a16:creationId xmlns:a16="http://schemas.microsoft.com/office/drawing/2014/main" id="{D8C7A95E-2A24-B4A7-396F-47CF4B044C92}"/>
                  </a:ext>
                </a:extLst>
              </p:cNvPr>
              <p:cNvSpPr txBox="1">
                <a:spLocks noRot="1" noChangeAspect="1" noMove="1" noResize="1" noEditPoints="1" noAdjustHandles="1" noChangeArrowheads="1" noChangeShapeType="1" noTextEdit="1"/>
              </p:cNvSpPr>
              <p:nvPr/>
            </p:nvSpPr>
            <p:spPr>
              <a:xfrm>
                <a:off x="5192136" y="5891368"/>
                <a:ext cx="2573545" cy="545149"/>
              </a:xfrm>
              <a:prstGeom prst="rect">
                <a:avLst/>
              </a:prstGeom>
              <a:blipFill>
                <a:blip r:embed="rId15"/>
                <a:stretch>
                  <a:fillRect b="-17778"/>
                </a:stretch>
              </a:blipFill>
            </p:spPr>
            <p:txBody>
              <a:bodyPr/>
              <a:lstStyle/>
              <a:p>
                <a:r>
                  <a:rPr lang="en-US">
                    <a:noFill/>
                  </a:rPr>
                  <a:t> </a:t>
                </a:r>
              </a:p>
            </p:txBody>
          </p:sp>
        </mc:Fallback>
      </mc:AlternateContent>
    </p:spTree>
    <p:extLst>
      <p:ext uri="{BB962C8B-B14F-4D97-AF65-F5344CB8AC3E}">
        <p14:creationId xmlns:p14="http://schemas.microsoft.com/office/powerpoint/2010/main" val="209826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579"/>
                                        </p:tgtEl>
                                        <p:attrNameLst>
                                          <p:attrName>style.visibility</p:attrName>
                                        </p:attrNameLst>
                                      </p:cBhvr>
                                      <p:to>
                                        <p:strVal val="visible"/>
                                      </p:to>
                                    </p:set>
                                    <p:anim calcmode="lin" valueType="num">
                                      <p:cBhvr additive="base">
                                        <p:cTn id="12" dur="500" fill="hold"/>
                                        <p:tgtEl>
                                          <p:spTgt spid="24579"/>
                                        </p:tgtEl>
                                        <p:attrNameLst>
                                          <p:attrName>ppt_x</p:attrName>
                                        </p:attrNameLst>
                                      </p:cBhvr>
                                      <p:tavLst>
                                        <p:tav tm="0">
                                          <p:val>
                                            <p:strVal val="#ppt_x"/>
                                          </p:val>
                                        </p:tav>
                                        <p:tav tm="100000">
                                          <p:val>
                                            <p:strVal val="#ppt_x"/>
                                          </p:val>
                                        </p:tav>
                                      </p:tavLst>
                                    </p:anim>
                                    <p:anim calcmode="lin" valueType="num">
                                      <p:cBhvr additive="base">
                                        <p:cTn id="13" dur="500" fill="hold"/>
                                        <p:tgtEl>
                                          <p:spTgt spid="2457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dissolve">
                                      <p:cBhvr>
                                        <p:cTn id="18" dur="500"/>
                                        <p:tgtEl>
                                          <p:spTgt spid="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dissolve">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79" grpId="0"/>
      <p:bldP spid="6" grpId="0"/>
      <p:bldP spid="7" grpId="0" build="p"/>
      <p:bldP spid="8" grpId="0"/>
      <p:bldP spid="3" grpId="0"/>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A664-B8AF-F8A2-260D-8466B38AD624}"/>
              </a:ext>
            </a:extLst>
          </p:cNvPr>
          <p:cNvSpPr>
            <a:spLocks noGrp="1"/>
          </p:cNvSpPr>
          <p:nvPr>
            <p:ph type="title"/>
          </p:nvPr>
        </p:nvSpPr>
        <p:spPr>
          <a:xfrm>
            <a:off x="1669864" y="114300"/>
            <a:ext cx="5804271" cy="1143000"/>
          </a:xfrm>
        </p:spPr>
        <p:txBody>
          <a:bodyPr/>
          <a:lstStyle/>
          <a:p>
            <a:r>
              <a:rPr lang="en-US" sz="2800" dirty="0"/>
              <a:t>Primary Viscous Flows: Newton’s Wall Stress</a:t>
            </a:r>
          </a:p>
        </p:txBody>
      </p:sp>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B00EC054-2DC5-0F8C-AAC6-3C10C843978A}"/>
                  </a:ext>
                </a:extLst>
              </p:cNvPr>
              <p:cNvSpPr txBox="1">
                <a:spLocks noGrp="1"/>
              </p:cNvSpPr>
              <p:nvPr>
                <p:ph idx="1"/>
              </p:nvPr>
            </p:nvSpPr>
            <p:spPr bwMode="auto">
              <a:xfrm>
                <a:off x="685800" y="1600200"/>
                <a:ext cx="7772400" cy="4495800"/>
              </a:xfrm>
              <a:prstGeom prst="rect">
                <a:avLst/>
              </a:prstGeom>
              <a:noFill/>
              <a:ln>
                <a:noFill/>
              </a:ln>
              <a:effectLst/>
            </p:spPr>
            <p:txBody>
              <a:bodyPr>
                <a:normAutofit/>
              </a:bodyPr>
              <a:lstStyle/>
              <a:p>
                <a:r>
                  <a:rPr lang="en-IN" sz="2400" dirty="0">
                    <a:solidFill>
                      <a:srgbClr val="000000"/>
                    </a:solidFill>
                    <a:latin typeface="Cambria Math" panose="02040503050406030204" pitchFamily="18" charset="0"/>
                  </a:rPr>
                  <a:t>Stokes Flow Past A Sphere: Re &lt;1</a:t>
                </a:r>
              </a:p>
              <a:p>
                <a:pPr marL="0" indent="0" algn="ctr">
                  <a:buNone/>
                </a:pPr>
                <a:r>
                  <a:rPr lang="en-US" sz="2400" b="0" dirty="0">
                    <a:solidFill>
                      <a:srgbClr val="000000"/>
                    </a:solidFill>
                  </a:rPr>
                  <a:t> </a:t>
                </a:r>
                <a14:m>
                  <m:oMath xmlns:m="http://schemas.openxmlformats.org/officeDocument/2006/math">
                    <m:r>
                      <a:rPr lang="en-US" sz="2400" b="0" i="1" smtClean="0">
                        <a:solidFill>
                          <a:srgbClr val="000000"/>
                        </a:solidFill>
                        <a:latin typeface="Cambria Math" panose="02040503050406030204" pitchFamily="18" charset="0"/>
                      </a:rPr>
                      <m:t>𝑓</m:t>
                    </m:r>
                    <m:r>
                      <a:rPr lang="en-US" sz="2400" b="0" i="1" smtClean="0">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𝑅𝑒</m:t>
                    </m:r>
                    <m:r>
                      <a:rPr lang="en-US" sz="2400" b="0" i="1" smtClean="0">
                        <a:solidFill>
                          <a:srgbClr val="000000"/>
                        </a:solidFill>
                        <a:latin typeface="Cambria Math" panose="02040503050406030204" pitchFamily="18" charset="0"/>
                        <a:ea typeface="Cambria Math" panose="02040503050406030204" pitchFamily="18" charset="0"/>
                      </a:rPr>
                      <m:t>=24</m:t>
                    </m:r>
                  </m:oMath>
                </a14:m>
                <a:endParaRPr lang="en-IN" sz="2400" i="1" dirty="0">
                  <a:solidFill>
                    <a:srgbClr val="000000"/>
                  </a:solidFill>
                  <a:latin typeface="Cambria Math" panose="02040503050406030204" pitchFamily="18" charset="0"/>
                </a:endParaRPr>
              </a:p>
              <a:p>
                <a:r>
                  <a:rPr lang="en-IN" sz="2400" dirty="0">
                    <a:solidFill>
                      <a:srgbClr val="000000"/>
                    </a:solidFill>
                    <a:latin typeface="Cambria Math" panose="02040503050406030204" pitchFamily="18" charset="0"/>
                  </a:rPr>
                  <a:t>Fully Developed Laminar Pipe Flow: Re &lt; 2300</a:t>
                </a:r>
              </a:p>
              <a:p>
                <a:pPr marL="0" indent="0">
                  <a:buNone/>
                </a:pPr>
                <a14:m>
                  <m:oMathPara xmlns:m="http://schemas.openxmlformats.org/officeDocument/2006/math">
                    <m:oMathParaPr>
                      <m:jc m:val="center"/>
                    </m:oMathParaPr>
                    <m:oMath xmlns:m="http://schemas.openxmlformats.org/officeDocument/2006/math">
                      <m:sSub>
                        <m:sSubPr>
                          <m:ctrlPr>
                            <a:rPr lang="en-IN" sz="2400" i="1">
                              <a:solidFill>
                                <a:srgbClr val="000000"/>
                              </a:solidFill>
                              <a:latin typeface="Cambria Math" panose="02040503050406030204" pitchFamily="18" charset="0"/>
                            </a:rPr>
                          </m:ctrlPr>
                        </m:sSubPr>
                        <m:e>
                          <m:r>
                            <a:rPr lang="en-IN" sz="2400" i="1">
                              <a:solidFill>
                                <a:srgbClr val="000000"/>
                              </a:solidFill>
                              <a:latin typeface="Cambria Math" panose="02040503050406030204" pitchFamily="18" charset="0"/>
                            </a:rPr>
                            <m:t>𝐶</m:t>
                          </m:r>
                        </m:e>
                        <m:sub>
                          <m:r>
                            <a:rPr lang="en-IN" sz="2400" i="1">
                              <a:solidFill>
                                <a:srgbClr val="000000"/>
                              </a:solidFill>
                              <a:latin typeface="Cambria Math" panose="02040503050406030204" pitchFamily="18" charset="0"/>
                            </a:rPr>
                            <m:t>𝑓</m:t>
                          </m:r>
                        </m:sub>
                      </m:sSub>
                      <m:r>
                        <a:rPr lang="en-IN" sz="2400" i="1" smtClean="0">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𝑅𝑒</m:t>
                      </m:r>
                      <m:r>
                        <a:rPr lang="en-IN"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16</m:t>
                      </m:r>
                    </m:oMath>
                  </m:oMathPara>
                </a14:m>
                <a:endParaRPr lang="en-US" sz="2400" b="0" dirty="0">
                  <a:solidFill>
                    <a:srgbClr val="000000"/>
                  </a:solidFill>
                </a:endParaRPr>
              </a:p>
              <a:p>
                <a:r>
                  <a:rPr lang="en-IN" sz="2400" dirty="0"/>
                  <a:t>Laminar Boundary Layer Flow on A Flat Plate:  Re ????</a:t>
                </a:r>
              </a:p>
              <a:p>
                <a:pPr marL="0" indent="0" algn="ctr">
                  <a:buNone/>
                </a:pPr>
                <a14:m>
                  <m:oMath xmlns:m="http://schemas.openxmlformats.org/officeDocument/2006/math">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𝐶</m:t>
                        </m:r>
                      </m:e>
                      <m:sub>
                        <m:r>
                          <a:rPr lang="en-US" sz="2400" i="1">
                            <a:solidFill>
                              <a:srgbClr val="000000"/>
                            </a:solidFill>
                            <a:latin typeface="Cambria Math" panose="02040503050406030204" pitchFamily="18" charset="0"/>
                          </a:rPr>
                          <m:t>𝑓</m:t>
                        </m:r>
                      </m:sub>
                    </m:sSub>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𝑥</m:t>
                        </m:r>
                      </m:e>
                    </m:d>
                    <m:rad>
                      <m:radPr>
                        <m:degHide m:val="on"/>
                        <m:ctrlPr>
                          <a:rPr lang="en-US" sz="2400" i="1">
                            <a:solidFill>
                              <a:srgbClr val="000000"/>
                            </a:solidFill>
                            <a:latin typeface="Cambria Math" panose="02040503050406030204" pitchFamily="18" charset="0"/>
                          </a:rPr>
                        </m:ctrlPr>
                      </m:radPr>
                      <m:deg/>
                      <m:e>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𝑅𝑒</m:t>
                            </m:r>
                          </m:e>
                          <m:sub>
                            <m:r>
                              <a:rPr lang="en-US" sz="2400" i="1">
                                <a:solidFill>
                                  <a:srgbClr val="000000"/>
                                </a:solidFill>
                                <a:latin typeface="Cambria Math" panose="02040503050406030204" pitchFamily="18" charset="0"/>
                              </a:rPr>
                              <m:t>𝑥</m:t>
                            </m:r>
                          </m:sub>
                        </m:sSub>
                      </m:e>
                    </m:rad>
                  </m:oMath>
                </a14:m>
                <a:r>
                  <a:rPr lang="en-IN" sz="2400" dirty="0"/>
                  <a:t>=0.332</a:t>
                </a:r>
              </a:p>
              <a:p>
                <a:endParaRPr lang="en-IN" sz="2400" dirty="0"/>
              </a:p>
            </p:txBody>
          </p:sp>
        </mc:Choice>
        <mc:Fallback xmlns="">
          <p:sp>
            <p:nvSpPr>
              <p:cNvPr id="4" name="Object 3">
                <a:extLst>
                  <a:ext uri="{FF2B5EF4-FFF2-40B4-BE49-F238E27FC236}">
                    <a16:creationId xmlns:a16="http://schemas.microsoft.com/office/drawing/2014/main" id="{B00EC054-2DC5-0F8C-AAC6-3C10C843978A}"/>
                  </a:ext>
                </a:extLst>
              </p:cNvPr>
              <p:cNvSpPr txBox="1">
                <a:spLocks noGrp="1" noRot="1" noChangeAspect="1" noMove="1" noResize="1" noEditPoints="1" noAdjustHandles="1" noChangeArrowheads="1" noChangeShapeType="1" noTextEdit="1"/>
              </p:cNvSpPr>
              <p:nvPr>
                <p:ph idx="1"/>
              </p:nvPr>
            </p:nvSpPr>
            <p:spPr bwMode="auto">
              <a:xfrm>
                <a:off x="685800" y="1600200"/>
                <a:ext cx="7772400" cy="4495800"/>
              </a:xfrm>
              <a:prstGeom prst="rect">
                <a:avLst/>
              </a:prstGeom>
              <a:blipFill>
                <a:blip r:embed="rId2"/>
                <a:stretch>
                  <a:fillRect l="-1176" t="-1085"/>
                </a:stretch>
              </a:blipFill>
              <a:ln>
                <a:noFill/>
              </a:ln>
              <a:effectLst/>
            </p:spPr>
            <p:txBody>
              <a:bodyPr/>
              <a:lstStyle/>
              <a:p>
                <a:r>
                  <a:rPr lang="en-US">
                    <a:noFill/>
                  </a:rPr>
                  <a:t> </a:t>
                </a:r>
              </a:p>
            </p:txBody>
          </p:sp>
        </mc:Fallback>
      </mc:AlternateContent>
      <p:grpSp>
        <p:nvGrpSpPr>
          <p:cNvPr id="5" name="Group 4">
            <a:extLst>
              <a:ext uri="{FF2B5EF4-FFF2-40B4-BE49-F238E27FC236}">
                <a16:creationId xmlns:a16="http://schemas.microsoft.com/office/drawing/2014/main" id="{1C25A718-2559-EA6C-26E9-1286FE6D4AEB}"/>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1FBD86E0-1716-18B1-1ECA-8ED1C73F4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79F536F7-40DC-7EC9-E1E4-4925B134158F}"/>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4DADD969-6813-B0AF-132B-51AAB02FE08E}"/>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9597A15A-27D7-327F-30F4-E834AB7345FC}"/>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5F481B07-03C5-F14B-EEC0-43664C2C1E58}"/>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69A19C8C-C2EA-AF37-9C07-42AABE3B849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58FC164B-3BFC-625C-F043-8594EF0229D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D96C3D12-1C1F-B9FA-D118-F4E888F8DB24}"/>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7EBEE5DF-241F-F2D6-3809-C1A55D1F2A7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10D3942F-A06A-413F-69D8-01124F2F807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E32ED801-5B0D-E8C4-8A80-F2918F5240E2}"/>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1FC1936E-D823-F6BA-9254-147436442D8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37D06FBB-7A85-5B2A-60D5-CADFE012DC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53F8D6B3-20A6-E26A-AA39-CB7824C1A329}"/>
                      </a:ext>
                    </a:extLst>
                  </p:cNvPr>
                  <p:cNvGrpSpPr>
                    <a:grpSpLocks/>
                  </p:cNvGrpSpPr>
                  <p:nvPr/>
                </p:nvGrpSpPr>
                <p:grpSpPr bwMode="auto">
                  <a:xfrm>
                    <a:off x="144" y="4234"/>
                    <a:ext cx="5616" cy="86"/>
                    <a:chOff x="96" y="4176"/>
                    <a:chExt cx="5520" cy="144"/>
                  </a:xfrm>
                </p:grpSpPr>
                <p:sp>
                  <p:nvSpPr>
                    <p:cNvPr id="16" name="Rectangle 15">
                      <a:extLst>
                        <a:ext uri="{FF2B5EF4-FFF2-40B4-BE49-F238E27FC236}">
                          <a16:creationId xmlns:a16="http://schemas.microsoft.com/office/drawing/2014/main" id="{987E7093-8857-1808-EB2B-91DC0A3DC2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F0D53CE-6396-E706-93F0-25313D1AA82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B977CB37-105D-2D73-F5FF-85130392BA23}"/>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84B0828D-C156-EC84-2F3B-F7B841E5AE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62027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9">
            <a:extLst>
              <a:ext uri="{FF2B5EF4-FFF2-40B4-BE49-F238E27FC236}">
                <a16:creationId xmlns:a16="http://schemas.microsoft.com/office/drawing/2014/main" id="{2C7E7830-ED75-C87E-6C22-70D983756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11350"/>
            <a:ext cx="7210425"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3">
            <a:extLst>
              <a:ext uri="{FF2B5EF4-FFF2-40B4-BE49-F238E27FC236}">
                <a16:creationId xmlns:a16="http://schemas.microsoft.com/office/drawing/2014/main" id="{296B54C3-6FCC-9663-70B4-76C2C5F02178}"/>
              </a:ext>
            </a:extLst>
          </p:cNvPr>
          <p:cNvSpPr txBox="1">
            <a:spLocks noChangeArrowheads="1"/>
          </p:cNvSpPr>
          <p:nvPr/>
        </p:nvSpPr>
        <p:spPr bwMode="auto">
          <a:xfrm>
            <a:off x="1858795" y="274237"/>
            <a:ext cx="590353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 Variation of Local Wall Shear Stress along the Length: Water Flow on FP</a:t>
            </a:r>
          </a:p>
        </p:txBody>
      </p:sp>
      <mc:AlternateContent xmlns:mc="http://schemas.openxmlformats.org/markup-compatibility/2006" xmlns:a14="http://schemas.microsoft.com/office/drawing/2010/main">
        <mc:Choice Requires="a14">
          <p:sp>
            <p:nvSpPr>
              <p:cNvPr id="22530" name="Object 2">
                <a:extLst>
                  <a:ext uri="{FF2B5EF4-FFF2-40B4-BE49-F238E27FC236}">
                    <a16:creationId xmlns:a16="http://schemas.microsoft.com/office/drawing/2014/main" id="{FE306B4D-2D2F-AE47-47B6-20D5C3679291}"/>
                  </a:ext>
                </a:extLst>
              </p:cNvPr>
              <p:cNvSpPr txBox="1"/>
              <p:nvPr/>
            </p:nvSpPr>
            <p:spPr bwMode="auto">
              <a:xfrm>
                <a:off x="2286000" y="1117600"/>
                <a:ext cx="3384550" cy="10922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b="0" i="1" smtClean="0">
                              <a:solidFill>
                                <a:srgbClr val="000000"/>
                              </a:solidFill>
                              <a:latin typeface="Cambria Math" panose="02040503050406030204" pitchFamily="18" charset="0"/>
                            </a:rPr>
                            <m:t>𝑤𝑎𝑙𝑙</m:t>
                          </m:r>
                        </m:sub>
                      </m:sSub>
                      <m:d>
                        <m:dPr>
                          <m:ctrlPr>
                            <a:rPr lang="en-US"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=0.332</m:t>
                      </m:r>
                      <m:r>
                        <a:rPr lang="en-US" i="1">
                          <a:solidFill>
                            <a:srgbClr val="000000"/>
                          </a:solidFill>
                          <a:latin typeface="Cambria Math" panose="02040503050406030204" pitchFamily="18" charset="0"/>
                        </a:rPr>
                        <m:t>𝜌</m:t>
                      </m:r>
                      <m:r>
                        <a:rPr lang="en-US" i="1">
                          <a:solidFill>
                            <a:srgbClr val="000000"/>
                          </a:solidFill>
                          <a:latin typeface="Cambria Math" panose="02040503050406030204" pitchFamily="18" charset="0"/>
                        </a:rPr>
                        <m:t>𝑈</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𝜈</m:t>
                              </m:r>
                            </m:num>
                            <m:den>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22530" name="Object 2">
                <a:extLst>
                  <a:ext uri="{FF2B5EF4-FFF2-40B4-BE49-F238E27FC236}">
                    <a16:creationId xmlns:a16="http://schemas.microsoft.com/office/drawing/2014/main" id="{FE306B4D-2D2F-AE47-47B6-20D5C3679291}"/>
                  </a:ext>
                </a:extLst>
              </p:cNvPr>
              <p:cNvSpPr txBox="1">
                <a:spLocks noRot="1" noChangeAspect="1" noMove="1" noResize="1" noEditPoints="1" noAdjustHandles="1" noChangeArrowheads="1" noChangeShapeType="1" noTextEdit="1"/>
              </p:cNvSpPr>
              <p:nvPr/>
            </p:nvSpPr>
            <p:spPr bwMode="auto">
              <a:xfrm>
                <a:off x="2286000" y="1117600"/>
                <a:ext cx="3384550" cy="1092200"/>
              </a:xfrm>
              <a:prstGeom prst="rect">
                <a:avLst/>
              </a:prstGeom>
              <a:blipFill>
                <a:blip r:embed="rId3"/>
                <a:stretch>
                  <a:fillRect/>
                </a:stretch>
              </a:blipFill>
              <a:ln>
                <a:noFill/>
              </a:ln>
              <a:effectLst/>
            </p:spPr>
            <p:txBody>
              <a:bodyPr/>
              <a:lstStyle/>
              <a:p>
                <a:r>
                  <a:rPr lang="en-US">
                    <a:noFill/>
                  </a:rPr>
                  <a:t> </a:t>
                </a:r>
              </a:p>
            </p:txBody>
          </p:sp>
        </mc:Fallback>
      </mc:AlternateContent>
      <p:sp>
        <p:nvSpPr>
          <p:cNvPr id="25606" name="Text Box 6">
            <a:extLst>
              <a:ext uri="{FF2B5EF4-FFF2-40B4-BE49-F238E27FC236}">
                <a16:creationId xmlns:a16="http://schemas.microsoft.com/office/drawing/2014/main" id="{3CDA6802-B817-295E-501F-AD66284E78EE}"/>
              </a:ext>
            </a:extLst>
          </p:cNvPr>
          <p:cNvSpPr txBox="1">
            <a:spLocks noChangeArrowheads="1"/>
          </p:cNvSpPr>
          <p:nvPr/>
        </p:nvSpPr>
        <p:spPr bwMode="auto">
          <a:xfrm>
            <a:off x="1976815" y="3429000"/>
            <a:ext cx="686238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solidFill>
                  <a:srgbClr val="FF0000"/>
                </a:solidFill>
                <a:sym typeface="Symbol" panose="05050102010706020507" pitchFamily="18" charset="2"/>
              </a:rPr>
              <a:t>Note that </a:t>
            </a:r>
            <a:r>
              <a:rPr lang="en-US" altLang="en-US" baseline="-25000" dirty="0">
                <a:solidFill>
                  <a:srgbClr val="FF0000"/>
                </a:solidFill>
                <a:sym typeface="Symbol" panose="05050102010706020507" pitchFamily="18" charset="2"/>
              </a:rPr>
              <a:t>o</a:t>
            </a:r>
            <a:r>
              <a:rPr lang="en-US" altLang="en-US" dirty="0">
                <a:solidFill>
                  <a:srgbClr val="FF0000"/>
                </a:solidFill>
                <a:sym typeface="Symbol" panose="05050102010706020507" pitchFamily="18" charset="2"/>
              </a:rPr>
              <a:t> =  at x = 0!</a:t>
            </a:r>
          </a:p>
        </p:txBody>
      </p:sp>
      <p:sp>
        <p:nvSpPr>
          <p:cNvPr id="22535" name="Text Box 7">
            <a:extLst>
              <a:ext uri="{FF2B5EF4-FFF2-40B4-BE49-F238E27FC236}">
                <a16:creationId xmlns:a16="http://schemas.microsoft.com/office/drawing/2014/main" id="{577F7DE0-FE5A-1415-E55B-E8F8610A2574}"/>
              </a:ext>
            </a:extLst>
          </p:cNvPr>
          <p:cNvSpPr txBox="1">
            <a:spLocks noChangeArrowheads="1"/>
          </p:cNvSpPr>
          <p:nvPr/>
        </p:nvSpPr>
        <p:spPr bwMode="auto">
          <a:xfrm>
            <a:off x="6400800" y="1574800"/>
            <a:ext cx="2160588" cy="1625600"/>
          </a:xfrm>
          <a:prstGeom prst="rect">
            <a:avLst/>
          </a:prstGeom>
          <a:solidFill>
            <a:schemeClr val="bg1"/>
          </a:solidFill>
          <a:ln w="9525">
            <a:solidFill>
              <a:srgbClr val="003366"/>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a:sym typeface="Symbol" panose="05050102010706020507" pitchFamily="18" charset="2"/>
              </a:rPr>
              <a:t>U = 0.04 m/s</a:t>
            </a:r>
          </a:p>
          <a:p>
            <a:r>
              <a:rPr lang="en-US" altLang="en-US" sz="2000">
                <a:sym typeface="Symbol" panose="05050102010706020507" pitchFamily="18" charset="2"/>
              </a:rPr>
              <a:t>L = 0.1 m</a:t>
            </a:r>
          </a:p>
          <a:p>
            <a:r>
              <a:rPr lang="en-US" altLang="en-US" sz="2000">
                <a:sym typeface="Symbol" panose="05050102010706020507" pitchFamily="18" charset="2"/>
              </a:rPr>
              <a:t> = 1.5x10</a:t>
            </a:r>
            <a:r>
              <a:rPr lang="en-US" altLang="en-US" sz="2000" baseline="30000">
                <a:sym typeface="Symbol" panose="05050102010706020507" pitchFamily="18" charset="2"/>
              </a:rPr>
              <a:t>-5 </a:t>
            </a:r>
            <a:r>
              <a:rPr lang="en-US" altLang="en-US" sz="2000">
                <a:sym typeface="Symbol" panose="05050102010706020507" pitchFamily="18" charset="2"/>
              </a:rPr>
              <a:t>m</a:t>
            </a:r>
            <a:r>
              <a:rPr lang="en-US" altLang="en-US" sz="2000" baseline="30000">
                <a:sym typeface="Symbol" panose="05050102010706020507" pitchFamily="18" charset="2"/>
              </a:rPr>
              <a:t>2</a:t>
            </a:r>
            <a:r>
              <a:rPr lang="en-US" altLang="en-US" sz="2000">
                <a:sym typeface="Symbol" panose="05050102010706020507" pitchFamily="18" charset="2"/>
              </a:rPr>
              <a:t>/s</a:t>
            </a:r>
          </a:p>
          <a:p>
            <a:r>
              <a:rPr lang="en-US" altLang="en-US" sz="2000">
                <a:sym typeface="Symbol" panose="05050102010706020507" pitchFamily="18" charset="2"/>
              </a:rPr>
              <a:t> = 1.2 kg/m</a:t>
            </a:r>
            <a:r>
              <a:rPr lang="en-US" altLang="en-US" sz="2000" baseline="30000">
                <a:sym typeface="Symbol" panose="05050102010706020507" pitchFamily="18" charset="2"/>
              </a:rPr>
              <a:t>3</a:t>
            </a:r>
          </a:p>
          <a:p>
            <a:r>
              <a:rPr lang="en-US" altLang="en-US" sz="2000">
                <a:sym typeface="Symbol" panose="05050102010706020507" pitchFamily="18" charset="2"/>
              </a:rPr>
              <a:t>(air)</a:t>
            </a:r>
          </a:p>
        </p:txBody>
      </p:sp>
      <p:grpSp>
        <p:nvGrpSpPr>
          <p:cNvPr id="19" name="Group 18">
            <a:extLst>
              <a:ext uri="{FF2B5EF4-FFF2-40B4-BE49-F238E27FC236}">
                <a16:creationId xmlns:a16="http://schemas.microsoft.com/office/drawing/2014/main" id="{2EC55F6B-ADD4-BB6D-96F9-2F9A97CC2442}"/>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F6F398C6-DA82-DB70-F523-0FC06D7E21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ABD88983-5C42-DB08-F807-6C90D00D0FA9}"/>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F3B4B655-BE0E-B725-A644-6F4563B03C19}"/>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B36A727A-91A9-A873-7DCF-F2D42E6A433C}"/>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46216874-B21A-9B67-76F5-E82216C69F7A}"/>
                      </a:ext>
                    </a:extLst>
                  </p:cNvPr>
                  <p:cNvGrpSpPr>
                    <a:grpSpLocks/>
                  </p:cNvGrpSpPr>
                  <p:nvPr/>
                </p:nvGrpSpPr>
                <p:grpSpPr bwMode="auto">
                  <a:xfrm>
                    <a:off x="0" y="0"/>
                    <a:ext cx="192" cy="4320"/>
                    <a:chOff x="0" y="-48"/>
                    <a:chExt cx="144" cy="4368"/>
                  </a:xfrm>
                </p:grpSpPr>
                <p:sp>
                  <p:nvSpPr>
                    <p:cNvPr id="25605" name="Rectangle 10">
                      <a:extLst>
                        <a:ext uri="{FF2B5EF4-FFF2-40B4-BE49-F238E27FC236}">
                          <a16:creationId xmlns:a16="http://schemas.microsoft.com/office/drawing/2014/main" id="{A7EA7320-A43D-D87B-C7B3-3F548138D1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07" name="Rectangle 11">
                      <a:extLst>
                        <a:ext uri="{FF2B5EF4-FFF2-40B4-BE49-F238E27FC236}">
                          <a16:creationId xmlns:a16="http://schemas.microsoft.com/office/drawing/2014/main" id="{A4039574-8418-4C36-6CE6-3A1EE830B8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1AF425A9-1D20-87AE-0F0C-63A814B9AF5F}"/>
                      </a:ext>
                    </a:extLst>
                  </p:cNvPr>
                  <p:cNvGrpSpPr>
                    <a:grpSpLocks/>
                  </p:cNvGrpSpPr>
                  <p:nvPr/>
                </p:nvGrpSpPr>
                <p:grpSpPr bwMode="auto">
                  <a:xfrm>
                    <a:off x="5674" y="24"/>
                    <a:ext cx="86" cy="4296"/>
                    <a:chOff x="5616" y="-48"/>
                    <a:chExt cx="144" cy="4368"/>
                  </a:xfrm>
                </p:grpSpPr>
                <p:sp>
                  <p:nvSpPr>
                    <p:cNvPr id="25602" name="Rectangle 13">
                      <a:extLst>
                        <a:ext uri="{FF2B5EF4-FFF2-40B4-BE49-F238E27FC236}">
                          <a16:creationId xmlns:a16="http://schemas.microsoft.com/office/drawing/2014/main" id="{47EB90ED-DB58-6968-502C-FAC532E4ABF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04" name="Rectangle 14">
                      <a:extLst>
                        <a:ext uri="{FF2B5EF4-FFF2-40B4-BE49-F238E27FC236}">
                          <a16:creationId xmlns:a16="http://schemas.microsoft.com/office/drawing/2014/main" id="{33BB137A-88DC-239A-FF9F-B7418BBFDB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8D0F89F1-2582-9095-21FD-4A0EF4BE925B}"/>
                      </a:ext>
                    </a:extLst>
                  </p:cNvPr>
                  <p:cNvGrpSpPr>
                    <a:grpSpLocks/>
                  </p:cNvGrpSpPr>
                  <p:nvPr/>
                </p:nvGrpSpPr>
                <p:grpSpPr bwMode="auto">
                  <a:xfrm>
                    <a:off x="144" y="0"/>
                    <a:ext cx="5616" cy="144"/>
                    <a:chOff x="96" y="-48"/>
                    <a:chExt cx="5520" cy="144"/>
                  </a:xfrm>
                </p:grpSpPr>
                <p:sp>
                  <p:nvSpPr>
                    <p:cNvPr id="25600" name="Rectangle 25599">
                      <a:extLst>
                        <a:ext uri="{FF2B5EF4-FFF2-40B4-BE49-F238E27FC236}">
                          <a16:creationId xmlns:a16="http://schemas.microsoft.com/office/drawing/2014/main" id="{013C44A9-DC67-79E7-5506-F81A005F34C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01" name="Rectangle 25600">
                      <a:extLst>
                        <a:ext uri="{FF2B5EF4-FFF2-40B4-BE49-F238E27FC236}">
                          <a16:creationId xmlns:a16="http://schemas.microsoft.com/office/drawing/2014/main" id="{D7B25609-750E-99E9-6701-3A6EAAED0F7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DBB2F6CA-A182-0080-9DA4-7A95B4ABFFF6}"/>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B87C22FA-DECE-0EE3-CEA3-A88B5510C4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552956F4-A87D-6854-24BA-77D681C4FD9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F87FAD2D-66E4-CD2A-E889-6ACD3EC1D39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13286028-BCB1-BE82-9F5E-B8EBC56325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dissolve">
                                      <p:cBhvr>
                                        <p:cTn id="7" dur="500"/>
                                        <p:tgtEl>
                                          <p:spTgt spid="256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5606"/>
                                        </p:tgtEl>
                                        <p:attrNameLst>
                                          <p:attrName>style.visibility</p:attrName>
                                        </p:attrNameLst>
                                      </p:cBhvr>
                                      <p:to>
                                        <p:strVal val="visible"/>
                                      </p:to>
                                    </p:set>
                                    <p:animEffect transition="in" filter="dissolve">
                                      <p:cBhvr>
                                        <p:cTn id="12" dur="50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ext Box 2">
            <a:extLst>
              <a:ext uri="{FF2B5EF4-FFF2-40B4-BE49-F238E27FC236}">
                <a16:creationId xmlns:a16="http://schemas.microsoft.com/office/drawing/2014/main" id="{45EB0C63-75E3-20EF-63A5-81D0324C6CBB}"/>
              </a:ext>
            </a:extLst>
          </p:cNvPr>
          <p:cNvSpPr txBox="1">
            <a:spLocks noChangeArrowheads="1"/>
          </p:cNvSpPr>
          <p:nvPr/>
        </p:nvSpPr>
        <p:spPr bwMode="auto">
          <a:xfrm>
            <a:off x="250825" y="1519238"/>
            <a:ext cx="8569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Let the flat plate have length L and width </a:t>
            </a:r>
            <a:r>
              <a:rPr lang="en-US" altLang="en-US" i="1" dirty="0">
                <a:sym typeface="Symbol" panose="05050102010706020507" pitchFamily="18" charset="2"/>
              </a:rPr>
              <a:t>b</a:t>
            </a:r>
            <a:r>
              <a:rPr lang="en-US" altLang="en-US" dirty="0">
                <a:sym typeface="Symbol" panose="05050102010706020507" pitchFamily="18" charset="2"/>
              </a:rPr>
              <a:t> out of the page:</a:t>
            </a:r>
          </a:p>
        </p:txBody>
      </p:sp>
      <p:sp>
        <p:nvSpPr>
          <p:cNvPr id="20486" name="Text Box 3">
            <a:extLst>
              <a:ext uri="{FF2B5EF4-FFF2-40B4-BE49-F238E27FC236}">
                <a16:creationId xmlns:a16="http://schemas.microsoft.com/office/drawing/2014/main" id="{0D3E1619-96F1-7D8F-8517-9645D9EE6E75}"/>
              </a:ext>
            </a:extLst>
          </p:cNvPr>
          <p:cNvSpPr txBox="1">
            <a:spLocks noChangeArrowheads="1"/>
          </p:cNvSpPr>
          <p:nvPr/>
        </p:nvSpPr>
        <p:spPr bwMode="auto">
          <a:xfrm>
            <a:off x="609600" y="457200"/>
            <a:ext cx="8604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t>DRAG FORCE ON THE FLAT PLATE</a:t>
            </a:r>
          </a:p>
        </p:txBody>
      </p:sp>
      <p:grpSp>
        <p:nvGrpSpPr>
          <p:cNvPr id="22" name="Group 21">
            <a:extLst>
              <a:ext uri="{FF2B5EF4-FFF2-40B4-BE49-F238E27FC236}">
                <a16:creationId xmlns:a16="http://schemas.microsoft.com/office/drawing/2014/main" id="{91CA45D9-7895-E365-8B67-F4F94866FC7B}"/>
              </a:ext>
            </a:extLst>
          </p:cNvPr>
          <p:cNvGrpSpPr/>
          <p:nvPr/>
        </p:nvGrpSpPr>
        <p:grpSpPr>
          <a:xfrm>
            <a:off x="2098675" y="2268538"/>
            <a:ext cx="5689600" cy="1160462"/>
            <a:chOff x="1835150" y="1811338"/>
            <a:chExt cx="5689600" cy="1160462"/>
          </a:xfrm>
        </p:grpSpPr>
        <p:sp>
          <p:nvSpPr>
            <p:cNvPr id="20487" name="AutoShape 8">
              <a:extLst>
                <a:ext uri="{FF2B5EF4-FFF2-40B4-BE49-F238E27FC236}">
                  <a16:creationId xmlns:a16="http://schemas.microsoft.com/office/drawing/2014/main" id="{74B5105E-4624-58B4-9CAD-C5094B366F17}"/>
                </a:ext>
              </a:extLst>
            </p:cNvPr>
            <p:cNvSpPr>
              <a:spLocks noChangeArrowheads="1"/>
            </p:cNvSpPr>
            <p:nvPr/>
          </p:nvSpPr>
          <p:spPr bwMode="auto">
            <a:xfrm>
              <a:off x="1835150" y="1811338"/>
              <a:ext cx="5256213" cy="504825"/>
            </a:xfrm>
            <a:prstGeom prst="parallelogram">
              <a:avLst>
                <a:gd name="adj" fmla="val 260299"/>
              </a:avLst>
            </a:prstGeom>
            <a:gradFill>
              <a:gsLst>
                <a:gs pos="0">
                  <a:schemeClr val="accent2"/>
                </a:gs>
                <a:gs pos="50000">
                  <a:schemeClr val="hlink"/>
                </a:gs>
                <a:gs pos="100000">
                  <a:schemeClr val="accent2"/>
                </a:gs>
              </a:gsLst>
              <a:lin ang="0" scaled="1"/>
            </a:gradFill>
            <a:ln w="19050">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dirty="0"/>
            </a:p>
          </p:txBody>
        </p:sp>
        <p:sp>
          <p:nvSpPr>
            <p:cNvPr id="20488" name="Line 9">
              <a:extLst>
                <a:ext uri="{FF2B5EF4-FFF2-40B4-BE49-F238E27FC236}">
                  <a16:creationId xmlns:a16="http://schemas.microsoft.com/office/drawing/2014/main" id="{B6479766-533E-6CE3-8F87-7F539962EC52}"/>
                </a:ext>
              </a:extLst>
            </p:cNvPr>
            <p:cNvSpPr>
              <a:spLocks noChangeShapeType="1"/>
            </p:cNvSpPr>
            <p:nvPr/>
          </p:nvSpPr>
          <p:spPr bwMode="auto">
            <a:xfrm>
              <a:off x="1835150" y="2533650"/>
              <a:ext cx="3889375" cy="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89" name="Line 10">
              <a:extLst>
                <a:ext uri="{FF2B5EF4-FFF2-40B4-BE49-F238E27FC236}">
                  <a16:creationId xmlns:a16="http://schemas.microsoft.com/office/drawing/2014/main" id="{C3CBE2C6-595A-A48D-3A98-EDCADDC49E9F}"/>
                </a:ext>
              </a:extLst>
            </p:cNvPr>
            <p:cNvSpPr>
              <a:spLocks noChangeShapeType="1"/>
            </p:cNvSpPr>
            <p:nvPr/>
          </p:nvSpPr>
          <p:spPr bwMode="auto">
            <a:xfrm flipV="1">
              <a:off x="6156325" y="1884363"/>
              <a:ext cx="1368425" cy="576262"/>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490" name="Text Box 11">
              <a:extLst>
                <a:ext uri="{FF2B5EF4-FFF2-40B4-BE49-F238E27FC236}">
                  <a16:creationId xmlns:a16="http://schemas.microsoft.com/office/drawing/2014/main" id="{754EDB01-0273-6AFF-2A4D-BA678F263F9C}"/>
                </a:ext>
              </a:extLst>
            </p:cNvPr>
            <p:cNvSpPr txBox="1">
              <a:spLocks noChangeArrowheads="1"/>
            </p:cNvSpPr>
            <p:nvPr/>
          </p:nvSpPr>
          <p:spPr bwMode="auto">
            <a:xfrm>
              <a:off x="3779838" y="2605088"/>
              <a:ext cx="3603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t>L</a:t>
              </a:r>
            </a:p>
          </p:txBody>
        </p:sp>
        <p:sp>
          <p:nvSpPr>
            <p:cNvPr id="20491" name="Text Box 12">
              <a:extLst>
                <a:ext uri="{FF2B5EF4-FFF2-40B4-BE49-F238E27FC236}">
                  <a16:creationId xmlns:a16="http://schemas.microsoft.com/office/drawing/2014/main" id="{18319367-CB4A-6ADB-689E-025139E7C4D1}"/>
                </a:ext>
              </a:extLst>
            </p:cNvPr>
            <p:cNvSpPr txBox="1">
              <a:spLocks noChangeArrowheads="1"/>
            </p:cNvSpPr>
            <p:nvPr/>
          </p:nvSpPr>
          <p:spPr bwMode="auto">
            <a:xfrm>
              <a:off x="6877050" y="2173288"/>
              <a:ext cx="3603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a:t>b</a:t>
              </a:r>
            </a:p>
          </p:txBody>
        </p:sp>
      </p:grpSp>
      <mc:AlternateContent xmlns:mc="http://schemas.openxmlformats.org/markup-compatibility/2006" xmlns:a14="http://schemas.microsoft.com/office/drawing/2010/main">
        <mc:Choice Requires="a14">
          <p:sp>
            <p:nvSpPr>
              <p:cNvPr id="23554" name="Object 2">
                <a:extLst>
                  <a:ext uri="{FF2B5EF4-FFF2-40B4-BE49-F238E27FC236}">
                    <a16:creationId xmlns:a16="http://schemas.microsoft.com/office/drawing/2014/main" id="{1A490384-D1EF-8BEB-D8F7-BFC0277CDF74}"/>
                  </a:ext>
                </a:extLst>
              </p:cNvPr>
              <p:cNvSpPr txBox="1"/>
              <p:nvPr/>
            </p:nvSpPr>
            <p:spPr bwMode="auto">
              <a:xfrm>
                <a:off x="3844925" y="3865562"/>
                <a:ext cx="2662238" cy="85883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b="0" i="1" smtClean="0">
                              <a:solidFill>
                                <a:srgbClr val="000000"/>
                              </a:solidFill>
                              <a:latin typeface="Cambria Math" panose="02040503050406030204" pitchFamily="18" charset="0"/>
                            </a:rPr>
                            <m:t>𝑜</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𝜇</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oMath>
                  </m:oMathPara>
                </a14:m>
                <a:endParaRPr lang="en-US" dirty="0"/>
              </a:p>
            </p:txBody>
          </p:sp>
        </mc:Choice>
        <mc:Fallback xmlns="">
          <p:sp>
            <p:nvSpPr>
              <p:cNvPr id="23554" name="Object 2">
                <a:extLst>
                  <a:ext uri="{FF2B5EF4-FFF2-40B4-BE49-F238E27FC236}">
                    <a16:creationId xmlns:a16="http://schemas.microsoft.com/office/drawing/2014/main" id="{1A490384-D1EF-8BEB-D8F7-BFC0277CDF74}"/>
                  </a:ext>
                </a:extLst>
              </p:cNvPr>
              <p:cNvSpPr txBox="1">
                <a:spLocks noRot="1" noChangeAspect="1" noMove="1" noResize="1" noEditPoints="1" noAdjustHandles="1" noChangeArrowheads="1" noChangeShapeType="1" noTextEdit="1"/>
              </p:cNvSpPr>
              <p:nvPr/>
            </p:nvSpPr>
            <p:spPr bwMode="auto">
              <a:xfrm>
                <a:off x="3844925" y="3865562"/>
                <a:ext cx="2662238" cy="858838"/>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555" name="Object 3">
                <a:extLst>
                  <a:ext uri="{FF2B5EF4-FFF2-40B4-BE49-F238E27FC236}">
                    <a16:creationId xmlns:a16="http://schemas.microsoft.com/office/drawing/2014/main" id="{5B581C2C-4C0E-352F-3D32-0EAFDFD97EC0}"/>
                  </a:ext>
                </a:extLst>
              </p:cNvPr>
              <p:cNvSpPr txBox="1"/>
              <p:nvPr/>
            </p:nvSpPr>
            <p:spPr bwMode="auto">
              <a:xfrm>
                <a:off x="3768725" y="5410200"/>
                <a:ext cx="3830260" cy="1295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𝐹</m:t>
                          </m:r>
                        </m:e>
                        <m:sub>
                          <m:r>
                            <a:rPr lang="en-US" i="1">
                              <a:solidFill>
                                <a:srgbClr val="000000"/>
                              </a:solidFill>
                              <a:latin typeface="Cambria Math" panose="02040503050406030204" pitchFamily="18" charset="0"/>
                            </a:rPr>
                            <m:t>𝐷</m:t>
                          </m:r>
                        </m:sub>
                      </m:sSub>
                      <m:r>
                        <a:rPr lang="en-US" i="1">
                          <a:solidFill>
                            <a:srgbClr val="000000"/>
                          </a:solidFill>
                          <a:latin typeface="Cambria Math" panose="02040503050406030204" pitchFamily="18" charset="0"/>
                        </a:rPr>
                        <m:t>=</m:t>
                      </m:r>
                      <m:nary>
                        <m:naryPr>
                          <m:subHide m:val="on"/>
                          <m:supHide m:val="on"/>
                          <m:ctrlPr>
                            <a:rPr lang="en-US" i="1">
                              <a:solidFill>
                                <a:srgbClr val="000000"/>
                              </a:solidFill>
                              <a:latin typeface="Cambria Math" panose="02040503050406030204" pitchFamily="18" charset="0"/>
                            </a:rPr>
                          </m:ctrlPr>
                        </m:naryPr>
                        <m:sub/>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sSub>
                          <m:r>
                            <a:rPr lang="en-US" i="1">
                              <a:solidFill>
                                <a:srgbClr val="000000"/>
                              </a:solidFill>
                              <a:latin typeface="Cambria Math" panose="02040503050406030204" pitchFamily="18" charset="0"/>
                            </a:rPr>
                            <m:t>𝑑𝐴</m:t>
                          </m:r>
                          <m:r>
                            <a:rPr lang="en-US" i="1">
                              <a:solidFill>
                                <a:srgbClr val="000000"/>
                              </a:solidFill>
                              <a:latin typeface="Cambria Math" panose="02040503050406030204" pitchFamily="18" charset="0"/>
                            </a:rPr>
                            <m:t>= </m:t>
                          </m:r>
                        </m:e>
                      </m:nary>
                      <m:r>
                        <a:rPr lang="en-US" i="1">
                          <a:solidFill>
                            <a:srgbClr val="000000"/>
                          </a:solidFill>
                          <a:latin typeface="Cambria Math" panose="02040503050406030204" pitchFamily="18" charset="0"/>
                        </a:rPr>
                        <m:t>𝑏</m:t>
                      </m:r>
                      <m:nary>
                        <m:naryP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𝐿</m:t>
                          </m:r>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b="0" i="1" smtClean="0">
                                  <a:solidFill>
                                    <a:srgbClr val="000000"/>
                                  </a:solidFill>
                                  <a:latin typeface="Cambria Math" panose="02040503050406030204" pitchFamily="18" charset="0"/>
                                </a:rPr>
                                <m:t>𝑜</m:t>
                              </m:r>
                            </m:sub>
                          </m:sSub>
                          <m:r>
                            <a:rPr lang="en-US" i="1">
                              <a:solidFill>
                                <a:srgbClr val="000000"/>
                              </a:solidFill>
                              <a:latin typeface="Cambria Math" panose="02040503050406030204" pitchFamily="18" charset="0"/>
                            </a:rPr>
                            <m:t>𝑑</m:t>
                          </m:r>
                          <m:r>
                            <a:rPr lang="en-US" b="0" i="1" smtClean="0">
                              <a:solidFill>
                                <a:srgbClr val="000000"/>
                              </a:solidFill>
                              <a:latin typeface="Cambria Math" panose="02040503050406030204" pitchFamily="18" charset="0"/>
                            </a:rPr>
                            <m:t>𝑥</m:t>
                          </m:r>
                        </m:e>
                      </m:nary>
                    </m:oMath>
                  </m:oMathPara>
                </a14:m>
                <a:endParaRPr lang="en-US" dirty="0"/>
              </a:p>
            </p:txBody>
          </p:sp>
        </mc:Choice>
        <mc:Fallback xmlns="">
          <p:sp>
            <p:nvSpPr>
              <p:cNvPr id="23555" name="Object 3">
                <a:extLst>
                  <a:ext uri="{FF2B5EF4-FFF2-40B4-BE49-F238E27FC236}">
                    <a16:creationId xmlns:a16="http://schemas.microsoft.com/office/drawing/2014/main" id="{5B581C2C-4C0E-352F-3D32-0EAFDFD97EC0}"/>
                  </a:ext>
                </a:extLst>
              </p:cNvPr>
              <p:cNvSpPr txBox="1">
                <a:spLocks noRot="1" noChangeAspect="1" noMove="1" noResize="1" noEditPoints="1" noAdjustHandles="1" noChangeArrowheads="1" noChangeShapeType="1" noTextEdit="1"/>
              </p:cNvSpPr>
              <p:nvPr/>
            </p:nvSpPr>
            <p:spPr bwMode="auto">
              <a:xfrm>
                <a:off x="3768725" y="5410200"/>
                <a:ext cx="3830260" cy="1295400"/>
              </a:xfrm>
              <a:prstGeom prst="rect">
                <a:avLst/>
              </a:prstGeom>
              <a:blipFill>
                <a:blip r:embed="rId3"/>
                <a:stretch>
                  <a:fillRect/>
                </a:stretch>
              </a:blipFill>
              <a:ln>
                <a:noFill/>
              </a:ln>
              <a:effectLst/>
            </p:spPr>
            <p:txBody>
              <a:bodyPr/>
              <a:lstStyle/>
              <a:p>
                <a:r>
                  <a:rPr lang="en-IN">
                    <a:noFill/>
                  </a:rPr>
                  <a:t> </a:t>
                </a:r>
              </a:p>
            </p:txBody>
          </p:sp>
        </mc:Fallback>
      </mc:AlternateContent>
      <p:sp>
        <p:nvSpPr>
          <p:cNvPr id="12" name="Rectangle 11">
            <a:extLst>
              <a:ext uri="{FF2B5EF4-FFF2-40B4-BE49-F238E27FC236}">
                <a16:creationId xmlns:a16="http://schemas.microsoft.com/office/drawing/2014/main" id="{3E230B4D-083E-E153-65B9-93F356D55FA4}"/>
              </a:ext>
            </a:extLst>
          </p:cNvPr>
          <p:cNvSpPr>
            <a:spLocks noChangeArrowheads="1"/>
          </p:cNvSpPr>
          <p:nvPr/>
        </p:nvSpPr>
        <p:spPr bwMode="auto">
          <a:xfrm>
            <a:off x="568325" y="3360737"/>
            <a:ext cx="8423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The shear stress  (drag force per unit area) acting on one side of the plate is given as</a:t>
            </a:r>
          </a:p>
        </p:txBody>
      </p:sp>
      <p:sp>
        <p:nvSpPr>
          <p:cNvPr id="13" name="Rectangle 12">
            <a:extLst>
              <a:ext uri="{FF2B5EF4-FFF2-40B4-BE49-F238E27FC236}">
                <a16:creationId xmlns:a16="http://schemas.microsoft.com/office/drawing/2014/main" id="{4B2C36D0-ECD8-FF18-3688-DC8F26E4A67A}"/>
              </a:ext>
            </a:extLst>
          </p:cNvPr>
          <p:cNvSpPr>
            <a:spLocks noChangeArrowheads="1"/>
          </p:cNvSpPr>
          <p:nvPr/>
        </p:nvSpPr>
        <p:spPr bwMode="auto">
          <a:xfrm>
            <a:off x="492125" y="4732337"/>
            <a:ext cx="8305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For a 2D plate, the total drag force </a:t>
            </a:r>
            <a:r>
              <a:rPr lang="en-US" altLang="en-US" i="1" dirty="0">
                <a:sym typeface="Symbol" panose="05050102010706020507" pitchFamily="18" charset="2"/>
              </a:rPr>
              <a:t>F</a:t>
            </a:r>
            <a:r>
              <a:rPr lang="en-US" altLang="en-US" i="1" baseline="-25000" dirty="0">
                <a:sym typeface="Symbol" panose="05050102010706020507" pitchFamily="18" charset="2"/>
              </a:rPr>
              <a:t>D</a:t>
            </a:r>
            <a:r>
              <a:rPr lang="en-US" altLang="en-US" dirty="0">
                <a:sym typeface="Symbol" panose="05050102010706020507" pitchFamily="18" charset="2"/>
              </a:rPr>
              <a:t> acting on the plate is given as</a:t>
            </a:r>
          </a:p>
        </p:txBody>
      </p:sp>
      <p:grpSp>
        <p:nvGrpSpPr>
          <p:cNvPr id="14" name="Group 13">
            <a:extLst>
              <a:ext uri="{FF2B5EF4-FFF2-40B4-BE49-F238E27FC236}">
                <a16:creationId xmlns:a16="http://schemas.microsoft.com/office/drawing/2014/main" id="{71E0A8EC-9A6D-0A84-FDE9-DE8D2624B0BD}"/>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58C2D329-B0A8-F461-2774-6F5F667264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058536A7-4964-A69B-B26B-8758B06D8690}"/>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93CEB8B6-50EB-A9A2-CBBC-58DCC2F4A002}"/>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622F1C2F-0C43-7B32-270F-CA0D0ADAD408}"/>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1D89EFB8-CE39-22AA-67BD-A999AAACB4BF}"/>
                      </a:ext>
                    </a:extLst>
                  </p:cNvPr>
                  <p:cNvGrpSpPr>
                    <a:grpSpLocks/>
                  </p:cNvGrpSpPr>
                  <p:nvPr/>
                </p:nvGrpSpPr>
                <p:grpSpPr bwMode="auto">
                  <a:xfrm>
                    <a:off x="0" y="0"/>
                    <a:ext cx="192" cy="4320"/>
                    <a:chOff x="0" y="-48"/>
                    <a:chExt cx="144" cy="4368"/>
                  </a:xfrm>
                </p:grpSpPr>
                <p:sp>
                  <p:nvSpPr>
                    <p:cNvPr id="23561" name="Rectangle 10">
                      <a:extLst>
                        <a:ext uri="{FF2B5EF4-FFF2-40B4-BE49-F238E27FC236}">
                          <a16:creationId xmlns:a16="http://schemas.microsoft.com/office/drawing/2014/main" id="{1EECA41B-2409-6A6F-51B5-D6AAA955C6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62" name="Rectangle 11">
                      <a:extLst>
                        <a:ext uri="{FF2B5EF4-FFF2-40B4-BE49-F238E27FC236}">
                          <a16:creationId xmlns:a16="http://schemas.microsoft.com/office/drawing/2014/main" id="{32C2DDDB-BCA6-0A5D-7124-531BC03B58D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B12BB682-15F9-E4C9-1F1F-B903AE3312EF}"/>
                      </a:ext>
                    </a:extLst>
                  </p:cNvPr>
                  <p:cNvGrpSpPr>
                    <a:grpSpLocks/>
                  </p:cNvGrpSpPr>
                  <p:nvPr/>
                </p:nvGrpSpPr>
                <p:grpSpPr bwMode="auto">
                  <a:xfrm>
                    <a:off x="5674" y="24"/>
                    <a:ext cx="86" cy="4296"/>
                    <a:chOff x="5616" y="-48"/>
                    <a:chExt cx="144" cy="4368"/>
                  </a:xfrm>
                </p:grpSpPr>
                <p:sp>
                  <p:nvSpPr>
                    <p:cNvPr id="23559" name="Rectangle 13">
                      <a:extLst>
                        <a:ext uri="{FF2B5EF4-FFF2-40B4-BE49-F238E27FC236}">
                          <a16:creationId xmlns:a16="http://schemas.microsoft.com/office/drawing/2014/main" id="{D2513E7A-0811-D447-3B5E-A555B87241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60" name="Rectangle 14">
                      <a:extLst>
                        <a:ext uri="{FF2B5EF4-FFF2-40B4-BE49-F238E27FC236}">
                          <a16:creationId xmlns:a16="http://schemas.microsoft.com/office/drawing/2014/main" id="{D294AE5B-8BC7-2D32-6E4B-6F52090A643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2E3E1E8E-CA6E-EE7A-BF01-364F3C8635A2}"/>
                      </a:ext>
                    </a:extLst>
                  </p:cNvPr>
                  <p:cNvGrpSpPr>
                    <a:grpSpLocks/>
                  </p:cNvGrpSpPr>
                  <p:nvPr/>
                </p:nvGrpSpPr>
                <p:grpSpPr bwMode="auto">
                  <a:xfrm>
                    <a:off x="144" y="0"/>
                    <a:ext cx="5616" cy="144"/>
                    <a:chOff x="96" y="-48"/>
                    <a:chExt cx="5520" cy="144"/>
                  </a:xfrm>
                </p:grpSpPr>
                <p:sp>
                  <p:nvSpPr>
                    <p:cNvPr id="23557" name="Rectangle 23556">
                      <a:extLst>
                        <a:ext uri="{FF2B5EF4-FFF2-40B4-BE49-F238E27FC236}">
                          <a16:creationId xmlns:a16="http://schemas.microsoft.com/office/drawing/2014/main" id="{4A976B2B-EF6C-96E4-1196-CBA3B8E8EF6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58" name="Rectangle 23557">
                      <a:extLst>
                        <a:ext uri="{FF2B5EF4-FFF2-40B4-BE49-F238E27FC236}">
                          <a16:creationId xmlns:a16="http://schemas.microsoft.com/office/drawing/2014/main" id="{81316763-5756-EAA0-303D-E3E7AC1596F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52" name="Group 23551">
                    <a:extLst>
                      <a:ext uri="{FF2B5EF4-FFF2-40B4-BE49-F238E27FC236}">
                        <a16:creationId xmlns:a16="http://schemas.microsoft.com/office/drawing/2014/main" id="{1E5FBC5B-F55A-7046-362A-8810ABE223B8}"/>
                      </a:ext>
                    </a:extLst>
                  </p:cNvPr>
                  <p:cNvGrpSpPr>
                    <a:grpSpLocks/>
                  </p:cNvGrpSpPr>
                  <p:nvPr/>
                </p:nvGrpSpPr>
                <p:grpSpPr bwMode="auto">
                  <a:xfrm>
                    <a:off x="144" y="4234"/>
                    <a:ext cx="5616" cy="86"/>
                    <a:chOff x="96" y="4176"/>
                    <a:chExt cx="5520" cy="144"/>
                  </a:xfrm>
                </p:grpSpPr>
                <p:sp>
                  <p:nvSpPr>
                    <p:cNvPr id="23553" name="Rectangle 23552">
                      <a:extLst>
                        <a:ext uri="{FF2B5EF4-FFF2-40B4-BE49-F238E27FC236}">
                          <a16:creationId xmlns:a16="http://schemas.microsoft.com/office/drawing/2014/main" id="{9B144B0B-50B5-A8FC-EE0C-366F5110A17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56" name="Rectangle 23555">
                      <a:extLst>
                        <a:ext uri="{FF2B5EF4-FFF2-40B4-BE49-F238E27FC236}">
                          <a16:creationId xmlns:a16="http://schemas.microsoft.com/office/drawing/2014/main" id="{8088E483-EB2B-5E70-6A48-729E46B9C40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AD98E62A-528A-7CBB-3C49-0472362C6A1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526FBE05-959A-69AD-2460-C955388207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7522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 calcmode="lin" valueType="num">
                                      <p:cBhvr additive="base">
                                        <p:cTn id="7" dur="500" fill="hold"/>
                                        <p:tgtEl>
                                          <p:spTgt spid="20485"/>
                                        </p:tgtEl>
                                        <p:attrNameLst>
                                          <p:attrName>ppt_x</p:attrName>
                                        </p:attrNameLst>
                                      </p:cBhvr>
                                      <p:tavLst>
                                        <p:tav tm="0">
                                          <p:val>
                                            <p:strVal val="#ppt_x"/>
                                          </p:val>
                                        </p:tav>
                                        <p:tav tm="100000">
                                          <p:val>
                                            <p:strVal val="#ppt_x"/>
                                          </p:val>
                                        </p:tav>
                                      </p:tavLst>
                                    </p:anim>
                                    <p:anim calcmode="lin" valueType="num">
                                      <p:cBhvr additive="base">
                                        <p:cTn id="8" dur="500" fill="hold"/>
                                        <p:tgtEl>
                                          <p:spTgt spid="2048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3554"/>
                                        </p:tgtEl>
                                        <p:attrNameLst>
                                          <p:attrName>style.visibility</p:attrName>
                                        </p:attrNameLst>
                                      </p:cBhvr>
                                      <p:to>
                                        <p:strVal val="visible"/>
                                      </p:to>
                                    </p:set>
                                    <p:anim calcmode="lin" valueType="num">
                                      <p:cBhvr additive="base">
                                        <p:cTn id="22" dur="500" fill="hold"/>
                                        <p:tgtEl>
                                          <p:spTgt spid="23554"/>
                                        </p:tgtEl>
                                        <p:attrNameLst>
                                          <p:attrName>ppt_x</p:attrName>
                                        </p:attrNameLst>
                                      </p:cBhvr>
                                      <p:tavLst>
                                        <p:tav tm="0">
                                          <p:val>
                                            <p:strVal val="#ppt_x"/>
                                          </p:val>
                                        </p:tav>
                                        <p:tav tm="100000">
                                          <p:val>
                                            <p:strVal val="#ppt_x"/>
                                          </p:val>
                                        </p:tav>
                                      </p:tavLst>
                                    </p:anim>
                                    <p:anim calcmode="lin" valueType="num">
                                      <p:cBhvr additive="base">
                                        <p:cTn id="23"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3555"/>
                                        </p:tgtEl>
                                        <p:attrNameLst>
                                          <p:attrName>style.visibility</p:attrName>
                                        </p:attrNameLst>
                                      </p:cBhvr>
                                      <p:to>
                                        <p:strVal val="visible"/>
                                      </p:to>
                                    </p:set>
                                    <p:anim calcmode="lin" valueType="num">
                                      <p:cBhvr additive="base">
                                        <p:cTn id="33" dur="500" fill="hold"/>
                                        <p:tgtEl>
                                          <p:spTgt spid="23555"/>
                                        </p:tgtEl>
                                        <p:attrNameLst>
                                          <p:attrName>ppt_x</p:attrName>
                                        </p:attrNameLst>
                                      </p:cBhvr>
                                      <p:tavLst>
                                        <p:tav tm="0">
                                          <p:val>
                                            <p:strVal val="#ppt_x"/>
                                          </p:val>
                                        </p:tav>
                                        <p:tav tm="100000">
                                          <p:val>
                                            <p:strVal val="#ppt_x"/>
                                          </p:val>
                                        </p:tav>
                                      </p:tavLst>
                                    </p:anim>
                                    <p:anim calcmode="lin" valueType="num">
                                      <p:cBhvr additive="base">
                                        <p:cTn id="34" dur="500" fill="hold"/>
                                        <p:tgtEl>
                                          <p:spTgt spid="235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3554" grpId="0"/>
      <p:bldP spid="23555"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Text Box 2">
            <a:extLst>
              <a:ext uri="{FF2B5EF4-FFF2-40B4-BE49-F238E27FC236}">
                <a16:creationId xmlns:a16="http://schemas.microsoft.com/office/drawing/2014/main" id="{1939FC0C-B01E-4260-351D-3F7E9BFD242A}"/>
              </a:ext>
            </a:extLst>
          </p:cNvPr>
          <p:cNvSpPr txBox="1">
            <a:spLocks noChangeArrowheads="1"/>
          </p:cNvSpPr>
          <p:nvPr/>
        </p:nvSpPr>
        <p:spPr bwMode="auto">
          <a:xfrm>
            <a:off x="250825" y="1219200"/>
            <a:ext cx="8569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The drag force is</a:t>
            </a:r>
          </a:p>
        </p:txBody>
      </p:sp>
      <mc:AlternateContent xmlns:mc="http://schemas.openxmlformats.org/markup-compatibility/2006" xmlns:a14="http://schemas.microsoft.com/office/drawing/2010/main">
        <mc:Choice Requires="a14">
          <p:sp>
            <p:nvSpPr>
              <p:cNvPr id="26626" name="Object 2">
                <a:extLst>
                  <a:ext uri="{FF2B5EF4-FFF2-40B4-BE49-F238E27FC236}">
                    <a16:creationId xmlns:a16="http://schemas.microsoft.com/office/drawing/2014/main" id="{0B741B3C-645B-307B-E970-1BF349057C80}"/>
                  </a:ext>
                </a:extLst>
              </p:cNvPr>
              <p:cNvSpPr txBox="1"/>
              <p:nvPr/>
            </p:nvSpPr>
            <p:spPr bwMode="auto">
              <a:xfrm>
                <a:off x="1443038" y="1676400"/>
                <a:ext cx="3968749" cy="1066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𝐹</m:t>
                          </m:r>
                        </m:e>
                        <m:sub>
                          <m:r>
                            <a:rPr lang="en-US" i="1">
                              <a:solidFill>
                                <a:srgbClr val="000000"/>
                              </a:solidFill>
                              <a:latin typeface="Cambria Math" panose="02040503050406030204" pitchFamily="18" charset="0"/>
                            </a:rPr>
                            <m:t>𝐷</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nary>
                        <m:naryP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𝐿</m:t>
                          </m:r>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𝑜</m:t>
                              </m:r>
                            </m:sub>
                          </m:sSub>
                          <m:r>
                            <a:rPr lang="en-US" i="1">
                              <a:solidFill>
                                <a:srgbClr val="000000"/>
                              </a:solidFill>
                              <a:latin typeface="Cambria Math" panose="02040503050406030204" pitchFamily="18" charset="0"/>
                            </a:rPr>
                            <m:t>𝑑𝑥</m:t>
                          </m:r>
                        </m:e>
                      </m:nary>
                    </m:oMath>
                  </m:oMathPara>
                </a14:m>
                <a:endParaRPr lang="en-US" dirty="0"/>
              </a:p>
            </p:txBody>
          </p:sp>
        </mc:Choice>
        <mc:Fallback xmlns="">
          <p:sp>
            <p:nvSpPr>
              <p:cNvPr id="26626" name="Object 2">
                <a:extLst>
                  <a:ext uri="{FF2B5EF4-FFF2-40B4-BE49-F238E27FC236}">
                    <a16:creationId xmlns:a16="http://schemas.microsoft.com/office/drawing/2014/main" id="{0B741B3C-645B-307B-E970-1BF349057C80}"/>
                  </a:ext>
                </a:extLst>
              </p:cNvPr>
              <p:cNvSpPr txBox="1">
                <a:spLocks noRot="1" noChangeAspect="1" noMove="1" noResize="1" noEditPoints="1" noAdjustHandles="1" noChangeArrowheads="1" noChangeShapeType="1" noTextEdit="1"/>
              </p:cNvSpPr>
              <p:nvPr/>
            </p:nvSpPr>
            <p:spPr bwMode="auto">
              <a:xfrm>
                <a:off x="1443038" y="1676400"/>
                <a:ext cx="3968749" cy="10668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627" name="Object 3">
                <a:extLst>
                  <a:ext uri="{FF2B5EF4-FFF2-40B4-BE49-F238E27FC236}">
                    <a16:creationId xmlns:a16="http://schemas.microsoft.com/office/drawing/2014/main" id="{396FDB60-56C5-B5E6-3B5D-F49E8C86EBD6}"/>
                  </a:ext>
                </a:extLst>
              </p:cNvPr>
              <p:cNvSpPr txBox="1"/>
              <p:nvPr/>
            </p:nvSpPr>
            <p:spPr bwMode="auto">
              <a:xfrm>
                <a:off x="5105400" y="3493787"/>
                <a:ext cx="2862263" cy="14592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𝑐</m:t>
                          </m:r>
                        </m:e>
                        <m:sub>
                          <m:r>
                            <a:rPr lang="en-US" i="1">
                              <a:solidFill>
                                <a:srgbClr val="000000"/>
                              </a:solidFill>
                              <a:latin typeface="Cambria Math" panose="02040503050406030204" pitchFamily="18" charset="0"/>
                            </a:rPr>
                            <m:t>𝐷</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𝐹</m:t>
                              </m:r>
                            </m:e>
                            <m:sub>
                              <m:r>
                                <a:rPr lang="en-US" i="1">
                                  <a:solidFill>
                                    <a:srgbClr val="000000"/>
                                  </a:solidFill>
                                  <a:latin typeface="Cambria Math" panose="02040503050406030204" pitchFamily="18" charset="0"/>
                                </a:rPr>
                                <m:t>𝐷</m:t>
                              </m:r>
                            </m:sub>
                          </m:sSub>
                        </m:num>
                        <m:den>
                          <m:r>
                            <a:rPr lang="en-US" i="1">
                              <a:solidFill>
                                <a:srgbClr val="000000"/>
                              </a:solidFill>
                              <a:latin typeface="Cambria Math" panose="02040503050406030204" pitchFamily="18" charset="0"/>
                            </a:rPr>
                            <m:t>𝜌</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𝑈</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𝑏𝐿</m:t>
                          </m:r>
                        </m:den>
                      </m:f>
                    </m:oMath>
                  </m:oMathPara>
                </a14:m>
                <a:endParaRPr lang="en-US" dirty="0"/>
              </a:p>
            </p:txBody>
          </p:sp>
        </mc:Choice>
        <mc:Fallback xmlns="">
          <p:sp>
            <p:nvSpPr>
              <p:cNvPr id="26627" name="Object 3">
                <a:extLst>
                  <a:ext uri="{FF2B5EF4-FFF2-40B4-BE49-F238E27FC236}">
                    <a16:creationId xmlns:a16="http://schemas.microsoft.com/office/drawing/2014/main" id="{396FDB60-56C5-B5E6-3B5D-F49E8C86EBD6}"/>
                  </a:ext>
                </a:extLst>
              </p:cNvPr>
              <p:cNvSpPr txBox="1">
                <a:spLocks noRot="1" noChangeAspect="1" noMove="1" noResize="1" noEditPoints="1" noAdjustHandles="1" noChangeArrowheads="1" noChangeShapeType="1" noTextEdit="1"/>
              </p:cNvSpPr>
              <p:nvPr/>
            </p:nvSpPr>
            <p:spPr bwMode="auto">
              <a:xfrm>
                <a:off x="5105400" y="3493787"/>
                <a:ext cx="2862263" cy="1459213"/>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628" name="Object 4">
                <a:extLst>
                  <a:ext uri="{FF2B5EF4-FFF2-40B4-BE49-F238E27FC236}">
                    <a16:creationId xmlns:a16="http://schemas.microsoft.com/office/drawing/2014/main" id="{E107B0A6-923B-3E74-1F80-22F12AF61DF8}"/>
                  </a:ext>
                </a:extLst>
              </p:cNvPr>
              <p:cNvSpPr txBox="1"/>
              <p:nvPr/>
            </p:nvSpPr>
            <p:spPr bwMode="auto">
              <a:xfrm>
                <a:off x="2464592" y="5103559"/>
                <a:ext cx="4214815" cy="1271422"/>
              </a:xfrm>
              <a:prstGeom prst="rect">
                <a:avLst/>
              </a:prstGeom>
              <a:noFill/>
              <a:ln w="25400">
                <a:solidFill>
                  <a:srgbClr val="FF0000"/>
                </a:solidFill>
                <a:miter lim="800000"/>
                <a:headEnd/>
                <a:tailEnd/>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𝑐</m:t>
                          </m:r>
                        </m:e>
                        <m:sub>
                          <m:r>
                            <a:rPr lang="en-US" i="1">
                              <a:solidFill>
                                <a:srgbClr val="000000"/>
                              </a:solidFill>
                              <a:latin typeface="Cambria Math" panose="02040503050406030204" pitchFamily="18" charset="0"/>
                            </a:rPr>
                            <m:t>𝐷</m:t>
                          </m:r>
                        </m:sub>
                      </m:sSub>
                      <m:r>
                        <a:rPr lang="en-US" i="1">
                          <a:solidFill>
                            <a:srgbClr val="000000"/>
                          </a:solidFill>
                          <a:latin typeface="Cambria Math" panose="02040503050406030204" pitchFamily="18" charset="0"/>
                        </a:rPr>
                        <m:t>=</m:t>
                      </m:r>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0.664</m:t>
                          </m:r>
                        </m:num>
                        <m:den>
                          <m:rad>
                            <m:radPr>
                              <m:degHide m:val="on"/>
                              <m:ctrlPr>
                                <a:rPr lang="en-US" i="1" smtClean="0">
                                  <a:solidFill>
                                    <a:srgbClr val="000000"/>
                                  </a:solidFill>
                                  <a:latin typeface="Cambria Math" panose="02040503050406030204" pitchFamily="18" charset="0"/>
                                </a:rPr>
                              </m:ctrlPr>
                            </m:radPr>
                            <m:deg/>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𝑅𝑒</m:t>
                                  </m:r>
                                </m:e>
                                <m:sub>
                                  <m:r>
                                    <a:rPr lang="en-US" i="1">
                                      <a:solidFill>
                                        <a:srgbClr val="000000"/>
                                      </a:solidFill>
                                      <a:latin typeface="Cambria Math" panose="02040503050406030204" pitchFamily="18" charset="0"/>
                                    </a:rPr>
                                    <m:t>𝐿</m:t>
                                  </m:r>
                                </m:sub>
                              </m:sSub>
                            </m:e>
                          </m:rad>
                        </m:den>
                      </m:f>
                      <m:r>
                        <a:rPr lang="en-US"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 , </m:t>
                      </m:r>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𝐿</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𝑈𝐿</m:t>
                          </m:r>
                        </m:num>
                        <m:den>
                          <m:r>
                            <a:rPr lang="en-US" i="1">
                              <a:solidFill>
                                <a:srgbClr val="000000"/>
                              </a:solidFill>
                              <a:latin typeface="Cambria Math" panose="02040503050406030204" pitchFamily="18" charset="0"/>
                            </a:rPr>
                            <m:t>𝜈</m:t>
                          </m:r>
                        </m:den>
                      </m:f>
                    </m:oMath>
                  </m:oMathPara>
                </a14:m>
                <a:endParaRPr lang="en-US" dirty="0"/>
              </a:p>
            </p:txBody>
          </p:sp>
        </mc:Choice>
        <mc:Fallback xmlns="">
          <p:sp>
            <p:nvSpPr>
              <p:cNvPr id="26628" name="Object 4">
                <a:extLst>
                  <a:ext uri="{FF2B5EF4-FFF2-40B4-BE49-F238E27FC236}">
                    <a16:creationId xmlns:a16="http://schemas.microsoft.com/office/drawing/2014/main" id="{E107B0A6-923B-3E74-1F80-22F12AF61DF8}"/>
                  </a:ext>
                </a:extLst>
              </p:cNvPr>
              <p:cNvSpPr txBox="1">
                <a:spLocks noRot="1" noChangeAspect="1" noMove="1" noResize="1" noEditPoints="1" noAdjustHandles="1" noChangeArrowheads="1" noChangeShapeType="1" noTextEdit="1"/>
              </p:cNvSpPr>
              <p:nvPr/>
            </p:nvSpPr>
            <p:spPr bwMode="auto">
              <a:xfrm>
                <a:off x="2464592" y="5103559"/>
                <a:ext cx="4214815" cy="1271422"/>
              </a:xfrm>
              <a:prstGeom prst="rect">
                <a:avLst/>
              </a:prstGeom>
              <a:blipFill>
                <a:blip r:embed="rId4"/>
                <a:stretch>
                  <a:fillRect/>
                </a:stretch>
              </a:blipFill>
              <a:ln w="25400">
                <a:solidFill>
                  <a:srgbClr val="FF0000"/>
                </a:solidFill>
                <a:miter lim="800000"/>
                <a:headEnd/>
                <a:tailEnd/>
              </a:ln>
              <a:effectLst/>
            </p:spPr>
            <p:txBody>
              <a:bodyPr/>
              <a:lstStyle/>
              <a:p>
                <a:r>
                  <a:rPr lang="en-US">
                    <a:noFill/>
                  </a:rPr>
                  <a:t> </a:t>
                </a:r>
              </a:p>
            </p:txBody>
          </p:sp>
        </mc:Fallback>
      </mc:AlternateContent>
      <p:sp>
        <p:nvSpPr>
          <p:cNvPr id="23560" name="Text Box 3">
            <a:extLst>
              <a:ext uri="{FF2B5EF4-FFF2-40B4-BE49-F238E27FC236}">
                <a16:creationId xmlns:a16="http://schemas.microsoft.com/office/drawing/2014/main" id="{33E61F91-45DE-1C12-FDC4-EB4AAFE0E63B}"/>
              </a:ext>
            </a:extLst>
          </p:cNvPr>
          <p:cNvSpPr txBox="1">
            <a:spLocks noChangeArrowheads="1"/>
          </p:cNvSpPr>
          <p:nvPr/>
        </p:nvSpPr>
        <p:spPr bwMode="auto">
          <a:xfrm>
            <a:off x="1127125" y="467380"/>
            <a:ext cx="7788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DRAG FORCE ON THE FLAT PLATE</a:t>
            </a:r>
          </a:p>
        </p:txBody>
      </p:sp>
      <mc:AlternateContent xmlns:mc="http://schemas.openxmlformats.org/markup-compatibility/2006" xmlns:a14="http://schemas.microsoft.com/office/drawing/2010/main">
        <mc:Choice Requires="a14">
          <p:sp>
            <p:nvSpPr>
              <p:cNvPr id="26631" name="Object 5">
                <a:extLst>
                  <a:ext uri="{FF2B5EF4-FFF2-40B4-BE49-F238E27FC236}">
                    <a16:creationId xmlns:a16="http://schemas.microsoft.com/office/drawing/2014/main" id="{DD92880B-A0AF-F7AE-0C0F-510A6FA1269D}"/>
                  </a:ext>
                </a:extLst>
              </p:cNvPr>
              <p:cNvSpPr txBox="1"/>
              <p:nvPr/>
            </p:nvSpPr>
            <p:spPr bwMode="auto">
              <a:xfrm>
                <a:off x="609600" y="2667000"/>
                <a:ext cx="5688012" cy="12144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𝐹</m:t>
                          </m:r>
                        </m:e>
                        <m:sub>
                          <m:r>
                            <a:rPr lang="en-US" sz="3200" i="1">
                              <a:solidFill>
                                <a:srgbClr val="000000"/>
                              </a:solidFill>
                              <a:latin typeface="Cambria Math" panose="02040503050406030204" pitchFamily="18" charset="0"/>
                            </a:rPr>
                            <m:t>𝐷</m:t>
                          </m:r>
                        </m:sub>
                      </m:sSub>
                      <m:r>
                        <a:rPr lang="en-US" sz="3200" i="1">
                          <a:solidFill>
                            <a:srgbClr val="000000"/>
                          </a:solidFill>
                          <a:latin typeface="Cambria Math" panose="02040503050406030204" pitchFamily="18" charset="0"/>
                        </a:rPr>
                        <m:t>=0.664</m:t>
                      </m:r>
                      <m:r>
                        <a:rPr lang="en-US" sz="3200" i="1">
                          <a:solidFill>
                            <a:srgbClr val="000000"/>
                          </a:solidFill>
                          <a:latin typeface="Cambria Math" panose="02040503050406030204" pitchFamily="18" charset="0"/>
                        </a:rPr>
                        <m:t>𝜌</m:t>
                      </m:r>
                      <m:r>
                        <a:rPr lang="en-US" sz="3200" i="1">
                          <a:solidFill>
                            <a:srgbClr val="000000"/>
                          </a:solidFill>
                          <a:latin typeface="Cambria Math" panose="02040503050406030204" pitchFamily="18" charset="0"/>
                        </a:rPr>
                        <m:t>𝑈</m:t>
                      </m:r>
                      <m:rad>
                        <m:radPr>
                          <m:degHide m:val="on"/>
                          <m:ctrlPr>
                            <a:rPr lang="en-US" sz="3200" i="1">
                              <a:solidFill>
                                <a:srgbClr val="000000"/>
                              </a:solidFill>
                              <a:latin typeface="Cambria Math" panose="02040503050406030204" pitchFamily="18" charset="0"/>
                            </a:rPr>
                          </m:ctrlPr>
                        </m:radPr>
                        <m:deg/>
                        <m:e>
                          <m:r>
                            <a:rPr lang="en-US" sz="3200" i="1">
                              <a:solidFill>
                                <a:srgbClr val="000000"/>
                              </a:solidFill>
                              <a:latin typeface="Cambria Math" panose="02040503050406030204" pitchFamily="18" charset="0"/>
                            </a:rPr>
                            <m:t>𝑈</m:t>
                          </m:r>
                          <m:r>
                            <a:rPr lang="en-US" sz="3200" i="1">
                              <a:solidFill>
                                <a:srgbClr val="000000"/>
                              </a:solidFill>
                              <a:latin typeface="Cambria Math" panose="02040503050406030204" pitchFamily="18" charset="0"/>
                            </a:rPr>
                            <m:t>𝜈</m:t>
                          </m:r>
                        </m:e>
                      </m:rad>
                      <m:r>
                        <a:rPr lang="en-US" sz="3200" i="1">
                          <a:solidFill>
                            <a:srgbClr val="000000"/>
                          </a:solidFill>
                          <a:latin typeface="Cambria Math" panose="02040503050406030204" pitchFamily="18" charset="0"/>
                        </a:rPr>
                        <m:t>𝑏</m:t>
                      </m:r>
                      <m:sSup>
                        <m:sSupPr>
                          <m:ctrlPr>
                            <a:rPr lang="en-US" sz="3200" i="1">
                              <a:solidFill>
                                <a:srgbClr val="000000"/>
                              </a:solidFill>
                              <a:latin typeface="Cambria Math" panose="02040503050406030204" pitchFamily="18" charset="0"/>
                            </a:rPr>
                          </m:ctrlPr>
                        </m:sSupPr>
                        <m:e>
                          <m:r>
                            <a:rPr lang="en-US" sz="3200" i="1">
                              <a:solidFill>
                                <a:srgbClr val="000000"/>
                              </a:solidFill>
                              <a:latin typeface="Cambria Math" panose="02040503050406030204" pitchFamily="18" charset="0"/>
                            </a:rPr>
                            <m:t>𝐿</m:t>
                          </m:r>
                        </m:e>
                        <m:sup>
                          <m:r>
                            <a:rPr lang="en-US" sz="3200" i="1">
                              <a:solidFill>
                                <a:srgbClr val="000000"/>
                              </a:solidFill>
                              <a:latin typeface="Cambria Math" panose="02040503050406030204" pitchFamily="18" charset="0"/>
                            </a:rPr>
                            <m:t>1/2</m:t>
                          </m:r>
                        </m:sup>
                      </m:sSup>
                    </m:oMath>
                  </m:oMathPara>
                </a14:m>
                <a:endParaRPr lang="en-US" sz="3200" dirty="0"/>
              </a:p>
            </p:txBody>
          </p:sp>
        </mc:Choice>
        <mc:Fallback xmlns="">
          <p:sp>
            <p:nvSpPr>
              <p:cNvPr id="26631" name="Object 5">
                <a:extLst>
                  <a:ext uri="{FF2B5EF4-FFF2-40B4-BE49-F238E27FC236}">
                    <a16:creationId xmlns:a16="http://schemas.microsoft.com/office/drawing/2014/main" id="{DD92880B-A0AF-F7AE-0C0F-510A6FA1269D}"/>
                  </a:ext>
                </a:extLst>
              </p:cNvPr>
              <p:cNvSpPr txBox="1">
                <a:spLocks noRot="1" noChangeAspect="1" noMove="1" noResize="1" noEditPoints="1" noAdjustHandles="1" noChangeArrowheads="1" noChangeShapeType="1" noTextEdit="1"/>
              </p:cNvSpPr>
              <p:nvPr/>
            </p:nvSpPr>
            <p:spPr bwMode="auto">
              <a:xfrm>
                <a:off x="609600" y="2667000"/>
                <a:ext cx="5688012" cy="1214438"/>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6">
                <a:extLst>
                  <a:ext uri="{FF2B5EF4-FFF2-40B4-BE49-F238E27FC236}">
                    <a16:creationId xmlns:a16="http://schemas.microsoft.com/office/drawing/2014/main" id="{F507BB18-6C15-2859-4289-8F8481C78309}"/>
                  </a:ext>
                </a:extLst>
              </p:cNvPr>
              <p:cNvSpPr txBox="1"/>
              <p:nvPr/>
            </p:nvSpPr>
            <p:spPr bwMode="auto">
              <a:xfrm>
                <a:off x="4117975" y="1604962"/>
                <a:ext cx="3883025" cy="12144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=0.332</m:t>
                      </m:r>
                      <m:r>
                        <a:rPr lang="en-US" i="1">
                          <a:solidFill>
                            <a:srgbClr val="000000"/>
                          </a:solidFill>
                          <a:latin typeface="Cambria Math" panose="02040503050406030204" pitchFamily="18" charset="0"/>
                        </a:rPr>
                        <m:t>𝜌</m:t>
                      </m:r>
                      <m:r>
                        <a:rPr lang="en-US" i="1">
                          <a:solidFill>
                            <a:srgbClr val="000000"/>
                          </a:solidFill>
                          <a:latin typeface="Cambria Math" panose="02040503050406030204" pitchFamily="18" charset="0"/>
                        </a:rPr>
                        <m:t>𝑏𝑈</m:t>
                      </m:r>
                      <m:rad>
                        <m:radPr>
                          <m:degHide m:val="on"/>
                          <m:ctrlPr>
                            <a:rPr lang="en-US" i="1">
                              <a:solidFill>
                                <a:srgbClr val="000000"/>
                              </a:solidFill>
                              <a:latin typeface="Cambria Math" panose="02040503050406030204" pitchFamily="18" charset="0"/>
                            </a:rPr>
                          </m:ctrlPr>
                        </m:radPr>
                        <m:deg/>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𝜈</m:t>
                          </m:r>
                        </m:e>
                      </m:rad>
                      <m:nary>
                        <m:naryP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𝐿</m:t>
                          </m:r>
                        </m:sup>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𝑥</m:t>
                              </m:r>
                            </m:e>
                            <m:sup>
                              <m:r>
                                <a:rPr lang="en-US" i="1">
                                  <a:solidFill>
                                    <a:srgbClr val="000000"/>
                                  </a:solidFill>
                                  <a:latin typeface="Cambria Math" panose="02040503050406030204" pitchFamily="18" charset="0"/>
                                </a:rPr>
                                <m:t>−1/2</m:t>
                              </m:r>
                            </m:sup>
                          </m:sSup>
                          <m:r>
                            <a:rPr lang="en-US" i="1">
                              <a:solidFill>
                                <a:srgbClr val="000000"/>
                              </a:solidFill>
                              <a:latin typeface="Cambria Math" panose="02040503050406030204" pitchFamily="18" charset="0"/>
                            </a:rPr>
                            <m:t>𝑑𝑥</m:t>
                          </m:r>
                        </m:e>
                      </m:nary>
                    </m:oMath>
                  </m:oMathPara>
                </a14:m>
                <a:endParaRPr lang="en-US" dirty="0"/>
              </a:p>
            </p:txBody>
          </p:sp>
        </mc:Choice>
        <mc:Fallback xmlns="">
          <p:sp>
            <p:nvSpPr>
              <p:cNvPr id="2" name="Object 6">
                <a:extLst>
                  <a:ext uri="{FF2B5EF4-FFF2-40B4-BE49-F238E27FC236}">
                    <a16:creationId xmlns:a16="http://schemas.microsoft.com/office/drawing/2014/main" id="{F507BB18-6C15-2859-4289-8F8481C78309}"/>
                  </a:ext>
                </a:extLst>
              </p:cNvPr>
              <p:cNvSpPr txBox="1">
                <a:spLocks noRot="1" noChangeAspect="1" noMove="1" noResize="1" noEditPoints="1" noAdjustHandles="1" noChangeArrowheads="1" noChangeShapeType="1" noTextEdit="1"/>
              </p:cNvSpPr>
              <p:nvPr/>
            </p:nvSpPr>
            <p:spPr bwMode="auto">
              <a:xfrm>
                <a:off x="4117975" y="1604962"/>
                <a:ext cx="3883025" cy="1214438"/>
              </a:xfrm>
              <a:prstGeom prst="rect">
                <a:avLst/>
              </a:prstGeom>
              <a:blipFill>
                <a:blip r:embed="rId6"/>
                <a:stretch>
                  <a:fillRect/>
                </a:stretch>
              </a:blipFill>
              <a:ln>
                <a:noFill/>
              </a:ln>
              <a:effectLst/>
            </p:spPr>
            <p:txBody>
              <a:bodyPr/>
              <a:lstStyle/>
              <a:p>
                <a:r>
                  <a:rPr lang="en-IN">
                    <a:noFill/>
                  </a:rPr>
                  <a:t> </a:t>
                </a:r>
              </a:p>
            </p:txBody>
          </p:sp>
        </mc:Fallback>
      </mc:AlternateContent>
      <p:sp>
        <p:nvSpPr>
          <p:cNvPr id="20" name="TextBox 19">
            <a:extLst>
              <a:ext uri="{FF2B5EF4-FFF2-40B4-BE49-F238E27FC236}">
                <a16:creationId xmlns:a16="http://schemas.microsoft.com/office/drawing/2014/main" id="{CCB0C139-B2D9-4C59-BC93-AAC6399DC158}"/>
              </a:ext>
            </a:extLst>
          </p:cNvPr>
          <p:cNvSpPr txBox="1"/>
          <p:nvPr/>
        </p:nvSpPr>
        <p:spPr>
          <a:xfrm>
            <a:off x="762000" y="3735754"/>
            <a:ext cx="4648200" cy="830997"/>
          </a:xfrm>
          <a:prstGeom prst="rect">
            <a:avLst/>
          </a:prstGeom>
          <a:noFill/>
        </p:spPr>
        <p:txBody>
          <a:bodyPr wrap="square" rtlCol="0">
            <a:spAutoFit/>
          </a:bodyPr>
          <a:lstStyle/>
          <a:p>
            <a:r>
              <a:rPr lang="en-US" dirty="0"/>
              <a:t>Define non-dimensional drag as Coefficient of Drag:</a:t>
            </a:r>
          </a:p>
        </p:txBody>
      </p:sp>
      <p:grpSp>
        <p:nvGrpSpPr>
          <p:cNvPr id="21" name="Group 20">
            <a:extLst>
              <a:ext uri="{FF2B5EF4-FFF2-40B4-BE49-F238E27FC236}">
                <a16:creationId xmlns:a16="http://schemas.microsoft.com/office/drawing/2014/main" id="{A1F6A385-AF60-A24A-3968-C0E0B61CEE6C}"/>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15F8DDFF-7DF6-9F89-E2B6-C604375535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4A564549-FFDB-B996-F1CF-38B9172F30F0}"/>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94E471A4-B572-8E89-DF5A-A85FDF03A25D}"/>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0CFFE2EF-1A98-DB00-5958-7ED07C79F704}"/>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4DA4680E-26E5-67B7-7D46-6C6A2F871587}"/>
                      </a:ext>
                    </a:extLst>
                  </p:cNvPr>
                  <p:cNvGrpSpPr>
                    <a:grpSpLocks/>
                  </p:cNvGrpSpPr>
                  <p:nvPr/>
                </p:nvGrpSpPr>
                <p:grpSpPr bwMode="auto">
                  <a:xfrm>
                    <a:off x="0" y="0"/>
                    <a:ext cx="192" cy="4320"/>
                    <a:chOff x="0" y="-48"/>
                    <a:chExt cx="144" cy="4368"/>
                  </a:xfrm>
                </p:grpSpPr>
                <p:sp>
                  <p:nvSpPr>
                    <p:cNvPr id="23558" name="Rectangle 10">
                      <a:extLst>
                        <a:ext uri="{FF2B5EF4-FFF2-40B4-BE49-F238E27FC236}">
                          <a16:creationId xmlns:a16="http://schemas.microsoft.com/office/drawing/2014/main" id="{05B98383-CC73-BF82-4DB7-87AEAFD59A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59" name="Rectangle 11">
                      <a:extLst>
                        <a:ext uri="{FF2B5EF4-FFF2-40B4-BE49-F238E27FC236}">
                          <a16:creationId xmlns:a16="http://schemas.microsoft.com/office/drawing/2014/main" id="{B278C678-6FD4-E815-193A-C635DFB365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6CE832CD-F50B-B4A4-DCF6-0C9900EC3B8B}"/>
                      </a:ext>
                    </a:extLst>
                  </p:cNvPr>
                  <p:cNvGrpSpPr>
                    <a:grpSpLocks/>
                  </p:cNvGrpSpPr>
                  <p:nvPr/>
                </p:nvGrpSpPr>
                <p:grpSpPr bwMode="auto">
                  <a:xfrm>
                    <a:off x="5674" y="24"/>
                    <a:ext cx="86" cy="4296"/>
                    <a:chOff x="5616" y="-48"/>
                    <a:chExt cx="144" cy="4368"/>
                  </a:xfrm>
                </p:grpSpPr>
                <p:sp>
                  <p:nvSpPr>
                    <p:cNvPr id="23556" name="Rectangle 13">
                      <a:extLst>
                        <a:ext uri="{FF2B5EF4-FFF2-40B4-BE49-F238E27FC236}">
                          <a16:creationId xmlns:a16="http://schemas.microsoft.com/office/drawing/2014/main" id="{E5A0B25D-D90E-D00B-7B1F-E151577BE4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57" name="Rectangle 14">
                      <a:extLst>
                        <a:ext uri="{FF2B5EF4-FFF2-40B4-BE49-F238E27FC236}">
                          <a16:creationId xmlns:a16="http://schemas.microsoft.com/office/drawing/2014/main" id="{567AFA96-4214-73E1-E4E4-FCD25B601C7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26E233C8-F317-31DB-0FB8-2EE378197EDA}"/>
                      </a:ext>
                    </a:extLst>
                  </p:cNvPr>
                  <p:cNvGrpSpPr>
                    <a:grpSpLocks/>
                  </p:cNvGrpSpPr>
                  <p:nvPr/>
                </p:nvGrpSpPr>
                <p:grpSpPr bwMode="auto">
                  <a:xfrm>
                    <a:off x="144" y="0"/>
                    <a:ext cx="5616" cy="144"/>
                    <a:chOff x="96" y="-48"/>
                    <a:chExt cx="5520" cy="144"/>
                  </a:xfrm>
                </p:grpSpPr>
                <p:sp>
                  <p:nvSpPr>
                    <p:cNvPr id="23554" name="Rectangle 23553">
                      <a:extLst>
                        <a:ext uri="{FF2B5EF4-FFF2-40B4-BE49-F238E27FC236}">
                          <a16:creationId xmlns:a16="http://schemas.microsoft.com/office/drawing/2014/main" id="{145CA64A-8071-D319-461A-93548B03D3E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55" name="Rectangle 23554">
                      <a:extLst>
                        <a:ext uri="{FF2B5EF4-FFF2-40B4-BE49-F238E27FC236}">
                          <a16:creationId xmlns:a16="http://schemas.microsoft.com/office/drawing/2014/main" id="{B3E48B08-F770-E07C-240E-3BD4C053A00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14265398-5288-672D-AC32-6C2D5701C369}"/>
                      </a:ext>
                    </a:extLst>
                  </p:cNvPr>
                  <p:cNvGrpSpPr>
                    <a:grpSpLocks/>
                  </p:cNvGrpSpPr>
                  <p:nvPr/>
                </p:nvGrpSpPr>
                <p:grpSpPr bwMode="auto">
                  <a:xfrm>
                    <a:off x="144" y="4234"/>
                    <a:ext cx="5616" cy="86"/>
                    <a:chOff x="96" y="4176"/>
                    <a:chExt cx="5520" cy="144"/>
                  </a:xfrm>
                </p:grpSpPr>
                <p:sp>
                  <p:nvSpPr>
                    <p:cNvPr id="23552" name="Rectangle 23551">
                      <a:extLst>
                        <a:ext uri="{FF2B5EF4-FFF2-40B4-BE49-F238E27FC236}">
                          <a16:creationId xmlns:a16="http://schemas.microsoft.com/office/drawing/2014/main" id="{948EECD2-BFBF-DC21-7BE0-6B88FBB0B7B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53" name="Rectangle 23552">
                      <a:extLst>
                        <a:ext uri="{FF2B5EF4-FFF2-40B4-BE49-F238E27FC236}">
                          <a16:creationId xmlns:a16="http://schemas.microsoft.com/office/drawing/2014/main" id="{AC0EFEA6-76D5-8B8E-63E8-188EB2A27A5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36161CB4-D164-D2D2-2827-07B70BD6B7A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B79ADB0F-C2A1-37E9-C42D-E2B7704188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dissolve">
                                      <p:cBhvr>
                                        <p:cTn id="7" dur="500"/>
                                        <p:tgtEl>
                                          <p:spTgt spid="2662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626"/>
                                        </p:tgtEl>
                                        <p:attrNameLst>
                                          <p:attrName>style.visibility</p:attrName>
                                        </p:attrNameLst>
                                      </p:cBhvr>
                                      <p:to>
                                        <p:strVal val="visible"/>
                                      </p:to>
                                    </p:set>
                                    <p:anim calcmode="lin" valueType="num">
                                      <p:cBhvr additive="base">
                                        <p:cTn id="12" dur="500" fill="hold"/>
                                        <p:tgtEl>
                                          <p:spTgt spid="26626"/>
                                        </p:tgtEl>
                                        <p:attrNameLst>
                                          <p:attrName>ppt_x</p:attrName>
                                        </p:attrNameLst>
                                      </p:cBhvr>
                                      <p:tavLst>
                                        <p:tav tm="0">
                                          <p:val>
                                            <p:strVal val="#ppt_x"/>
                                          </p:val>
                                        </p:tav>
                                        <p:tav tm="100000">
                                          <p:val>
                                            <p:strVal val="#ppt_x"/>
                                          </p:val>
                                        </p:tav>
                                      </p:tavLst>
                                    </p:anim>
                                    <p:anim calcmode="lin" valueType="num">
                                      <p:cBhvr additive="base">
                                        <p:cTn id="13" dur="500" fill="hold"/>
                                        <p:tgtEl>
                                          <p:spTgt spid="266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6631"/>
                                        </p:tgtEl>
                                        <p:attrNameLst>
                                          <p:attrName>style.visibility</p:attrName>
                                        </p:attrNameLst>
                                      </p:cBhvr>
                                      <p:to>
                                        <p:strVal val="visible"/>
                                      </p:to>
                                    </p:set>
                                    <p:anim calcmode="lin" valueType="num">
                                      <p:cBhvr additive="base">
                                        <p:cTn id="24" dur="500" fill="hold"/>
                                        <p:tgtEl>
                                          <p:spTgt spid="26631"/>
                                        </p:tgtEl>
                                        <p:attrNameLst>
                                          <p:attrName>ppt_x</p:attrName>
                                        </p:attrNameLst>
                                      </p:cBhvr>
                                      <p:tavLst>
                                        <p:tav tm="0">
                                          <p:val>
                                            <p:strVal val="#ppt_x"/>
                                          </p:val>
                                        </p:tav>
                                        <p:tav tm="100000">
                                          <p:val>
                                            <p:strVal val="#ppt_x"/>
                                          </p:val>
                                        </p:tav>
                                      </p:tavLst>
                                    </p:anim>
                                    <p:anim calcmode="lin" valueType="num">
                                      <p:cBhvr additive="base">
                                        <p:cTn id="25" dur="500" fill="hold"/>
                                        <p:tgtEl>
                                          <p:spTgt spid="2663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6627"/>
                                        </p:tgtEl>
                                        <p:attrNameLst>
                                          <p:attrName>style.visibility</p:attrName>
                                        </p:attrNameLst>
                                      </p:cBhvr>
                                      <p:to>
                                        <p:strVal val="visible"/>
                                      </p:to>
                                    </p:set>
                                    <p:anim calcmode="lin" valueType="num">
                                      <p:cBhvr additive="base">
                                        <p:cTn id="36" dur="500" fill="hold"/>
                                        <p:tgtEl>
                                          <p:spTgt spid="26627"/>
                                        </p:tgtEl>
                                        <p:attrNameLst>
                                          <p:attrName>ppt_x</p:attrName>
                                        </p:attrNameLst>
                                      </p:cBhvr>
                                      <p:tavLst>
                                        <p:tav tm="0">
                                          <p:val>
                                            <p:strVal val="#ppt_x"/>
                                          </p:val>
                                        </p:tav>
                                        <p:tav tm="100000">
                                          <p:val>
                                            <p:strVal val="#ppt_x"/>
                                          </p:val>
                                        </p:tav>
                                      </p:tavLst>
                                    </p:anim>
                                    <p:anim calcmode="lin" valueType="num">
                                      <p:cBhvr additive="base">
                                        <p:cTn id="37" dur="500" fill="hold"/>
                                        <p:tgtEl>
                                          <p:spTgt spid="2662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6628"/>
                                        </p:tgtEl>
                                        <p:attrNameLst>
                                          <p:attrName>style.visibility</p:attrName>
                                        </p:attrNameLst>
                                      </p:cBhvr>
                                      <p:to>
                                        <p:strVal val="visible"/>
                                      </p:to>
                                    </p:set>
                                    <p:anim calcmode="lin" valueType="num">
                                      <p:cBhvr additive="base">
                                        <p:cTn id="42" dur="500" fill="hold"/>
                                        <p:tgtEl>
                                          <p:spTgt spid="26628"/>
                                        </p:tgtEl>
                                        <p:attrNameLst>
                                          <p:attrName>ppt_x</p:attrName>
                                        </p:attrNameLst>
                                      </p:cBhvr>
                                      <p:tavLst>
                                        <p:tav tm="0">
                                          <p:val>
                                            <p:strVal val="#ppt_x"/>
                                          </p:val>
                                        </p:tav>
                                        <p:tav tm="100000">
                                          <p:val>
                                            <p:strVal val="#ppt_x"/>
                                          </p:val>
                                        </p:tav>
                                      </p:tavLst>
                                    </p:anim>
                                    <p:anim calcmode="lin" valueType="num">
                                      <p:cBhvr additive="base">
                                        <p:cTn id="43" dur="500" fill="hold"/>
                                        <p:tgtEl>
                                          <p:spTgt spid="266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P spid="26626" grpId="0"/>
      <p:bldP spid="26627" grpId="0"/>
      <p:bldP spid="26628" grpId="0" animBg="1"/>
      <p:bldP spid="26631" grpId="0"/>
      <p:bldP spid="2"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30312AD-6704-C7A3-43D8-B0304EBC723D}"/>
              </a:ext>
            </a:extLst>
          </p:cNvPr>
          <p:cNvSpPr>
            <a:spLocks noGrp="1"/>
          </p:cNvSpPr>
          <p:nvPr>
            <p:ph idx="1"/>
          </p:nvPr>
        </p:nvSpPr>
        <p:spPr>
          <a:xfrm>
            <a:off x="0" y="4114800"/>
            <a:ext cx="8991600" cy="2438400"/>
          </a:xfrm>
        </p:spPr>
        <p:txBody>
          <a:bodyPr/>
          <a:lstStyle/>
          <a:p>
            <a:r>
              <a:rPr lang="en-US" altLang="en-US" sz="2400"/>
              <a:t>The control volume chosen for the analysis is enclosed by dashed lines.</a:t>
            </a:r>
          </a:p>
          <a:p>
            <a:r>
              <a:rPr lang="en-US" altLang="en-US" sz="2400"/>
              <a:t>This selection is not arbitrary but very clever.</a:t>
            </a:r>
          </a:p>
          <a:p>
            <a:r>
              <a:rPr lang="en-US" altLang="en-US" sz="2400"/>
              <a:t> Since velocity distributions are known only at the inlet and exit, it is imperative that the other two sides on the control volume be streamlines, where no mass or momentum crosses. </a:t>
            </a:r>
          </a:p>
        </p:txBody>
      </p:sp>
      <p:pic>
        <p:nvPicPr>
          <p:cNvPr id="50178" name="Picture 2">
            <a:extLst>
              <a:ext uri="{FF2B5EF4-FFF2-40B4-BE49-F238E27FC236}">
                <a16:creationId xmlns:a16="http://schemas.microsoft.com/office/drawing/2014/main" id="{4D23476F-7381-CDD6-2D30-175A53757A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533400"/>
            <a:ext cx="65516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7C0C269-7336-B3AF-73B6-8D209BA3FDA5}"/>
              </a:ext>
            </a:extLst>
          </p:cNvPr>
          <p:cNvSpPr>
            <a:spLocks noChangeArrowheads="1"/>
          </p:cNvSpPr>
          <p:nvPr/>
        </p:nvSpPr>
        <p:spPr bwMode="auto">
          <a:xfrm>
            <a:off x="2667000" y="838200"/>
            <a:ext cx="3276600" cy="2667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6" name="Rectangle 5">
            <a:extLst>
              <a:ext uri="{FF2B5EF4-FFF2-40B4-BE49-F238E27FC236}">
                <a16:creationId xmlns:a16="http://schemas.microsoft.com/office/drawing/2014/main" id="{14112261-4925-A853-98D7-C9179AC1EC66}"/>
              </a:ext>
            </a:extLst>
          </p:cNvPr>
          <p:cNvSpPr>
            <a:spLocks noChangeArrowheads="1"/>
          </p:cNvSpPr>
          <p:nvPr/>
        </p:nvSpPr>
        <p:spPr bwMode="auto">
          <a:xfrm>
            <a:off x="5952331" y="1124457"/>
            <a:ext cx="1143000" cy="2380743"/>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nvGrpSpPr>
          <p:cNvPr id="2" name="Group 1">
            <a:extLst>
              <a:ext uri="{FF2B5EF4-FFF2-40B4-BE49-F238E27FC236}">
                <a16:creationId xmlns:a16="http://schemas.microsoft.com/office/drawing/2014/main" id="{C2616DB5-7539-E157-F61A-9EF0432251A0}"/>
              </a:ext>
            </a:extLst>
          </p:cNvPr>
          <p:cNvGrpSpPr/>
          <p:nvPr/>
        </p:nvGrpSpPr>
        <p:grpSpPr>
          <a:xfrm>
            <a:off x="0" y="0"/>
            <a:ext cx="9144000" cy="6858000"/>
            <a:chOff x="0" y="0"/>
            <a:chExt cx="9144000" cy="6858000"/>
          </a:xfrm>
        </p:grpSpPr>
        <p:pic>
          <p:nvPicPr>
            <p:cNvPr id="3" name="Picture 2" descr="Logo usage Guidelines">
              <a:extLst>
                <a:ext uri="{FF2B5EF4-FFF2-40B4-BE49-F238E27FC236}">
                  <a16:creationId xmlns:a16="http://schemas.microsoft.com/office/drawing/2014/main" id="{CD3B43F9-4D46-64E6-E336-E35771B312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F43D66E-9F21-6D6B-5AF4-8C793CFBDACE}"/>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D762AB80-4D95-1BCC-8170-D0EB8BB40D76}"/>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98ECBEED-1B43-1F3D-5894-4C9A307480B7}"/>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A061CEB0-21E3-6D2E-F2BE-0E8635E8DEF9}"/>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77F66330-4268-FEB0-C113-06DA8BEAAF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CB2597DF-B485-07C7-2AC2-DCE78BB9B3F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D75ECC9-C543-AE60-3BC9-B31C2197C38F}"/>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6BFD801B-B816-5F5C-C010-6FF6C3D61E6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DDBC7FAB-3BBC-23F1-3735-784569E68EE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0EF3CDF9-4B94-8252-BBD4-4EC92C7A110E}"/>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7C487D74-CD9B-F768-63EF-2C2AC2667D4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E50457FA-CAE8-F7FF-008E-9E6B908CD01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6073933F-24C9-3FF1-8617-C48BBD669966}"/>
                      </a:ext>
                    </a:extLst>
                  </p:cNvPr>
                  <p:cNvGrpSpPr>
                    <a:grpSpLocks/>
                  </p:cNvGrpSpPr>
                  <p:nvPr/>
                </p:nvGrpSpPr>
                <p:grpSpPr bwMode="auto">
                  <a:xfrm>
                    <a:off x="144" y="4234"/>
                    <a:ext cx="5616" cy="86"/>
                    <a:chOff x="96" y="4176"/>
                    <a:chExt cx="5520" cy="144"/>
                  </a:xfrm>
                </p:grpSpPr>
                <p:sp>
                  <p:nvSpPr>
                    <p:cNvPr id="16" name="Rectangle 15">
                      <a:extLst>
                        <a:ext uri="{FF2B5EF4-FFF2-40B4-BE49-F238E27FC236}">
                          <a16:creationId xmlns:a16="http://schemas.microsoft.com/office/drawing/2014/main" id="{71385EEE-694D-DCED-C23F-946934177C3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997E33B-D6B9-B9BD-825C-A358035DC07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C4943699-15FA-225B-D5C2-54FD553A77DE}"/>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178AAB72-8EB4-5C53-2559-4FECAFA1D7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7174" name="Title 3">
            <a:extLst>
              <a:ext uri="{FF2B5EF4-FFF2-40B4-BE49-F238E27FC236}">
                <a16:creationId xmlns:a16="http://schemas.microsoft.com/office/drawing/2014/main" id="{3B646CC0-1284-A6D2-6F60-4E57B42553F1}"/>
              </a:ext>
            </a:extLst>
          </p:cNvPr>
          <p:cNvSpPr>
            <a:spLocks noGrp="1"/>
          </p:cNvSpPr>
          <p:nvPr>
            <p:ph type="title"/>
          </p:nvPr>
        </p:nvSpPr>
        <p:spPr>
          <a:xfrm>
            <a:off x="2071141" y="289560"/>
            <a:ext cx="5334000" cy="743457"/>
          </a:xfrm>
        </p:spPr>
        <p:txBody>
          <a:bodyPr/>
          <a:lstStyle/>
          <a:p>
            <a:r>
              <a:rPr lang="en-US" sz="2800" dirty="0" err="1">
                <a:solidFill>
                  <a:srgbClr val="292526"/>
                </a:solidFill>
                <a:latin typeface="TimesLTStd-Roman"/>
              </a:rPr>
              <a:t>Pohlhausen’s</a:t>
            </a:r>
            <a:r>
              <a:rPr lang="en-US" sz="2800" dirty="0">
                <a:solidFill>
                  <a:srgbClr val="292526"/>
                </a:solidFill>
                <a:latin typeface="TimesLTStd-Roman"/>
              </a:rPr>
              <a:t> </a:t>
            </a:r>
            <a:r>
              <a:rPr lang="en-US" altLang="en-US" sz="2800" dirty="0"/>
              <a:t>Integral View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dissolve">
                                      <p:cBhvr>
                                        <p:cTn id="7" dur="500"/>
                                        <p:tgtEl>
                                          <p:spTgt spid="501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grpId="0"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grpId="0" nodeType="clickEffect">
                                  <p:stCondLst>
                                    <p:cond delay="0"/>
                                  </p:stCondLst>
                                  <p:childTnLst>
                                    <p:animEffect transition="out" filter="dissolv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dissolve">
                                      <p:cBhvr>
                                        <p:cTn id="22" dur="500"/>
                                        <p:tgtEl>
                                          <p:spTgt spid="8">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dissolve">
                                      <p:cBhvr>
                                        <p:cTn id="27" dur="500"/>
                                        <p:tgtEl>
                                          <p:spTgt spid="8">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dissolve">
                                      <p:cBhvr>
                                        <p:cTn id="3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1AB47D80-8B2F-A132-153A-298D7FCF38B8}"/>
              </a:ext>
            </a:extLst>
          </p:cNvPr>
          <p:cNvSpPr>
            <a:spLocks noGrp="1"/>
          </p:cNvSpPr>
          <p:nvPr>
            <p:ph type="title"/>
          </p:nvPr>
        </p:nvSpPr>
        <p:spPr>
          <a:xfrm>
            <a:off x="914400" y="228600"/>
            <a:ext cx="7772400" cy="1143000"/>
          </a:xfrm>
        </p:spPr>
        <p:txBody>
          <a:bodyPr/>
          <a:lstStyle/>
          <a:p>
            <a:r>
              <a:rPr lang="en-US" altLang="en-US" sz="2800"/>
              <a:t>Impermeable Streamlines of A BL</a:t>
            </a:r>
          </a:p>
        </p:txBody>
      </p:sp>
      <p:sp>
        <p:nvSpPr>
          <p:cNvPr id="3" name="Content Placeholder 2">
            <a:extLst>
              <a:ext uri="{FF2B5EF4-FFF2-40B4-BE49-F238E27FC236}">
                <a16:creationId xmlns:a16="http://schemas.microsoft.com/office/drawing/2014/main" id="{3D449FEE-2373-F062-A76E-C0A7CB4287EA}"/>
              </a:ext>
            </a:extLst>
          </p:cNvPr>
          <p:cNvSpPr>
            <a:spLocks noGrp="1"/>
          </p:cNvSpPr>
          <p:nvPr>
            <p:ph idx="1"/>
          </p:nvPr>
        </p:nvSpPr>
        <p:spPr>
          <a:xfrm>
            <a:off x="762000" y="1524000"/>
            <a:ext cx="7772400" cy="1600200"/>
          </a:xfrm>
        </p:spPr>
        <p:txBody>
          <a:bodyPr/>
          <a:lstStyle/>
          <a:p>
            <a:r>
              <a:rPr lang="en-US" altLang="en-US" sz="2400"/>
              <a:t>The lower side should be the wall itself; hence the drag force will be exposed. </a:t>
            </a:r>
          </a:p>
          <a:p>
            <a:r>
              <a:rPr lang="en-US" altLang="en-US" sz="2400"/>
              <a:t>The upper side should be a streamline outside the shear layer, so that the viscous drag is zero along this line.</a:t>
            </a:r>
          </a:p>
          <a:p>
            <a:endParaRPr lang="en-US" altLang="en-US" sz="2400"/>
          </a:p>
        </p:txBody>
      </p:sp>
      <p:pic>
        <p:nvPicPr>
          <p:cNvPr id="22532" name="Picture 2">
            <a:extLst>
              <a:ext uri="{FF2B5EF4-FFF2-40B4-BE49-F238E27FC236}">
                <a16:creationId xmlns:a16="http://schemas.microsoft.com/office/drawing/2014/main" id="{17C7CA77-F236-ACF6-D492-548BF1DCA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124200"/>
            <a:ext cx="65516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26E29393-0368-A5B0-E2B2-33D208EDA2DA}"/>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A029AFA8-E351-8CB4-B404-E1987772F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58A5CA5D-B418-48FB-1295-78B51578F68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555436E-542E-2130-0B50-E4912783F8B5}"/>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3DC6F307-B18E-762A-50EE-ED0F9D634FC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4F1CB59-2C3E-0551-AED2-AE2936A9F51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D02314F-3CE7-E075-607F-8AC087AD57A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199D99A-D751-6735-C65F-219D4F0FD7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743A5436-5B57-E8D7-984F-CB17A064197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75B2E24-E6FD-576C-49C1-88FB4A64D8C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E3777B5-B626-70AB-330B-A0C2CE9F30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56804862-02BC-AF1D-3003-706274B67D33}"/>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C1F98A7F-29D4-976A-1ACE-1D8B048B545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307EA14-EF07-B649-B2FC-5955B41E81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919AA669-C0AF-37DB-3E1C-7D677DECB455}"/>
                      </a:ext>
                    </a:extLst>
                  </p:cNvPr>
                  <p:cNvGrpSpPr>
                    <a:grpSpLocks/>
                  </p:cNvGrpSpPr>
                  <p:nvPr/>
                </p:nvGrpSpPr>
                <p:grpSpPr bwMode="auto">
                  <a:xfrm>
                    <a:off x="144" y="4234"/>
                    <a:ext cx="5616" cy="86"/>
                    <a:chOff x="96" y="4176"/>
                    <a:chExt cx="5520" cy="144"/>
                  </a:xfrm>
                </p:grpSpPr>
                <p:sp>
                  <p:nvSpPr>
                    <p:cNvPr id="14" name="Rectangle 13">
                      <a:extLst>
                        <a:ext uri="{FF2B5EF4-FFF2-40B4-BE49-F238E27FC236}">
                          <a16:creationId xmlns:a16="http://schemas.microsoft.com/office/drawing/2014/main" id="{5CB95F08-8FA8-2D28-2771-5089CAB9B8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B5751718-2D11-80B3-D71A-22CD0C985E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6B30BA2-6EA0-9EF3-5866-5D6152157BF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F74ABEC-8229-E7A8-F12D-7E8262EA5B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Title 1">
            <a:extLst>
              <a:ext uri="{FF2B5EF4-FFF2-40B4-BE49-F238E27FC236}">
                <a16:creationId xmlns:a16="http://schemas.microsoft.com/office/drawing/2014/main" id="{9DBC1C5C-2C54-5492-B06F-FA103B0802DB}"/>
              </a:ext>
            </a:extLst>
          </p:cNvPr>
          <p:cNvSpPr>
            <a:spLocks noGrp="1"/>
          </p:cNvSpPr>
          <p:nvPr>
            <p:ph type="title"/>
          </p:nvPr>
        </p:nvSpPr>
        <p:spPr>
          <a:xfrm>
            <a:off x="728662" y="133140"/>
            <a:ext cx="7772400" cy="1143000"/>
          </a:xfrm>
        </p:spPr>
        <p:txBody>
          <a:bodyPr/>
          <a:lstStyle/>
          <a:p>
            <a:r>
              <a:rPr lang="en-US" altLang="en-US" sz="2800" dirty="0"/>
              <a:t>Integral View of A FPBL</a:t>
            </a:r>
          </a:p>
        </p:txBody>
      </p:sp>
      <p:sp>
        <p:nvSpPr>
          <p:cNvPr id="5" name="Content Placeholder 2">
            <a:extLst>
              <a:ext uri="{FF2B5EF4-FFF2-40B4-BE49-F238E27FC236}">
                <a16:creationId xmlns:a16="http://schemas.microsoft.com/office/drawing/2014/main" id="{0E9A9421-E029-D748-DBED-6D72AA2967DB}"/>
              </a:ext>
            </a:extLst>
          </p:cNvPr>
          <p:cNvSpPr txBox="1">
            <a:spLocks/>
          </p:cNvSpPr>
          <p:nvPr/>
        </p:nvSpPr>
        <p:spPr bwMode="auto">
          <a:xfrm>
            <a:off x="52476" y="2149476"/>
            <a:ext cx="9039048" cy="807243"/>
          </a:xfrm>
          <a:prstGeom prst="rect">
            <a:avLst/>
          </a:prstGeom>
          <a:noFill/>
          <a:ln w="9525">
            <a:noFill/>
            <a:miter lim="800000"/>
            <a:headEnd/>
            <a:tailEnd/>
          </a:ln>
        </p:spPr>
        <p:txBody>
          <a:bodyPr/>
          <a:lstStyle/>
          <a:p>
            <a:pPr marL="342900" indent="-342900">
              <a:spcBef>
                <a:spcPct val="20000"/>
              </a:spcBef>
              <a:buFontTx/>
              <a:buChar char="•"/>
              <a:defRPr/>
            </a:pPr>
            <a:r>
              <a:rPr lang="en-US" kern="0" dirty="0">
                <a:latin typeface="+mn-lt"/>
              </a:rPr>
              <a:t>Integral Method: Integrate the momentum equation along y-direction:</a:t>
            </a:r>
          </a:p>
        </p:txBody>
      </p:sp>
      <mc:AlternateContent xmlns:mc="http://schemas.openxmlformats.org/markup-compatibility/2006" xmlns:a14="http://schemas.microsoft.com/office/drawing/2010/main">
        <mc:Choice Requires="a14">
          <p:sp>
            <p:nvSpPr>
              <p:cNvPr id="8210" name="Object 2">
                <a:extLst>
                  <a:ext uri="{FF2B5EF4-FFF2-40B4-BE49-F238E27FC236}">
                    <a16:creationId xmlns:a16="http://schemas.microsoft.com/office/drawing/2014/main" id="{596E9C62-946F-24CE-D9A8-0D182D2B9025}"/>
                  </a:ext>
                </a:extLst>
              </p:cNvPr>
              <p:cNvSpPr txBox="1"/>
              <p:nvPr/>
            </p:nvSpPr>
            <p:spPr bwMode="auto">
              <a:xfrm>
                <a:off x="2792412" y="2831887"/>
                <a:ext cx="4448175" cy="1003300"/>
              </a:xfrm>
              <a:prstGeom prst="rect">
                <a:avLst/>
              </a:prstGeom>
              <a:noFill/>
              <a:ln w="25400" algn="ctr">
                <a:solidFill>
                  <a:schemeClr val="bg1"/>
                </a:solidFill>
                <a:miter lim="800000"/>
                <a:headEnd/>
                <a:tailEnd/>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𝜌</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r>
                            <a:rPr lang="en-US" i="1">
                              <a:solidFill>
                                <a:srgbClr val="000000"/>
                              </a:solidFill>
                              <a:latin typeface="Cambria Math" panose="02040503050406030204" pitchFamily="18" charset="0"/>
                            </a:rPr>
                            <m:t>𝑑𝑦</m:t>
                          </m:r>
                        </m:e>
                      </m:nary>
                      <m:r>
                        <a:rPr lang="en-US" i="1">
                          <a:solidFill>
                            <a:srgbClr val="000000"/>
                          </a:solidFill>
                          <a:latin typeface="Cambria Math" panose="02040503050406030204" pitchFamily="18" charset="0"/>
                        </a:rPr>
                        <m:t>=</m:t>
                      </m:r>
                      <m:nary>
                        <m:naryP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r>
                            <a:rPr lang="en-US" i="1">
                              <a:solidFill>
                                <a:srgbClr val="000000"/>
                              </a:solidFill>
                              <a:latin typeface="Cambria Math" panose="02040503050406030204" pitchFamily="18" charset="0"/>
                            </a:rPr>
                            <m:t>𝜇</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e>
                      </m:nary>
                      <m:r>
                        <a:rPr lang="en-US" i="1">
                          <a:solidFill>
                            <a:srgbClr val="000000"/>
                          </a:solidFill>
                          <a:latin typeface="Cambria Math" panose="02040503050406030204" pitchFamily="18" charset="0"/>
                        </a:rPr>
                        <m:t>𝑑𝑦</m:t>
                      </m:r>
                    </m:oMath>
                  </m:oMathPara>
                </a14:m>
                <a:endParaRPr lang="en-US" dirty="0"/>
              </a:p>
            </p:txBody>
          </p:sp>
        </mc:Choice>
        <mc:Fallback xmlns="">
          <p:sp>
            <p:nvSpPr>
              <p:cNvPr id="8210" name="Object 2">
                <a:extLst>
                  <a:ext uri="{FF2B5EF4-FFF2-40B4-BE49-F238E27FC236}">
                    <a16:creationId xmlns:a16="http://schemas.microsoft.com/office/drawing/2014/main" id="{596E9C62-946F-24CE-D9A8-0D182D2B9025}"/>
                  </a:ext>
                </a:extLst>
              </p:cNvPr>
              <p:cNvSpPr txBox="1">
                <a:spLocks noRot="1" noChangeAspect="1" noMove="1" noResize="1" noEditPoints="1" noAdjustHandles="1" noChangeArrowheads="1" noChangeShapeType="1" noTextEdit="1"/>
              </p:cNvSpPr>
              <p:nvPr/>
            </p:nvSpPr>
            <p:spPr bwMode="auto">
              <a:xfrm>
                <a:off x="2792412" y="2831887"/>
                <a:ext cx="4448175" cy="1003300"/>
              </a:xfrm>
              <a:prstGeom prst="rect">
                <a:avLst/>
              </a:prstGeom>
              <a:blipFill>
                <a:blip r:embed="rId2"/>
                <a:stretch>
                  <a:fillRect/>
                </a:stretch>
              </a:blipFill>
              <a:ln w="25400" algn="ctr">
                <a:solidFill>
                  <a:schemeClr val="bg1"/>
                </a:solidFill>
                <a:miter lim="800000"/>
                <a:headEnd/>
                <a:tailEnd/>
              </a:ln>
              <a:effectLst/>
            </p:spPr>
            <p:txBody>
              <a:bodyPr/>
              <a:lstStyle/>
              <a:p>
                <a:r>
                  <a:rPr lang="en-US">
                    <a:noFill/>
                  </a:rPr>
                  <a:t> </a:t>
                </a:r>
              </a:p>
            </p:txBody>
          </p:sp>
        </mc:Fallback>
      </mc:AlternateContent>
      <p:graphicFrame>
        <p:nvGraphicFramePr>
          <p:cNvPr id="2" name="Object 2">
            <a:extLst>
              <a:ext uri="{FF2B5EF4-FFF2-40B4-BE49-F238E27FC236}">
                <a16:creationId xmlns:a16="http://schemas.microsoft.com/office/drawing/2014/main" id="{2FFB3174-D5DE-32C0-3426-22E549F9F9A9}"/>
              </a:ext>
            </a:extLst>
          </p:cNvPr>
          <p:cNvGraphicFramePr>
            <a:graphicFrameLocks noChangeAspect="1"/>
          </p:cNvGraphicFramePr>
          <p:nvPr/>
        </p:nvGraphicFramePr>
        <p:xfrm>
          <a:off x="685800" y="1219200"/>
          <a:ext cx="4011613" cy="793750"/>
        </p:xfrm>
        <a:graphic>
          <a:graphicData uri="http://schemas.openxmlformats.org/presentationml/2006/ole">
            <mc:AlternateContent xmlns:mc="http://schemas.openxmlformats.org/markup-compatibility/2006">
              <mc:Choice xmlns:v="urn:schemas-microsoft-com:vml" Requires="v">
                <p:oleObj name="Equation" r:id="rId3" imgW="2247840" imgH="444240" progId="Equation.3">
                  <p:embed/>
                </p:oleObj>
              </mc:Choice>
              <mc:Fallback>
                <p:oleObj name="Equation" r:id="rId3" imgW="2247840" imgH="444240" progId="Equation.3">
                  <p:embed/>
                  <p:pic>
                    <p:nvPicPr>
                      <p:cNvPr id="2" name="Object 2">
                        <a:extLst>
                          <a:ext uri="{FF2B5EF4-FFF2-40B4-BE49-F238E27FC236}">
                            <a16:creationId xmlns:a16="http://schemas.microsoft.com/office/drawing/2014/main" id="{2FFB3174-D5DE-32C0-3426-22E549F9F9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219200"/>
                        <a:ext cx="4011613" cy="793750"/>
                      </a:xfrm>
                      <a:prstGeom prst="rect">
                        <a:avLst/>
                      </a:prstGeom>
                      <a:noFill/>
                      <a:ln w="25400" algn="ctr">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1" name="Object 3">
            <a:extLst>
              <a:ext uri="{FF2B5EF4-FFF2-40B4-BE49-F238E27FC236}">
                <a16:creationId xmlns:a16="http://schemas.microsoft.com/office/drawing/2014/main" id="{B1DE194B-689E-5ABD-762E-454C733CBF7F}"/>
              </a:ext>
            </a:extLst>
          </p:cNvPr>
          <p:cNvGraphicFramePr>
            <a:graphicFrameLocks noChangeAspect="1"/>
          </p:cNvGraphicFramePr>
          <p:nvPr/>
        </p:nvGraphicFramePr>
        <p:xfrm>
          <a:off x="5016500" y="1371600"/>
          <a:ext cx="4127500" cy="511175"/>
        </p:xfrm>
        <a:graphic>
          <a:graphicData uri="http://schemas.openxmlformats.org/presentationml/2006/ole">
            <mc:AlternateContent xmlns:mc="http://schemas.openxmlformats.org/markup-compatibility/2006">
              <mc:Choice xmlns:v="urn:schemas-microsoft-com:vml" Requires="v">
                <p:oleObj name="Equation" r:id="rId5" imgW="2247840" imgH="279360" progId="Equation.3">
                  <p:embed/>
                </p:oleObj>
              </mc:Choice>
              <mc:Fallback>
                <p:oleObj name="Equation" r:id="rId5" imgW="2247840" imgH="279360" progId="Equation.3">
                  <p:embed/>
                  <p:pic>
                    <p:nvPicPr>
                      <p:cNvPr id="8211" name="Object 3">
                        <a:extLst>
                          <a:ext uri="{FF2B5EF4-FFF2-40B4-BE49-F238E27FC236}">
                            <a16:creationId xmlns:a16="http://schemas.microsoft.com/office/drawing/2014/main" id="{B1DE194B-689E-5ABD-762E-454C733CBF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6500" y="1371600"/>
                        <a:ext cx="4127500" cy="511175"/>
                      </a:xfrm>
                      <a:prstGeom prst="rect">
                        <a:avLst/>
                      </a:prstGeom>
                      <a:noFill/>
                      <a:ln w="25400">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 name="Object 2">
                <a:extLst>
                  <a:ext uri="{FF2B5EF4-FFF2-40B4-BE49-F238E27FC236}">
                    <a16:creationId xmlns:a16="http://schemas.microsoft.com/office/drawing/2014/main" id="{431E454F-81D2-14CB-DEAD-FF4EEEC49D6D}"/>
                  </a:ext>
                </a:extLst>
              </p:cNvPr>
              <p:cNvSpPr txBox="1"/>
              <p:nvPr/>
            </p:nvSpPr>
            <p:spPr bwMode="auto">
              <a:xfrm>
                <a:off x="838200" y="4068762"/>
                <a:ext cx="3429000" cy="1036638"/>
              </a:xfrm>
              <a:prstGeom prst="rect">
                <a:avLst/>
              </a:prstGeom>
              <a:noFill/>
              <a:ln w="25400" algn="ctr">
                <a:solidFill>
                  <a:schemeClr val="bg1"/>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nary>
                        <m:naryP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r>
                            <a:rPr lang="en-US" i="1">
                              <a:solidFill>
                                <a:srgbClr val="000000"/>
                              </a:solidFill>
                              <a:latin typeface="Cambria Math" panose="02040503050406030204" pitchFamily="18" charset="0"/>
                            </a:rPr>
                            <m:t>𝜇</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e>
                      </m:nary>
                      <m:r>
                        <a:rPr lang="en-US" i="1">
                          <a:solidFill>
                            <a:srgbClr val="000000"/>
                          </a:solidFill>
                          <a:latin typeface="Cambria Math" panose="02040503050406030204" pitchFamily="18" charset="0"/>
                        </a:rPr>
                        <m:t>𝑑𝑦</m:t>
                      </m:r>
                      <m:r>
                        <a:rPr lang="en-US" i="1">
                          <a:solidFill>
                            <a:srgbClr val="000000"/>
                          </a:solidFill>
                          <a:latin typeface="Cambria Math" panose="02040503050406030204" pitchFamily="18" charset="0"/>
                        </a:rPr>
                        <m:t>=</m:t>
                      </m:r>
                      <m:nary>
                        <m:naryP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𝜕𝜏</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nary>
                      <m:r>
                        <a:rPr lang="en-US" i="1">
                          <a:solidFill>
                            <a:srgbClr val="000000"/>
                          </a:solidFill>
                          <a:latin typeface="Cambria Math" panose="02040503050406030204" pitchFamily="18" charset="0"/>
                        </a:rPr>
                        <m:t>𝑑𝑦</m:t>
                      </m:r>
                    </m:oMath>
                  </m:oMathPara>
                </a14:m>
                <a:endParaRPr lang="en-US" dirty="0"/>
              </a:p>
            </p:txBody>
          </p:sp>
        </mc:Choice>
        <mc:Fallback xmlns="">
          <p:sp>
            <p:nvSpPr>
              <p:cNvPr id="3" name="Object 2">
                <a:extLst>
                  <a:ext uri="{FF2B5EF4-FFF2-40B4-BE49-F238E27FC236}">
                    <a16:creationId xmlns:a16="http://schemas.microsoft.com/office/drawing/2014/main" id="{431E454F-81D2-14CB-DEAD-FF4EEEC49D6D}"/>
                  </a:ext>
                </a:extLst>
              </p:cNvPr>
              <p:cNvSpPr txBox="1">
                <a:spLocks noRot="1" noChangeAspect="1" noMove="1" noResize="1" noEditPoints="1" noAdjustHandles="1" noChangeArrowheads="1" noChangeShapeType="1" noTextEdit="1"/>
              </p:cNvSpPr>
              <p:nvPr/>
            </p:nvSpPr>
            <p:spPr bwMode="auto">
              <a:xfrm>
                <a:off x="838200" y="4068762"/>
                <a:ext cx="3429000" cy="1036638"/>
              </a:xfrm>
              <a:prstGeom prst="rect">
                <a:avLst/>
              </a:prstGeom>
              <a:blipFill>
                <a:blip r:embed="rId7"/>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E1AA8078-0FC8-356A-87BC-CB1FDD2481CA}"/>
                  </a:ext>
                </a:extLst>
              </p:cNvPr>
              <p:cNvSpPr txBox="1"/>
              <p:nvPr/>
            </p:nvSpPr>
            <p:spPr bwMode="auto">
              <a:xfrm>
                <a:off x="4724400" y="4068762"/>
                <a:ext cx="2819400" cy="976313"/>
              </a:xfrm>
              <a:prstGeom prst="rect">
                <a:avLst/>
              </a:prstGeom>
              <a:noFill/>
              <a:ln w="25400" algn="ctr">
                <a:solidFill>
                  <a:schemeClr val="bg1"/>
                </a:solidFill>
                <a:miter lim="800000"/>
                <a:headEnd/>
                <a:tailEnd/>
              </a:ln>
              <a:effectLst/>
            </p:spPr>
            <p:txBody>
              <a:bodyPr>
                <a:normAutofit fontScale="92500"/>
              </a:bodyPr>
              <a:lstStyle/>
              <a:p>
                <a:pPr/>
                <a14:m>
                  <m:oMathPara xmlns:m="http://schemas.openxmlformats.org/officeDocument/2006/math">
                    <m:oMathParaPr>
                      <m:jc m:val="left"/>
                    </m:oMathParaPr>
                    <m:oMath xmlns:m="http://schemas.openxmlformats.org/officeDocument/2006/math">
                      <m:nary>
                        <m:naryP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𝜕𝜏</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nary>
                      <m:r>
                        <a:rPr lang="en-US" i="1">
                          <a:solidFill>
                            <a:srgbClr val="000000"/>
                          </a:solidFill>
                          <a:latin typeface="Cambria Math" panose="02040503050406030204" pitchFamily="18" charset="0"/>
                        </a:rPr>
                        <m:t>𝑑𝑦</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oMath>
                  </m:oMathPara>
                </a14:m>
                <a:endParaRPr lang="en-US" dirty="0"/>
              </a:p>
            </p:txBody>
          </p:sp>
        </mc:Choice>
        <mc:Fallback xmlns="">
          <p:sp>
            <p:nvSpPr>
              <p:cNvPr id="4" name="Object 2">
                <a:extLst>
                  <a:ext uri="{FF2B5EF4-FFF2-40B4-BE49-F238E27FC236}">
                    <a16:creationId xmlns:a16="http://schemas.microsoft.com/office/drawing/2014/main" id="{E1AA8078-0FC8-356A-87BC-CB1FDD2481CA}"/>
                  </a:ext>
                </a:extLst>
              </p:cNvPr>
              <p:cNvSpPr txBox="1">
                <a:spLocks noRot="1" noChangeAspect="1" noMove="1" noResize="1" noEditPoints="1" noAdjustHandles="1" noChangeArrowheads="1" noChangeShapeType="1" noTextEdit="1"/>
              </p:cNvSpPr>
              <p:nvPr/>
            </p:nvSpPr>
            <p:spPr bwMode="auto">
              <a:xfrm>
                <a:off x="4724400" y="4068762"/>
                <a:ext cx="2819400" cy="976313"/>
              </a:xfrm>
              <a:prstGeom prst="rect">
                <a:avLst/>
              </a:prstGeom>
              <a:blipFill>
                <a:blip r:embed="rId8"/>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bject 2">
                <a:extLst>
                  <a:ext uri="{FF2B5EF4-FFF2-40B4-BE49-F238E27FC236}">
                    <a16:creationId xmlns:a16="http://schemas.microsoft.com/office/drawing/2014/main" id="{A8625722-1517-2AB0-61D9-5B2AB1A33ED5}"/>
                  </a:ext>
                </a:extLst>
              </p:cNvPr>
              <p:cNvSpPr txBox="1"/>
              <p:nvPr/>
            </p:nvSpPr>
            <p:spPr bwMode="auto">
              <a:xfrm>
                <a:off x="2691606" y="5304632"/>
                <a:ext cx="3522663" cy="1003300"/>
              </a:xfrm>
              <a:prstGeom prst="rect">
                <a:avLst/>
              </a:prstGeom>
              <a:noFill/>
              <a:ln w="25400" algn="ctr">
                <a:solidFill>
                  <a:schemeClr val="bg1"/>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nary>
                        <m:naryPr>
                          <m:limLoc m:val="undOv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r>
                            <a:rPr lang="en-US" i="1">
                              <a:solidFill>
                                <a:srgbClr val="000000"/>
                              </a:solidFill>
                              <a:latin typeface="Cambria Math" panose="02040503050406030204" pitchFamily="18" charset="0"/>
                            </a:rPr>
                            <m:t>𝑑𝑦</m:t>
                          </m:r>
                        </m:e>
                      </m:nary>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num>
                        <m:den>
                          <m:r>
                            <a:rPr lang="en-US" i="1">
                              <a:solidFill>
                                <a:srgbClr val="000000"/>
                              </a:solidFill>
                              <a:latin typeface="Cambria Math" panose="02040503050406030204" pitchFamily="18" charset="0"/>
                            </a:rPr>
                            <m:t>𝜌</m:t>
                          </m:r>
                        </m:den>
                      </m:f>
                    </m:oMath>
                  </m:oMathPara>
                </a14:m>
                <a:endParaRPr lang="en-US" dirty="0"/>
              </a:p>
            </p:txBody>
          </p:sp>
        </mc:Choice>
        <mc:Fallback xmlns="">
          <p:sp>
            <p:nvSpPr>
              <p:cNvPr id="7" name="Object 2">
                <a:extLst>
                  <a:ext uri="{FF2B5EF4-FFF2-40B4-BE49-F238E27FC236}">
                    <a16:creationId xmlns:a16="http://schemas.microsoft.com/office/drawing/2014/main" id="{A8625722-1517-2AB0-61D9-5B2AB1A33ED5}"/>
                  </a:ext>
                </a:extLst>
              </p:cNvPr>
              <p:cNvSpPr txBox="1">
                <a:spLocks noRot="1" noChangeAspect="1" noMove="1" noResize="1" noEditPoints="1" noAdjustHandles="1" noChangeArrowheads="1" noChangeShapeType="1" noTextEdit="1"/>
              </p:cNvSpPr>
              <p:nvPr/>
            </p:nvSpPr>
            <p:spPr bwMode="auto">
              <a:xfrm>
                <a:off x="2691606" y="5304632"/>
                <a:ext cx="3522663" cy="1003300"/>
              </a:xfrm>
              <a:prstGeom prst="rect">
                <a:avLst/>
              </a:prstGeom>
              <a:blipFill>
                <a:blip r:embed="rId9"/>
                <a:stretch>
                  <a:fillRect/>
                </a:stretch>
              </a:blipFill>
              <a:ln w="25400" algn="ctr">
                <a:solidFill>
                  <a:schemeClr val="bg1"/>
                </a:solidFill>
                <a:miter lim="800000"/>
                <a:headEnd/>
                <a:tailEnd/>
              </a:ln>
              <a:effectLst/>
            </p:spPr>
            <p:txBody>
              <a:bodyPr/>
              <a:lstStyle/>
              <a:p>
                <a:r>
                  <a:rPr lang="en-US">
                    <a:noFill/>
                  </a:rPr>
                  <a:t> </a:t>
                </a:r>
              </a:p>
            </p:txBody>
          </p:sp>
        </mc:Fallback>
      </mc:AlternateContent>
      <p:grpSp>
        <p:nvGrpSpPr>
          <p:cNvPr id="6" name="Group 5">
            <a:extLst>
              <a:ext uri="{FF2B5EF4-FFF2-40B4-BE49-F238E27FC236}">
                <a16:creationId xmlns:a16="http://schemas.microsoft.com/office/drawing/2014/main" id="{65CCE642-B9D5-2C6B-A155-4528CADD1DAB}"/>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6AB0BA73-01B0-E05B-581A-9375748DECF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74387E30-1215-5126-6A5B-54DDF56A5F58}"/>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0D9677DE-FC42-9C0E-23EF-8140FD240CBB}"/>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AA968864-5481-4B94-B39D-C93067C45A69}"/>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58B3852C-D487-EA51-AD77-CBA96ABA5721}"/>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F59D03B8-585E-378E-C0ED-B485458A1B8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0A2B8E79-3A41-0185-FB3A-312B9AB7A9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77C14C1A-49D8-F1B6-3FC3-1BAA6595DB84}"/>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B8191477-3AD7-F6BA-7F33-77E535D3759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3C5E5266-3289-2C37-5026-BDE8ADCFEF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E41DBAF6-1C5B-04F2-12AA-0799376D5297}"/>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900AD0A8-A37C-2695-BF24-D05057B8D8B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A88A4D30-2565-C769-418B-6C23F51904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AAAD628D-F20A-D468-422B-70BACBFFDCAB}"/>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C3213134-D894-2C76-C36B-76A6AB91FF1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80D9E077-16E7-B6BA-CC61-B04FC222E9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6B2D142C-9786-4B57-AE0D-91392C73E8BB}"/>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204CA2E3-730B-BD93-206F-A108A1EBB8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210"/>
                                        </p:tgtEl>
                                        <p:attrNameLst>
                                          <p:attrName>style.visibility</p:attrName>
                                        </p:attrNameLst>
                                      </p:cBhvr>
                                      <p:to>
                                        <p:strVal val="visible"/>
                                      </p:to>
                                    </p:set>
                                    <p:anim calcmode="lin" valueType="num">
                                      <p:cBhvr additive="base">
                                        <p:cTn id="12" dur="500" fill="hold"/>
                                        <p:tgtEl>
                                          <p:spTgt spid="8210"/>
                                        </p:tgtEl>
                                        <p:attrNameLst>
                                          <p:attrName>ppt_x</p:attrName>
                                        </p:attrNameLst>
                                      </p:cBhvr>
                                      <p:tavLst>
                                        <p:tav tm="0">
                                          <p:val>
                                            <p:strVal val="#ppt_x"/>
                                          </p:val>
                                        </p:tav>
                                        <p:tav tm="100000">
                                          <p:val>
                                            <p:strVal val="#ppt_x"/>
                                          </p:val>
                                        </p:tav>
                                      </p:tavLst>
                                    </p:anim>
                                    <p:anim calcmode="lin" valueType="num">
                                      <p:cBhvr additive="base">
                                        <p:cTn id="13" dur="500" fill="hold"/>
                                        <p:tgtEl>
                                          <p:spTgt spid="82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210" grpId="0" animBg="1"/>
      <p:bldP spid="3" grpId="0" animBg="1"/>
      <p:bldP spid="4"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10" name="Object 2">
            <a:extLst>
              <a:ext uri="{FF2B5EF4-FFF2-40B4-BE49-F238E27FC236}">
                <a16:creationId xmlns:a16="http://schemas.microsoft.com/office/drawing/2014/main" id="{365D0A88-48E7-9C9A-F0A8-53DBE42556B5}"/>
              </a:ext>
            </a:extLst>
          </p:cNvPr>
          <p:cNvGraphicFramePr>
            <a:graphicFrameLocks noChangeAspect="1"/>
          </p:cNvGraphicFramePr>
          <p:nvPr>
            <p:extLst>
              <p:ext uri="{D42A27DB-BD31-4B8C-83A1-F6EECF244321}">
                <p14:modId xmlns:p14="http://schemas.microsoft.com/office/powerpoint/2010/main" val="732198043"/>
              </p:ext>
            </p:extLst>
          </p:nvPr>
        </p:nvGraphicFramePr>
        <p:xfrm>
          <a:off x="4419600" y="1340869"/>
          <a:ext cx="1752600" cy="1114425"/>
        </p:xfrm>
        <a:graphic>
          <a:graphicData uri="http://schemas.openxmlformats.org/presentationml/2006/ole">
            <mc:AlternateContent xmlns:mc="http://schemas.openxmlformats.org/markup-compatibility/2006">
              <mc:Choice xmlns:v="urn:schemas-microsoft-com:vml" Requires="v">
                <p:oleObj name="Equation" r:id="rId2" imgW="660240" imgH="419040" progId="Equation.3">
                  <p:embed/>
                </p:oleObj>
              </mc:Choice>
              <mc:Fallback>
                <p:oleObj name="Equation" r:id="rId2" imgW="660240" imgH="419040" progId="Equation.3">
                  <p:embed/>
                  <p:pic>
                    <p:nvPicPr>
                      <p:cNvPr id="8210" name="Object 2">
                        <a:extLst>
                          <a:ext uri="{FF2B5EF4-FFF2-40B4-BE49-F238E27FC236}">
                            <a16:creationId xmlns:a16="http://schemas.microsoft.com/office/drawing/2014/main" id="{365D0A88-48E7-9C9A-F0A8-53DBE4255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340869"/>
                        <a:ext cx="1752600" cy="1114425"/>
                      </a:xfrm>
                      <a:prstGeom prst="rect">
                        <a:avLst/>
                      </a:prstGeom>
                      <a:noFill/>
                      <a:ln w="25400" algn="ctr">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 name="Object 2">
                <a:extLst>
                  <a:ext uri="{FF2B5EF4-FFF2-40B4-BE49-F238E27FC236}">
                    <a16:creationId xmlns:a16="http://schemas.microsoft.com/office/drawing/2014/main" id="{33B354B8-AB7F-1A93-E1FE-51AE3B25AEE2}"/>
                  </a:ext>
                </a:extLst>
              </p:cNvPr>
              <p:cNvSpPr txBox="1"/>
              <p:nvPr/>
            </p:nvSpPr>
            <p:spPr bwMode="auto">
              <a:xfrm>
                <a:off x="6934200" y="1493838"/>
                <a:ext cx="1752600" cy="927100"/>
              </a:xfrm>
              <a:prstGeom prst="rect">
                <a:avLst/>
              </a:prstGeom>
              <a:noFill/>
              <a:ln w="25400" algn="ctr">
                <a:solidFill>
                  <a:schemeClr val="bg1"/>
                </a:solidFill>
                <a:miter lim="800000"/>
                <a:headEnd/>
                <a:tailEnd/>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𝑣</m:t>
                      </m:r>
                      <m:r>
                        <a:rPr lang="en-US" i="1" smtClean="0">
                          <a:solidFill>
                            <a:srgbClr val="000000"/>
                          </a:solidFill>
                          <a:latin typeface="Cambria Math" panose="02040503050406030204" pitchFamily="18" charset="0"/>
                        </a:rPr>
                        <m:t>=−</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𝐻</m:t>
                          </m:r>
                        </m:sup>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nary>
                      <m:r>
                        <a:rPr lang="en-US" i="1">
                          <a:solidFill>
                            <a:srgbClr val="000000"/>
                          </a:solidFill>
                          <a:latin typeface="Cambria Math" panose="02040503050406030204" pitchFamily="18" charset="0"/>
                        </a:rPr>
                        <m:t>𝑑𝑦</m:t>
                      </m:r>
                    </m:oMath>
                  </m:oMathPara>
                </a14:m>
                <a:endParaRPr lang="en-US" dirty="0"/>
              </a:p>
            </p:txBody>
          </p:sp>
        </mc:Choice>
        <mc:Fallback xmlns="">
          <p:sp>
            <p:nvSpPr>
              <p:cNvPr id="3" name="Object 2">
                <a:extLst>
                  <a:ext uri="{FF2B5EF4-FFF2-40B4-BE49-F238E27FC236}">
                    <a16:creationId xmlns:a16="http://schemas.microsoft.com/office/drawing/2014/main" id="{33B354B8-AB7F-1A93-E1FE-51AE3B25AEE2}"/>
                  </a:ext>
                </a:extLst>
              </p:cNvPr>
              <p:cNvSpPr txBox="1">
                <a:spLocks noRot="1" noChangeAspect="1" noMove="1" noResize="1" noEditPoints="1" noAdjustHandles="1" noChangeArrowheads="1" noChangeShapeType="1" noTextEdit="1"/>
              </p:cNvSpPr>
              <p:nvPr/>
            </p:nvSpPr>
            <p:spPr bwMode="auto">
              <a:xfrm>
                <a:off x="6934200" y="1493838"/>
                <a:ext cx="1752600" cy="927100"/>
              </a:xfrm>
              <a:prstGeom prst="rect">
                <a:avLst/>
              </a:prstGeom>
              <a:blipFill>
                <a:blip r:embed="rId4"/>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005917BC-1924-5E0D-BBEF-27042A010F57}"/>
                  </a:ext>
                </a:extLst>
              </p:cNvPr>
              <p:cNvSpPr txBox="1"/>
              <p:nvPr/>
            </p:nvSpPr>
            <p:spPr bwMode="auto">
              <a:xfrm>
                <a:off x="2303463" y="2447925"/>
                <a:ext cx="4689475" cy="1071563"/>
              </a:xfrm>
              <a:prstGeom prst="rect">
                <a:avLst/>
              </a:prstGeom>
              <a:noFill/>
              <a:ln w="25400" algn="ctr">
                <a:solidFill>
                  <a:schemeClr val="bg1"/>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nary>
                        <m:naryPr>
                          <m:limLoc m:val="undOv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𝐻</m:t>
                                  </m:r>
                                </m:sup>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nary>
                              <m:r>
                                <a:rPr lang="en-US" i="1">
                                  <a:solidFill>
                                    <a:srgbClr val="000000"/>
                                  </a:solidFill>
                                  <a:latin typeface="Cambria Math" panose="02040503050406030204" pitchFamily="18" charset="0"/>
                                </a:rPr>
                                <m:t>𝑑𝑦</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r>
                            <a:rPr lang="en-US" i="1">
                              <a:solidFill>
                                <a:srgbClr val="000000"/>
                              </a:solidFill>
                              <a:latin typeface="Cambria Math" panose="02040503050406030204" pitchFamily="18" charset="0"/>
                            </a:rPr>
                            <m:t>𝑑𝑦</m:t>
                          </m:r>
                        </m:e>
                      </m:nary>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num>
                        <m:den>
                          <m:r>
                            <a:rPr lang="en-US" i="1">
                              <a:solidFill>
                                <a:srgbClr val="000000"/>
                              </a:solidFill>
                              <a:latin typeface="Cambria Math" panose="02040503050406030204" pitchFamily="18" charset="0"/>
                            </a:rPr>
                            <m:t>𝜌</m:t>
                          </m:r>
                        </m:den>
                      </m:f>
                    </m:oMath>
                  </m:oMathPara>
                </a14:m>
                <a:endParaRPr lang="en-US" dirty="0"/>
              </a:p>
            </p:txBody>
          </p:sp>
        </mc:Choice>
        <mc:Fallback xmlns="">
          <p:sp>
            <p:nvSpPr>
              <p:cNvPr id="4" name="Object 2">
                <a:extLst>
                  <a:ext uri="{FF2B5EF4-FFF2-40B4-BE49-F238E27FC236}">
                    <a16:creationId xmlns:a16="http://schemas.microsoft.com/office/drawing/2014/main" id="{005917BC-1924-5E0D-BBEF-27042A010F57}"/>
                  </a:ext>
                </a:extLst>
              </p:cNvPr>
              <p:cNvSpPr txBox="1">
                <a:spLocks noRot="1" noChangeAspect="1" noMove="1" noResize="1" noEditPoints="1" noAdjustHandles="1" noChangeArrowheads="1" noChangeShapeType="1" noTextEdit="1"/>
              </p:cNvSpPr>
              <p:nvPr/>
            </p:nvSpPr>
            <p:spPr bwMode="auto">
              <a:xfrm>
                <a:off x="2303463" y="2447925"/>
                <a:ext cx="4689475" cy="1071563"/>
              </a:xfrm>
              <a:prstGeom prst="rect">
                <a:avLst/>
              </a:prstGeom>
              <a:blipFill>
                <a:blip r:embed="rId5"/>
                <a:stretch>
                  <a:fillRect/>
                </a:stretch>
              </a:blipFill>
              <a:ln w="25400" algn="ctr">
                <a:solidFill>
                  <a:schemeClr val="bg1"/>
                </a:solidFill>
                <a:miter lim="800000"/>
                <a:headEnd/>
                <a:tailEnd/>
              </a:ln>
              <a:effectLst/>
            </p:spPr>
            <p:txBody>
              <a:bodyPr/>
              <a:lstStyle/>
              <a:p>
                <a:r>
                  <a:rPr lang="en-US">
                    <a:noFill/>
                  </a:rPr>
                  <a:t> </a:t>
                </a:r>
              </a:p>
            </p:txBody>
          </p:sp>
        </mc:Fallback>
      </mc:AlternateContent>
      <p:sp>
        <p:nvSpPr>
          <p:cNvPr id="6" name="Rectangle 5">
            <a:extLst>
              <a:ext uri="{FF2B5EF4-FFF2-40B4-BE49-F238E27FC236}">
                <a16:creationId xmlns:a16="http://schemas.microsoft.com/office/drawing/2014/main" id="{D2454E69-5760-E1CD-44F1-FFD6C537F09A}"/>
              </a:ext>
            </a:extLst>
          </p:cNvPr>
          <p:cNvSpPr>
            <a:spLocks noChangeArrowheads="1"/>
          </p:cNvSpPr>
          <p:nvPr/>
        </p:nvSpPr>
        <p:spPr bwMode="auto">
          <a:xfrm>
            <a:off x="289560" y="3550818"/>
            <a:ext cx="8534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partial integration of the second term of the left side of above equation  gives:</a:t>
            </a:r>
          </a:p>
        </p:txBody>
      </p:sp>
      <p:sp>
        <p:nvSpPr>
          <p:cNvPr id="9223" name="TextBox 6">
            <a:extLst>
              <a:ext uri="{FF2B5EF4-FFF2-40B4-BE49-F238E27FC236}">
                <a16:creationId xmlns:a16="http://schemas.microsoft.com/office/drawing/2014/main" id="{EE74385A-1403-025A-FBC7-BB191474BCEE}"/>
              </a:ext>
            </a:extLst>
          </p:cNvPr>
          <p:cNvSpPr txBox="1">
            <a:spLocks noChangeArrowheads="1"/>
          </p:cNvSpPr>
          <p:nvPr/>
        </p:nvSpPr>
        <p:spPr bwMode="auto">
          <a:xfrm>
            <a:off x="457200" y="1586064"/>
            <a:ext cx="3540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Using continuity equation :</a:t>
            </a:r>
          </a:p>
        </p:txBody>
      </p:sp>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08214227-471B-8D8A-E9BD-803C3FC6CBD6}"/>
                  </a:ext>
                </a:extLst>
              </p:cNvPr>
              <p:cNvSpPr txBox="1"/>
              <p:nvPr/>
            </p:nvSpPr>
            <p:spPr bwMode="auto">
              <a:xfrm>
                <a:off x="2455862" y="4405643"/>
                <a:ext cx="5813425" cy="1028700"/>
              </a:xfrm>
              <a:prstGeom prst="rect">
                <a:avLst/>
              </a:prstGeom>
              <a:noFill/>
              <a:ln w="25400" algn="ctr">
                <a:solidFill>
                  <a:schemeClr val="bg1"/>
                </a:solidFill>
                <a:miter lim="800000"/>
                <a:headEnd/>
                <a:tailEnd/>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nary>
                        <m:naryPr>
                          <m:limLoc m:val="undOv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d>
                            <m:dPr>
                              <m:begChr m:val="{"/>
                              <m:endChr m:val="}"/>
                              <m:ctrlPr>
                                <a:rPr lang="en-US" i="1">
                                  <a:solidFill>
                                    <a:srgbClr val="000000"/>
                                  </a:solidFill>
                                  <a:latin typeface="Cambria Math" panose="02040503050406030204" pitchFamily="18" charset="0"/>
                                </a:rPr>
                              </m:ctrlPr>
                            </m:dPr>
                            <m:e>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𝐻</m:t>
                                  </m:r>
                                </m:sup>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nary>
                              <m:r>
                                <a:rPr lang="en-US" i="1">
                                  <a:solidFill>
                                    <a:srgbClr val="000000"/>
                                  </a:solidFill>
                                  <a:latin typeface="Cambria Math" panose="02040503050406030204" pitchFamily="18" charset="0"/>
                                </a:rPr>
                                <m:t>𝑑𝑦</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r>
                            <a:rPr lang="en-US" i="1">
                              <a:solidFill>
                                <a:srgbClr val="000000"/>
                              </a:solidFill>
                              <a:latin typeface="Cambria Math" panose="02040503050406030204" pitchFamily="18" charset="0"/>
                            </a:rPr>
                            <m:t>𝑑𝑦</m:t>
                          </m:r>
                        </m:e>
                      </m:nary>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𝐻</m:t>
                          </m:r>
                        </m:sup>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nary>
                      <m:r>
                        <a:rPr lang="en-US" i="1">
                          <a:solidFill>
                            <a:srgbClr val="000000"/>
                          </a:solidFill>
                          <a:latin typeface="Cambria Math" panose="02040503050406030204" pitchFamily="18" charset="0"/>
                        </a:rPr>
                        <m:t>𝑑𝑦</m:t>
                      </m:r>
                      <m:r>
                        <a:rPr lang="en-US" i="1">
                          <a:solidFill>
                            <a:srgbClr val="000000"/>
                          </a:solidFill>
                          <a:latin typeface="Cambria Math" panose="02040503050406030204" pitchFamily="18" charset="0"/>
                        </a:rPr>
                        <m:t>−</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𝐻</m:t>
                          </m:r>
                        </m:sup>
                        <m:e>
                          <m:r>
                            <a:rPr lang="en-US" i="1">
                              <a:solidFill>
                                <a:srgbClr val="000000"/>
                              </a:solidFill>
                              <a:latin typeface="Cambria Math" panose="02040503050406030204" pitchFamily="18" charset="0"/>
                            </a:rPr>
                            <m:t>𝑢</m:t>
                          </m:r>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nary>
                      <m:r>
                        <a:rPr lang="en-US" i="1">
                          <a:solidFill>
                            <a:srgbClr val="000000"/>
                          </a:solidFill>
                          <a:latin typeface="Cambria Math" panose="02040503050406030204" pitchFamily="18" charset="0"/>
                        </a:rPr>
                        <m:t>𝑑𝑦</m:t>
                      </m:r>
                    </m:oMath>
                  </m:oMathPara>
                </a14:m>
                <a:endParaRPr lang="en-US" dirty="0"/>
              </a:p>
            </p:txBody>
          </p:sp>
        </mc:Choice>
        <mc:Fallback xmlns="">
          <p:sp>
            <p:nvSpPr>
              <p:cNvPr id="5" name="Object 2">
                <a:extLst>
                  <a:ext uri="{FF2B5EF4-FFF2-40B4-BE49-F238E27FC236}">
                    <a16:creationId xmlns:a16="http://schemas.microsoft.com/office/drawing/2014/main" id="{08214227-471B-8D8A-E9BD-803C3FC6CBD6}"/>
                  </a:ext>
                </a:extLst>
              </p:cNvPr>
              <p:cNvSpPr txBox="1">
                <a:spLocks noRot="1" noChangeAspect="1" noMove="1" noResize="1" noEditPoints="1" noAdjustHandles="1" noChangeArrowheads="1" noChangeShapeType="1" noTextEdit="1"/>
              </p:cNvSpPr>
              <p:nvPr/>
            </p:nvSpPr>
            <p:spPr bwMode="auto">
              <a:xfrm>
                <a:off x="2455862" y="4405643"/>
                <a:ext cx="5813425" cy="1028700"/>
              </a:xfrm>
              <a:prstGeom prst="rect">
                <a:avLst/>
              </a:prstGeom>
              <a:blipFill>
                <a:blip r:embed="rId6"/>
                <a:stretch>
                  <a:fillRect/>
                </a:stretch>
              </a:blipFill>
              <a:ln w="25400" algn="ctr">
                <a:solidFill>
                  <a:schemeClr val="bg1"/>
                </a:solidFill>
                <a:miter lim="800000"/>
                <a:headEnd/>
                <a:tailEnd/>
              </a:ln>
              <a:effectLst/>
            </p:spPr>
            <p:txBody>
              <a:bodyPr/>
              <a:lstStyle/>
              <a:p>
                <a:r>
                  <a:rPr lang="en-US">
                    <a:noFill/>
                  </a:rPr>
                  <a:t> </a:t>
                </a:r>
              </a:p>
            </p:txBody>
          </p:sp>
        </mc:Fallback>
      </mc:AlternateContent>
      <p:grpSp>
        <p:nvGrpSpPr>
          <p:cNvPr id="2" name="Group 1">
            <a:extLst>
              <a:ext uri="{FF2B5EF4-FFF2-40B4-BE49-F238E27FC236}">
                <a16:creationId xmlns:a16="http://schemas.microsoft.com/office/drawing/2014/main" id="{7E21F668-07F3-07EA-253F-2DC25D328147}"/>
              </a:ext>
            </a:extLst>
          </p:cNvPr>
          <p:cNvGrpSpPr/>
          <p:nvPr/>
        </p:nvGrpSpPr>
        <p:grpSpPr>
          <a:xfrm>
            <a:off x="0" y="0"/>
            <a:ext cx="9144000" cy="6858000"/>
            <a:chOff x="0" y="0"/>
            <a:chExt cx="9144000" cy="6858000"/>
          </a:xfrm>
        </p:grpSpPr>
        <p:pic>
          <p:nvPicPr>
            <p:cNvPr id="7" name="Picture 6" descr="Logo usage Guidelines">
              <a:extLst>
                <a:ext uri="{FF2B5EF4-FFF2-40B4-BE49-F238E27FC236}">
                  <a16:creationId xmlns:a16="http://schemas.microsoft.com/office/drawing/2014/main" id="{F124DECC-4828-7E08-CA17-07198CB232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42C7843B-8689-C35B-9001-514E62BCFF04}"/>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EBF443E8-CB9C-2D8B-22AD-9EA9DB15FC15}"/>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C264585F-2A6B-6973-8222-FB2C7776F4CD}"/>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BDD8E37A-7355-4DC1-1EA9-CD644072E881}"/>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6975ADF8-7718-A29C-423A-551E083D94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EFEE6322-594E-4028-7D08-A9F442E3F5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CADB1361-F082-B987-C989-843E5369912C}"/>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63160538-5380-CD24-CBC2-75E379FB70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BA3C10FA-CF8D-DAC2-AECD-1D9D3C4152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BF369C41-6CB5-6FED-A3B7-0E1EE403CE8C}"/>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3676DAD7-6319-901F-17D4-0CB5729A6F0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3C7490EA-0C18-4D50-F10C-41E839DBBDC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7AFAC20E-5A92-C2ED-6224-23B0FF9DBC7A}"/>
                      </a:ext>
                    </a:extLst>
                  </p:cNvPr>
                  <p:cNvGrpSpPr>
                    <a:grpSpLocks/>
                  </p:cNvGrpSpPr>
                  <p:nvPr/>
                </p:nvGrpSpPr>
                <p:grpSpPr bwMode="auto">
                  <a:xfrm>
                    <a:off x="144" y="4234"/>
                    <a:ext cx="5616" cy="86"/>
                    <a:chOff x="96" y="4176"/>
                    <a:chExt cx="5520" cy="144"/>
                  </a:xfrm>
                </p:grpSpPr>
                <p:sp>
                  <p:nvSpPr>
                    <p:cNvPr id="17" name="Rectangle 16">
                      <a:extLst>
                        <a:ext uri="{FF2B5EF4-FFF2-40B4-BE49-F238E27FC236}">
                          <a16:creationId xmlns:a16="http://schemas.microsoft.com/office/drawing/2014/main" id="{883B920A-77C6-BE91-716B-71B1C6D0A5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223B4AF7-B00C-26AE-5F70-1AB86FA093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5732AF10-F87C-CFDC-9C0F-DA41C008B49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68E0823C-552C-2705-7E69-44ECDE4A37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5" name="Title 1">
            <a:extLst>
              <a:ext uri="{FF2B5EF4-FFF2-40B4-BE49-F238E27FC236}">
                <a16:creationId xmlns:a16="http://schemas.microsoft.com/office/drawing/2014/main" id="{72430A83-214C-3A72-8FD8-B7A6A3B8C740}"/>
              </a:ext>
            </a:extLst>
          </p:cNvPr>
          <p:cNvSpPr txBox="1">
            <a:spLocks/>
          </p:cNvSpPr>
          <p:nvPr/>
        </p:nvSpPr>
        <p:spPr>
          <a:xfrm>
            <a:off x="761337" y="315134"/>
            <a:ext cx="7772400" cy="70506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Transverse Integration of A FPBL</a:t>
            </a:r>
          </a:p>
        </p:txBody>
      </p:sp>
      <mc:AlternateContent xmlns:mc="http://schemas.openxmlformats.org/markup-compatibility/2006" xmlns:a14="http://schemas.microsoft.com/office/drawing/2010/main">
        <mc:Choice Requires="a14">
          <p:sp>
            <p:nvSpPr>
              <p:cNvPr id="26" name="Object 25">
                <a:extLst>
                  <a:ext uri="{FF2B5EF4-FFF2-40B4-BE49-F238E27FC236}">
                    <a16:creationId xmlns:a16="http://schemas.microsoft.com/office/drawing/2014/main" id="{942B1C63-E40A-6329-6631-958B05E1C2F5}"/>
                  </a:ext>
                </a:extLst>
              </p:cNvPr>
              <p:cNvSpPr txBox="1"/>
              <p:nvPr/>
            </p:nvSpPr>
            <p:spPr bwMode="auto">
              <a:xfrm>
                <a:off x="288925" y="5510213"/>
                <a:ext cx="4610100" cy="1044575"/>
              </a:xfrm>
              <a:prstGeom prst="rect">
                <a:avLst/>
              </a:prstGeom>
              <a:noFill/>
              <a:ln w="25400" algn="ctr">
                <a:solidFill>
                  <a:schemeClr val="bg1"/>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nary>
                        <m:naryPr>
                          <m:limLoc m:val="undOv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e>
                              </m:d>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d>
                          <m:r>
                            <a:rPr lang="en-US" i="1">
                              <a:solidFill>
                                <a:srgbClr val="000000"/>
                              </a:solidFill>
                              <a:latin typeface="Cambria Math" panose="02040503050406030204" pitchFamily="18" charset="0"/>
                            </a:rPr>
                            <m:t>𝑑𝑦</m:t>
                          </m:r>
                        </m:e>
                      </m:nary>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num>
                        <m:den>
                          <m:r>
                            <a:rPr lang="en-US" i="1">
                              <a:solidFill>
                                <a:srgbClr val="000000"/>
                              </a:solidFill>
                              <a:latin typeface="Cambria Math" panose="02040503050406030204" pitchFamily="18" charset="0"/>
                            </a:rPr>
                            <m:t>𝜌</m:t>
                          </m:r>
                        </m:den>
                      </m:f>
                    </m:oMath>
                  </m:oMathPara>
                </a14:m>
                <a:endParaRPr lang="en-US" dirty="0"/>
              </a:p>
            </p:txBody>
          </p:sp>
        </mc:Choice>
        <mc:Fallback xmlns="">
          <p:sp>
            <p:nvSpPr>
              <p:cNvPr id="26" name="Object 25">
                <a:extLst>
                  <a:ext uri="{FF2B5EF4-FFF2-40B4-BE49-F238E27FC236}">
                    <a16:creationId xmlns:a16="http://schemas.microsoft.com/office/drawing/2014/main" id="{942B1C63-E40A-6329-6631-958B05E1C2F5}"/>
                  </a:ext>
                </a:extLst>
              </p:cNvPr>
              <p:cNvSpPr txBox="1">
                <a:spLocks noRot="1" noChangeAspect="1" noMove="1" noResize="1" noEditPoints="1" noAdjustHandles="1" noChangeArrowheads="1" noChangeShapeType="1" noTextEdit="1"/>
              </p:cNvSpPr>
              <p:nvPr/>
            </p:nvSpPr>
            <p:spPr bwMode="auto">
              <a:xfrm>
                <a:off x="288925" y="5510213"/>
                <a:ext cx="4610100" cy="1044575"/>
              </a:xfrm>
              <a:prstGeom prst="rect">
                <a:avLst/>
              </a:prstGeom>
              <a:blipFill>
                <a:blip r:embed="rId9"/>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Object 2">
                <a:extLst>
                  <a:ext uri="{FF2B5EF4-FFF2-40B4-BE49-F238E27FC236}">
                    <a16:creationId xmlns:a16="http://schemas.microsoft.com/office/drawing/2014/main" id="{54A6046B-A7F1-38CA-80B3-D5AF388419CA}"/>
                  </a:ext>
                </a:extLst>
              </p:cNvPr>
              <p:cNvSpPr txBox="1"/>
              <p:nvPr/>
            </p:nvSpPr>
            <p:spPr bwMode="auto">
              <a:xfrm>
                <a:off x="5362575" y="5573713"/>
                <a:ext cx="3324225" cy="1044575"/>
              </a:xfrm>
              <a:prstGeom prst="rect">
                <a:avLst/>
              </a:prstGeom>
              <a:noFill/>
              <a:ln w="25400" algn="ctr">
                <a:solidFill>
                  <a:schemeClr val="bg1"/>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nary>
                        <m:naryPr>
                          <m:limLoc m:val="undOv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e>
                              </m:d>
                            </m:e>
                          </m:d>
                          <m:r>
                            <a:rPr lang="en-US" i="1">
                              <a:solidFill>
                                <a:srgbClr val="000000"/>
                              </a:solidFill>
                              <a:latin typeface="Cambria Math" panose="02040503050406030204" pitchFamily="18" charset="0"/>
                            </a:rPr>
                            <m:t>𝑑𝑦</m:t>
                          </m:r>
                        </m:e>
                      </m:nary>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num>
                        <m:den>
                          <m:r>
                            <a:rPr lang="en-US" i="1">
                              <a:solidFill>
                                <a:srgbClr val="000000"/>
                              </a:solidFill>
                              <a:latin typeface="Cambria Math" panose="02040503050406030204" pitchFamily="18" charset="0"/>
                            </a:rPr>
                            <m:t>𝜌</m:t>
                          </m:r>
                        </m:den>
                      </m:f>
                    </m:oMath>
                  </m:oMathPara>
                </a14:m>
                <a:endParaRPr lang="en-US" dirty="0"/>
              </a:p>
            </p:txBody>
          </p:sp>
        </mc:Choice>
        <mc:Fallback xmlns="">
          <p:sp>
            <p:nvSpPr>
              <p:cNvPr id="27" name="Object 2">
                <a:extLst>
                  <a:ext uri="{FF2B5EF4-FFF2-40B4-BE49-F238E27FC236}">
                    <a16:creationId xmlns:a16="http://schemas.microsoft.com/office/drawing/2014/main" id="{54A6046B-A7F1-38CA-80B3-D5AF388419CA}"/>
                  </a:ext>
                </a:extLst>
              </p:cNvPr>
              <p:cNvSpPr txBox="1">
                <a:spLocks noRot="1" noChangeAspect="1" noMove="1" noResize="1" noEditPoints="1" noAdjustHandles="1" noChangeArrowheads="1" noChangeShapeType="1" noTextEdit="1"/>
              </p:cNvSpPr>
              <p:nvPr/>
            </p:nvSpPr>
            <p:spPr bwMode="auto">
              <a:xfrm>
                <a:off x="5362575" y="5573713"/>
                <a:ext cx="3324225" cy="1044575"/>
              </a:xfrm>
              <a:prstGeom prst="rect">
                <a:avLst/>
              </a:prstGeom>
              <a:blipFill>
                <a:blip r:embed="rId10"/>
                <a:stretch>
                  <a:fillRect/>
                </a:stretch>
              </a:blipFill>
              <a:ln w="25400" algn="ctr">
                <a:solidFill>
                  <a:schemeClr val="bg1"/>
                </a:solidFill>
                <a:miter lim="800000"/>
                <a:headEnd/>
                <a:tailEnd/>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210"/>
                                        </p:tgtEl>
                                        <p:attrNameLst>
                                          <p:attrName>style.visibility</p:attrName>
                                        </p:attrNameLst>
                                      </p:cBhvr>
                                      <p:to>
                                        <p:strVal val="visible"/>
                                      </p:to>
                                    </p:set>
                                    <p:animEffect transition="in" filter="dissolve">
                                      <p:cBhvr>
                                        <p:cTn id="7" dur="500"/>
                                        <p:tgtEl>
                                          <p:spTgt spid="82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5" grpId="0" animBg="1"/>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D8A8BE77-C346-CF1A-514D-36D037C86CAA}"/>
                  </a:ext>
                </a:extLst>
              </p:cNvPr>
              <p:cNvSpPr txBox="1"/>
              <p:nvPr/>
            </p:nvSpPr>
            <p:spPr bwMode="auto">
              <a:xfrm>
                <a:off x="858837" y="2781205"/>
                <a:ext cx="3270250" cy="1071562"/>
              </a:xfrm>
              <a:prstGeom prst="rect">
                <a:avLst/>
              </a:prstGeom>
              <a:noFill/>
              <a:ln w="25400" algn="ctr">
                <a:solidFill>
                  <a:schemeClr val="bg1"/>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num>
                        <m:den>
                          <m:r>
                            <a:rPr lang="en-US" i="1">
                              <a:solidFill>
                                <a:srgbClr val="000000"/>
                              </a:solidFill>
                              <a:latin typeface="Cambria Math" panose="02040503050406030204" pitchFamily="18" charset="0"/>
                            </a:rPr>
                            <m:t>𝑑𝑥</m:t>
                          </m:r>
                        </m:den>
                      </m:f>
                      <m:d>
                        <m:dPr>
                          <m:begChr m:val="{"/>
                          <m:endChr m:val="}"/>
                          <m:ctrlPr>
                            <a:rPr lang="en-US" i="1">
                              <a:solidFill>
                                <a:srgbClr val="000000"/>
                              </a:solidFill>
                              <a:latin typeface="Cambria Math" panose="02040503050406030204" pitchFamily="18" charset="0"/>
                            </a:rPr>
                          </m:ctrlPr>
                        </m:dPr>
                        <m:e>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𝐻</m:t>
                              </m:r>
                            </m:sup>
                            <m:e>
                              <m:r>
                                <a:rPr lang="en-US" i="1">
                                  <a:solidFill>
                                    <a:srgbClr val="000000"/>
                                  </a:solidFill>
                                  <a:latin typeface="Cambria Math" panose="02040503050406030204" pitchFamily="18" charset="0"/>
                                </a:rPr>
                                <m:t>𝑢</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e>
                              </m:d>
                            </m:e>
                          </m:nary>
                          <m:r>
                            <a:rPr lang="en-US" i="1">
                              <a:solidFill>
                                <a:srgbClr val="000000"/>
                              </a:solidFill>
                              <a:latin typeface="Cambria Math" panose="02040503050406030204" pitchFamily="18" charset="0"/>
                            </a:rPr>
                            <m:t>𝑑𝑦</m:t>
                          </m:r>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num>
                        <m:den>
                          <m:r>
                            <a:rPr lang="en-US" i="1">
                              <a:solidFill>
                                <a:srgbClr val="000000"/>
                              </a:solidFill>
                              <a:latin typeface="Cambria Math" panose="02040503050406030204" pitchFamily="18" charset="0"/>
                            </a:rPr>
                            <m:t>𝜌</m:t>
                          </m:r>
                        </m:den>
                      </m:f>
                    </m:oMath>
                  </m:oMathPara>
                </a14:m>
                <a:endParaRPr lang="en-US" dirty="0"/>
              </a:p>
            </p:txBody>
          </p:sp>
        </mc:Choice>
        <mc:Fallback xmlns="">
          <p:sp>
            <p:nvSpPr>
              <p:cNvPr id="4" name="Object 2">
                <a:extLst>
                  <a:ext uri="{FF2B5EF4-FFF2-40B4-BE49-F238E27FC236}">
                    <a16:creationId xmlns:a16="http://schemas.microsoft.com/office/drawing/2014/main" id="{D8A8BE77-C346-CF1A-514D-36D037C86CAA}"/>
                  </a:ext>
                </a:extLst>
              </p:cNvPr>
              <p:cNvSpPr txBox="1">
                <a:spLocks noRot="1" noChangeAspect="1" noMove="1" noResize="1" noEditPoints="1" noAdjustHandles="1" noChangeArrowheads="1" noChangeShapeType="1" noTextEdit="1"/>
              </p:cNvSpPr>
              <p:nvPr/>
            </p:nvSpPr>
            <p:spPr bwMode="auto">
              <a:xfrm>
                <a:off x="858837" y="2781205"/>
                <a:ext cx="3270250" cy="1071562"/>
              </a:xfrm>
              <a:prstGeom prst="rect">
                <a:avLst/>
              </a:prstGeom>
              <a:blipFill>
                <a:blip r:embed="rId2"/>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C245F58D-5564-B4EE-3DCC-C4D44527948D}"/>
                  </a:ext>
                </a:extLst>
              </p:cNvPr>
              <p:cNvSpPr txBox="1"/>
              <p:nvPr/>
            </p:nvSpPr>
            <p:spPr bwMode="auto">
              <a:xfrm>
                <a:off x="2466975" y="1328928"/>
                <a:ext cx="3324225" cy="1044575"/>
              </a:xfrm>
              <a:prstGeom prst="rect">
                <a:avLst/>
              </a:prstGeom>
              <a:noFill/>
              <a:ln w="25400" algn="ctr">
                <a:solidFill>
                  <a:schemeClr val="bg1"/>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nary>
                        <m:naryPr>
                          <m:limLoc m:val="undOvr"/>
                          <m:ctrlPr>
                            <a:rPr lang="en-US" i="1" smtClean="0">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𝐻</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e>
                              </m:d>
                            </m:e>
                          </m:d>
                          <m:r>
                            <a:rPr lang="en-US" i="1">
                              <a:solidFill>
                                <a:srgbClr val="000000"/>
                              </a:solidFill>
                              <a:latin typeface="Cambria Math" panose="02040503050406030204" pitchFamily="18" charset="0"/>
                            </a:rPr>
                            <m:t>𝑑𝑦</m:t>
                          </m:r>
                        </m:e>
                      </m:nary>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num>
                        <m:den>
                          <m:r>
                            <a:rPr lang="en-US" i="1">
                              <a:solidFill>
                                <a:srgbClr val="000000"/>
                              </a:solidFill>
                              <a:latin typeface="Cambria Math" panose="02040503050406030204" pitchFamily="18" charset="0"/>
                            </a:rPr>
                            <m:t>𝜌</m:t>
                          </m:r>
                        </m:den>
                      </m:f>
                    </m:oMath>
                  </m:oMathPara>
                </a14:m>
                <a:endParaRPr lang="en-US" dirty="0"/>
              </a:p>
            </p:txBody>
          </p:sp>
        </mc:Choice>
        <mc:Fallback xmlns="">
          <p:sp>
            <p:nvSpPr>
              <p:cNvPr id="5" name="Object 2">
                <a:extLst>
                  <a:ext uri="{FF2B5EF4-FFF2-40B4-BE49-F238E27FC236}">
                    <a16:creationId xmlns:a16="http://schemas.microsoft.com/office/drawing/2014/main" id="{C245F58D-5564-B4EE-3DCC-C4D44527948D}"/>
                  </a:ext>
                </a:extLst>
              </p:cNvPr>
              <p:cNvSpPr txBox="1">
                <a:spLocks noRot="1" noChangeAspect="1" noMove="1" noResize="1" noEditPoints="1" noAdjustHandles="1" noChangeArrowheads="1" noChangeShapeType="1" noTextEdit="1"/>
              </p:cNvSpPr>
              <p:nvPr/>
            </p:nvSpPr>
            <p:spPr bwMode="auto">
              <a:xfrm>
                <a:off x="2466975" y="1328928"/>
                <a:ext cx="3324225" cy="1044575"/>
              </a:xfrm>
              <a:prstGeom prst="rect">
                <a:avLst/>
              </a:prstGeom>
              <a:blipFill>
                <a:blip r:embed="rId3"/>
                <a:stretch>
                  <a:fillRect/>
                </a:stretch>
              </a:blipFill>
              <a:ln w="25400" algn="ctr">
                <a:solidFill>
                  <a:schemeClr val="bg1"/>
                </a:solidFill>
                <a:miter lim="800000"/>
                <a:headEnd/>
                <a:tailEnd/>
              </a:ln>
              <a:effectLst/>
            </p:spPr>
            <p:txBody>
              <a:bodyPr/>
              <a:lstStyle/>
              <a:p>
                <a:r>
                  <a:rPr lang="en-US">
                    <a:noFill/>
                  </a:rPr>
                  <a:t> </a:t>
                </a:r>
              </a:p>
            </p:txBody>
          </p:sp>
        </mc:Fallback>
      </mc:AlternateContent>
      <p:graphicFrame>
        <p:nvGraphicFramePr>
          <p:cNvPr id="6" name="Object 2">
            <a:extLst>
              <a:ext uri="{FF2B5EF4-FFF2-40B4-BE49-F238E27FC236}">
                <a16:creationId xmlns:a16="http://schemas.microsoft.com/office/drawing/2014/main" id="{7520B25B-E1C3-5FA8-5B62-CD5F4B18984D}"/>
              </a:ext>
            </a:extLst>
          </p:cNvPr>
          <p:cNvGraphicFramePr>
            <a:graphicFrameLocks noChangeAspect="1"/>
          </p:cNvGraphicFramePr>
          <p:nvPr>
            <p:extLst>
              <p:ext uri="{D42A27DB-BD31-4B8C-83A1-F6EECF244321}">
                <p14:modId xmlns:p14="http://schemas.microsoft.com/office/powerpoint/2010/main" val="1783070260"/>
              </p:ext>
            </p:extLst>
          </p:nvPr>
        </p:nvGraphicFramePr>
        <p:xfrm>
          <a:off x="3532187" y="5059362"/>
          <a:ext cx="1420813" cy="884238"/>
        </p:xfrm>
        <a:graphic>
          <a:graphicData uri="http://schemas.openxmlformats.org/presentationml/2006/ole">
            <mc:AlternateContent xmlns:mc="http://schemas.openxmlformats.org/markup-compatibility/2006">
              <mc:Choice xmlns:v="urn:schemas-microsoft-com:vml" Requires="v">
                <p:oleObj name="Equation" r:id="rId4" imgW="672840" imgH="419040" progId="Equation.3">
                  <p:embed/>
                </p:oleObj>
              </mc:Choice>
              <mc:Fallback>
                <p:oleObj name="Equation" r:id="rId4" imgW="672840" imgH="419040" progId="Equation.3">
                  <p:embed/>
                  <p:pic>
                    <p:nvPicPr>
                      <p:cNvPr id="6" name="Object 2">
                        <a:extLst>
                          <a:ext uri="{FF2B5EF4-FFF2-40B4-BE49-F238E27FC236}">
                            <a16:creationId xmlns:a16="http://schemas.microsoft.com/office/drawing/2014/main" id="{7520B25B-E1C3-5FA8-5B62-CD5F4B1898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2187" y="5059362"/>
                        <a:ext cx="1420813" cy="884238"/>
                      </a:xfrm>
                      <a:prstGeom prst="rect">
                        <a:avLst/>
                      </a:prstGeom>
                      <a:noFill/>
                      <a:ln w="25400" algn="ctr">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 name="Group 8">
            <a:extLst>
              <a:ext uri="{FF2B5EF4-FFF2-40B4-BE49-F238E27FC236}">
                <a16:creationId xmlns:a16="http://schemas.microsoft.com/office/drawing/2014/main" id="{A5D9D94F-F90D-04EA-9AF4-EAA79BA8C3AE}"/>
              </a:ext>
            </a:extLst>
          </p:cNvPr>
          <p:cNvGrpSpPr/>
          <p:nvPr/>
        </p:nvGrpSpPr>
        <p:grpSpPr>
          <a:xfrm>
            <a:off x="0" y="0"/>
            <a:ext cx="9144000" cy="6858000"/>
            <a:chOff x="0" y="0"/>
            <a:chExt cx="9144000" cy="6858000"/>
          </a:xfrm>
        </p:grpSpPr>
        <p:pic>
          <p:nvPicPr>
            <p:cNvPr id="10" name="Picture 9" descr="Logo usage Guidelines">
              <a:extLst>
                <a:ext uri="{FF2B5EF4-FFF2-40B4-BE49-F238E27FC236}">
                  <a16:creationId xmlns:a16="http://schemas.microsoft.com/office/drawing/2014/main" id="{BED71921-885A-3D55-7FF8-577CEDA9C8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E5E7C078-B2D6-E353-477B-401CB1DC82C3}"/>
                </a:ext>
              </a:extLst>
            </p:cNvPr>
            <p:cNvGrpSpPr>
              <a:grpSpLocks/>
            </p:cNvGrpSpPr>
            <p:nvPr/>
          </p:nvGrpSpPr>
          <p:grpSpPr bwMode="auto">
            <a:xfrm>
              <a:off x="0" y="0"/>
              <a:ext cx="9144000" cy="6858000"/>
              <a:chOff x="0" y="0"/>
              <a:chExt cx="9144000" cy="6858000"/>
            </a:xfrm>
          </p:grpSpPr>
          <p:grpSp>
            <p:nvGrpSpPr>
              <p:cNvPr id="12" name="Group 19">
                <a:extLst>
                  <a:ext uri="{FF2B5EF4-FFF2-40B4-BE49-F238E27FC236}">
                    <a16:creationId xmlns:a16="http://schemas.microsoft.com/office/drawing/2014/main" id="{0644DC96-1B52-D804-8174-4AB241C16CC9}"/>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D9C55FEE-B7CF-967F-BF60-92EB6B9D0CDA}"/>
                    </a:ext>
                  </a:extLst>
                </p:cNvPr>
                <p:cNvGrpSpPr>
                  <a:grpSpLocks/>
                </p:cNvGrpSpPr>
                <p:nvPr/>
              </p:nvGrpSpPr>
              <p:grpSpPr bwMode="auto">
                <a:xfrm>
                  <a:off x="0" y="0"/>
                  <a:ext cx="9144000" cy="6858000"/>
                  <a:chOff x="0" y="0"/>
                  <a:chExt cx="5760" cy="4320"/>
                </a:xfrm>
              </p:grpSpPr>
              <p:grpSp>
                <p:nvGrpSpPr>
                  <p:cNvPr id="16" name="Group 15">
                    <a:extLst>
                      <a:ext uri="{FF2B5EF4-FFF2-40B4-BE49-F238E27FC236}">
                        <a16:creationId xmlns:a16="http://schemas.microsoft.com/office/drawing/2014/main" id="{D947D171-2378-A6A4-9EB1-E0E11A6E2B9F}"/>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035EEF87-D460-2343-1D68-4B3ACE1AA1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7752B79A-4A4F-E462-F023-6C3044DBA0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8C18D142-311A-82CE-B2F2-5839CA96856A}"/>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1239DC2E-A1AE-6685-F2DD-781D7DE472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772F762F-CB12-B19B-2D34-BB5775014E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7">
                    <a:extLst>
                      <a:ext uri="{FF2B5EF4-FFF2-40B4-BE49-F238E27FC236}">
                        <a16:creationId xmlns:a16="http://schemas.microsoft.com/office/drawing/2014/main" id="{4EF5600A-137F-C6BB-2CC9-DE5D03116CD3}"/>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79402A0E-E257-79A4-8A73-6A36ADB4805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C8B8AD22-E9AC-BA82-E620-49B52F3997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269B046D-0E29-881E-70DE-29478A6F72B2}"/>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D5B35440-1308-2717-0AA2-7DB73CE29D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9198456B-06AC-2736-5BDC-3590FE3A648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77F1A75E-A1AD-6F87-2E63-506C0642149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83CAD4FE-A57E-521C-FAD5-4DCAC132A0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8" name="Title 1">
            <a:extLst>
              <a:ext uri="{FF2B5EF4-FFF2-40B4-BE49-F238E27FC236}">
                <a16:creationId xmlns:a16="http://schemas.microsoft.com/office/drawing/2014/main" id="{F49D340C-0BCD-342D-3022-B07615E3F53E}"/>
              </a:ext>
            </a:extLst>
          </p:cNvPr>
          <p:cNvSpPr txBox="1">
            <a:spLocks/>
          </p:cNvSpPr>
          <p:nvPr/>
        </p:nvSpPr>
        <p:spPr>
          <a:xfrm>
            <a:off x="1981863" y="152400"/>
            <a:ext cx="5942937" cy="105724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Transverse Integration of Momentum Equation of A FPBL</a:t>
            </a: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A4E34839-1B12-B81D-10C1-50E3FE13CA62}"/>
                  </a:ext>
                </a:extLst>
              </p:cNvPr>
              <p:cNvSpPr txBox="1"/>
              <p:nvPr/>
            </p:nvSpPr>
            <p:spPr>
              <a:xfrm>
                <a:off x="4664738" y="3085013"/>
                <a:ext cx="4052713" cy="1944187"/>
              </a:xfrm>
              <a:prstGeom prst="rect">
                <a:avLst/>
              </a:prstGeom>
              <a:noFill/>
            </p:spPr>
            <p:txBody>
              <a:bodyPr wrap="none" rtlCol="0">
                <a:spAutoFit/>
              </a:bodyPr>
              <a:lstStyle/>
              <a:p>
                <a:r>
                  <a:rPr lang="en-US" dirty="0"/>
                  <a:t>Define momentum thickness as</a:t>
                </a:r>
              </a:p>
              <a:p>
                <a:endParaRPr lang="en-US" dirty="0"/>
              </a:p>
              <a:p>
                <a:pPr/>
                <a14:m>
                  <m:oMathPara xmlns:m="http://schemas.openxmlformats.org/officeDocument/2006/math">
                    <m:oMathParaPr>
                      <m:jc m:val="centerGroup"/>
                    </m:oMathParaPr>
                    <m:oMath xmlns:m="http://schemas.openxmlformats.org/officeDocument/2006/math">
                      <m:r>
                        <a:rPr lang="en-US" i="1" smtClean="0">
                          <a:solidFill>
                            <a:srgbClr val="000000"/>
                          </a:solidFill>
                          <a:latin typeface="Cambria Math" panose="02040503050406030204" pitchFamily="18" charset="0"/>
                          <a:ea typeface="Cambria Math" panose="02040503050406030204" pitchFamily="18" charset="0"/>
                        </a:rPr>
                        <m:t>𝜃</m:t>
                      </m:r>
                      <m:r>
                        <a:rPr lang="en-US" b="0" i="1" smtClean="0">
                          <a:solidFill>
                            <a:srgbClr val="000000"/>
                          </a:solidFill>
                          <a:latin typeface="Cambria Math" panose="02040503050406030204" pitchFamily="18" charset="0"/>
                          <a:ea typeface="Cambria Math" panose="02040503050406030204" pitchFamily="18" charset="0"/>
                        </a:rPr>
                        <m:t>=</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𝐻</m:t>
                          </m:r>
                        </m:sup>
                        <m:e>
                          <m:r>
                            <a:rPr lang="en-US" i="1">
                              <a:solidFill>
                                <a:srgbClr val="000000"/>
                              </a:solidFill>
                              <a:latin typeface="Cambria Math" panose="02040503050406030204" pitchFamily="18" charset="0"/>
                            </a:rPr>
                            <m:t>𝑢</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e>
                          </m:d>
                        </m:e>
                      </m:nary>
                      <m:r>
                        <a:rPr lang="en-US" i="1">
                          <a:solidFill>
                            <a:srgbClr val="000000"/>
                          </a:solidFill>
                          <a:latin typeface="Cambria Math" panose="02040503050406030204" pitchFamily="18" charset="0"/>
                        </a:rPr>
                        <m:t>𝑑𝑦</m:t>
                      </m:r>
                    </m:oMath>
                  </m:oMathPara>
                </a14:m>
                <a:endParaRPr lang="en-US" dirty="0"/>
              </a:p>
            </p:txBody>
          </p:sp>
        </mc:Choice>
        <mc:Fallback xmlns="">
          <p:sp>
            <p:nvSpPr>
              <p:cNvPr id="33" name="TextBox 32">
                <a:extLst>
                  <a:ext uri="{FF2B5EF4-FFF2-40B4-BE49-F238E27FC236}">
                    <a16:creationId xmlns:a16="http://schemas.microsoft.com/office/drawing/2014/main" id="{A4E34839-1B12-B81D-10C1-50E3FE13CA62}"/>
                  </a:ext>
                </a:extLst>
              </p:cNvPr>
              <p:cNvSpPr txBox="1">
                <a:spLocks noRot="1" noChangeAspect="1" noMove="1" noResize="1" noEditPoints="1" noAdjustHandles="1" noChangeArrowheads="1" noChangeShapeType="1" noTextEdit="1"/>
              </p:cNvSpPr>
              <p:nvPr/>
            </p:nvSpPr>
            <p:spPr>
              <a:xfrm>
                <a:off x="4664738" y="3085013"/>
                <a:ext cx="4052713" cy="1944187"/>
              </a:xfrm>
              <a:prstGeom prst="rect">
                <a:avLst/>
              </a:prstGeom>
              <a:blipFill>
                <a:blip r:embed="rId8"/>
                <a:stretch>
                  <a:fillRect l="-2256" t="-2508" r="-1353"/>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9" name="Group 10">
            <a:extLst>
              <a:ext uri="{FF2B5EF4-FFF2-40B4-BE49-F238E27FC236}">
                <a16:creationId xmlns:a16="http://schemas.microsoft.com/office/drawing/2014/main" id="{C27B8DDA-CEF2-BAF8-4C9C-471C2816910D}"/>
              </a:ext>
            </a:extLst>
          </p:cNvPr>
          <p:cNvGrpSpPr>
            <a:grpSpLocks/>
          </p:cNvGrpSpPr>
          <p:nvPr/>
        </p:nvGrpSpPr>
        <p:grpSpPr bwMode="auto">
          <a:xfrm>
            <a:off x="242888" y="1143000"/>
            <a:ext cx="8901112" cy="4800600"/>
            <a:chOff x="242364" y="1143000"/>
            <a:chExt cx="8901636" cy="4800600"/>
          </a:xfrm>
        </p:grpSpPr>
        <p:pic>
          <p:nvPicPr>
            <p:cNvPr id="11277" name="Picture 2">
              <a:extLst>
                <a:ext uri="{FF2B5EF4-FFF2-40B4-BE49-F238E27FC236}">
                  <a16:creationId xmlns:a16="http://schemas.microsoft.com/office/drawing/2014/main" id="{875F632B-B278-C73A-5C3F-0C1FFA6D9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364" y="1143000"/>
              <a:ext cx="8901636"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8" name="Rectangle 9">
              <a:extLst>
                <a:ext uri="{FF2B5EF4-FFF2-40B4-BE49-F238E27FC236}">
                  <a16:creationId xmlns:a16="http://schemas.microsoft.com/office/drawing/2014/main" id="{0D5DE42C-D399-F759-8629-8F110F10FF4E}"/>
                </a:ext>
              </a:extLst>
            </p:cNvPr>
            <p:cNvSpPr>
              <a:spLocks noChangeArrowheads="1"/>
            </p:cNvSpPr>
            <p:nvPr/>
          </p:nvSpPr>
          <p:spPr bwMode="auto">
            <a:xfrm>
              <a:off x="762000" y="1600200"/>
              <a:ext cx="7086600" cy="37338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sp>
        <p:nvSpPr>
          <p:cNvPr id="11270" name="Title 1">
            <a:extLst>
              <a:ext uri="{FF2B5EF4-FFF2-40B4-BE49-F238E27FC236}">
                <a16:creationId xmlns:a16="http://schemas.microsoft.com/office/drawing/2014/main" id="{7A37211A-7FEE-CE15-89D2-73084A85AEBC}"/>
              </a:ext>
            </a:extLst>
          </p:cNvPr>
          <p:cNvSpPr>
            <a:spLocks noGrp="1"/>
          </p:cNvSpPr>
          <p:nvPr>
            <p:ph type="title"/>
          </p:nvPr>
        </p:nvSpPr>
        <p:spPr>
          <a:xfrm>
            <a:off x="838200" y="0"/>
            <a:ext cx="7772400" cy="1143000"/>
          </a:xfrm>
        </p:spPr>
        <p:txBody>
          <a:bodyPr/>
          <a:lstStyle/>
          <a:p>
            <a:r>
              <a:rPr lang="en-US" altLang="en-US" sz="2800"/>
              <a:t>Physical Interpretation of    </a:t>
            </a:r>
            <a:r>
              <a:rPr lang="en-US" altLang="en-US" sz="2800" i="1">
                <a:sym typeface="Symbol" panose="05050102010706020507" pitchFamily="18" charset="2"/>
              </a:rPr>
              <a:t></a:t>
            </a:r>
            <a:endParaRPr lang="en-US" altLang="en-US" sz="2800" i="1"/>
          </a:p>
        </p:txBody>
      </p:sp>
      <p:grpSp>
        <p:nvGrpSpPr>
          <p:cNvPr id="3" name="Group 14">
            <a:extLst>
              <a:ext uri="{FF2B5EF4-FFF2-40B4-BE49-F238E27FC236}">
                <a16:creationId xmlns:a16="http://schemas.microsoft.com/office/drawing/2014/main" id="{4B552F1E-1DEA-9969-2117-C91E43CBD2EC}"/>
              </a:ext>
            </a:extLst>
          </p:cNvPr>
          <p:cNvGrpSpPr>
            <a:grpSpLocks/>
          </p:cNvGrpSpPr>
          <p:nvPr/>
        </p:nvGrpSpPr>
        <p:grpSpPr bwMode="auto">
          <a:xfrm>
            <a:off x="769938" y="1481138"/>
            <a:ext cx="5732462" cy="3830637"/>
            <a:chOff x="769257" y="1480457"/>
            <a:chExt cx="5733143" cy="3831772"/>
          </a:xfrm>
        </p:grpSpPr>
        <p:sp>
          <p:nvSpPr>
            <p:cNvPr id="11276" name="Freeform 5">
              <a:extLst>
                <a:ext uri="{FF2B5EF4-FFF2-40B4-BE49-F238E27FC236}">
                  <a16:creationId xmlns:a16="http://schemas.microsoft.com/office/drawing/2014/main" id="{F2A7507F-6CFA-3D79-6781-A5136501CFBA}"/>
                </a:ext>
              </a:extLst>
            </p:cNvPr>
            <p:cNvSpPr>
              <a:spLocks/>
            </p:cNvSpPr>
            <p:nvPr/>
          </p:nvSpPr>
          <p:spPr bwMode="auto">
            <a:xfrm>
              <a:off x="769257" y="1480457"/>
              <a:ext cx="5733143" cy="3831772"/>
            </a:xfrm>
            <a:custGeom>
              <a:avLst/>
              <a:gdLst>
                <a:gd name="T0" fmla="*/ 0 w 5733143"/>
                <a:gd name="T1" fmla="*/ 3831772 h 3831772"/>
                <a:gd name="T2" fmla="*/ 174172 w 5733143"/>
                <a:gd name="T3" fmla="*/ 3178628 h 3831772"/>
                <a:gd name="T4" fmla="*/ 449943 w 5733143"/>
                <a:gd name="T5" fmla="*/ 2641600 h 3831772"/>
                <a:gd name="T6" fmla="*/ 754743 w 5733143"/>
                <a:gd name="T7" fmla="*/ 2104572 h 3831772"/>
                <a:gd name="T8" fmla="*/ 986972 w 5733143"/>
                <a:gd name="T9" fmla="*/ 1814286 h 3831772"/>
                <a:gd name="T10" fmla="*/ 1567551 w 5733143"/>
                <a:gd name="T11" fmla="*/ 1117600 h 3831772"/>
                <a:gd name="T12" fmla="*/ 2177143 w 5733143"/>
                <a:gd name="T13" fmla="*/ 725714 h 3831772"/>
                <a:gd name="T14" fmla="*/ 2714173 w 5733143"/>
                <a:gd name="T15" fmla="*/ 391886 h 3831772"/>
                <a:gd name="T16" fmla="*/ 3585044 w 5733143"/>
                <a:gd name="T17" fmla="*/ 130629 h 3831772"/>
                <a:gd name="T18" fmla="*/ 4702631 w 5733143"/>
                <a:gd name="T19" fmla="*/ 14514 h 3831772"/>
                <a:gd name="T20" fmla="*/ 5733143 w 5733143"/>
                <a:gd name="T21" fmla="*/ 43543 h 38317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33143"/>
                <a:gd name="T34" fmla="*/ 0 h 3831772"/>
                <a:gd name="T35" fmla="*/ 5733143 w 5733143"/>
                <a:gd name="T36" fmla="*/ 3831772 h 38317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33143" h="3831772">
                  <a:moveTo>
                    <a:pt x="0" y="3831772"/>
                  </a:moveTo>
                  <a:cubicBezTo>
                    <a:pt x="49590" y="3604381"/>
                    <a:pt x="99181" y="3376991"/>
                    <a:pt x="174172" y="3178629"/>
                  </a:cubicBezTo>
                  <a:cubicBezTo>
                    <a:pt x="249163" y="2980267"/>
                    <a:pt x="353181" y="2820609"/>
                    <a:pt x="449943" y="2641600"/>
                  </a:cubicBezTo>
                  <a:cubicBezTo>
                    <a:pt x="546705" y="2462591"/>
                    <a:pt x="665238" y="2242458"/>
                    <a:pt x="754743" y="2104572"/>
                  </a:cubicBezTo>
                  <a:cubicBezTo>
                    <a:pt x="844248" y="1966686"/>
                    <a:pt x="851505" y="1978781"/>
                    <a:pt x="986972" y="1814286"/>
                  </a:cubicBezTo>
                  <a:cubicBezTo>
                    <a:pt x="1122439" y="1649791"/>
                    <a:pt x="1369181" y="1299029"/>
                    <a:pt x="1567543" y="1117600"/>
                  </a:cubicBezTo>
                  <a:cubicBezTo>
                    <a:pt x="1765905" y="936171"/>
                    <a:pt x="1986038" y="846666"/>
                    <a:pt x="2177143" y="725714"/>
                  </a:cubicBezTo>
                  <a:cubicBezTo>
                    <a:pt x="2368248" y="604762"/>
                    <a:pt x="2479524" y="491067"/>
                    <a:pt x="2714172" y="391886"/>
                  </a:cubicBezTo>
                  <a:cubicBezTo>
                    <a:pt x="2948820" y="292705"/>
                    <a:pt x="3253620" y="193524"/>
                    <a:pt x="3585029" y="130629"/>
                  </a:cubicBezTo>
                  <a:cubicBezTo>
                    <a:pt x="3916438" y="67734"/>
                    <a:pt x="4344610" y="29028"/>
                    <a:pt x="4702629" y="14514"/>
                  </a:cubicBezTo>
                  <a:cubicBezTo>
                    <a:pt x="5060648" y="0"/>
                    <a:pt x="5396895" y="21771"/>
                    <a:pt x="5733143" y="43543"/>
                  </a:cubicBezTo>
                </a:path>
              </a:pathLst>
            </a:custGeom>
            <a:noFill/>
            <a:ln w="41275" cap="flat" cmpd="sng" algn="ctr">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aphicFrame>
          <p:nvGraphicFramePr>
            <p:cNvPr id="11268" name="Object 3">
              <a:extLst>
                <a:ext uri="{FF2B5EF4-FFF2-40B4-BE49-F238E27FC236}">
                  <a16:creationId xmlns:a16="http://schemas.microsoft.com/office/drawing/2014/main" id="{9578700E-6498-CFFF-CA08-748809443D73}"/>
                </a:ext>
              </a:extLst>
            </p:cNvPr>
            <p:cNvGraphicFramePr>
              <a:graphicFrameLocks noChangeAspect="1"/>
            </p:cNvGraphicFramePr>
            <p:nvPr/>
          </p:nvGraphicFramePr>
          <p:xfrm>
            <a:off x="3276600" y="2057400"/>
            <a:ext cx="552450" cy="1141730"/>
          </p:xfrm>
          <a:graphic>
            <a:graphicData uri="http://schemas.openxmlformats.org/presentationml/2006/ole">
              <mc:AlternateContent xmlns:mc="http://schemas.openxmlformats.org/markup-compatibility/2006">
                <mc:Choice xmlns:v="urn:schemas-microsoft-com:vml" Requires="v">
                  <p:oleObj name="Equation" r:id="rId3" imgW="190440" imgH="393480" progId="Equation.3">
                    <p:embed/>
                  </p:oleObj>
                </mc:Choice>
                <mc:Fallback>
                  <p:oleObj name="Equation" r:id="rId3" imgW="190440" imgH="393480" progId="Equation.3">
                    <p:embed/>
                    <p:pic>
                      <p:nvPicPr>
                        <p:cNvPr id="11268" name="Object 3">
                          <a:extLst>
                            <a:ext uri="{FF2B5EF4-FFF2-40B4-BE49-F238E27FC236}">
                              <a16:creationId xmlns:a16="http://schemas.microsoft.com/office/drawing/2014/main" id="{9578700E-6498-CFFF-CA08-748809443D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057400"/>
                          <a:ext cx="552450" cy="1141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5">
            <a:extLst>
              <a:ext uri="{FF2B5EF4-FFF2-40B4-BE49-F238E27FC236}">
                <a16:creationId xmlns:a16="http://schemas.microsoft.com/office/drawing/2014/main" id="{A0655B0E-9C0A-7F6D-5C6B-E7DD3E8BE7A5}"/>
              </a:ext>
            </a:extLst>
          </p:cNvPr>
          <p:cNvGrpSpPr>
            <a:grpSpLocks/>
          </p:cNvGrpSpPr>
          <p:nvPr/>
        </p:nvGrpSpPr>
        <p:grpSpPr bwMode="auto">
          <a:xfrm>
            <a:off x="754063" y="1566863"/>
            <a:ext cx="7054850" cy="3752850"/>
            <a:chOff x="754743" y="1567543"/>
            <a:chExt cx="7053943" cy="3751943"/>
          </a:xfrm>
        </p:grpSpPr>
        <p:sp>
          <p:nvSpPr>
            <p:cNvPr id="11275" name="Freeform 7">
              <a:extLst>
                <a:ext uri="{FF2B5EF4-FFF2-40B4-BE49-F238E27FC236}">
                  <a16:creationId xmlns:a16="http://schemas.microsoft.com/office/drawing/2014/main" id="{08E9DD26-C83F-79F4-D3EB-DB961DD21B2D}"/>
                </a:ext>
              </a:extLst>
            </p:cNvPr>
            <p:cNvSpPr>
              <a:spLocks/>
            </p:cNvSpPr>
            <p:nvPr/>
          </p:nvSpPr>
          <p:spPr bwMode="auto">
            <a:xfrm>
              <a:off x="754743" y="1567543"/>
              <a:ext cx="7053943" cy="3751943"/>
            </a:xfrm>
            <a:custGeom>
              <a:avLst/>
              <a:gdLst>
                <a:gd name="T0" fmla="*/ 0 w 7053943"/>
                <a:gd name="T1" fmla="*/ 0 h 3751943"/>
                <a:gd name="T2" fmla="*/ 72571 w 7053943"/>
                <a:gd name="T3" fmla="*/ 362857 h 3751943"/>
                <a:gd name="T4" fmla="*/ 232228 w 7053943"/>
                <a:gd name="T5" fmla="*/ 870857 h 3751943"/>
                <a:gd name="T6" fmla="*/ 595086 w 7053943"/>
                <a:gd name="T7" fmla="*/ 1538522 h 3751943"/>
                <a:gd name="T8" fmla="*/ 1306294 w 7053943"/>
                <a:gd name="T9" fmla="*/ 2394857 h 3751943"/>
                <a:gd name="T10" fmla="*/ 2046522 w 7053943"/>
                <a:gd name="T11" fmla="*/ 2931887 h 3751943"/>
                <a:gd name="T12" fmla="*/ 2540001 w 7053943"/>
                <a:gd name="T13" fmla="*/ 3222171 h 3751943"/>
                <a:gd name="T14" fmla="*/ 3802758 w 7053943"/>
                <a:gd name="T15" fmla="*/ 3614057 h 3751943"/>
                <a:gd name="T16" fmla="*/ 5152571 w 7053943"/>
                <a:gd name="T17" fmla="*/ 3730171 h 3751943"/>
                <a:gd name="T18" fmla="*/ 7053943 w 7053943"/>
                <a:gd name="T19" fmla="*/ 3744687 h 37519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53943"/>
                <a:gd name="T31" fmla="*/ 0 h 3751943"/>
                <a:gd name="T32" fmla="*/ 7053943 w 7053943"/>
                <a:gd name="T33" fmla="*/ 3751943 h 37519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53943" h="3751943">
                  <a:moveTo>
                    <a:pt x="0" y="0"/>
                  </a:moveTo>
                  <a:cubicBezTo>
                    <a:pt x="16933" y="108857"/>
                    <a:pt x="33866" y="217714"/>
                    <a:pt x="72571" y="362857"/>
                  </a:cubicBezTo>
                  <a:cubicBezTo>
                    <a:pt x="111276" y="508000"/>
                    <a:pt x="145142" y="674914"/>
                    <a:pt x="232228" y="870857"/>
                  </a:cubicBezTo>
                  <a:cubicBezTo>
                    <a:pt x="319314" y="1066800"/>
                    <a:pt x="416076" y="1284514"/>
                    <a:pt x="595086" y="1538514"/>
                  </a:cubicBezTo>
                  <a:cubicBezTo>
                    <a:pt x="774096" y="1792514"/>
                    <a:pt x="1064381" y="2162628"/>
                    <a:pt x="1306286" y="2394857"/>
                  </a:cubicBezTo>
                  <a:cubicBezTo>
                    <a:pt x="1548191" y="2627086"/>
                    <a:pt x="1840895" y="2794000"/>
                    <a:pt x="2046514" y="2931886"/>
                  </a:cubicBezTo>
                  <a:cubicBezTo>
                    <a:pt x="2252133" y="3069772"/>
                    <a:pt x="2247295" y="3108476"/>
                    <a:pt x="2540000" y="3222171"/>
                  </a:cubicBezTo>
                  <a:cubicBezTo>
                    <a:pt x="2832705" y="3335866"/>
                    <a:pt x="3367315" y="3529390"/>
                    <a:pt x="3802743" y="3614057"/>
                  </a:cubicBezTo>
                  <a:cubicBezTo>
                    <a:pt x="4238171" y="3698724"/>
                    <a:pt x="4610704" y="3708400"/>
                    <a:pt x="5152571" y="3730171"/>
                  </a:cubicBezTo>
                  <a:cubicBezTo>
                    <a:pt x="5694438" y="3751943"/>
                    <a:pt x="6374190" y="3748314"/>
                    <a:pt x="7053943" y="3744686"/>
                  </a:cubicBezTo>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aphicFrame>
          <p:nvGraphicFramePr>
            <p:cNvPr id="11267" name="Object 4">
              <a:extLst>
                <a:ext uri="{FF2B5EF4-FFF2-40B4-BE49-F238E27FC236}">
                  <a16:creationId xmlns:a16="http://schemas.microsoft.com/office/drawing/2014/main" id="{AFBC8597-FB32-3477-40B4-AA78F367E5D2}"/>
                </a:ext>
              </a:extLst>
            </p:cNvPr>
            <p:cNvGraphicFramePr>
              <a:graphicFrameLocks noChangeAspect="1"/>
            </p:cNvGraphicFramePr>
            <p:nvPr/>
          </p:nvGraphicFramePr>
          <p:xfrm>
            <a:off x="2105025" y="3048000"/>
            <a:ext cx="1068388" cy="1141413"/>
          </p:xfrm>
          <a:graphic>
            <a:graphicData uri="http://schemas.openxmlformats.org/presentationml/2006/ole">
              <mc:AlternateContent xmlns:mc="http://schemas.openxmlformats.org/markup-compatibility/2006">
                <mc:Choice xmlns:v="urn:schemas-microsoft-com:vml" Requires="v">
                  <p:oleObj name="Equation" r:id="rId5" imgW="368280" imgH="393480" progId="Equation.3">
                    <p:embed/>
                  </p:oleObj>
                </mc:Choice>
                <mc:Fallback>
                  <p:oleObj name="Equation" r:id="rId5" imgW="368280" imgH="393480" progId="Equation.3">
                    <p:embed/>
                    <p:pic>
                      <p:nvPicPr>
                        <p:cNvPr id="11267" name="Object 4">
                          <a:extLst>
                            <a:ext uri="{FF2B5EF4-FFF2-40B4-BE49-F238E27FC236}">
                              <a16:creationId xmlns:a16="http://schemas.microsoft.com/office/drawing/2014/main" id="{AFBC8597-FB32-3477-40B4-AA78F367E5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5025" y="3048000"/>
                          <a:ext cx="1068388" cy="1141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 name="Group 16">
            <a:extLst>
              <a:ext uri="{FF2B5EF4-FFF2-40B4-BE49-F238E27FC236}">
                <a16:creationId xmlns:a16="http://schemas.microsoft.com/office/drawing/2014/main" id="{C052E1F4-EEA0-9BBE-AA39-4B1AAE1A9CED}"/>
              </a:ext>
            </a:extLst>
          </p:cNvPr>
          <p:cNvGrpSpPr>
            <a:grpSpLocks/>
          </p:cNvGrpSpPr>
          <p:nvPr/>
        </p:nvGrpSpPr>
        <p:grpSpPr bwMode="auto">
          <a:xfrm>
            <a:off x="754063" y="3754438"/>
            <a:ext cx="6894512" cy="1587500"/>
            <a:chOff x="754743" y="3754438"/>
            <a:chExt cx="6894286" cy="1586819"/>
          </a:xfrm>
        </p:grpSpPr>
        <p:sp>
          <p:nvSpPr>
            <p:cNvPr id="11274" name="Freeform 8">
              <a:extLst>
                <a:ext uri="{FF2B5EF4-FFF2-40B4-BE49-F238E27FC236}">
                  <a16:creationId xmlns:a16="http://schemas.microsoft.com/office/drawing/2014/main" id="{54820EF5-B2B8-A1B5-FE70-3BAFCDE218CC}"/>
                </a:ext>
              </a:extLst>
            </p:cNvPr>
            <p:cNvSpPr>
              <a:spLocks/>
            </p:cNvSpPr>
            <p:nvPr/>
          </p:nvSpPr>
          <p:spPr bwMode="auto">
            <a:xfrm>
              <a:off x="754743" y="4189791"/>
              <a:ext cx="6894286" cy="1151466"/>
            </a:xfrm>
            <a:custGeom>
              <a:avLst/>
              <a:gdLst>
                <a:gd name="T0" fmla="*/ 0 w 6894286"/>
                <a:gd name="T1" fmla="*/ 1151466 h 1151466"/>
                <a:gd name="T2" fmla="*/ 101600 w 6894286"/>
                <a:gd name="T3" fmla="*/ 890209 h 1151466"/>
                <a:gd name="T4" fmla="*/ 217714 w 6894286"/>
                <a:gd name="T5" fmla="*/ 614438 h 1151466"/>
                <a:gd name="T6" fmla="*/ 319314 w 6894286"/>
                <a:gd name="T7" fmla="*/ 353180 h 1151466"/>
                <a:gd name="T8" fmla="*/ 537028 w 6894286"/>
                <a:gd name="T9" fmla="*/ 149980 h 1151466"/>
                <a:gd name="T10" fmla="*/ 725714 w 6894286"/>
                <a:gd name="T11" fmla="*/ 19352 h 1151466"/>
                <a:gd name="T12" fmla="*/ 1001486 w 6894286"/>
                <a:gd name="T13" fmla="*/ 33866 h 1151466"/>
                <a:gd name="T14" fmla="*/ 1407894 w 6894286"/>
                <a:gd name="T15" fmla="*/ 106438 h 1151466"/>
                <a:gd name="T16" fmla="*/ 1770751 w 6894286"/>
                <a:gd name="T17" fmla="*/ 251580 h 1151466"/>
                <a:gd name="T18" fmla="*/ 2191657 w 6894286"/>
                <a:gd name="T19" fmla="*/ 411238 h 1151466"/>
                <a:gd name="T20" fmla="*/ 2641601 w 6894286"/>
                <a:gd name="T21" fmla="*/ 657980 h 1151466"/>
                <a:gd name="T22" fmla="*/ 3846287 w 6894286"/>
                <a:gd name="T23" fmla="*/ 977295 h 1151466"/>
                <a:gd name="T24" fmla="*/ 4426858 w 6894286"/>
                <a:gd name="T25" fmla="*/ 1078895 h 1151466"/>
                <a:gd name="T26" fmla="*/ 5515430 w 6894286"/>
                <a:gd name="T27" fmla="*/ 1107923 h 1151466"/>
                <a:gd name="T28" fmla="*/ 6894286 w 6894286"/>
                <a:gd name="T29" fmla="*/ 1151466 h 11514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894286"/>
                <a:gd name="T46" fmla="*/ 0 h 1151466"/>
                <a:gd name="T47" fmla="*/ 6894286 w 6894286"/>
                <a:gd name="T48" fmla="*/ 1151466 h 11514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894286" h="1151466">
                  <a:moveTo>
                    <a:pt x="0" y="1151466"/>
                  </a:moveTo>
                  <a:cubicBezTo>
                    <a:pt x="32657" y="1065590"/>
                    <a:pt x="65314" y="979714"/>
                    <a:pt x="101600" y="890209"/>
                  </a:cubicBezTo>
                  <a:cubicBezTo>
                    <a:pt x="137886" y="800704"/>
                    <a:pt x="181428" y="703943"/>
                    <a:pt x="217714" y="614438"/>
                  </a:cubicBezTo>
                  <a:cubicBezTo>
                    <a:pt x="254000" y="524933"/>
                    <a:pt x="266095" y="430590"/>
                    <a:pt x="319314" y="353180"/>
                  </a:cubicBezTo>
                  <a:cubicBezTo>
                    <a:pt x="372533" y="275770"/>
                    <a:pt x="469295" y="205618"/>
                    <a:pt x="537028" y="149980"/>
                  </a:cubicBezTo>
                  <a:cubicBezTo>
                    <a:pt x="604761" y="94342"/>
                    <a:pt x="648304" y="38704"/>
                    <a:pt x="725714" y="19352"/>
                  </a:cubicBezTo>
                  <a:cubicBezTo>
                    <a:pt x="803124" y="0"/>
                    <a:pt x="887791" y="19352"/>
                    <a:pt x="1001486" y="33866"/>
                  </a:cubicBezTo>
                  <a:cubicBezTo>
                    <a:pt x="1115181" y="48380"/>
                    <a:pt x="1279677" y="70152"/>
                    <a:pt x="1407886" y="106438"/>
                  </a:cubicBezTo>
                  <a:cubicBezTo>
                    <a:pt x="1536096" y="142724"/>
                    <a:pt x="1770743" y="251580"/>
                    <a:pt x="1770743" y="251580"/>
                  </a:cubicBezTo>
                  <a:cubicBezTo>
                    <a:pt x="1901372" y="302380"/>
                    <a:pt x="2046514" y="343505"/>
                    <a:pt x="2191657" y="411238"/>
                  </a:cubicBezTo>
                  <a:cubicBezTo>
                    <a:pt x="2336800" y="478971"/>
                    <a:pt x="2365828" y="563637"/>
                    <a:pt x="2641600" y="657980"/>
                  </a:cubicBezTo>
                  <a:cubicBezTo>
                    <a:pt x="2917372" y="752323"/>
                    <a:pt x="3548743" y="907143"/>
                    <a:pt x="3846286" y="977295"/>
                  </a:cubicBezTo>
                  <a:cubicBezTo>
                    <a:pt x="4143829" y="1047448"/>
                    <a:pt x="4148667" y="1057124"/>
                    <a:pt x="4426857" y="1078895"/>
                  </a:cubicBezTo>
                  <a:cubicBezTo>
                    <a:pt x="4705047" y="1100666"/>
                    <a:pt x="5515428" y="1107923"/>
                    <a:pt x="5515428" y="1107923"/>
                  </a:cubicBezTo>
                  <a:lnTo>
                    <a:pt x="6894286" y="1151466"/>
                  </a:lnTo>
                </a:path>
              </a:pathLst>
            </a:custGeom>
            <a:solidFill>
              <a:schemeClr val="accent1"/>
            </a:solidFill>
            <a:ln w="47625" cap="flat" cmpd="sng" algn="ctr">
              <a:solidFill>
                <a:srgbClr val="7030A0"/>
              </a:solidFill>
              <a:prstDash val="solid"/>
              <a:round/>
              <a:headEnd type="none" w="med" len="med"/>
              <a:tailEnd type="none" w="med" len="med"/>
            </a:ln>
          </p:spPr>
          <p:txBody>
            <a:bodyPr/>
            <a:lstStyle/>
            <a:p>
              <a:endParaRPr lang="en-US"/>
            </a:p>
          </p:txBody>
        </p:sp>
        <p:graphicFrame>
          <p:nvGraphicFramePr>
            <p:cNvPr id="11266" name="Object 5">
              <a:extLst>
                <a:ext uri="{FF2B5EF4-FFF2-40B4-BE49-F238E27FC236}">
                  <a16:creationId xmlns:a16="http://schemas.microsoft.com/office/drawing/2014/main" id="{A0ED7066-E692-A7BC-9573-C4BF38CE505D}"/>
                </a:ext>
              </a:extLst>
            </p:cNvPr>
            <p:cNvGraphicFramePr>
              <a:graphicFrameLocks noChangeAspect="1"/>
            </p:cNvGraphicFramePr>
            <p:nvPr/>
          </p:nvGraphicFramePr>
          <p:xfrm>
            <a:off x="3370857" y="3754438"/>
            <a:ext cx="1950973" cy="1252000"/>
          </p:xfrm>
          <a:graphic>
            <a:graphicData uri="http://schemas.openxmlformats.org/presentationml/2006/ole">
              <mc:AlternateContent xmlns:mc="http://schemas.openxmlformats.org/markup-compatibility/2006">
                <mc:Choice xmlns:v="urn:schemas-microsoft-com:vml" Requires="v">
                  <p:oleObj name="Equation" r:id="rId7" imgW="672840" imgH="431640" progId="Equation.3">
                    <p:embed/>
                  </p:oleObj>
                </mc:Choice>
                <mc:Fallback>
                  <p:oleObj name="Equation" r:id="rId7" imgW="672840" imgH="431640" progId="Equation.3">
                    <p:embed/>
                    <p:pic>
                      <p:nvPicPr>
                        <p:cNvPr id="11266" name="Object 5">
                          <a:extLst>
                            <a:ext uri="{FF2B5EF4-FFF2-40B4-BE49-F238E27FC236}">
                              <a16:creationId xmlns:a16="http://schemas.microsoft.com/office/drawing/2014/main" id="{A0ED7066-E692-A7BC-9573-C4BF38CE50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70857" y="3754438"/>
                          <a:ext cx="1950973" cy="125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 name="Group 1">
            <a:extLst>
              <a:ext uri="{FF2B5EF4-FFF2-40B4-BE49-F238E27FC236}">
                <a16:creationId xmlns:a16="http://schemas.microsoft.com/office/drawing/2014/main" id="{E0206759-F5FE-8BC8-25B9-26D406648F01}"/>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E50F1D4C-9E54-7A73-698D-3325D5F2385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D9CE7B12-FB10-9A88-88CB-852A308FB4D7}"/>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DA9322D0-A70E-ED25-A94C-0A307CB3D3BB}"/>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984BC208-7022-22F7-0E31-235B61E8FDE4}"/>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A949E907-9458-093F-CD17-F31D728CDD85}"/>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B9BD574E-9026-AA95-E05E-2432672E69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F7EEB30B-4AEF-97C6-A72C-5726189411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2E12469A-803B-521A-3D41-4B8967DFAFCE}"/>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1BF42D89-0A81-45B5-E955-F475D6C353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BA95D436-A701-3E3B-152A-8B35E54D754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9F3D2E20-0E60-5C04-3C1B-28F4E5DDB4BC}"/>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A15FEDE7-8CA1-A79D-7E9D-E2D635465C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C44807BC-8A48-CAA5-B449-0C46BAAECC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BF94496B-4CF4-0179-6E94-9ACE43DACF50}"/>
                      </a:ext>
                    </a:extLst>
                  </p:cNvPr>
                  <p:cNvGrpSpPr>
                    <a:grpSpLocks/>
                  </p:cNvGrpSpPr>
                  <p:nvPr/>
                </p:nvGrpSpPr>
                <p:grpSpPr bwMode="auto">
                  <a:xfrm>
                    <a:off x="144" y="4234"/>
                    <a:ext cx="5616" cy="86"/>
                    <a:chOff x="96" y="4176"/>
                    <a:chExt cx="5520" cy="144"/>
                  </a:xfrm>
                </p:grpSpPr>
                <p:sp>
                  <p:nvSpPr>
                    <p:cNvPr id="16" name="Rectangle 15">
                      <a:extLst>
                        <a:ext uri="{FF2B5EF4-FFF2-40B4-BE49-F238E27FC236}">
                          <a16:creationId xmlns:a16="http://schemas.microsoft.com/office/drawing/2014/main" id="{334C51A9-D910-4964-3313-A66B0E678EE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C7030CBB-D911-EA16-3BCC-B80F48E05C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4A176164-0C9E-576E-25C1-0F8D2671DAD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F51DEEBE-17E0-9071-D64D-21F666411A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AB5D0D0-B5E1-C707-264E-974CF86F06AA}"/>
                  </a:ext>
                </a:extLst>
              </p:cNvPr>
              <p:cNvSpPr txBox="1"/>
              <p:nvPr/>
            </p:nvSpPr>
            <p:spPr>
              <a:xfrm>
                <a:off x="4627185" y="1405417"/>
                <a:ext cx="4273927" cy="3057375"/>
              </a:xfrm>
              <a:prstGeom prst="rect">
                <a:avLst/>
              </a:prstGeom>
              <a:noFill/>
            </p:spPr>
            <p:txBody>
              <a:bodyPr wrap="none" rtlCol="0">
                <a:spAutoFit/>
              </a:bodyPr>
              <a:lstStyle/>
              <a:p>
                <a:r>
                  <a:rPr lang="en-US" dirty="0"/>
                  <a:t>Define displacement thickness as</a:t>
                </a:r>
              </a:p>
              <a:p>
                <a:endParaRPr lang="en-US" dirty="0"/>
              </a:p>
              <a:p>
                <a:pPr/>
                <a14:m>
                  <m:oMathPara xmlns:m="http://schemas.openxmlformats.org/officeDocument/2006/math">
                    <m:oMathParaPr>
                      <m:jc m:val="centerGroup"/>
                    </m:oMathParaPr>
                    <m:oMath xmlns:m="http://schemas.openxmlformats.org/officeDocument/2006/math">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𝛿</m:t>
                          </m:r>
                        </m:e>
                        <m:sup>
                          <m:r>
                            <a:rPr lang="en-US" i="1">
                              <a:solidFill>
                                <a:srgbClr val="000000"/>
                              </a:solidFill>
                              <a:latin typeface="Cambria Math" panose="02040503050406030204" pitchFamily="18" charset="0"/>
                              <a:ea typeface="Cambria Math" panose="02040503050406030204" pitchFamily="18" charset="0"/>
                            </a:rPr>
                            <m:t>∗</m:t>
                          </m:r>
                        </m:sup>
                      </m:sSup>
                      <m:r>
                        <a:rPr lang="en-US" i="1">
                          <a:solidFill>
                            <a:srgbClr val="000000"/>
                          </a:solidFill>
                          <a:latin typeface="Cambria Math" panose="02040503050406030204" pitchFamily="18" charset="0"/>
                          <a:ea typeface="Cambria Math" panose="02040503050406030204" pitchFamily="18" charset="0"/>
                        </a:rPr>
                        <m:t>=</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𝐻</m:t>
                          </m:r>
                        </m:sup>
                        <m:e>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e>
                          </m:d>
                        </m:e>
                      </m:nary>
                      <m:r>
                        <a:rPr lang="en-US" i="1">
                          <a:solidFill>
                            <a:srgbClr val="000000"/>
                          </a:solidFill>
                          <a:latin typeface="Cambria Math" panose="02040503050406030204" pitchFamily="18" charset="0"/>
                        </a:rPr>
                        <m:t>𝑑𝑦</m:t>
                      </m:r>
                    </m:oMath>
                  </m:oMathPara>
                </a14:m>
                <a:endParaRPr lang="en-US" dirty="0"/>
              </a:p>
              <a:p>
                <a:pPr/>
                <a14:m>
                  <m:oMathPara xmlns:m="http://schemas.openxmlformats.org/officeDocument/2006/math">
                    <m:oMathParaPr>
                      <m:jc m:val="centerGroup"/>
                    </m:oMathParaPr>
                    <m:oMath xmlns:m="http://schemas.openxmlformats.org/officeDocument/2006/math">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𝛿</m:t>
                          </m:r>
                        </m:e>
                        <m:sup>
                          <m:r>
                            <a:rPr lang="en-US" i="1">
                              <a:solidFill>
                                <a:srgbClr val="000000"/>
                              </a:solidFill>
                              <a:latin typeface="Cambria Math" panose="02040503050406030204" pitchFamily="18" charset="0"/>
                              <a:ea typeface="Cambria Math" panose="02040503050406030204" pitchFamily="18" charset="0"/>
                            </a:rPr>
                            <m:t>∗</m:t>
                          </m:r>
                        </m:sup>
                      </m:sSup>
                      <m:r>
                        <a:rPr lang="en-US" i="1">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𝑈</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0</m:t>
                          </m:r>
                        </m:sub>
                        <m:sup>
                          <m:r>
                            <a:rPr lang="en-US" i="1" smtClean="0">
                              <a:solidFill>
                                <a:srgbClr val="000000"/>
                              </a:solidFill>
                              <a:latin typeface="Cambria Math" panose="02040503050406030204" pitchFamily="18" charset="0"/>
                              <a:ea typeface="Cambria Math" panose="02040503050406030204" pitchFamily="18" charset="0"/>
                            </a:rPr>
                            <m:t>𝜂</m:t>
                          </m:r>
                        </m:sup>
                        <m:e>
                          <m:d>
                            <m:dPr>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1</m:t>
                              </m:r>
                              <m:r>
                                <a:rPr lang="en-US" i="1">
                                  <a:solidFill>
                                    <a:srgbClr val="000000"/>
                                  </a:solidFill>
                                  <a:latin typeface="Cambria Math" panose="02040503050406030204" pitchFamily="18" charset="0"/>
                                </a:rPr>
                                <m:t>−</m:t>
                              </m:r>
                              <m:f>
                                <m:fPr>
                                  <m:ctrlPr>
                                    <a:rPr lang="en-US"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𝑢</m:t>
                                  </m:r>
                                </m:num>
                                <m:den>
                                  <m:r>
                                    <a:rPr lang="en-US" b="0" i="1" smtClean="0">
                                      <a:solidFill>
                                        <a:srgbClr val="000000"/>
                                      </a:solidFill>
                                      <a:latin typeface="Cambria Math" panose="02040503050406030204" pitchFamily="18" charset="0"/>
                                    </a:rPr>
                                    <m:t>𝑈</m:t>
                                  </m:r>
                                </m:den>
                              </m:f>
                              <m:r>
                                <a:rPr lang="en-US" i="1">
                                  <a:solidFill>
                                    <a:srgbClr val="000000"/>
                                  </a:solidFill>
                                  <a:latin typeface="Cambria Math" panose="02040503050406030204" pitchFamily="18" charset="0"/>
                                </a:rPr>
                                <m:t>𝑢</m:t>
                              </m:r>
                            </m:e>
                          </m:d>
                        </m:e>
                      </m:nary>
                      <m:r>
                        <a:rPr lang="en-US" i="1">
                          <a:solidFill>
                            <a:srgbClr val="000000"/>
                          </a:solidFill>
                          <a:latin typeface="Cambria Math" panose="02040503050406030204" pitchFamily="18" charset="0"/>
                        </a:rPr>
                        <m:t>𝑑</m:t>
                      </m:r>
                      <m:r>
                        <a:rPr lang="en-US" i="1" smtClean="0">
                          <a:solidFill>
                            <a:srgbClr val="000000"/>
                          </a:solidFill>
                          <a:latin typeface="Cambria Math" panose="02040503050406030204" pitchFamily="18" charset="0"/>
                          <a:ea typeface="Cambria Math" panose="02040503050406030204" pitchFamily="18" charset="0"/>
                        </a:rPr>
                        <m:t>𝜂</m:t>
                      </m:r>
                    </m:oMath>
                  </m:oMathPara>
                </a14:m>
                <a:endParaRPr lang="en-US" dirty="0"/>
              </a:p>
            </p:txBody>
          </p:sp>
        </mc:Choice>
        <mc:Fallback xmlns="">
          <p:sp>
            <p:nvSpPr>
              <p:cNvPr id="24" name="TextBox 23">
                <a:extLst>
                  <a:ext uri="{FF2B5EF4-FFF2-40B4-BE49-F238E27FC236}">
                    <a16:creationId xmlns:a16="http://schemas.microsoft.com/office/drawing/2014/main" id="{9AB5D0D0-B5E1-C707-264E-974CF86F06AA}"/>
                  </a:ext>
                </a:extLst>
              </p:cNvPr>
              <p:cNvSpPr txBox="1">
                <a:spLocks noRot="1" noChangeAspect="1" noMove="1" noResize="1" noEditPoints="1" noAdjustHandles="1" noChangeArrowheads="1" noChangeShapeType="1" noTextEdit="1"/>
              </p:cNvSpPr>
              <p:nvPr/>
            </p:nvSpPr>
            <p:spPr>
              <a:xfrm>
                <a:off x="4627185" y="1405417"/>
                <a:ext cx="4273927" cy="3057375"/>
              </a:xfrm>
              <a:prstGeom prst="rect">
                <a:avLst/>
              </a:prstGeom>
              <a:blipFill>
                <a:blip r:embed="rId11"/>
                <a:stretch>
                  <a:fillRect l="-2140" t="-1597" r="-128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11E77-33F4-D301-A49B-986F43DD0F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6A740D-352E-9EDA-D2ED-8634CC4C4CD3}"/>
              </a:ext>
            </a:extLst>
          </p:cNvPr>
          <p:cNvSpPr>
            <a:spLocks noGrp="1"/>
          </p:cNvSpPr>
          <p:nvPr>
            <p:ph type="title"/>
          </p:nvPr>
        </p:nvSpPr>
        <p:spPr>
          <a:xfrm>
            <a:off x="1295400" y="187041"/>
            <a:ext cx="6934200" cy="994059"/>
          </a:xfrm>
        </p:spPr>
        <p:txBody>
          <a:bodyPr/>
          <a:lstStyle/>
          <a:p>
            <a:r>
              <a:rPr lang="en-US" sz="2800" b="0" i="0" u="none" strike="noStrike" baseline="0" dirty="0" err="1">
                <a:solidFill>
                  <a:srgbClr val="292526"/>
                </a:solidFill>
                <a:latin typeface="TimesLTStd-Roman"/>
              </a:rPr>
              <a:t>Pohlhausen’s</a:t>
            </a:r>
            <a:r>
              <a:rPr lang="en-US" sz="2800" b="0" i="0" u="none" strike="noStrike" baseline="0" dirty="0">
                <a:solidFill>
                  <a:srgbClr val="292526"/>
                </a:solidFill>
                <a:latin typeface="TimesLTStd-Roman"/>
              </a:rPr>
              <a:t> </a:t>
            </a:r>
            <a:r>
              <a:rPr lang="en-US" sz="2800" dirty="0">
                <a:solidFill>
                  <a:srgbClr val="292526"/>
                </a:solidFill>
                <a:latin typeface="TimesLTStd-Roman"/>
              </a:rPr>
              <a:t>Master Velocity </a:t>
            </a:r>
            <a:r>
              <a:rPr lang="en-US" sz="2800" b="0" i="0" u="none" strike="noStrike" baseline="0" dirty="0">
                <a:solidFill>
                  <a:srgbClr val="292526"/>
                </a:solidFill>
                <a:latin typeface="TimesLTStd-Roman"/>
              </a:rPr>
              <a:t>Profile</a:t>
            </a:r>
            <a:endParaRPr lang="en-US" altLang="en-US" sz="2800" kern="0" dirty="0"/>
          </a:p>
        </p:txBody>
      </p:sp>
      <p:pic>
        <p:nvPicPr>
          <p:cNvPr id="24" name="Picture 23">
            <a:extLst>
              <a:ext uri="{FF2B5EF4-FFF2-40B4-BE49-F238E27FC236}">
                <a16:creationId xmlns:a16="http://schemas.microsoft.com/office/drawing/2014/main" id="{367F8411-DFF5-DB8D-9E60-2B04CE2C702C}"/>
              </a:ext>
            </a:extLst>
          </p:cNvPr>
          <p:cNvPicPr>
            <a:picLocks noChangeAspect="1"/>
          </p:cNvPicPr>
          <p:nvPr/>
        </p:nvPicPr>
        <p:blipFill>
          <a:blip r:embed="rId2"/>
          <a:stretch>
            <a:fillRect/>
          </a:stretch>
        </p:blipFill>
        <p:spPr>
          <a:xfrm>
            <a:off x="215986" y="1219200"/>
            <a:ext cx="4356014" cy="2348078"/>
          </a:xfrm>
          <a:prstGeom prst="rect">
            <a:avLst/>
          </a:prstGeom>
        </p:spPr>
      </p:pic>
      <p:grpSp>
        <p:nvGrpSpPr>
          <p:cNvPr id="23" name="Group 22">
            <a:extLst>
              <a:ext uri="{FF2B5EF4-FFF2-40B4-BE49-F238E27FC236}">
                <a16:creationId xmlns:a16="http://schemas.microsoft.com/office/drawing/2014/main" id="{32D652D3-907D-CF4C-74BC-093655086201}"/>
              </a:ext>
            </a:extLst>
          </p:cNvPr>
          <p:cNvGrpSpPr/>
          <p:nvPr/>
        </p:nvGrpSpPr>
        <p:grpSpPr>
          <a:xfrm>
            <a:off x="0" y="0"/>
            <a:ext cx="9144000" cy="6858000"/>
            <a:chOff x="0" y="0"/>
            <a:chExt cx="9144000" cy="6858000"/>
          </a:xfrm>
        </p:grpSpPr>
        <p:pic>
          <p:nvPicPr>
            <p:cNvPr id="25" name="Picture 24" descr="Logo usage Guidelines">
              <a:extLst>
                <a:ext uri="{FF2B5EF4-FFF2-40B4-BE49-F238E27FC236}">
                  <a16:creationId xmlns:a16="http://schemas.microsoft.com/office/drawing/2014/main" id="{EE2C5D44-D553-C414-6266-15E6DD1EC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E9B57A2F-1352-8CB6-2F56-915B4897F18D}"/>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BEED3EDB-63A7-6E4C-7910-35E4A89E0FE9}"/>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AA8DFB44-CBB2-E7C8-61A7-8908C4217BBA}"/>
                    </a:ext>
                  </a:extLst>
                </p:cNvPr>
                <p:cNvGrpSpPr>
                  <a:grpSpLocks/>
                </p:cNvGrpSpPr>
                <p:nvPr/>
              </p:nvGrpSpPr>
              <p:grpSpPr bwMode="auto">
                <a:xfrm>
                  <a:off x="0" y="0"/>
                  <a:ext cx="9144000" cy="6858000"/>
                  <a:chOff x="0" y="0"/>
                  <a:chExt cx="5760" cy="4320"/>
                </a:xfrm>
              </p:grpSpPr>
              <p:grpSp>
                <p:nvGrpSpPr>
                  <p:cNvPr id="33" name="Group 32">
                    <a:extLst>
                      <a:ext uri="{FF2B5EF4-FFF2-40B4-BE49-F238E27FC236}">
                        <a16:creationId xmlns:a16="http://schemas.microsoft.com/office/drawing/2014/main" id="{05E2CD6C-04F3-B98C-BA99-EF86F1519774}"/>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C440F6E8-230A-BAB3-024F-A3C5452CCEC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2702347C-D95C-3EC9-5403-0C5BF5C4D12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33">
                    <a:extLst>
                      <a:ext uri="{FF2B5EF4-FFF2-40B4-BE49-F238E27FC236}">
                        <a16:creationId xmlns:a16="http://schemas.microsoft.com/office/drawing/2014/main" id="{F725DE86-0A95-A361-E276-ABED6BAA261B}"/>
                      </a:ext>
                    </a:extLst>
                  </p:cNvPr>
                  <p:cNvGrpSpPr>
                    <a:grpSpLocks/>
                  </p:cNvGrpSpPr>
                  <p:nvPr/>
                </p:nvGrpSpPr>
                <p:grpSpPr bwMode="auto">
                  <a:xfrm>
                    <a:off x="5674" y="24"/>
                    <a:ext cx="86" cy="4296"/>
                    <a:chOff x="5616" y="-48"/>
                    <a:chExt cx="144" cy="4368"/>
                  </a:xfrm>
                </p:grpSpPr>
                <p:sp>
                  <p:nvSpPr>
                    <p:cNvPr id="41" name="Rectangle 13">
                      <a:extLst>
                        <a:ext uri="{FF2B5EF4-FFF2-40B4-BE49-F238E27FC236}">
                          <a16:creationId xmlns:a16="http://schemas.microsoft.com/office/drawing/2014/main" id="{4355E61C-4BF3-3798-BEFC-8CE3A53706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71DD3545-FB32-C75A-BE63-AF2F2F4357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34">
                    <a:extLst>
                      <a:ext uri="{FF2B5EF4-FFF2-40B4-BE49-F238E27FC236}">
                        <a16:creationId xmlns:a16="http://schemas.microsoft.com/office/drawing/2014/main" id="{A95A85D7-F4FB-0368-5DA7-7C7E62B2A06D}"/>
                      </a:ext>
                    </a:extLst>
                  </p:cNvPr>
                  <p:cNvGrpSpPr>
                    <a:grpSpLocks/>
                  </p:cNvGrpSpPr>
                  <p:nvPr/>
                </p:nvGrpSpPr>
                <p:grpSpPr bwMode="auto">
                  <a:xfrm>
                    <a:off x="144" y="0"/>
                    <a:ext cx="5616" cy="144"/>
                    <a:chOff x="96" y="-48"/>
                    <a:chExt cx="5520" cy="144"/>
                  </a:xfrm>
                </p:grpSpPr>
                <p:sp>
                  <p:nvSpPr>
                    <p:cNvPr id="39" name="Rectangle 38">
                      <a:extLst>
                        <a:ext uri="{FF2B5EF4-FFF2-40B4-BE49-F238E27FC236}">
                          <a16:creationId xmlns:a16="http://schemas.microsoft.com/office/drawing/2014/main" id="{A76B0F84-C69D-A9B6-810C-E4C997BF6EB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39">
                      <a:extLst>
                        <a:ext uri="{FF2B5EF4-FFF2-40B4-BE49-F238E27FC236}">
                          <a16:creationId xmlns:a16="http://schemas.microsoft.com/office/drawing/2014/main" id="{0A839856-C173-C7AD-AE21-1F3F48AB10A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35">
                    <a:extLst>
                      <a:ext uri="{FF2B5EF4-FFF2-40B4-BE49-F238E27FC236}">
                        <a16:creationId xmlns:a16="http://schemas.microsoft.com/office/drawing/2014/main" id="{8D9363D0-EE02-6916-C76B-6C8D3E42EAAD}"/>
                      </a:ext>
                    </a:extLst>
                  </p:cNvPr>
                  <p:cNvGrpSpPr>
                    <a:grpSpLocks/>
                  </p:cNvGrpSpPr>
                  <p:nvPr/>
                </p:nvGrpSpPr>
                <p:grpSpPr bwMode="auto">
                  <a:xfrm>
                    <a:off x="144" y="4234"/>
                    <a:ext cx="5616" cy="86"/>
                    <a:chOff x="96" y="4176"/>
                    <a:chExt cx="5520" cy="144"/>
                  </a:xfrm>
                </p:grpSpPr>
                <p:sp>
                  <p:nvSpPr>
                    <p:cNvPr id="37" name="Rectangle 36">
                      <a:extLst>
                        <a:ext uri="{FF2B5EF4-FFF2-40B4-BE49-F238E27FC236}">
                          <a16:creationId xmlns:a16="http://schemas.microsoft.com/office/drawing/2014/main" id="{2AD73728-9155-EABC-62F2-249DBF0180B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A306785A-A0D3-FE67-9DDD-5F5DA117267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2" name="Rectangle 21">
                  <a:extLst>
                    <a:ext uri="{FF2B5EF4-FFF2-40B4-BE49-F238E27FC236}">
                      <a16:creationId xmlns:a16="http://schemas.microsoft.com/office/drawing/2014/main" id="{2DB4EE82-C2B1-25CA-8721-F9FEFBE8B1B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72AF0836-97C3-C33D-301F-73DA7AC0B8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9258F4B-D162-5212-53C5-BAC61C3A77D6}"/>
                  </a:ext>
                </a:extLst>
              </p:cNvPr>
              <p:cNvSpPr txBox="1"/>
              <p:nvPr/>
            </p:nvSpPr>
            <p:spPr>
              <a:xfrm>
                <a:off x="5059603" y="2393453"/>
                <a:ext cx="2141538" cy="77694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𝜂</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𝑦</m:t>
                          </m:r>
                        </m:num>
                        <m:den>
                          <m:r>
                            <a:rPr lang="en-US" b="0" i="1" smtClean="0">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den>
                      </m:f>
                    </m:oMath>
                  </m:oMathPara>
                </a14:m>
                <a:endParaRPr lang="en-US" dirty="0"/>
              </a:p>
            </p:txBody>
          </p:sp>
        </mc:Choice>
        <mc:Fallback xmlns="">
          <p:sp>
            <p:nvSpPr>
              <p:cNvPr id="14" name="TextBox 13">
                <a:extLst>
                  <a:ext uri="{FF2B5EF4-FFF2-40B4-BE49-F238E27FC236}">
                    <a16:creationId xmlns:a16="http://schemas.microsoft.com/office/drawing/2014/main" id="{49258F4B-D162-5212-53C5-BAC61C3A77D6}"/>
                  </a:ext>
                </a:extLst>
              </p:cNvPr>
              <p:cNvSpPr txBox="1">
                <a:spLocks noRot="1" noChangeAspect="1" noMove="1" noResize="1" noEditPoints="1" noAdjustHandles="1" noChangeArrowheads="1" noChangeShapeType="1" noTextEdit="1"/>
              </p:cNvSpPr>
              <p:nvPr/>
            </p:nvSpPr>
            <p:spPr>
              <a:xfrm>
                <a:off x="5059603" y="2393453"/>
                <a:ext cx="2141538" cy="77694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743DCF2F-A7D7-1F37-E97C-3807793B5B75}"/>
                  </a:ext>
                </a:extLst>
              </p:cNvPr>
              <p:cNvSpPr txBox="1"/>
              <p:nvPr/>
            </p:nvSpPr>
            <p:spPr bwMode="auto">
              <a:xfrm>
                <a:off x="5059603" y="1362456"/>
                <a:ext cx="2712797" cy="1303990"/>
              </a:xfrm>
              <a:prstGeom prst="rect">
                <a:avLst/>
              </a:prstGeom>
              <a:noFill/>
              <a:ln w="25400" algn="ctr">
                <a:solidFill>
                  <a:schemeClr val="bg1"/>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num>
                        <m:den>
                          <m:r>
                            <a:rPr lang="en-US" i="1">
                              <a:solidFill>
                                <a:srgbClr val="000000"/>
                              </a:solidFill>
                              <a:latin typeface="Cambria Math" panose="02040503050406030204" pitchFamily="18" charset="0"/>
                            </a:rPr>
                            <m:t>𝜌</m:t>
                          </m:r>
                        </m:den>
                      </m:f>
                    </m:oMath>
                  </m:oMathPara>
                </a14:m>
                <a:endParaRPr lang="en-US" dirty="0"/>
              </a:p>
            </p:txBody>
          </p:sp>
        </mc:Choice>
        <mc:Fallback xmlns="">
          <p:sp>
            <p:nvSpPr>
              <p:cNvPr id="4" name="Object 2">
                <a:extLst>
                  <a:ext uri="{FF2B5EF4-FFF2-40B4-BE49-F238E27FC236}">
                    <a16:creationId xmlns:a16="http://schemas.microsoft.com/office/drawing/2014/main" id="{743DCF2F-A7D7-1F37-E97C-3807793B5B75}"/>
                  </a:ext>
                </a:extLst>
              </p:cNvPr>
              <p:cNvSpPr txBox="1">
                <a:spLocks noRot="1" noChangeAspect="1" noMove="1" noResize="1" noEditPoints="1" noAdjustHandles="1" noChangeArrowheads="1" noChangeShapeType="1" noTextEdit="1"/>
              </p:cNvSpPr>
              <p:nvPr/>
            </p:nvSpPr>
            <p:spPr bwMode="auto">
              <a:xfrm>
                <a:off x="5059603" y="1362456"/>
                <a:ext cx="2712797" cy="1303990"/>
              </a:xfrm>
              <a:prstGeom prst="rect">
                <a:avLst/>
              </a:prstGeom>
              <a:blipFill>
                <a:blip r:embed="rId6"/>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4E8C2DC-7C57-0B9B-C98B-250DE46C5741}"/>
                  </a:ext>
                </a:extLst>
              </p:cNvPr>
              <p:cNvSpPr txBox="1"/>
              <p:nvPr/>
            </p:nvSpPr>
            <p:spPr>
              <a:xfrm>
                <a:off x="4465691" y="3257306"/>
                <a:ext cx="3470866" cy="72500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𝑈</m:t>
                          </m:r>
                        </m:den>
                      </m:f>
                      <m:r>
                        <a:rPr lang="en-US" b="0" i="1" smtClean="0">
                          <a:solidFill>
                            <a:srgbClr val="000000"/>
                          </a:solidFill>
                          <a:latin typeface="Cambria Math" panose="02040503050406030204" pitchFamily="18" charset="0"/>
                        </a:rPr>
                        <m:t>=</m:t>
                      </m:r>
                      <m:r>
                        <m:rPr>
                          <m:nor/>
                        </m:rPr>
                        <a:rPr lang="en-US" dirty="0" smtClean="0">
                          <a:solidFill>
                            <a:srgbClr val="000000"/>
                          </a:solidFill>
                        </a:rPr>
                        <m:t>2</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m:oMathPara>
                </a14:m>
                <a:endParaRPr lang="en-US" dirty="0"/>
              </a:p>
            </p:txBody>
          </p:sp>
        </mc:Choice>
        <mc:Fallback xmlns="">
          <p:sp>
            <p:nvSpPr>
              <p:cNvPr id="6" name="TextBox 5">
                <a:extLst>
                  <a:ext uri="{FF2B5EF4-FFF2-40B4-BE49-F238E27FC236}">
                    <a16:creationId xmlns:a16="http://schemas.microsoft.com/office/drawing/2014/main" id="{14E8C2DC-7C57-0B9B-C98B-250DE46C5741}"/>
                  </a:ext>
                </a:extLst>
              </p:cNvPr>
              <p:cNvSpPr txBox="1">
                <a:spLocks noRot="1" noChangeAspect="1" noMove="1" noResize="1" noEditPoints="1" noAdjustHandles="1" noChangeArrowheads="1" noChangeShapeType="1" noTextEdit="1"/>
              </p:cNvSpPr>
              <p:nvPr/>
            </p:nvSpPr>
            <p:spPr>
              <a:xfrm>
                <a:off x="4465691" y="3257306"/>
                <a:ext cx="3470866" cy="72500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B25E17B-A99B-0ACC-C08B-88F54FE8BFF6}"/>
                  </a:ext>
                </a:extLst>
              </p:cNvPr>
              <p:cNvSpPr txBox="1"/>
              <p:nvPr/>
            </p:nvSpPr>
            <p:spPr>
              <a:xfrm>
                <a:off x="1143212" y="4093517"/>
                <a:ext cx="5061065" cy="10782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𝜇</m:t>
                      </m:r>
                      <m:sSub>
                        <m:sSubPr>
                          <m:ctrlPr>
                            <a:rPr lang="en-US" b="0" i="1" smtClean="0">
                              <a:solidFill>
                                <a:srgbClr val="000000"/>
                              </a:solidFill>
                              <a:latin typeface="Cambria Math" panose="02040503050406030204" pitchFamily="18" charset="0"/>
                              <a:ea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ea typeface="Cambria Math" panose="02040503050406030204" pitchFamily="18" charset="0"/>
                                </a:rPr>
                              </m:ctrlPr>
                            </m:dPr>
                            <m:e>
                              <m:f>
                                <m:fPr>
                                  <m:ctrlPr>
                                    <a:rPr lang="en-US" b="0" i="1" smtClean="0">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𝑢</m:t>
                                  </m:r>
                                </m:num>
                                <m:den>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𝑦</m:t>
                                  </m:r>
                                </m:den>
                              </m:f>
                            </m:e>
                          </m:d>
                        </m:e>
                        <m:sub>
                          <m:r>
                            <a:rPr lang="en-US" b="0" i="1" smtClean="0">
                              <a:solidFill>
                                <a:srgbClr val="000000"/>
                              </a:solidFill>
                              <a:latin typeface="Cambria Math" panose="02040503050406030204" pitchFamily="18" charset="0"/>
                              <a:ea typeface="Cambria Math" panose="02040503050406030204" pitchFamily="18" charset="0"/>
                            </a:rPr>
                            <m:t>𝑦</m:t>
                          </m:r>
                          <m:r>
                            <a:rPr lang="en-US" b="0" i="1" smtClean="0">
                              <a:solidFill>
                                <a:srgbClr val="000000"/>
                              </a:solidFill>
                              <a:latin typeface="Cambria Math" panose="02040503050406030204" pitchFamily="18" charset="0"/>
                              <a:ea typeface="Cambria Math" panose="02040503050406030204" pitchFamily="18" charset="0"/>
                            </a:rPr>
                            <m:t>=0</m:t>
                          </m:r>
                        </m:sub>
                      </m:sSub>
                      <m:r>
                        <a:rPr lang="en-US" b="0"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𝜇</m:t>
                      </m:r>
                      <m:r>
                        <a:rPr lang="en-US" b="0" i="1" smtClean="0">
                          <a:solidFill>
                            <a:srgbClr val="000000"/>
                          </a:solidFill>
                          <a:latin typeface="Cambria Math" panose="02040503050406030204" pitchFamily="18" charset="0"/>
                          <a:ea typeface="Cambria Math" panose="02040503050406030204" pitchFamily="18" charset="0"/>
                        </a:rPr>
                        <m:t>𝑈</m:t>
                      </m:r>
                      <m:sSub>
                        <m:sSubPr>
                          <m:ctrlPr>
                            <a:rPr lang="en-US" i="1">
                              <a:solidFill>
                                <a:srgbClr val="000000"/>
                              </a:solidFill>
                              <a:latin typeface="Cambria Math" panose="02040503050406030204" pitchFamily="18" charset="0"/>
                              <a:ea typeface="Cambria Math" panose="02040503050406030204" pitchFamily="18" charset="0"/>
                            </a:rPr>
                          </m:ctrlPr>
                        </m:sSubPr>
                        <m:e>
                          <m:d>
                            <m:dPr>
                              <m:begChr m:val=""/>
                              <m:endChr m:val="|"/>
                              <m:ctrlPr>
                                <a:rPr lang="en-US" i="1">
                                  <a:solidFill>
                                    <a:srgbClr val="000000"/>
                                  </a:solidFill>
                                  <a:latin typeface="Cambria Math" panose="02040503050406030204" pitchFamily="18" charset="0"/>
                                  <a:ea typeface="Cambria Math" panose="02040503050406030204" pitchFamily="18" charset="0"/>
                                </a:rPr>
                              </m:ctrlPr>
                            </m:dPr>
                            <m:e>
                              <m:f>
                                <m:fPr>
                                  <m:ctrlPr>
                                    <a:rPr lang="en-US" i="1">
                                      <a:solidFill>
                                        <a:srgbClr val="000000"/>
                                      </a:solidFill>
                                      <a:latin typeface="Cambria Math" panose="02040503050406030204" pitchFamily="18" charset="0"/>
                                      <a:ea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m:t>
                                  </m:r>
                                  <m:d>
                                    <m:dPr>
                                      <m:begChr m:val="{"/>
                                      <m:endChr m:val="}"/>
                                      <m:ctrlPr>
                                        <a:rPr lang="en-US" i="1" smtClean="0">
                                          <a:solidFill>
                                            <a:srgbClr val="000000"/>
                                          </a:solidFill>
                                          <a:latin typeface="Cambria Math" panose="02040503050406030204" pitchFamily="18" charset="0"/>
                                          <a:ea typeface="Cambria Math" panose="02040503050406030204" pitchFamily="18" charset="0"/>
                                        </a:rPr>
                                      </m:ctrlPr>
                                    </m:dPr>
                                    <m:e>
                                      <m:f>
                                        <m:fPr>
                                          <m:ctrlPr>
                                            <a:rPr lang="en-US" i="1">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𝑢</m:t>
                                          </m:r>
                                        </m:num>
                                        <m:den>
                                          <m:r>
                                            <a:rPr lang="en-US" b="0" i="1" smtClean="0">
                                              <a:solidFill>
                                                <a:srgbClr val="000000"/>
                                              </a:solidFill>
                                              <a:latin typeface="Cambria Math" panose="02040503050406030204" pitchFamily="18" charset="0"/>
                                              <a:ea typeface="Cambria Math" panose="02040503050406030204" pitchFamily="18" charset="0"/>
                                            </a:rPr>
                                            <m:t>𝑈</m:t>
                                          </m:r>
                                        </m:den>
                                      </m:f>
                                    </m:e>
                                  </m:d>
                                </m:num>
                                <m:den>
                                  <m:r>
                                    <a:rPr lang="en-US" i="1">
                                      <a:solidFill>
                                        <a:srgbClr val="000000"/>
                                      </a:solidFill>
                                      <a:latin typeface="Cambria Math" panose="02040503050406030204" pitchFamily="18" charset="0"/>
                                      <a:ea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𝜂</m:t>
                                  </m:r>
                                </m:den>
                              </m:f>
                              <m:r>
                                <a:rPr lang="en-US" i="1">
                                  <a:solidFill>
                                    <a:srgbClr val="000000"/>
                                  </a:solidFill>
                                  <a:latin typeface="Cambria Math" panose="02040503050406030204" pitchFamily="18" charset="0"/>
                                  <a:ea typeface="Cambria Math" panose="02040503050406030204" pitchFamily="18" charset="0"/>
                                </a:rPr>
                                <m:t>×</m:t>
                              </m:r>
                              <m:f>
                                <m:fPr>
                                  <m:ctrlPr>
                                    <a:rPr lang="en-US" i="1">
                                      <a:solidFill>
                                        <a:srgbClr val="000000"/>
                                      </a:solidFill>
                                      <a:latin typeface="Cambria Math" panose="02040503050406030204" pitchFamily="18" charset="0"/>
                                      <a:ea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𝜕𝜂</m:t>
                                  </m:r>
                                </m:num>
                                <m:den>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𝑦</m:t>
                                  </m:r>
                                </m:den>
                              </m:f>
                            </m:e>
                          </m:d>
                        </m:e>
                        <m:sub>
                          <m:r>
                            <a:rPr lang="en-US" i="1" smtClean="0">
                              <a:solidFill>
                                <a:srgbClr val="000000"/>
                              </a:solidFill>
                              <a:latin typeface="Cambria Math" panose="02040503050406030204" pitchFamily="18" charset="0"/>
                              <a:ea typeface="Cambria Math" panose="02040503050406030204" pitchFamily="18" charset="0"/>
                            </a:rPr>
                            <m:t>𝜂</m:t>
                          </m:r>
                          <m:r>
                            <a:rPr lang="en-US" i="1">
                              <a:solidFill>
                                <a:srgbClr val="000000"/>
                              </a:solidFill>
                              <a:latin typeface="Cambria Math" panose="02040503050406030204" pitchFamily="18" charset="0"/>
                              <a:ea typeface="Cambria Math" panose="02040503050406030204" pitchFamily="18" charset="0"/>
                            </a:rPr>
                            <m:t>=0</m:t>
                          </m:r>
                        </m:sub>
                      </m:sSub>
                    </m:oMath>
                  </m:oMathPara>
                </a14:m>
                <a:endParaRPr lang="en-US" dirty="0"/>
              </a:p>
            </p:txBody>
          </p:sp>
        </mc:Choice>
        <mc:Fallback xmlns="">
          <p:sp>
            <p:nvSpPr>
              <p:cNvPr id="9" name="TextBox 8">
                <a:extLst>
                  <a:ext uri="{FF2B5EF4-FFF2-40B4-BE49-F238E27FC236}">
                    <a16:creationId xmlns:a16="http://schemas.microsoft.com/office/drawing/2014/main" id="{EB25E17B-A99B-0ACC-C08B-88F54FE8BFF6}"/>
                  </a:ext>
                </a:extLst>
              </p:cNvPr>
              <p:cNvSpPr txBox="1">
                <a:spLocks noRot="1" noChangeAspect="1" noMove="1" noResize="1" noEditPoints="1" noAdjustHandles="1" noChangeArrowheads="1" noChangeShapeType="1" noTextEdit="1"/>
              </p:cNvSpPr>
              <p:nvPr/>
            </p:nvSpPr>
            <p:spPr>
              <a:xfrm>
                <a:off x="1143212" y="4093517"/>
                <a:ext cx="5061065" cy="107824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7F99470-0D3C-A1B6-9BFB-26FA094917FD}"/>
                  </a:ext>
                </a:extLst>
              </p:cNvPr>
              <p:cNvSpPr txBox="1"/>
              <p:nvPr/>
            </p:nvSpPr>
            <p:spPr>
              <a:xfrm>
                <a:off x="685800" y="5472437"/>
                <a:ext cx="3267561" cy="9130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𝑤𝑎𝑙𝑙</m:t>
                          </m:r>
                        </m:sub>
                      </m:sSub>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𝜇</m:t>
                      </m:r>
                      <m:sSub>
                        <m:sSubPr>
                          <m:ctrlPr>
                            <a:rPr lang="en-US" b="0" i="1" smtClean="0">
                              <a:solidFill>
                                <a:srgbClr val="000000"/>
                              </a:solidFill>
                              <a:latin typeface="Cambria Math" panose="02040503050406030204" pitchFamily="18" charset="0"/>
                              <a:ea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ea typeface="Cambria Math" panose="02040503050406030204" pitchFamily="18" charset="0"/>
                                </a:rPr>
                              </m:ctrlPr>
                            </m:dPr>
                            <m:e>
                              <m:f>
                                <m:fPr>
                                  <m:ctrlPr>
                                    <a:rPr lang="en-US" b="0" i="1" smtClean="0">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𝑢</m:t>
                                  </m:r>
                                </m:num>
                                <m:den>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𝑦</m:t>
                                  </m:r>
                                </m:den>
                              </m:f>
                            </m:e>
                          </m:d>
                        </m:e>
                        <m:sub>
                          <m:r>
                            <a:rPr lang="en-US" b="0" i="1" smtClean="0">
                              <a:solidFill>
                                <a:srgbClr val="000000"/>
                              </a:solidFill>
                              <a:latin typeface="Cambria Math" panose="02040503050406030204" pitchFamily="18" charset="0"/>
                              <a:ea typeface="Cambria Math" panose="02040503050406030204" pitchFamily="18" charset="0"/>
                            </a:rPr>
                            <m:t>𝑦</m:t>
                          </m:r>
                          <m:r>
                            <a:rPr lang="en-US" b="0" i="1" smtClean="0">
                              <a:solidFill>
                                <a:srgbClr val="000000"/>
                              </a:solidFill>
                              <a:latin typeface="Cambria Math" panose="02040503050406030204" pitchFamily="18" charset="0"/>
                              <a:ea typeface="Cambria Math" panose="02040503050406030204" pitchFamily="18" charset="0"/>
                            </a:rPr>
                            <m:t>=0</m:t>
                          </m:r>
                        </m:sub>
                      </m:sSub>
                      <m:r>
                        <a:rPr lang="en-US" b="0" i="1" smtClean="0">
                          <a:solidFill>
                            <a:srgbClr val="000000"/>
                          </a:solidFill>
                          <a:latin typeface="Cambria Math" panose="02040503050406030204" pitchFamily="18" charset="0"/>
                          <a:ea typeface="Cambria Math" panose="02040503050406030204" pitchFamily="18" charset="0"/>
                        </a:rPr>
                        <m:t>=2</m:t>
                      </m:r>
                      <m:f>
                        <m:fPr>
                          <m:ctrlPr>
                            <a:rPr lang="en-US" b="0" i="1" smtClean="0">
                              <a:solidFill>
                                <a:srgbClr val="000000"/>
                              </a:solidFill>
                              <a:latin typeface="Cambria Math" panose="02040503050406030204" pitchFamily="18" charset="0"/>
                              <a:ea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𝜇</m:t>
                          </m:r>
                          <m:r>
                            <a:rPr lang="en-US" i="1">
                              <a:solidFill>
                                <a:srgbClr val="000000"/>
                              </a:solidFill>
                              <a:latin typeface="Cambria Math" panose="02040503050406030204" pitchFamily="18" charset="0"/>
                              <a:ea typeface="Cambria Math" panose="02040503050406030204" pitchFamily="18" charset="0"/>
                            </a:rPr>
                            <m:t>𝑈</m:t>
                          </m:r>
                        </m:num>
                        <m:den>
                          <m:r>
                            <a:rPr lang="en-US" b="0" i="1" smtClean="0">
                              <a:solidFill>
                                <a:srgbClr val="000000"/>
                              </a:solidFill>
                              <a:latin typeface="Cambria Math" panose="02040503050406030204" pitchFamily="18" charset="0"/>
                              <a:ea typeface="Cambria Math" panose="02040503050406030204" pitchFamily="18" charset="0"/>
                            </a:rPr>
                            <m:t>𝛿</m:t>
                          </m:r>
                        </m:den>
                      </m:f>
                    </m:oMath>
                  </m:oMathPara>
                </a14:m>
                <a:endParaRPr lang="en-US" dirty="0"/>
              </a:p>
            </p:txBody>
          </p:sp>
        </mc:Choice>
        <mc:Fallback xmlns="">
          <p:sp>
            <p:nvSpPr>
              <p:cNvPr id="13" name="TextBox 12">
                <a:extLst>
                  <a:ext uri="{FF2B5EF4-FFF2-40B4-BE49-F238E27FC236}">
                    <a16:creationId xmlns:a16="http://schemas.microsoft.com/office/drawing/2014/main" id="{77F99470-0D3C-A1B6-9BFB-26FA094917FD}"/>
                  </a:ext>
                </a:extLst>
              </p:cNvPr>
              <p:cNvSpPr txBox="1">
                <a:spLocks noRot="1" noChangeAspect="1" noMove="1" noResize="1" noEditPoints="1" noAdjustHandles="1" noChangeArrowheads="1" noChangeShapeType="1" noTextEdit="1"/>
              </p:cNvSpPr>
              <p:nvPr/>
            </p:nvSpPr>
            <p:spPr>
              <a:xfrm>
                <a:off x="685800" y="5472437"/>
                <a:ext cx="3267561" cy="91307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Object 2">
                <a:extLst>
                  <a:ext uri="{FF2B5EF4-FFF2-40B4-BE49-F238E27FC236}">
                    <a16:creationId xmlns:a16="http://schemas.microsoft.com/office/drawing/2014/main" id="{77793E18-E079-FC3E-F8C2-42F5D439881E}"/>
                  </a:ext>
                </a:extLst>
              </p:cNvPr>
              <p:cNvSpPr txBox="1"/>
              <p:nvPr/>
            </p:nvSpPr>
            <p:spPr bwMode="auto">
              <a:xfrm>
                <a:off x="5024279" y="5522113"/>
                <a:ext cx="1420813" cy="884237"/>
              </a:xfrm>
              <a:prstGeom prst="rect">
                <a:avLst/>
              </a:prstGeom>
              <a:noFill/>
              <a:ln w="25400" algn="ctr">
                <a:solidFill>
                  <a:schemeClr val="bg1"/>
                </a:solidFill>
                <a:miter lim="800000"/>
                <a:headEnd/>
                <a:tailEnd/>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ea typeface="Cambria Math" panose="02040503050406030204" pitchFamily="18" charset="0"/>
                        </a:rPr>
                        <m:t>2</m:t>
                      </m:r>
                      <m:f>
                        <m:fPr>
                          <m:ctrlPr>
                            <a:rPr lang="en-US" i="1">
                              <a:solidFill>
                                <a:srgbClr val="000000"/>
                              </a:solidFill>
                              <a:latin typeface="Cambria Math" panose="02040503050406030204" pitchFamily="18" charset="0"/>
                              <a:ea typeface="Cambria Math" panose="02040503050406030204" pitchFamily="18" charset="0"/>
                            </a:rPr>
                          </m:ctrlPr>
                        </m:fPr>
                        <m:num>
                          <m:r>
                            <a:rPr lang="en-US" i="1" smtClean="0">
                              <a:solidFill>
                                <a:srgbClr val="000000"/>
                              </a:solidFill>
                              <a:latin typeface="Cambria Math" panose="02040503050406030204" pitchFamily="18" charset="0"/>
                              <a:ea typeface="Cambria Math" panose="02040503050406030204" pitchFamily="18" charset="0"/>
                            </a:rPr>
                            <m:t>𝜈</m:t>
                          </m:r>
                          <m:r>
                            <a:rPr lang="en-US" i="1">
                              <a:solidFill>
                                <a:srgbClr val="000000"/>
                              </a:solidFill>
                              <a:latin typeface="Cambria Math" panose="02040503050406030204" pitchFamily="18" charset="0"/>
                              <a:ea typeface="Cambria Math" panose="02040503050406030204" pitchFamily="18" charset="0"/>
                            </a:rPr>
                            <m:t>𝑈</m:t>
                          </m:r>
                        </m:num>
                        <m:den>
                          <m:r>
                            <a:rPr lang="en-US" i="1">
                              <a:solidFill>
                                <a:srgbClr val="000000"/>
                              </a:solidFill>
                              <a:latin typeface="Cambria Math" panose="02040503050406030204" pitchFamily="18" charset="0"/>
                              <a:ea typeface="Cambria Math" panose="02040503050406030204" pitchFamily="18" charset="0"/>
                            </a:rPr>
                            <m:t>𝛿</m:t>
                          </m:r>
                        </m:den>
                      </m:f>
                    </m:oMath>
                  </m:oMathPara>
                </a14:m>
                <a:endParaRPr lang="en-US" dirty="0"/>
              </a:p>
            </p:txBody>
          </p:sp>
        </mc:Choice>
        <mc:Fallback xmlns="">
          <p:sp>
            <p:nvSpPr>
              <p:cNvPr id="15" name="Object 2">
                <a:extLst>
                  <a:ext uri="{FF2B5EF4-FFF2-40B4-BE49-F238E27FC236}">
                    <a16:creationId xmlns:a16="http://schemas.microsoft.com/office/drawing/2014/main" id="{77793E18-E079-FC3E-F8C2-42F5D439881E}"/>
                  </a:ext>
                </a:extLst>
              </p:cNvPr>
              <p:cNvSpPr txBox="1">
                <a:spLocks noRot="1" noChangeAspect="1" noMove="1" noResize="1" noEditPoints="1" noAdjustHandles="1" noChangeArrowheads="1" noChangeShapeType="1" noTextEdit="1"/>
              </p:cNvSpPr>
              <p:nvPr/>
            </p:nvSpPr>
            <p:spPr bwMode="auto">
              <a:xfrm>
                <a:off x="5024279" y="5522113"/>
                <a:ext cx="1420813" cy="884237"/>
              </a:xfrm>
              <a:prstGeom prst="rect">
                <a:avLst/>
              </a:prstGeom>
              <a:blipFill>
                <a:blip r:embed="rId10"/>
                <a:stretch>
                  <a:fillRect/>
                </a:stretch>
              </a:blipFill>
              <a:ln w="25400" algn="ctr">
                <a:solidFill>
                  <a:schemeClr val="bg1"/>
                </a:solid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84955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animBg="1"/>
      <p:bldP spid="6" grpId="0"/>
      <p:bldP spid="9" grpId="0"/>
      <p:bldP spid="13" grpId="0"/>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B8030-8B9E-FDF3-8DE1-E8E7AD78CB33}"/>
              </a:ext>
            </a:extLst>
          </p:cNvPr>
          <p:cNvSpPr>
            <a:spLocks noGrp="1"/>
          </p:cNvSpPr>
          <p:nvPr>
            <p:ph type="title"/>
          </p:nvPr>
        </p:nvSpPr>
        <p:spPr>
          <a:xfrm>
            <a:off x="778538" y="152400"/>
            <a:ext cx="7772400" cy="1143000"/>
          </a:xfrm>
        </p:spPr>
        <p:txBody>
          <a:bodyPr/>
          <a:lstStyle/>
          <a:p>
            <a:r>
              <a:rPr lang="en-US" sz="2800" dirty="0"/>
              <a:t>Momentum Thickness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E4D166-F622-81C2-4E6C-41DBC80B3299}"/>
                  </a:ext>
                </a:extLst>
              </p:cNvPr>
              <p:cNvSpPr>
                <a:spLocks noGrp="1"/>
              </p:cNvSpPr>
              <p:nvPr>
                <p:ph idx="1"/>
              </p:nvPr>
            </p:nvSpPr>
            <p:spPr>
              <a:xfrm>
                <a:off x="350838" y="1216152"/>
                <a:ext cx="8610599" cy="5277857"/>
              </a:xfrm>
            </p:spPr>
            <p:txBody>
              <a:bodyPr/>
              <a:lstStyle/>
              <a:p>
                <a:pPr marL="0" indent="0">
                  <a:buNone/>
                </a:pPr>
                <a14:m>
                  <m:oMathPara xmlns:m="http://schemas.openxmlformats.org/officeDocument/2006/math">
                    <m:oMathParaPr>
                      <m:jc m:val="centerGroup"/>
                    </m:oMathParaPr>
                    <m:oMath xmlns:m="http://schemas.openxmlformats.org/officeDocument/2006/math">
                      <m:r>
                        <a:rPr lang="en-US" sz="2400" i="1" smtClean="0">
                          <a:solidFill>
                            <a:srgbClr val="000000"/>
                          </a:solidFill>
                          <a:latin typeface="Cambria Math" panose="02040503050406030204" pitchFamily="18" charset="0"/>
                          <a:ea typeface="Cambria Math" panose="02040503050406030204" pitchFamily="18" charset="0"/>
                        </a:rPr>
                        <m:t>𝜃</m:t>
                      </m:r>
                      <m:r>
                        <a:rPr lang="en-US" sz="2400" b="0" i="1" smtClean="0">
                          <a:solidFill>
                            <a:srgbClr val="000000"/>
                          </a:solidFill>
                          <a:latin typeface="Cambria Math" panose="02040503050406030204" pitchFamily="18" charset="0"/>
                          <a:ea typeface="Cambria Math" panose="02040503050406030204" pitchFamily="18" charset="0"/>
                        </a:rPr>
                        <m:t>=</m:t>
                      </m:r>
                      <m:nary>
                        <m:naryPr>
                          <m:limLoc m:val="undOvr"/>
                          <m:ctrlPr>
                            <a:rPr lang="en-US" sz="2400" i="1">
                              <a:solidFill>
                                <a:srgbClr val="000000"/>
                              </a:solidFill>
                              <a:latin typeface="Cambria Math" panose="02040503050406030204" pitchFamily="18" charset="0"/>
                            </a:rPr>
                          </m:ctrlPr>
                        </m:naryPr>
                        <m:sub>
                          <m:r>
                            <a:rPr lang="en-US" sz="2400" i="1">
                              <a:solidFill>
                                <a:srgbClr val="000000"/>
                              </a:solidFill>
                              <a:latin typeface="Cambria Math" panose="02040503050406030204" pitchFamily="18" charset="0"/>
                            </a:rPr>
                            <m:t>0</m:t>
                          </m:r>
                        </m:sub>
                        <m:sup>
                          <m:r>
                            <a:rPr lang="en-US" sz="2400" i="1">
                              <a:solidFill>
                                <a:srgbClr val="000000"/>
                              </a:solidFill>
                              <a:latin typeface="Cambria Math" panose="02040503050406030204" pitchFamily="18" charset="0"/>
                            </a:rPr>
                            <m:t>𝐻</m:t>
                          </m:r>
                        </m:sup>
                        <m:e>
                          <m:r>
                            <a:rPr lang="en-US" sz="2400" i="1">
                              <a:solidFill>
                                <a:srgbClr val="000000"/>
                              </a:solidFill>
                              <a:latin typeface="Cambria Math" panose="02040503050406030204" pitchFamily="18" charset="0"/>
                            </a:rPr>
                            <m:t>𝑢</m:t>
                          </m:r>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𝑈</m:t>
                              </m:r>
                              <m:r>
                                <a:rPr lang="en-US"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𝑢</m:t>
                              </m:r>
                            </m:e>
                          </m:d>
                        </m:e>
                      </m:nary>
                      <m:r>
                        <a:rPr lang="en-US" sz="2400" i="1">
                          <a:solidFill>
                            <a:srgbClr val="000000"/>
                          </a:solidFill>
                          <a:latin typeface="Cambria Math" panose="02040503050406030204" pitchFamily="18" charset="0"/>
                        </a:rPr>
                        <m:t>𝑑𝑦</m:t>
                      </m:r>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𝑢</m:t>
                          </m:r>
                        </m:num>
                        <m:den>
                          <m:r>
                            <a:rPr lang="en-US" sz="2400" i="1">
                              <a:solidFill>
                                <a:srgbClr val="000000"/>
                              </a:solidFill>
                              <a:latin typeface="Cambria Math" panose="02040503050406030204" pitchFamily="18" charset="0"/>
                            </a:rPr>
                            <m:t>𝑈</m:t>
                          </m:r>
                        </m:den>
                      </m:f>
                      <m:r>
                        <a:rPr lang="en-US" sz="2400" i="1">
                          <a:solidFill>
                            <a:srgbClr val="000000"/>
                          </a:solidFill>
                          <a:latin typeface="Cambria Math" panose="02040503050406030204" pitchFamily="18" charset="0"/>
                        </a:rPr>
                        <m:t>=</m:t>
                      </m:r>
                      <m:r>
                        <m:rPr>
                          <m:nor/>
                        </m:rPr>
                        <a:rPr lang="en-US" sz="2400" dirty="0">
                          <a:solidFill>
                            <a:srgbClr val="000000"/>
                          </a:solidFill>
                        </a:rPr>
                        <m:t>2</m:t>
                      </m:r>
                      <m:r>
                        <a:rPr lang="en-US" sz="2400" i="1">
                          <a:solidFill>
                            <a:srgbClr val="000000"/>
                          </a:solidFill>
                          <a:latin typeface="Cambria Math" panose="02040503050406030204" pitchFamily="18" charset="0"/>
                        </a:rPr>
                        <m:t>𝜂</m:t>
                      </m:r>
                      <m:r>
                        <a:rPr lang="en-US" sz="2400" i="1">
                          <a:solidFill>
                            <a:srgbClr val="000000"/>
                          </a:solidFill>
                          <a:latin typeface="Cambria Math" panose="02040503050406030204" pitchFamily="18" charset="0"/>
                        </a:rPr>
                        <m:t>−2</m:t>
                      </m:r>
                      <m:sSup>
                        <m:sSupPr>
                          <m:ctrlPr>
                            <a:rPr lang="en-US" sz="2400" i="1">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𝜂</m:t>
                          </m:r>
                        </m:e>
                        <m:sup>
                          <m:r>
                            <a:rPr lang="en-US" sz="2400" i="1">
                              <a:solidFill>
                                <a:srgbClr val="000000"/>
                              </a:solidFill>
                              <a:latin typeface="Cambria Math" panose="02040503050406030204" pitchFamily="18" charset="0"/>
                            </a:rPr>
                            <m:t>3</m:t>
                          </m:r>
                        </m:sup>
                      </m:sSup>
                      <m:r>
                        <a:rPr lang="en-US" sz="2400" i="1">
                          <a:solidFill>
                            <a:srgbClr val="000000"/>
                          </a:solidFill>
                          <a:latin typeface="Cambria Math" panose="02040503050406030204" pitchFamily="18" charset="0"/>
                        </a:rPr>
                        <m:t>+</m:t>
                      </m:r>
                      <m:sSup>
                        <m:sSupPr>
                          <m:ctrlPr>
                            <a:rPr lang="en-US" sz="2400" i="1">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𝜂</m:t>
                          </m:r>
                        </m:e>
                        <m:sup>
                          <m:r>
                            <a:rPr lang="en-US" sz="2400" i="1">
                              <a:solidFill>
                                <a:srgbClr val="000000"/>
                              </a:solidFill>
                              <a:latin typeface="Cambria Math" panose="02040503050406030204" pitchFamily="18" charset="0"/>
                            </a:rPr>
                            <m:t>4</m:t>
                          </m:r>
                        </m:sup>
                      </m:sSup>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ea typeface="Cambria Math" panose="02040503050406030204" pitchFamily="18" charset="0"/>
                        </a:rPr>
                        <m:t>𝜂</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𝑦</m:t>
                          </m:r>
                        </m:e>
                      </m:d>
                      <m:r>
                        <a:rPr lang="en-US" sz="2400" i="1">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𝑦</m:t>
                          </m:r>
                        </m:num>
                        <m:den>
                          <m:r>
                            <a:rPr lang="en-US" sz="2400" i="1">
                              <a:latin typeface="Cambria Math" panose="02040503050406030204" pitchFamily="18" charset="0"/>
                              <a:ea typeface="Cambria Math" panose="02040503050406030204" pitchFamily="18" charset="0"/>
                            </a:rPr>
                            <m:t>𝛿</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den>
                      </m:f>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i="1">
                          <a:solidFill>
                            <a:srgbClr val="000000"/>
                          </a:solidFill>
                          <a:latin typeface="Cambria Math" panose="02040503050406030204" pitchFamily="18" charset="0"/>
                          <a:ea typeface="Cambria Math" panose="02040503050406030204" pitchFamily="18" charset="0"/>
                        </a:rPr>
                        <m:t>𝜃</m:t>
                      </m:r>
                      <m:r>
                        <a:rPr lang="en-US" sz="2400" i="1">
                          <a:solidFill>
                            <a:srgbClr val="000000"/>
                          </a:solidFill>
                          <a:latin typeface="Cambria Math" panose="02040503050406030204" pitchFamily="18" charset="0"/>
                          <a:ea typeface="Cambria Math" panose="02040503050406030204" pitchFamily="18" charset="0"/>
                        </a:rPr>
                        <m:t>=</m:t>
                      </m:r>
                      <m:r>
                        <a:rPr lang="en-US" sz="2400" i="1" smtClean="0">
                          <a:solidFill>
                            <a:srgbClr val="000000"/>
                          </a:solidFill>
                          <a:latin typeface="Cambria Math" panose="02040503050406030204" pitchFamily="18" charset="0"/>
                          <a:ea typeface="Cambria Math" panose="02040503050406030204" pitchFamily="18" charset="0"/>
                        </a:rPr>
                        <m:t>𝛿</m:t>
                      </m:r>
                      <m:sSup>
                        <m:sSupPr>
                          <m:ctrlPr>
                            <a:rPr lang="en-US" sz="2400" i="1" smtClean="0">
                              <a:solidFill>
                                <a:srgbClr val="000000"/>
                              </a:solidFill>
                              <a:latin typeface="Cambria Math" panose="02040503050406030204" pitchFamily="18" charset="0"/>
                              <a:ea typeface="Cambria Math" panose="02040503050406030204" pitchFamily="18" charset="0"/>
                            </a:rPr>
                          </m:ctrlPr>
                        </m:sSupPr>
                        <m:e>
                          <m:r>
                            <a:rPr lang="en-US" sz="2400" b="0" i="1" smtClean="0">
                              <a:solidFill>
                                <a:srgbClr val="000000"/>
                              </a:solidFill>
                              <a:latin typeface="Cambria Math" panose="02040503050406030204" pitchFamily="18" charset="0"/>
                              <a:ea typeface="Cambria Math" panose="02040503050406030204" pitchFamily="18" charset="0"/>
                            </a:rPr>
                            <m:t>𝑈</m:t>
                          </m:r>
                        </m:e>
                        <m:sup>
                          <m:r>
                            <a:rPr lang="en-US" sz="2400" b="0" i="1" smtClean="0">
                              <a:solidFill>
                                <a:srgbClr val="000000"/>
                              </a:solidFill>
                              <a:latin typeface="Cambria Math" panose="02040503050406030204" pitchFamily="18" charset="0"/>
                              <a:ea typeface="Cambria Math" panose="02040503050406030204" pitchFamily="18" charset="0"/>
                            </a:rPr>
                            <m:t>2</m:t>
                          </m:r>
                        </m:sup>
                      </m:sSup>
                      <m:nary>
                        <m:naryPr>
                          <m:limLoc m:val="undOvr"/>
                          <m:ctrlPr>
                            <a:rPr lang="en-US" sz="2400" i="1">
                              <a:solidFill>
                                <a:srgbClr val="000000"/>
                              </a:solidFill>
                              <a:latin typeface="Cambria Math" panose="02040503050406030204" pitchFamily="18" charset="0"/>
                            </a:rPr>
                          </m:ctrlPr>
                        </m:naryPr>
                        <m:sub>
                          <m:r>
                            <a:rPr lang="en-US" sz="2400" i="1">
                              <a:solidFill>
                                <a:srgbClr val="000000"/>
                              </a:solidFill>
                              <a:latin typeface="Cambria Math" panose="02040503050406030204" pitchFamily="18" charset="0"/>
                            </a:rPr>
                            <m:t>0</m:t>
                          </m:r>
                        </m:sub>
                        <m:sup>
                          <m:r>
                            <a:rPr lang="en-US" sz="2400" b="0" i="1" smtClean="0">
                              <a:solidFill>
                                <a:srgbClr val="000000"/>
                              </a:solidFill>
                              <a:latin typeface="Cambria Math" panose="02040503050406030204" pitchFamily="18" charset="0"/>
                              <a:ea typeface="Cambria Math" panose="02040503050406030204" pitchFamily="18" charset="0"/>
                            </a:rPr>
                            <m:t>1</m:t>
                          </m:r>
                        </m:sup>
                        <m:e>
                          <m:f>
                            <m:fPr>
                              <m:ctrlPr>
                                <a:rPr lang="en-US" sz="240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𝑢</m:t>
                              </m:r>
                            </m:num>
                            <m:den>
                              <m:r>
                                <a:rPr lang="en-US" sz="2400" b="0" i="1" smtClean="0">
                                  <a:solidFill>
                                    <a:srgbClr val="000000"/>
                                  </a:solidFill>
                                  <a:latin typeface="Cambria Math" panose="02040503050406030204" pitchFamily="18" charset="0"/>
                                </a:rPr>
                                <m:t>𝑈</m:t>
                              </m:r>
                            </m:den>
                          </m:f>
                          <m:d>
                            <m:dPr>
                              <m:ctrlPr>
                                <a:rPr lang="en-US" sz="2400" i="1">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1</m:t>
                              </m:r>
                              <m:r>
                                <a:rPr lang="en-US" sz="2400" i="1">
                                  <a:solidFill>
                                    <a:srgbClr val="000000"/>
                                  </a:solidFill>
                                  <a:latin typeface="Cambria Math" panose="02040503050406030204" pitchFamily="18" charset="0"/>
                                </a:rPr>
                                <m:t>−</m:t>
                              </m:r>
                              <m:f>
                                <m:fPr>
                                  <m:ctrlPr>
                                    <a:rPr lang="en-US" sz="240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𝑢</m:t>
                                  </m:r>
                                </m:num>
                                <m:den>
                                  <m:r>
                                    <a:rPr lang="en-US" sz="2400" b="0" i="1" smtClean="0">
                                      <a:solidFill>
                                        <a:srgbClr val="000000"/>
                                      </a:solidFill>
                                      <a:latin typeface="Cambria Math" panose="02040503050406030204" pitchFamily="18" charset="0"/>
                                    </a:rPr>
                                    <m:t>𝑈</m:t>
                                  </m:r>
                                </m:den>
                              </m:f>
                            </m:e>
                          </m:d>
                        </m:e>
                      </m:nary>
                      <m:r>
                        <a:rPr lang="en-US" sz="2400" i="1">
                          <a:solidFill>
                            <a:srgbClr val="000000"/>
                          </a:solidFill>
                          <a:latin typeface="Cambria Math" panose="02040503050406030204" pitchFamily="18" charset="0"/>
                        </a:rPr>
                        <m:t>𝑑</m:t>
                      </m:r>
                      <m:r>
                        <a:rPr lang="en-US" sz="2400" i="1" smtClean="0">
                          <a:solidFill>
                            <a:srgbClr val="000000"/>
                          </a:solidFill>
                          <a:latin typeface="Cambria Math" panose="02040503050406030204" pitchFamily="18" charset="0"/>
                          <a:ea typeface="Cambria Math" panose="02040503050406030204" pitchFamily="18" charset="0"/>
                        </a:rPr>
                        <m:t>𝜂</m:t>
                      </m:r>
                      <m:r>
                        <a:rPr lang="en-US" sz="2400" b="0" i="1" smtClean="0">
                          <a:solidFill>
                            <a:srgbClr val="000000"/>
                          </a:solidFill>
                          <a:latin typeface="Cambria Math" panose="02040503050406030204" pitchFamily="18" charset="0"/>
                          <a:ea typeface="Cambria Math" panose="02040503050406030204" pitchFamily="18" charset="0"/>
                        </a:rPr>
                        <m:t> </m:t>
                      </m:r>
                      <m:r>
                        <a:rPr lang="en-US" sz="2400" i="1">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𝛿</m:t>
                      </m:r>
                      <m:sSup>
                        <m:sSupPr>
                          <m:ctrlPr>
                            <a:rPr lang="en-US" sz="2400" i="1">
                              <a:solidFill>
                                <a:srgbClr val="000000"/>
                              </a:solidFill>
                              <a:latin typeface="Cambria Math" panose="02040503050406030204" pitchFamily="18" charset="0"/>
                              <a:ea typeface="Cambria Math" panose="02040503050406030204" pitchFamily="18" charset="0"/>
                            </a:rPr>
                          </m:ctrlPr>
                        </m:sSupPr>
                        <m:e>
                          <m:r>
                            <a:rPr lang="en-US" sz="2400" i="1">
                              <a:solidFill>
                                <a:srgbClr val="000000"/>
                              </a:solidFill>
                              <a:latin typeface="Cambria Math" panose="02040503050406030204" pitchFamily="18" charset="0"/>
                              <a:ea typeface="Cambria Math" panose="02040503050406030204" pitchFamily="18" charset="0"/>
                            </a:rPr>
                            <m:t>𝑈</m:t>
                          </m:r>
                        </m:e>
                        <m:sup>
                          <m:r>
                            <a:rPr lang="en-US" sz="2400" i="1">
                              <a:solidFill>
                                <a:srgbClr val="000000"/>
                              </a:solidFill>
                              <a:latin typeface="Cambria Math" panose="02040503050406030204" pitchFamily="18" charset="0"/>
                              <a:ea typeface="Cambria Math" panose="02040503050406030204" pitchFamily="18" charset="0"/>
                            </a:rPr>
                            <m:t>2</m:t>
                          </m:r>
                        </m:sup>
                      </m:sSup>
                      <m:nary>
                        <m:naryPr>
                          <m:limLoc m:val="undOvr"/>
                          <m:ctrlPr>
                            <a:rPr lang="en-US" sz="2400" i="1">
                              <a:solidFill>
                                <a:srgbClr val="000000"/>
                              </a:solidFill>
                              <a:latin typeface="Cambria Math" panose="02040503050406030204" pitchFamily="18" charset="0"/>
                            </a:rPr>
                          </m:ctrlPr>
                        </m:naryPr>
                        <m:sub>
                          <m:r>
                            <a:rPr lang="en-US" sz="2400" i="1">
                              <a:solidFill>
                                <a:srgbClr val="000000"/>
                              </a:solidFill>
                              <a:latin typeface="Cambria Math" panose="02040503050406030204" pitchFamily="18" charset="0"/>
                            </a:rPr>
                            <m:t>0</m:t>
                          </m:r>
                        </m:sub>
                        <m:sup>
                          <m:r>
                            <a:rPr lang="en-US" sz="2400" i="1">
                              <a:solidFill>
                                <a:srgbClr val="000000"/>
                              </a:solidFill>
                              <a:latin typeface="Cambria Math" panose="02040503050406030204" pitchFamily="18" charset="0"/>
                              <a:ea typeface="Cambria Math" panose="02040503050406030204" pitchFamily="18" charset="0"/>
                            </a:rPr>
                            <m:t>1</m:t>
                          </m:r>
                        </m:sup>
                        <m:e>
                          <m:d>
                            <m:dPr>
                              <m:begChr m:val="{"/>
                              <m:endChr m:val="}"/>
                              <m:ctrlPr>
                                <a:rPr lang="en-US" sz="2400" i="1" smtClean="0">
                                  <a:solidFill>
                                    <a:srgbClr val="000000"/>
                                  </a:solidFill>
                                  <a:latin typeface="Cambria Math" panose="02040503050406030204" pitchFamily="18" charset="0"/>
                                  <a:ea typeface="Cambria Math" panose="02040503050406030204" pitchFamily="18" charset="0"/>
                                </a:rPr>
                              </m:ctrlPr>
                            </m:dPr>
                            <m:e>
                              <m:r>
                                <m:rPr>
                                  <m:nor/>
                                </m:rPr>
                                <a:rPr lang="en-US" sz="2400" dirty="0">
                                  <a:solidFill>
                                    <a:srgbClr val="000000"/>
                                  </a:solidFill>
                                </a:rPr>
                                <m:t>2</m:t>
                              </m:r>
                              <m:r>
                                <a:rPr lang="en-US" sz="2400" i="1">
                                  <a:solidFill>
                                    <a:srgbClr val="000000"/>
                                  </a:solidFill>
                                  <a:latin typeface="Cambria Math" panose="02040503050406030204" pitchFamily="18" charset="0"/>
                                </a:rPr>
                                <m:t>𝜂</m:t>
                              </m:r>
                              <m:r>
                                <a:rPr lang="en-US" sz="2400" i="1">
                                  <a:solidFill>
                                    <a:srgbClr val="000000"/>
                                  </a:solidFill>
                                  <a:latin typeface="Cambria Math" panose="02040503050406030204" pitchFamily="18" charset="0"/>
                                </a:rPr>
                                <m:t>−2</m:t>
                              </m:r>
                              <m:sSup>
                                <m:sSupPr>
                                  <m:ctrlPr>
                                    <a:rPr lang="en-US" sz="2400" i="1">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𝜂</m:t>
                                  </m:r>
                                </m:e>
                                <m:sup>
                                  <m:r>
                                    <a:rPr lang="en-US" sz="2400" i="1">
                                      <a:solidFill>
                                        <a:srgbClr val="000000"/>
                                      </a:solidFill>
                                      <a:latin typeface="Cambria Math" panose="02040503050406030204" pitchFamily="18" charset="0"/>
                                    </a:rPr>
                                    <m:t>3</m:t>
                                  </m:r>
                                </m:sup>
                              </m:sSup>
                              <m:r>
                                <a:rPr lang="en-US" sz="2400" i="1">
                                  <a:solidFill>
                                    <a:srgbClr val="000000"/>
                                  </a:solidFill>
                                  <a:latin typeface="Cambria Math" panose="02040503050406030204" pitchFamily="18" charset="0"/>
                                </a:rPr>
                                <m:t>+</m:t>
                              </m:r>
                              <m:sSup>
                                <m:sSupPr>
                                  <m:ctrlPr>
                                    <a:rPr lang="en-US" sz="2400" i="1">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𝜂</m:t>
                                  </m:r>
                                </m:e>
                                <m:sup>
                                  <m:r>
                                    <a:rPr lang="en-US" sz="2400" i="1">
                                      <a:solidFill>
                                        <a:srgbClr val="000000"/>
                                      </a:solidFill>
                                      <a:latin typeface="Cambria Math" panose="02040503050406030204" pitchFamily="18" charset="0"/>
                                    </a:rPr>
                                    <m:t>4</m:t>
                                  </m:r>
                                </m:sup>
                              </m:sSup>
                            </m:e>
                          </m:d>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1−</m:t>
                              </m:r>
                              <m:r>
                                <m:rPr>
                                  <m:nor/>
                                </m:rPr>
                                <a:rPr lang="en-US" sz="2400" dirty="0">
                                  <a:solidFill>
                                    <a:srgbClr val="000000"/>
                                  </a:solidFill>
                                </a:rPr>
                                <m:t>2</m:t>
                              </m:r>
                              <m:r>
                                <a:rPr lang="en-US" sz="2400" i="1">
                                  <a:solidFill>
                                    <a:srgbClr val="000000"/>
                                  </a:solidFill>
                                  <a:latin typeface="Cambria Math" panose="02040503050406030204" pitchFamily="18" charset="0"/>
                                </a:rPr>
                                <m:t>𝜂</m:t>
                              </m:r>
                              <m:r>
                                <a:rPr lang="en-US" sz="2400" b="0" i="1"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2</m:t>
                              </m:r>
                              <m:sSup>
                                <m:sSupPr>
                                  <m:ctrlPr>
                                    <a:rPr lang="en-US" sz="2400" i="1">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𝜂</m:t>
                                  </m:r>
                                </m:e>
                                <m:sup>
                                  <m:r>
                                    <a:rPr lang="en-US" sz="2400" i="1">
                                      <a:solidFill>
                                        <a:srgbClr val="000000"/>
                                      </a:solidFill>
                                      <a:latin typeface="Cambria Math" panose="02040503050406030204" pitchFamily="18" charset="0"/>
                                    </a:rPr>
                                    <m:t>3</m:t>
                                  </m:r>
                                </m:sup>
                              </m:sSup>
                              <m:r>
                                <a:rPr lang="en-US" sz="2400" b="0" i="1" smtClean="0">
                                  <a:solidFill>
                                    <a:srgbClr val="000000"/>
                                  </a:solidFill>
                                  <a:latin typeface="Cambria Math" panose="02040503050406030204" pitchFamily="18" charset="0"/>
                                </a:rPr>
                                <m:t>−</m:t>
                              </m:r>
                              <m:sSup>
                                <m:sSupPr>
                                  <m:ctrlPr>
                                    <a:rPr lang="en-US" sz="2400" i="1">
                                      <a:solidFill>
                                        <a:srgbClr val="000000"/>
                                      </a:solidFill>
                                      <a:latin typeface="Cambria Math" panose="02040503050406030204" pitchFamily="18" charset="0"/>
                                    </a:rPr>
                                  </m:ctrlPr>
                                </m:sSupPr>
                                <m:e>
                                  <m:r>
                                    <a:rPr lang="en-US" sz="2400" i="1">
                                      <a:solidFill>
                                        <a:srgbClr val="000000"/>
                                      </a:solidFill>
                                      <a:latin typeface="Cambria Math" panose="02040503050406030204" pitchFamily="18" charset="0"/>
                                    </a:rPr>
                                    <m:t>𝜂</m:t>
                                  </m:r>
                                </m:e>
                                <m:sup>
                                  <m:r>
                                    <a:rPr lang="en-US" sz="2400" i="1">
                                      <a:solidFill>
                                        <a:srgbClr val="000000"/>
                                      </a:solidFill>
                                      <a:latin typeface="Cambria Math" panose="02040503050406030204" pitchFamily="18" charset="0"/>
                                    </a:rPr>
                                    <m:t>4</m:t>
                                  </m:r>
                                </m:sup>
                              </m:sSup>
                            </m:e>
                          </m:d>
                        </m:e>
                      </m:nary>
                      <m:r>
                        <a:rPr lang="en-US" sz="2400" i="1">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ea typeface="Cambria Math" panose="02040503050406030204" pitchFamily="18" charset="0"/>
                        </a:rPr>
                        <m:t>𝜂</m:t>
                      </m:r>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i="1">
                          <a:solidFill>
                            <a:srgbClr val="000000"/>
                          </a:solidFill>
                          <a:latin typeface="Cambria Math" panose="02040503050406030204" pitchFamily="18" charset="0"/>
                          <a:ea typeface="Cambria Math" panose="02040503050406030204" pitchFamily="18" charset="0"/>
                        </a:rPr>
                        <m:t>𝜃</m:t>
                      </m:r>
                      <m:r>
                        <a:rPr lang="en-US" sz="2400" b="0" i="1" smtClean="0">
                          <a:solidFill>
                            <a:srgbClr val="000000"/>
                          </a:solidFill>
                          <a:latin typeface="Cambria Math" panose="02040503050406030204" pitchFamily="18" charset="0"/>
                          <a:ea typeface="Cambria Math" panose="02040503050406030204" pitchFamily="18" charset="0"/>
                        </a:rPr>
                        <m:t>=</m:t>
                      </m:r>
                      <m:f>
                        <m:fPr>
                          <m:ctrlPr>
                            <a:rPr lang="en-US" sz="2400" b="0" i="1" smtClean="0">
                              <a:solidFill>
                                <a:srgbClr val="000000"/>
                              </a:solidFill>
                              <a:latin typeface="Cambria Math" panose="02040503050406030204" pitchFamily="18" charset="0"/>
                              <a:ea typeface="Cambria Math" panose="02040503050406030204" pitchFamily="18" charset="0"/>
                            </a:rPr>
                          </m:ctrlPr>
                        </m:fPr>
                        <m:num>
                          <m:r>
                            <a:rPr lang="en-US" sz="2400" b="0" i="1" smtClean="0">
                              <a:solidFill>
                                <a:srgbClr val="000000"/>
                              </a:solidFill>
                              <a:latin typeface="Cambria Math" panose="02040503050406030204" pitchFamily="18" charset="0"/>
                              <a:ea typeface="Cambria Math" panose="02040503050406030204" pitchFamily="18" charset="0"/>
                            </a:rPr>
                            <m:t>37</m:t>
                          </m:r>
                        </m:num>
                        <m:den>
                          <m:r>
                            <a:rPr lang="en-US" sz="2400" b="0" i="1" smtClean="0">
                              <a:solidFill>
                                <a:srgbClr val="000000"/>
                              </a:solidFill>
                              <a:latin typeface="Cambria Math" panose="02040503050406030204" pitchFamily="18" charset="0"/>
                              <a:ea typeface="Cambria Math" panose="02040503050406030204" pitchFamily="18" charset="0"/>
                            </a:rPr>
                            <m:t>315</m:t>
                          </m:r>
                        </m:den>
                      </m:f>
                      <m:r>
                        <a:rPr lang="en-US" sz="2400" b="0" i="1" smtClean="0">
                          <a:solidFill>
                            <a:srgbClr val="000000"/>
                          </a:solidFill>
                          <a:latin typeface="Cambria Math" panose="02040503050406030204" pitchFamily="18" charset="0"/>
                          <a:ea typeface="Cambria Math" panose="02040503050406030204" pitchFamily="18" charset="0"/>
                        </a:rPr>
                        <m:t>×</m:t>
                      </m:r>
                      <m:r>
                        <a:rPr lang="en-US" sz="2400" i="1">
                          <a:solidFill>
                            <a:srgbClr val="000000"/>
                          </a:solidFill>
                          <a:latin typeface="Cambria Math" panose="02040503050406030204" pitchFamily="18" charset="0"/>
                          <a:ea typeface="Cambria Math" panose="02040503050406030204" pitchFamily="18" charset="0"/>
                        </a:rPr>
                        <m:t>𝛿</m:t>
                      </m:r>
                      <m:sSup>
                        <m:sSupPr>
                          <m:ctrlPr>
                            <a:rPr lang="en-US" sz="2400" i="1">
                              <a:solidFill>
                                <a:srgbClr val="000000"/>
                              </a:solidFill>
                              <a:latin typeface="Cambria Math" panose="02040503050406030204" pitchFamily="18" charset="0"/>
                              <a:ea typeface="Cambria Math" panose="02040503050406030204" pitchFamily="18" charset="0"/>
                            </a:rPr>
                          </m:ctrlPr>
                        </m:sSupPr>
                        <m:e>
                          <m:r>
                            <a:rPr lang="en-US" sz="2400" i="1">
                              <a:solidFill>
                                <a:srgbClr val="000000"/>
                              </a:solidFill>
                              <a:latin typeface="Cambria Math" panose="02040503050406030204" pitchFamily="18" charset="0"/>
                              <a:ea typeface="Cambria Math" panose="02040503050406030204" pitchFamily="18" charset="0"/>
                            </a:rPr>
                            <m:t>𝑈</m:t>
                          </m:r>
                        </m:e>
                        <m:sup>
                          <m:r>
                            <a:rPr lang="en-US" sz="2400" i="1">
                              <a:solidFill>
                                <a:srgbClr val="000000"/>
                              </a:solidFill>
                              <a:latin typeface="Cambria Math" panose="02040503050406030204" pitchFamily="18" charset="0"/>
                              <a:ea typeface="Cambria Math" panose="02040503050406030204" pitchFamily="18" charset="0"/>
                            </a:rPr>
                            <m:t>2</m:t>
                          </m:r>
                        </m:sup>
                      </m:sSup>
                    </m:oMath>
                  </m:oMathPara>
                </a14:m>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1CE4D166-F622-81C2-4E6C-41DBC80B3299}"/>
                  </a:ext>
                </a:extLst>
              </p:cNvPr>
              <p:cNvSpPr>
                <a:spLocks noGrp="1" noRot="1" noChangeAspect="1" noMove="1" noResize="1" noEditPoints="1" noAdjustHandles="1" noChangeArrowheads="1" noChangeShapeType="1" noTextEdit="1"/>
              </p:cNvSpPr>
              <p:nvPr>
                <p:ph idx="1"/>
              </p:nvPr>
            </p:nvSpPr>
            <p:spPr>
              <a:xfrm>
                <a:off x="350838" y="1216152"/>
                <a:ext cx="8610599" cy="5277857"/>
              </a:xfrm>
              <a:blipFill>
                <a:blip r:embed="rId2"/>
                <a:stretch>
                  <a:fillRect b="-1272"/>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5DA4F87E-0739-50A8-8851-B7DC679FDE4D}"/>
              </a:ext>
            </a:extLst>
          </p:cNvPr>
          <p:cNvGrpSpPr/>
          <p:nvPr/>
        </p:nvGrpSpPr>
        <p:grpSpPr>
          <a:xfrm>
            <a:off x="0" y="0"/>
            <a:ext cx="9144000" cy="6858000"/>
            <a:chOff x="0" y="0"/>
            <a:chExt cx="9144000" cy="6858000"/>
          </a:xfrm>
        </p:grpSpPr>
        <p:pic>
          <p:nvPicPr>
            <p:cNvPr id="5" name="Picture 4" descr="Logo usage Guidelines">
              <a:extLst>
                <a:ext uri="{FF2B5EF4-FFF2-40B4-BE49-F238E27FC236}">
                  <a16:creationId xmlns:a16="http://schemas.microsoft.com/office/drawing/2014/main" id="{A12725AC-BA72-AE94-EEF3-32DEB9194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D080D150-3A21-8463-6BD9-517F150B283D}"/>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DF705CC9-E6C3-F3EC-630B-7DBB2191E76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EAEDD938-4869-E566-166E-F39B0CDB3BA5}"/>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2F142979-CE36-4AAA-C79E-AF760687EDF9}"/>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CE50C0D-984F-2926-D4B0-295CA0A19C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1F22E12F-CD86-D97E-A2FE-6F71F269921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82ABC304-EF74-6ECC-7698-CD04E4305CCE}"/>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B616F074-5635-45F2-2DB4-5DE4FAA0724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A925A911-E0E7-6F94-1019-61D0AB38AFD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62A708EB-95E0-A933-6CE3-F037B17280C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56DB8F3-8BE4-BF7E-6981-349909C6FFA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47294640-1470-D88D-6607-1BDD5A80099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D5C488D6-2013-E171-E2C8-2A16FDB5E6DF}"/>
                      </a:ext>
                    </a:extLst>
                  </p:cNvPr>
                  <p:cNvGrpSpPr>
                    <a:grpSpLocks/>
                  </p:cNvGrpSpPr>
                  <p:nvPr/>
                </p:nvGrpSpPr>
                <p:grpSpPr bwMode="auto">
                  <a:xfrm>
                    <a:off x="144" y="4234"/>
                    <a:ext cx="5616" cy="86"/>
                    <a:chOff x="96" y="4176"/>
                    <a:chExt cx="5520" cy="144"/>
                  </a:xfrm>
                </p:grpSpPr>
                <p:sp>
                  <p:nvSpPr>
                    <p:cNvPr id="15" name="Rectangle 14">
                      <a:extLst>
                        <a:ext uri="{FF2B5EF4-FFF2-40B4-BE49-F238E27FC236}">
                          <a16:creationId xmlns:a16="http://schemas.microsoft.com/office/drawing/2014/main" id="{F983CCC3-1FE1-E522-3B55-201EA30929E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C60E602-3C14-B9C2-DA40-634BC989603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961E2F4-3480-86D7-296F-7E94E9C5EA7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998C08F-34CF-D991-806F-2ABF2C7B23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29825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79CA8-6D92-2635-E73B-85CEF3EE91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292C3-1362-2EA9-EC37-E5AFC73CBC04}"/>
              </a:ext>
            </a:extLst>
          </p:cNvPr>
          <p:cNvSpPr>
            <a:spLocks noGrp="1"/>
          </p:cNvSpPr>
          <p:nvPr>
            <p:ph type="title"/>
          </p:nvPr>
        </p:nvSpPr>
        <p:spPr>
          <a:xfrm>
            <a:off x="778538" y="152400"/>
            <a:ext cx="7772400" cy="1143000"/>
          </a:xfrm>
        </p:spPr>
        <p:txBody>
          <a:bodyPr/>
          <a:lstStyle/>
          <a:p>
            <a:r>
              <a:rPr lang="en-US" sz="2800" dirty="0"/>
              <a:t>ODE for Thickness of FPBL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2D0F24-B36C-FD92-CC13-F5F349376C63}"/>
                  </a:ext>
                </a:extLst>
              </p:cNvPr>
              <p:cNvSpPr>
                <a:spLocks noGrp="1"/>
              </p:cNvSpPr>
              <p:nvPr>
                <p:ph idx="1"/>
              </p:nvPr>
            </p:nvSpPr>
            <p:spPr>
              <a:xfrm>
                <a:off x="290653" y="1291218"/>
                <a:ext cx="8626227" cy="5578475"/>
              </a:xfrm>
            </p:spPr>
            <p:txBody>
              <a:bodyPr/>
              <a:lstStyle/>
              <a:p>
                <a:pPr marL="457200" lvl="1" indent="0">
                  <a:buNone/>
                </a:pPr>
                <a14:m>
                  <m:oMathPara xmlns:m="http://schemas.openxmlformats.org/officeDocument/2006/math">
                    <m:oMathParaPr>
                      <m:jc m:val="centerGroup"/>
                    </m:oMathParaPr>
                    <m:oMath xmlns:m="http://schemas.openxmlformats.org/officeDocument/2006/math">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m:t>
                          </m:r>
                          <m:r>
                            <a:rPr lang="en-US" sz="2000" i="1">
                              <a:solidFill>
                                <a:srgbClr val="000000"/>
                              </a:solidFill>
                              <a:latin typeface="Cambria Math" panose="02040503050406030204" pitchFamily="18" charset="0"/>
                            </a:rPr>
                            <m:t>𝜃</m:t>
                          </m:r>
                        </m:num>
                        <m:den>
                          <m:r>
                            <a:rPr lang="en-US" sz="2000" i="1">
                              <a:solidFill>
                                <a:srgbClr val="000000"/>
                              </a:solidFill>
                              <a:latin typeface="Cambria Math" panose="02040503050406030204" pitchFamily="18" charset="0"/>
                            </a:rPr>
                            <m:t>𝑑𝑥</m:t>
                          </m:r>
                        </m:den>
                      </m:f>
                      <m:r>
                        <a:rPr lang="en-US"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2</m:t>
                      </m:r>
                      <m:f>
                        <m:fPr>
                          <m:ctrlPr>
                            <a:rPr lang="en-US" sz="2000" i="1">
                              <a:solidFill>
                                <a:srgbClr val="000000"/>
                              </a:solidFill>
                              <a:latin typeface="Cambria Math" panose="02040503050406030204" pitchFamily="18" charset="0"/>
                              <a:ea typeface="Cambria Math" panose="02040503050406030204" pitchFamily="18" charset="0"/>
                            </a:rPr>
                          </m:ctrlPr>
                        </m:fPr>
                        <m:num>
                          <m:r>
                            <a:rPr lang="en-US" sz="2000" i="1">
                              <a:solidFill>
                                <a:srgbClr val="000000"/>
                              </a:solidFill>
                              <a:latin typeface="Cambria Math" panose="02040503050406030204" pitchFamily="18" charset="0"/>
                              <a:ea typeface="Cambria Math" panose="02040503050406030204" pitchFamily="18" charset="0"/>
                            </a:rPr>
                            <m:t>𝜈</m:t>
                          </m:r>
                          <m:r>
                            <a:rPr lang="en-US" sz="2000" i="1">
                              <a:solidFill>
                                <a:srgbClr val="000000"/>
                              </a:solidFill>
                              <a:latin typeface="Cambria Math" panose="02040503050406030204" pitchFamily="18" charset="0"/>
                              <a:ea typeface="Cambria Math" panose="02040503050406030204" pitchFamily="18" charset="0"/>
                            </a:rPr>
                            <m:t>𝑈</m:t>
                          </m:r>
                        </m:num>
                        <m:den>
                          <m:r>
                            <a:rPr lang="en-US" sz="2000" i="1">
                              <a:solidFill>
                                <a:srgbClr val="000000"/>
                              </a:solidFill>
                              <a:latin typeface="Cambria Math" panose="02040503050406030204" pitchFamily="18" charset="0"/>
                              <a:ea typeface="Cambria Math" panose="02040503050406030204" pitchFamily="18" charset="0"/>
                            </a:rPr>
                            <m:t>𝛿</m:t>
                          </m:r>
                        </m:den>
                      </m:f>
                      <m:r>
                        <a:rPr lang="en-US" sz="2000">
                          <a:solidFill>
                            <a:srgbClr val="000000"/>
                          </a:solidFill>
                          <a:latin typeface="Cambria Math" panose="02040503050406030204" pitchFamily="18" charset="0"/>
                          <a:ea typeface="Cambria Math" panose="02040503050406030204" pitchFamily="18" charset="0"/>
                        </a:rPr>
                        <m:t>    </m:t>
                      </m:r>
                      <m:r>
                        <a:rPr lang="en-US" sz="2000" i="1">
                          <a:solidFill>
                            <a:srgbClr val="000000"/>
                          </a:solidFill>
                          <a:latin typeface="Cambria Math" panose="02040503050406030204" pitchFamily="18" charset="0"/>
                          <a:ea typeface="Cambria Math" panose="02040503050406030204" pitchFamily="18" charset="0"/>
                        </a:rPr>
                        <m:t>→    </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m:t>
                          </m:r>
                          <m:r>
                            <a:rPr lang="en-US" sz="2000" i="1">
                              <a:solidFill>
                                <a:srgbClr val="000000"/>
                              </a:solidFill>
                              <a:latin typeface="Cambria Math" panose="02040503050406030204" pitchFamily="18" charset="0"/>
                              <a:ea typeface="Cambria Math" panose="02040503050406030204" pitchFamily="18" charset="0"/>
                            </a:rPr>
                            <m:t>𝛿</m:t>
                          </m:r>
                        </m:num>
                        <m:den>
                          <m:r>
                            <a:rPr lang="en-US" sz="2000" i="1">
                              <a:solidFill>
                                <a:srgbClr val="000000"/>
                              </a:solidFill>
                              <a:latin typeface="Cambria Math" panose="02040503050406030204" pitchFamily="18" charset="0"/>
                            </a:rPr>
                            <m:t>𝑑𝑥</m:t>
                          </m:r>
                        </m:den>
                      </m:f>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630</m:t>
                          </m:r>
                        </m:num>
                        <m:den>
                          <m:r>
                            <a:rPr lang="en-US" sz="2000" i="1">
                              <a:solidFill>
                                <a:srgbClr val="000000"/>
                              </a:solidFill>
                              <a:latin typeface="Cambria Math" panose="02040503050406030204" pitchFamily="18" charset="0"/>
                            </a:rPr>
                            <m:t>37</m:t>
                          </m:r>
                        </m:den>
                      </m:f>
                      <m:f>
                        <m:fPr>
                          <m:ctrlPr>
                            <a:rPr lang="en-US" sz="2000" i="1">
                              <a:solidFill>
                                <a:srgbClr val="000000"/>
                              </a:solidFill>
                              <a:latin typeface="Cambria Math" panose="02040503050406030204" pitchFamily="18" charset="0"/>
                              <a:ea typeface="Cambria Math" panose="02040503050406030204" pitchFamily="18" charset="0"/>
                            </a:rPr>
                          </m:ctrlPr>
                        </m:fPr>
                        <m:num>
                          <m:r>
                            <a:rPr lang="en-US" sz="2000" i="1">
                              <a:solidFill>
                                <a:srgbClr val="000000"/>
                              </a:solidFill>
                              <a:latin typeface="Cambria Math" panose="02040503050406030204" pitchFamily="18" charset="0"/>
                              <a:ea typeface="Cambria Math" panose="02040503050406030204" pitchFamily="18" charset="0"/>
                            </a:rPr>
                            <m:t>𝜈</m:t>
                          </m:r>
                        </m:num>
                        <m:den>
                          <m:r>
                            <a:rPr lang="en-US" sz="2000" i="1">
                              <a:solidFill>
                                <a:srgbClr val="000000"/>
                              </a:solidFill>
                              <a:latin typeface="Cambria Math" panose="02040503050406030204" pitchFamily="18" charset="0"/>
                              <a:ea typeface="Cambria Math" panose="02040503050406030204" pitchFamily="18" charset="0"/>
                            </a:rPr>
                            <m:t>𝑈</m:t>
                          </m:r>
                          <m:r>
                            <a:rPr lang="en-US" sz="2000" i="1">
                              <a:solidFill>
                                <a:srgbClr val="000000"/>
                              </a:solidFill>
                              <a:latin typeface="Cambria Math" panose="02040503050406030204" pitchFamily="18" charset="0"/>
                              <a:ea typeface="Cambria Math" panose="02040503050406030204" pitchFamily="18" charset="0"/>
                            </a:rPr>
                            <m:t>𝛿</m:t>
                          </m:r>
                        </m:den>
                      </m:f>
                    </m:oMath>
                  </m:oMathPara>
                </a14:m>
                <a:endParaRPr lang="en-US" sz="2000" dirty="0"/>
              </a:p>
              <a:p>
                <a:pPr marL="457200" lvl="1" indent="0">
                  <a:buNone/>
                </a:pPr>
                <a:endParaRPr lang="en-US" sz="2000" i="1" dirty="0">
                  <a:solidFill>
                    <a:srgbClr val="000000"/>
                  </a:solidFill>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f>
                        <m:fPr>
                          <m:ctrlPr>
                            <a:rPr lang="en-US" sz="2000" i="1" smtClean="0">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m:t>
                          </m:r>
                          <m:r>
                            <a:rPr lang="en-US" sz="2000" i="1" smtClean="0">
                              <a:solidFill>
                                <a:srgbClr val="000000"/>
                              </a:solidFill>
                              <a:latin typeface="Cambria Math" panose="02040503050406030204" pitchFamily="18" charset="0"/>
                              <a:ea typeface="Cambria Math" panose="02040503050406030204" pitchFamily="18" charset="0"/>
                            </a:rPr>
                            <m:t>𝛿</m:t>
                          </m:r>
                        </m:num>
                        <m:den>
                          <m:r>
                            <a:rPr lang="en-US" sz="2000" i="1">
                              <a:solidFill>
                                <a:srgbClr val="000000"/>
                              </a:solidFill>
                              <a:latin typeface="Cambria Math" panose="02040503050406030204" pitchFamily="18" charset="0"/>
                            </a:rPr>
                            <m:t>𝑑𝑥</m:t>
                          </m:r>
                        </m:den>
                      </m:f>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630</m:t>
                          </m:r>
                        </m:num>
                        <m:den>
                          <m:r>
                            <a:rPr lang="en-US" sz="2000" i="1">
                              <a:solidFill>
                                <a:srgbClr val="000000"/>
                              </a:solidFill>
                              <a:latin typeface="Cambria Math" panose="02040503050406030204" pitchFamily="18" charset="0"/>
                            </a:rPr>
                            <m:t>37</m:t>
                          </m:r>
                        </m:den>
                      </m:f>
                      <m:f>
                        <m:fPr>
                          <m:ctrlPr>
                            <a:rPr lang="en-US" sz="2000" i="1">
                              <a:solidFill>
                                <a:srgbClr val="000000"/>
                              </a:solidFill>
                              <a:latin typeface="Cambria Math" panose="02040503050406030204" pitchFamily="18" charset="0"/>
                              <a:ea typeface="Cambria Math" panose="02040503050406030204" pitchFamily="18" charset="0"/>
                            </a:rPr>
                          </m:ctrlPr>
                        </m:fPr>
                        <m:num>
                          <m:r>
                            <a:rPr lang="en-US" sz="2000" i="1">
                              <a:solidFill>
                                <a:srgbClr val="000000"/>
                              </a:solidFill>
                              <a:latin typeface="Cambria Math" panose="02040503050406030204" pitchFamily="18" charset="0"/>
                              <a:ea typeface="Cambria Math" panose="02040503050406030204" pitchFamily="18" charset="0"/>
                            </a:rPr>
                            <m:t>𝜈</m:t>
                          </m:r>
                        </m:num>
                        <m:den>
                          <m:r>
                            <a:rPr lang="en-US" sz="2000" b="0" i="1" smtClean="0">
                              <a:solidFill>
                                <a:srgbClr val="000000"/>
                              </a:solidFill>
                              <a:latin typeface="Cambria Math" panose="02040503050406030204" pitchFamily="18" charset="0"/>
                              <a:ea typeface="Cambria Math" panose="02040503050406030204" pitchFamily="18" charset="0"/>
                            </a:rPr>
                            <m:t>𝑈</m:t>
                          </m:r>
                          <m:r>
                            <a:rPr lang="en-US" sz="2000" i="1">
                              <a:solidFill>
                                <a:srgbClr val="000000"/>
                              </a:solidFill>
                              <a:latin typeface="Cambria Math" panose="02040503050406030204" pitchFamily="18" charset="0"/>
                              <a:ea typeface="Cambria Math" panose="02040503050406030204" pitchFamily="18" charset="0"/>
                            </a:rPr>
                            <m:t>𝛿</m:t>
                          </m:r>
                        </m:den>
                      </m:f>
                    </m:oMath>
                  </m:oMathPara>
                </a14:m>
                <a:endParaRPr lang="en-US" sz="2000" dirty="0"/>
              </a:p>
              <a:p>
                <a:pPr marL="457200" lvl="1" indent="0">
                  <a:buNone/>
                </a:pPr>
                <a:endParaRPr lang="en-US" sz="2000" dirty="0"/>
              </a:p>
              <a:p>
                <a:pPr marL="0" indent="0">
                  <a:buNone/>
                </a:pPr>
                <a14:m>
                  <m:oMathPara xmlns:m="http://schemas.openxmlformats.org/officeDocument/2006/math">
                    <m:oMathParaPr>
                      <m:jc m:val="centerGroup"/>
                    </m:oMathParaPr>
                    <m:oMath xmlns:m="http://schemas.openxmlformats.org/officeDocument/2006/math">
                      <m:r>
                        <a:rPr lang="en-US" sz="2400" i="1">
                          <a:solidFill>
                            <a:srgbClr val="000000"/>
                          </a:solidFill>
                          <a:latin typeface="Cambria Math" panose="02040503050406030204" pitchFamily="18" charset="0"/>
                          <a:ea typeface="Cambria Math" panose="02040503050406030204" pitchFamily="18" charset="0"/>
                        </a:rPr>
                        <m:t>𝛿</m:t>
                      </m:r>
                      <m:r>
                        <a:rPr lang="en-US" sz="2400" i="1">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ea typeface="Cambria Math" panose="02040503050406030204" pitchFamily="18" charset="0"/>
                        </a:rPr>
                        <m:t>𝛿</m:t>
                      </m:r>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630</m:t>
                          </m:r>
                        </m:num>
                        <m:den>
                          <m:r>
                            <a:rPr lang="en-US" sz="2400" i="1">
                              <a:solidFill>
                                <a:srgbClr val="000000"/>
                              </a:solidFill>
                              <a:latin typeface="Cambria Math" panose="02040503050406030204" pitchFamily="18" charset="0"/>
                            </a:rPr>
                            <m:t>37</m:t>
                          </m:r>
                        </m:den>
                      </m:f>
                      <m:f>
                        <m:fPr>
                          <m:ctrlPr>
                            <a:rPr lang="en-US" sz="2400" i="1">
                              <a:solidFill>
                                <a:srgbClr val="000000"/>
                              </a:solidFill>
                              <a:latin typeface="Cambria Math" panose="02040503050406030204" pitchFamily="18" charset="0"/>
                              <a:ea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𝜈</m:t>
                          </m:r>
                        </m:num>
                        <m:den>
                          <m:r>
                            <a:rPr lang="en-US" sz="2400" i="1">
                              <a:solidFill>
                                <a:srgbClr val="000000"/>
                              </a:solidFill>
                              <a:latin typeface="Cambria Math" panose="02040503050406030204" pitchFamily="18" charset="0"/>
                              <a:ea typeface="Cambria Math" panose="02040503050406030204" pitchFamily="18" charset="0"/>
                            </a:rPr>
                            <m:t>𝑈</m:t>
                          </m:r>
                        </m:den>
                      </m:f>
                      <m:r>
                        <a:rPr lang="en-US" sz="2400" b="0" i="1" smtClean="0">
                          <a:solidFill>
                            <a:srgbClr val="000000"/>
                          </a:solidFill>
                          <a:latin typeface="Cambria Math" panose="02040503050406030204" pitchFamily="18" charset="0"/>
                          <a:ea typeface="Cambria Math" panose="02040503050406030204" pitchFamily="18" charset="0"/>
                        </a:rPr>
                        <m:t>𝑑𝑥</m:t>
                      </m:r>
                    </m:oMath>
                  </m:oMathPara>
                </a14:m>
                <a:endParaRPr lang="en-US" sz="2400" dirty="0"/>
              </a:p>
              <a:p>
                <a:pPr marL="0" indent="0">
                  <a:buNone/>
                </a:pPr>
                <a:endParaRPr lang="en-US" sz="24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p>
                            <m:sSupPr>
                              <m:ctrlPr>
                                <a:rPr lang="en-US" sz="2400" i="1" smtClean="0">
                                  <a:latin typeface="Cambria Math" panose="02040503050406030204" pitchFamily="18" charset="0"/>
                                </a:rPr>
                              </m:ctrlPr>
                            </m:sSupPr>
                            <m:e>
                              <m:r>
                                <a:rPr lang="en-US" sz="2400" i="1" smtClean="0">
                                  <a:latin typeface="Cambria Math" panose="02040503050406030204" pitchFamily="18" charset="0"/>
                                  <a:ea typeface="Cambria Math" panose="02040503050406030204" pitchFamily="18" charset="0"/>
                                </a:rPr>
                                <m:t>𝛿</m:t>
                              </m:r>
                            </m:e>
                            <m:sup>
                              <m:r>
                                <a:rPr lang="en-US" sz="2400" b="0" i="1" smtClean="0">
                                  <a:latin typeface="Cambria Math" panose="02040503050406030204" pitchFamily="18" charset="0"/>
                                </a:rPr>
                                <m:t>2</m:t>
                              </m:r>
                            </m:sup>
                          </m:sSup>
                        </m:num>
                        <m:den>
                          <m:r>
                            <a:rPr lang="en-US" sz="2400" b="0" i="1" smtClean="0">
                              <a:latin typeface="Cambria Math" panose="02040503050406030204" pitchFamily="18" charset="0"/>
                            </a:rPr>
                            <m:t>2</m:t>
                          </m:r>
                        </m:den>
                      </m:f>
                      <m:r>
                        <a:rPr lang="en-US" sz="2400" b="0" i="1" smtClean="0">
                          <a:latin typeface="Cambria Math" panose="02040503050406030204" pitchFamily="18" charset="0"/>
                        </a:rPr>
                        <m:t>=</m:t>
                      </m:r>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630</m:t>
                          </m:r>
                        </m:num>
                        <m:den>
                          <m:r>
                            <a:rPr lang="en-US" sz="2400" i="1">
                              <a:solidFill>
                                <a:srgbClr val="000000"/>
                              </a:solidFill>
                              <a:latin typeface="Cambria Math" panose="02040503050406030204" pitchFamily="18" charset="0"/>
                            </a:rPr>
                            <m:t>37</m:t>
                          </m:r>
                        </m:den>
                      </m:f>
                      <m:r>
                        <a:rPr lang="en-US" sz="2400" i="1" dirty="0" smtClean="0">
                          <a:solidFill>
                            <a:srgbClr val="000000"/>
                          </a:solidFill>
                          <a:latin typeface="Cambria Math" panose="02040503050406030204" pitchFamily="18" charset="0"/>
                          <a:ea typeface="Cambria Math" panose="02040503050406030204" pitchFamily="18" charset="0"/>
                        </a:rPr>
                        <m:t>×</m:t>
                      </m:r>
                      <m:f>
                        <m:fPr>
                          <m:ctrlPr>
                            <a:rPr lang="en-US" sz="2400" i="1">
                              <a:solidFill>
                                <a:srgbClr val="000000"/>
                              </a:solidFill>
                              <a:latin typeface="Cambria Math" panose="02040503050406030204" pitchFamily="18" charset="0"/>
                              <a:ea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𝜈</m:t>
                          </m:r>
                          <m:r>
                            <a:rPr lang="en-US" sz="2400" b="0" i="1" smtClean="0">
                              <a:solidFill>
                                <a:srgbClr val="000000"/>
                              </a:solidFill>
                              <a:latin typeface="Cambria Math" panose="02040503050406030204" pitchFamily="18" charset="0"/>
                              <a:ea typeface="Cambria Math" panose="02040503050406030204" pitchFamily="18" charset="0"/>
                            </a:rPr>
                            <m:t>𝑥</m:t>
                          </m:r>
                        </m:num>
                        <m:den>
                          <m:r>
                            <a:rPr lang="en-US" sz="2400" i="1">
                              <a:solidFill>
                                <a:srgbClr val="000000"/>
                              </a:solidFill>
                              <a:latin typeface="Cambria Math" panose="02040503050406030204" pitchFamily="18" charset="0"/>
                              <a:ea typeface="Cambria Math" panose="02040503050406030204" pitchFamily="18" charset="0"/>
                            </a:rPr>
                            <m:t>𝑈</m:t>
                          </m:r>
                        </m:den>
                      </m:f>
                      <m:r>
                        <a:rPr lang="en-US" sz="2400" b="0" i="1" smtClean="0">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𝐶</m:t>
                      </m:r>
                    </m:oMath>
                  </m:oMathPara>
                </a14:m>
                <a:endParaRPr lang="en-US" sz="2400" dirty="0"/>
              </a:p>
              <a:p>
                <a:pPr marL="0" indent="0">
                  <a:buNone/>
                </a:pPr>
                <a:endParaRPr lang="en-US" sz="2400" i="1"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𝛿</m:t>
                      </m:r>
                      <m:r>
                        <a:rPr lang="en-US" sz="2400" b="0" i="1"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5.84</m:t>
                          </m:r>
                          <m:r>
                            <a:rPr lang="en-US" sz="2400" b="0" i="1" smtClean="0">
                              <a:latin typeface="Cambria Math" panose="02040503050406030204" pitchFamily="18" charset="0"/>
                              <a:ea typeface="Cambria Math" panose="02040503050406030204" pitchFamily="18" charset="0"/>
                            </a:rPr>
                            <m:t>𝑥</m:t>
                          </m:r>
                        </m:num>
                        <m:den>
                          <m:rad>
                            <m:radPr>
                              <m:degHide m:val="on"/>
                              <m:ctrlPr>
                                <a:rPr lang="en-US" sz="2400" i="1">
                                  <a:latin typeface="Cambria Math" panose="02040503050406030204" pitchFamily="18" charset="0"/>
                                  <a:ea typeface="Cambria Math" panose="02040503050406030204" pitchFamily="18" charset="0"/>
                                </a:rPr>
                              </m:ctrlPr>
                            </m:radPr>
                            <m:deg/>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𝑅𝑒</m:t>
                                  </m:r>
                                </m:e>
                                <m:sub>
                                  <m:r>
                                    <a:rPr lang="en-US" sz="2400" i="1">
                                      <a:latin typeface="Cambria Math" panose="02040503050406030204" pitchFamily="18" charset="0"/>
                                      <a:ea typeface="Cambria Math" panose="02040503050406030204" pitchFamily="18" charset="0"/>
                                    </a:rPr>
                                    <m:t>𝑥</m:t>
                                  </m:r>
                                </m:sub>
                              </m:sSub>
                            </m:e>
                          </m:rad>
                        </m:den>
                      </m:f>
                    </m:oMath>
                  </m:oMathPara>
                </a14:m>
                <a:endParaRPr lang="en-US" sz="2400" dirty="0"/>
              </a:p>
              <a:p>
                <a:pPr marL="0" indent="0">
                  <a:buNone/>
                </a:pPr>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CB2D0F24-B36C-FD92-CC13-F5F349376C63}"/>
                  </a:ext>
                </a:extLst>
              </p:cNvPr>
              <p:cNvSpPr>
                <a:spLocks noGrp="1" noRot="1" noChangeAspect="1" noMove="1" noResize="1" noEditPoints="1" noAdjustHandles="1" noChangeArrowheads="1" noChangeShapeType="1" noTextEdit="1"/>
              </p:cNvSpPr>
              <p:nvPr>
                <p:ph idx="1"/>
              </p:nvPr>
            </p:nvSpPr>
            <p:spPr>
              <a:xfrm>
                <a:off x="290653" y="1291218"/>
                <a:ext cx="8626227" cy="5578475"/>
              </a:xfrm>
              <a:blipFill>
                <a:blip r:embed="rId2"/>
                <a:stretch>
                  <a:fillRect/>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03363B3D-07F4-00C1-CB64-1F1E5833CF49}"/>
              </a:ext>
            </a:extLst>
          </p:cNvPr>
          <p:cNvGrpSpPr/>
          <p:nvPr/>
        </p:nvGrpSpPr>
        <p:grpSpPr>
          <a:xfrm>
            <a:off x="0" y="0"/>
            <a:ext cx="9144000" cy="6858000"/>
            <a:chOff x="0" y="0"/>
            <a:chExt cx="9144000" cy="6858000"/>
          </a:xfrm>
        </p:grpSpPr>
        <p:pic>
          <p:nvPicPr>
            <p:cNvPr id="5" name="Picture 4" descr="Logo usage Guidelines">
              <a:extLst>
                <a:ext uri="{FF2B5EF4-FFF2-40B4-BE49-F238E27FC236}">
                  <a16:creationId xmlns:a16="http://schemas.microsoft.com/office/drawing/2014/main" id="{4857D2D8-A55F-5008-64B7-1AA21D4EB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CE409B2F-7FC7-0640-59E5-9D5D95F12879}"/>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F2D69C21-2C45-5880-A606-1CA11CD7E1CA}"/>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4823075-7096-F619-F96D-ED9F90B072CC}"/>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031438B5-DAE4-7B92-6050-AA74B0C38720}"/>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851A70C4-2E21-9C19-2A2E-960652F280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2E2A0E15-AE22-09FE-C4E6-FDF23EA1A65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AB0CC2BB-74CC-C867-8277-94C0CB730131}"/>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5211C72A-AD37-A7CF-4D6E-2FF233ECE0D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0D45BC7-296D-11CA-7B64-334F15DAA1B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E958F52A-C287-5744-5255-08CDA48E7BB2}"/>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A014E56-618D-19DA-586D-D2DE7DD1E31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D1EEE0B-B66B-F976-8FE4-E369386D7DD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92455615-4E34-4953-91C0-51F7E73B3610}"/>
                      </a:ext>
                    </a:extLst>
                  </p:cNvPr>
                  <p:cNvGrpSpPr>
                    <a:grpSpLocks/>
                  </p:cNvGrpSpPr>
                  <p:nvPr/>
                </p:nvGrpSpPr>
                <p:grpSpPr bwMode="auto">
                  <a:xfrm>
                    <a:off x="144" y="4234"/>
                    <a:ext cx="5616" cy="86"/>
                    <a:chOff x="96" y="4176"/>
                    <a:chExt cx="5520" cy="144"/>
                  </a:xfrm>
                </p:grpSpPr>
                <p:sp>
                  <p:nvSpPr>
                    <p:cNvPr id="15" name="Rectangle 14">
                      <a:extLst>
                        <a:ext uri="{FF2B5EF4-FFF2-40B4-BE49-F238E27FC236}">
                          <a16:creationId xmlns:a16="http://schemas.microsoft.com/office/drawing/2014/main" id="{B0453584-B7BE-FB9B-A04C-C70B52D06C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A63EC0F-F196-2966-2D5B-6A2DB3CB0E8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0533D38B-09D6-7213-BEE1-4AE72495EB9B}"/>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8BCD1777-0AF6-34B7-7B76-52DED61AB5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21601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95FE4-D340-8280-CA57-97AE1895D2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91B09B-8AFA-3153-F199-42E115ECDDAF}"/>
              </a:ext>
            </a:extLst>
          </p:cNvPr>
          <p:cNvSpPr>
            <a:spLocks noGrp="1"/>
          </p:cNvSpPr>
          <p:nvPr>
            <p:ph type="title"/>
          </p:nvPr>
        </p:nvSpPr>
        <p:spPr>
          <a:xfrm>
            <a:off x="778538" y="152400"/>
            <a:ext cx="7772400" cy="1143000"/>
          </a:xfrm>
        </p:spPr>
        <p:txBody>
          <a:bodyPr/>
          <a:lstStyle/>
          <a:p>
            <a:r>
              <a:rPr lang="en-US" sz="2800" dirty="0"/>
              <a:t>ODE for Thickness of FPBL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9D258A8-165A-17A1-077B-976615F82663}"/>
                  </a:ext>
                </a:extLst>
              </p:cNvPr>
              <p:cNvSpPr>
                <a:spLocks noGrp="1"/>
              </p:cNvSpPr>
              <p:nvPr>
                <p:ph idx="1"/>
              </p:nvPr>
            </p:nvSpPr>
            <p:spPr>
              <a:xfrm>
                <a:off x="381248" y="1257300"/>
                <a:ext cx="8626227" cy="2435469"/>
              </a:xfrm>
            </p:spPr>
            <p:txBody>
              <a:bodyPr/>
              <a:lstStyle/>
              <a:p>
                <a:pPr marL="0" indent="0">
                  <a:buNone/>
                </a:pPr>
                <a:endParaRPr lang="en-US" sz="2400" i="1"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𝛿</m:t>
                      </m:r>
                      <m:r>
                        <a:rPr lang="en-US" sz="2400" b="0" i="1"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5.84</m:t>
                          </m:r>
                          <m:r>
                            <a:rPr lang="en-US" sz="2400" b="0" i="1" smtClean="0">
                              <a:latin typeface="Cambria Math" panose="02040503050406030204" pitchFamily="18" charset="0"/>
                              <a:ea typeface="Cambria Math" panose="02040503050406030204" pitchFamily="18" charset="0"/>
                            </a:rPr>
                            <m:t>𝑥</m:t>
                          </m:r>
                        </m:num>
                        <m:den>
                          <m:rad>
                            <m:radPr>
                              <m:degHide m:val="on"/>
                              <m:ctrlPr>
                                <a:rPr lang="en-US" sz="2400" i="1">
                                  <a:latin typeface="Cambria Math" panose="02040503050406030204" pitchFamily="18" charset="0"/>
                                  <a:ea typeface="Cambria Math" panose="02040503050406030204" pitchFamily="18" charset="0"/>
                                </a:rPr>
                              </m:ctrlPr>
                            </m:radPr>
                            <m:deg/>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𝑅𝑒</m:t>
                                  </m:r>
                                </m:e>
                                <m:sub>
                                  <m:r>
                                    <a:rPr lang="en-US" sz="2400" i="1">
                                      <a:latin typeface="Cambria Math" panose="02040503050406030204" pitchFamily="18" charset="0"/>
                                      <a:ea typeface="Cambria Math" panose="02040503050406030204" pitchFamily="18" charset="0"/>
                                    </a:rPr>
                                    <m:t>𝑥</m:t>
                                  </m:r>
                                </m:sub>
                              </m:sSub>
                            </m:e>
                          </m:rad>
                        </m:den>
                      </m:f>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𝜏</m:t>
                          </m:r>
                        </m:e>
                        <m:sub>
                          <m:r>
                            <a:rPr lang="en-US" sz="2400" i="1">
                              <a:solidFill>
                                <a:srgbClr val="000000"/>
                              </a:solidFill>
                              <a:latin typeface="Cambria Math" panose="02040503050406030204" pitchFamily="18" charset="0"/>
                            </a:rPr>
                            <m:t>𝑤𝑎𝑙𝑙</m:t>
                          </m:r>
                        </m:sub>
                      </m:sSub>
                      <m:d>
                        <m:dPr>
                          <m:ctrlPr>
                            <a:rPr lang="en-US" sz="2400" i="1" smtClean="0">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𝑥</m:t>
                          </m:r>
                        </m:e>
                      </m:d>
                      <m:r>
                        <a:rPr lang="en-US" sz="2400" i="1">
                          <a:solidFill>
                            <a:srgbClr val="000000"/>
                          </a:solidFill>
                          <a:latin typeface="Cambria Math" panose="02040503050406030204" pitchFamily="18" charset="0"/>
                          <a:ea typeface="Cambria Math" panose="02040503050406030204" pitchFamily="18" charset="0"/>
                        </a:rPr>
                        <m:t>=2</m:t>
                      </m:r>
                      <m:f>
                        <m:fPr>
                          <m:ctrlPr>
                            <a:rPr lang="en-US" sz="2400" i="1">
                              <a:solidFill>
                                <a:srgbClr val="000000"/>
                              </a:solidFill>
                              <a:latin typeface="Cambria Math" panose="02040503050406030204" pitchFamily="18" charset="0"/>
                              <a:ea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𝜇</m:t>
                          </m:r>
                          <m:r>
                            <a:rPr lang="en-US" sz="2400" i="1">
                              <a:solidFill>
                                <a:srgbClr val="000000"/>
                              </a:solidFill>
                              <a:latin typeface="Cambria Math" panose="02040503050406030204" pitchFamily="18" charset="0"/>
                              <a:ea typeface="Cambria Math" panose="02040503050406030204" pitchFamily="18" charset="0"/>
                            </a:rPr>
                            <m:t>𝑈</m:t>
                          </m:r>
                        </m:num>
                        <m:den>
                          <m:r>
                            <a:rPr lang="en-US" sz="2400" i="1">
                              <a:solidFill>
                                <a:srgbClr val="000000"/>
                              </a:solidFill>
                              <a:latin typeface="Cambria Math" panose="02040503050406030204" pitchFamily="18" charset="0"/>
                              <a:ea typeface="Cambria Math" panose="02040503050406030204" pitchFamily="18" charset="0"/>
                            </a:rPr>
                            <m:t>𝛿</m:t>
                          </m:r>
                        </m:den>
                      </m:f>
                      <m:r>
                        <a:rPr lang="en-US" sz="2400" b="0" i="0" smtClean="0">
                          <a:solidFill>
                            <a:srgbClr val="000000"/>
                          </a:solidFill>
                          <a:latin typeface="Cambria Math" panose="02040503050406030204" pitchFamily="18" charset="0"/>
                          <a:ea typeface="Cambria Math" panose="02040503050406030204" pitchFamily="18" charset="0"/>
                        </a:rPr>
                        <m:t>      </m:t>
                      </m:r>
                      <m:r>
                        <a:rPr lang="en-US" sz="2400" b="0" i="1" smtClean="0">
                          <a:solidFill>
                            <a:srgbClr val="000000"/>
                          </a:solidFill>
                          <a:latin typeface="Cambria Math" panose="02040503050406030204" pitchFamily="18" charset="0"/>
                          <a:ea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𝜏</m:t>
                          </m:r>
                        </m:e>
                        <m:sub>
                          <m:r>
                            <a:rPr lang="en-US" sz="2400" i="1">
                              <a:solidFill>
                                <a:srgbClr val="000000"/>
                              </a:solidFill>
                              <a:latin typeface="Cambria Math" panose="02040503050406030204" pitchFamily="18" charset="0"/>
                            </a:rPr>
                            <m:t>𝑤𝑎𝑙𝑙</m:t>
                          </m:r>
                        </m:sub>
                      </m:sSub>
                      <m:d>
                        <m:dPr>
                          <m:ctrlPr>
                            <a:rPr lang="en-US" sz="2400" i="1" smtClean="0">
                              <a:solidFill>
                                <a:srgbClr val="000000"/>
                              </a:solidFill>
                              <a:latin typeface="Cambria Math" panose="02040503050406030204" pitchFamily="18" charset="0"/>
                            </a:rPr>
                          </m:ctrlPr>
                        </m:dPr>
                        <m:e>
                          <m:r>
                            <a:rPr lang="en-US" sz="2400" b="0" i="1" smtClean="0">
                              <a:solidFill>
                                <a:srgbClr val="000000"/>
                              </a:solidFill>
                              <a:latin typeface="Cambria Math" panose="02040503050406030204" pitchFamily="18" charset="0"/>
                            </a:rPr>
                            <m:t>𝑥</m:t>
                          </m:r>
                        </m:e>
                      </m:d>
                      <m:r>
                        <a:rPr lang="en-US" sz="2400" i="1">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0.34246</m:t>
                      </m:r>
                      <m:f>
                        <m:fPr>
                          <m:ctrlPr>
                            <a:rPr lang="en-US" sz="2400" i="1">
                              <a:solidFill>
                                <a:srgbClr val="000000"/>
                              </a:solidFill>
                              <a:latin typeface="Cambria Math" panose="02040503050406030204" pitchFamily="18" charset="0"/>
                              <a:ea typeface="Cambria Math" panose="02040503050406030204" pitchFamily="18" charset="0"/>
                            </a:rPr>
                          </m:ctrlPr>
                        </m:fPr>
                        <m:num>
                          <m:r>
                            <a:rPr lang="en-US" sz="2400" i="1">
                              <a:solidFill>
                                <a:srgbClr val="000000"/>
                              </a:solidFill>
                              <a:latin typeface="Cambria Math" panose="02040503050406030204" pitchFamily="18" charset="0"/>
                              <a:ea typeface="Cambria Math" panose="02040503050406030204" pitchFamily="18" charset="0"/>
                            </a:rPr>
                            <m:t>𝜇</m:t>
                          </m:r>
                          <m:r>
                            <a:rPr lang="en-US" sz="2400" i="1">
                              <a:solidFill>
                                <a:srgbClr val="000000"/>
                              </a:solidFill>
                              <a:latin typeface="Cambria Math" panose="02040503050406030204" pitchFamily="18" charset="0"/>
                              <a:ea typeface="Cambria Math" panose="02040503050406030204" pitchFamily="18" charset="0"/>
                            </a:rPr>
                            <m:t>𝑈</m:t>
                          </m:r>
                        </m:num>
                        <m:den>
                          <m:r>
                            <a:rPr lang="en-US" sz="2400" b="0" i="1" smtClean="0">
                              <a:solidFill>
                                <a:srgbClr val="000000"/>
                              </a:solidFill>
                              <a:latin typeface="Cambria Math" panose="02040503050406030204" pitchFamily="18" charset="0"/>
                              <a:ea typeface="Cambria Math" panose="02040503050406030204" pitchFamily="18" charset="0"/>
                            </a:rPr>
                            <m:t>𝑥</m:t>
                          </m:r>
                        </m:den>
                      </m:f>
                      <m:r>
                        <a:rPr lang="en-US" sz="2400" i="1" smtClean="0">
                          <a:solidFill>
                            <a:srgbClr val="000000"/>
                          </a:solidFill>
                          <a:latin typeface="Cambria Math" panose="02040503050406030204" pitchFamily="18" charset="0"/>
                          <a:ea typeface="Cambria Math" panose="02040503050406030204" pitchFamily="18" charset="0"/>
                        </a:rPr>
                        <m:t>×</m:t>
                      </m:r>
                      <m:rad>
                        <m:radPr>
                          <m:degHide m:val="on"/>
                          <m:ctrlPr>
                            <a:rPr lang="en-US" sz="2400" i="1">
                              <a:latin typeface="Cambria Math" panose="02040503050406030204" pitchFamily="18" charset="0"/>
                              <a:ea typeface="Cambria Math" panose="02040503050406030204" pitchFamily="18" charset="0"/>
                            </a:rPr>
                          </m:ctrlPr>
                        </m:radPr>
                        <m:deg/>
                        <m:e>
                          <m:sSub>
                            <m:sSubPr>
                              <m:ctrlPr>
                                <a:rPr lang="en-US" sz="240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𝑅𝑒</m:t>
                              </m:r>
                            </m:e>
                            <m:sub>
                              <m:r>
                                <a:rPr lang="en-US" sz="2400" b="0" i="1" smtClean="0">
                                  <a:latin typeface="Cambria Math" panose="02040503050406030204" pitchFamily="18" charset="0"/>
                                  <a:ea typeface="Cambria Math" panose="02040503050406030204" pitchFamily="18" charset="0"/>
                                </a:rPr>
                                <m:t>𝑥</m:t>
                              </m:r>
                            </m:sub>
                          </m:sSub>
                        </m:e>
                      </m:rad>
                    </m:oMath>
                  </m:oMathPara>
                </a14:m>
                <a:endParaRPr lang="en-US" sz="2400" dirty="0"/>
              </a:p>
              <a:p>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29D258A8-165A-17A1-077B-976615F82663}"/>
                  </a:ext>
                </a:extLst>
              </p:cNvPr>
              <p:cNvSpPr>
                <a:spLocks noGrp="1" noRot="1" noChangeAspect="1" noMove="1" noResize="1" noEditPoints="1" noAdjustHandles="1" noChangeArrowheads="1" noChangeShapeType="1" noTextEdit="1"/>
              </p:cNvSpPr>
              <p:nvPr>
                <p:ph idx="1"/>
              </p:nvPr>
            </p:nvSpPr>
            <p:spPr>
              <a:xfrm>
                <a:off x="381248" y="1257300"/>
                <a:ext cx="8626227" cy="2435469"/>
              </a:xfrm>
              <a:blipFill>
                <a:blip r:embed="rId2"/>
                <a:stretch>
                  <a:fillRect/>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B2A68E66-9AE6-0B52-B8A9-29FB4676D478}"/>
              </a:ext>
            </a:extLst>
          </p:cNvPr>
          <p:cNvGrpSpPr/>
          <p:nvPr/>
        </p:nvGrpSpPr>
        <p:grpSpPr>
          <a:xfrm>
            <a:off x="0" y="0"/>
            <a:ext cx="9144000" cy="6858000"/>
            <a:chOff x="0" y="0"/>
            <a:chExt cx="9144000" cy="6858000"/>
          </a:xfrm>
        </p:grpSpPr>
        <p:pic>
          <p:nvPicPr>
            <p:cNvPr id="5" name="Picture 4" descr="Logo usage Guidelines">
              <a:extLst>
                <a:ext uri="{FF2B5EF4-FFF2-40B4-BE49-F238E27FC236}">
                  <a16:creationId xmlns:a16="http://schemas.microsoft.com/office/drawing/2014/main" id="{7C640D64-7A9D-D526-9F31-1046F86E7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DB478EFC-20B7-BE28-8CC5-80812DF4DCAE}"/>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FD60AA4-2691-684A-4D80-92C0AC4CD57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4718C019-33D8-8304-2B1F-8A390C1C3240}"/>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F612185F-D8CE-07C7-1CD1-2573B12AC0EC}"/>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E1C6EE3-4205-AD2E-BEE0-CE15AD9E045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6D267146-1AF6-3498-425B-181C6A05C29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3E203EE1-461A-5D34-3F7C-08C5031862B7}"/>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7236E6B8-8753-012D-0B0F-2B4D73BABF4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A2261D7-E165-0C85-4181-E28BA312A09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7319BD18-1724-9AAF-DA04-3D7F57F73202}"/>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FCBBA9D3-F117-F2B9-7949-BCF81CE5947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EEE51A41-2CF1-78FF-B796-EE74B42EA2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13EF518E-3F6A-26CF-FD23-7BB0028C7DF7}"/>
                      </a:ext>
                    </a:extLst>
                  </p:cNvPr>
                  <p:cNvGrpSpPr>
                    <a:grpSpLocks/>
                  </p:cNvGrpSpPr>
                  <p:nvPr/>
                </p:nvGrpSpPr>
                <p:grpSpPr bwMode="auto">
                  <a:xfrm>
                    <a:off x="144" y="4234"/>
                    <a:ext cx="5616" cy="86"/>
                    <a:chOff x="96" y="4176"/>
                    <a:chExt cx="5520" cy="144"/>
                  </a:xfrm>
                </p:grpSpPr>
                <p:sp>
                  <p:nvSpPr>
                    <p:cNvPr id="15" name="Rectangle 14">
                      <a:extLst>
                        <a:ext uri="{FF2B5EF4-FFF2-40B4-BE49-F238E27FC236}">
                          <a16:creationId xmlns:a16="http://schemas.microsoft.com/office/drawing/2014/main" id="{4138E208-2EDD-BAAB-CD98-323C3D688A1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5E909F4-81A8-5A3D-8E88-9F83E5D3DE5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4505598A-4ECF-6167-725D-730564DE1E3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A50BC606-5D32-AE1F-1D8E-2C2D1FF703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F0C5F22-AE25-4D33-2626-0E651D532FB1}"/>
                  </a:ext>
                </a:extLst>
              </p:cNvPr>
              <p:cNvSpPr txBox="1"/>
              <p:nvPr/>
            </p:nvSpPr>
            <p:spPr>
              <a:xfrm>
                <a:off x="2361537" y="3743613"/>
                <a:ext cx="4572000" cy="941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rgbClr val="000000"/>
                          </a:solidFill>
                          <a:latin typeface="Cambria Math" panose="02040503050406030204" pitchFamily="18" charset="0"/>
                          <a:ea typeface="Cambria Math" panose="02040503050406030204" pitchFamily="18" charset="0"/>
                        </a:rPr>
                        <m:t>𝜏</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𝜌</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𝑈</m:t>
                          </m:r>
                        </m:e>
                        <m:sup>
                          <m:r>
                            <a:rPr lang="en-US" i="1">
                              <a:solidFill>
                                <a:srgbClr val="000000"/>
                              </a:solidFill>
                              <a:latin typeface="Cambria Math" panose="02040503050406030204" pitchFamily="18" charset="0"/>
                            </a:rPr>
                            <m:t>2</m:t>
                          </m:r>
                        </m:sup>
                      </m:sSup>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0.332</m:t>
                          </m:r>
                        </m:num>
                        <m:den>
                          <m:rad>
                            <m:radPr>
                              <m:degHide m:val="on"/>
                              <m:ctrlPr>
                                <a:rPr lang="en-US" i="1" smtClean="0">
                                  <a:solidFill>
                                    <a:srgbClr val="000000"/>
                                  </a:solidFill>
                                  <a:latin typeface="Cambria Math" panose="02040503050406030204" pitchFamily="18" charset="0"/>
                                </a:rPr>
                              </m:ctrlPr>
                            </m:radPr>
                            <m:deg/>
                            <m:e>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e>
                          </m:rad>
                        </m:den>
                      </m:f>
                    </m:oMath>
                  </m:oMathPara>
                </a14:m>
                <a:endParaRPr lang="en-US" dirty="0"/>
              </a:p>
            </p:txBody>
          </p:sp>
        </mc:Choice>
        <mc:Fallback xmlns="">
          <p:sp>
            <p:nvSpPr>
              <p:cNvPr id="24" name="TextBox 23">
                <a:extLst>
                  <a:ext uri="{FF2B5EF4-FFF2-40B4-BE49-F238E27FC236}">
                    <a16:creationId xmlns:a16="http://schemas.microsoft.com/office/drawing/2014/main" id="{2F0C5F22-AE25-4D33-2626-0E651D532FB1}"/>
                  </a:ext>
                </a:extLst>
              </p:cNvPr>
              <p:cNvSpPr txBox="1">
                <a:spLocks noRot="1" noChangeAspect="1" noMove="1" noResize="1" noEditPoints="1" noAdjustHandles="1" noChangeArrowheads="1" noChangeShapeType="1" noTextEdit="1"/>
              </p:cNvSpPr>
              <p:nvPr/>
            </p:nvSpPr>
            <p:spPr>
              <a:xfrm>
                <a:off x="2361537" y="3743613"/>
                <a:ext cx="4572000" cy="941220"/>
              </a:xfrm>
              <a:prstGeom prst="rect">
                <a:avLst/>
              </a:prstGeom>
              <a:blipFill>
                <a:blip r:embed="rId5"/>
                <a:stretch>
                  <a:fillRect/>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9698559A-9561-2A96-8CAB-98E81722303A}"/>
              </a:ext>
            </a:extLst>
          </p:cNvPr>
          <p:cNvSpPr txBox="1"/>
          <p:nvPr/>
        </p:nvSpPr>
        <p:spPr>
          <a:xfrm>
            <a:off x="914400" y="3862441"/>
            <a:ext cx="2371162" cy="461665"/>
          </a:xfrm>
          <a:prstGeom prst="rect">
            <a:avLst/>
          </a:prstGeom>
          <a:noFill/>
        </p:spPr>
        <p:txBody>
          <a:bodyPr wrap="none" rtlCol="0">
            <a:spAutoFit/>
          </a:bodyPr>
          <a:lstStyle/>
          <a:p>
            <a:r>
              <a:rPr lang="en-US" dirty="0"/>
              <a:t>Blasius Solution: </a:t>
            </a:r>
          </a:p>
        </p:txBody>
      </p:sp>
    </p:spTree>
    <p:extLst>
      <p:ext uri="{BB962C8B-B14F-4D97-AF65-F5344CB8AC3E}">
        <p14:creationId xmlns:p14="http://schemas.microsoft.com/office/powerpoint/2010/main" val="247772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F00FB-9E59-FCA0-4821-11C61BE9AC48}"/>
              </a:ext>
            </a:extLst>
          </p:cNvPr>
          <p:cNvSpPr>
            <a:spLocks noGrp="1"/>
          </p:cNvSpPr>
          <p:nvPr>
            <p:ph type="title"/>
          </p:nvPr>
        </p:nvSpPr>
        <p:spPr>
          <a:xfrm>
            <a:off x="1994934" y="152400"/>
            <a:ext cx="5929866" cy="1143000"/>
          </a:xfrm>
        </p:spPr>
        <p:txBody>
          <a:bodyPr/>
          <a:lstStyle/>
          <a:p>
            <a:r>
              <a:rPr lang="en-US" sz="2800" dirty="0"/>
              <a:t>Holistic Picture of Flat Plate Boundary Layer</a:t>
            </a:r>
          </a:p>
        </p:txBody>
      </p:sp>
      <p:pic>
        <p:nvPicPr>
          <p:cNvPr id="5" name="Content Placeholder 4">
            <a:extLst>
              <a:ext uri="{FF2B5EF4-FFF2-40B4-BE49-F238E27FC236}">
                <a16:creationId xmlns:a16="http://schemas.microsoft.com/office/drawing/2014/main" id="{5EDCBA5E-688B-EDCF-54AB-CEE479603560}"/>
              </a:ext>
            </a:extLst>
          </p:cNvPr>
          <p:cNvPicPr>
            <a:picLocks noGrp="1" noChangeAspect="1"/>
          </p:cNvPicPr>
          <p:nvPr>
            <p:ph idx="1"/>
          </p:nvPr>
        </p:nvPicPr>
        <p:blipFill>
          <a:blip r:embed="rId2"/>
          <a:stretch>
            <a:fillRect/>
          </a:stretch>
        </p:blipFill>
        <p:spPr>
          <a:xfrm>
            <a:off x="304800" y="1066800"/>
            <a:ext cx="8138160" cy="4368741"/>
          </a:xfrm>
        </p:spPr>
      </p:pic>
      <p:sp>
        <p:nvSpPr>
          <p:cNvPr id="23" name="Rectangle 22">
            <a:extLst>
              <a:ext uri="{FF2B5EF4-FFF2-40B4-BE49-F238E27FC236}">
                <a16:creationId xmlns:a16="http://schemas.microsoft.com/office/drawing/2014/main" id="{D12D2B8F-702F-66E5-3A40-0B8AADF5F2B2}"/>
              </a:ext>
            </a:extLst>
          </p:cNvPr>
          <p:cNvSpPr/>
          <p:nvPr/>
        </p:nvSpPr>
        <p:spPr bwMode="auto">
          <a:xfrm>
            <a:off x="914400" y="1295400"/>
            <a:ext cx="2438400" cy="1524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F206443-8936-079A-4DBF-BC102A82543B}"/>
                  </a:ext>
                </a:extLst>
              </p:cNvPr>
              <p:cNvSpPr txBox="1"/>
              <p:nvPr/>
            </p:nvSpPr>
            <p:spPr>
              <a:xfrm>
                <a:off x="304800" y="5435541"/>
                <a:ext cx="8710398" cy="1124154"/>
              </a:xfrm>
              <a:prstGeom prst="rect">
                <a:avLst/>
              </a:prstGeom>
              <a:noFill/>
            </p:spPr>
            <p:txBody>
              <a:bodyPr wrap="none" rtlCol="0">
                <a:spAutoFit/>
              </a:bodyPr>
              <a:lstStyle/>
              <a:p>
                <a:r>
                  <a:rPr lang="en-US" dirty="0"/>
                  <a:t>Velocity profile in a turbulent FPBL is defined using a simplified law</a:t>
                </a:r>
              </a:p>
              <a:p>
                <a:r>
                  <a:rPr lang="en-US" dirty="0"/>
                  <a:t>at large values of Re</a:t>
                </a:r>
                <a:r>
                  <a:rPr lang="en-US" baseline="-25000" dirty="0"/>
                  <a:t>x</a:t>
                </a:r>
                <a:r>
                  <a:rPr lang="en-US" dirty="0"/>
                  <a:t> &gt; </a:t>
                </a:r>
                <a:r>
                  <a:rPr lang="en-US" dirty="0">
                    <a:sym typeface="Symbol" panose="05050102010706020507" pitchFamily="18" charset="2"/>
                  </a:rPr>
                  <a:t>10</a:t>
                </a:r>
                <a:r>
                  <a:rPr lang="en-US" baseline="30000" dirty="0">
                    <a:sym typeface="Symbol" panose="05050102010706020507" pitchFamily="18" charset="2"/>
                  </a:rPr>
                  <a:t>7</a:t>
                </a:r>
                <a:r>
                  <a:rPr lang="en-US" dirty="0">
                    <a:sym typeface="Symbol" panose="05050102010706020507" pitchFamily="18" charset="2"/>
                  </a:rPr>
                  <a:t> , </a:t>
                </a:r>
                <a:r>
                  <a:rPr lang="en-US" dirty="0"/>
                  <a:t>one-seventh-power law: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𝑢</m:t>
                        </m:r>
                      </m:num>
                      <m:den>
                        <m:r>
                          <a:rPr lang="en-US" b="0" i="1" smtClean="0">
                            <a:latin typeface="Cambria Math" panose="02040503050406030204" pitchFamily="18" charset="0"/>
                          </a:rPr>
                          <m:t>𝑈</m:t>
                        </m:r>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𝑢</m:t>
                                </m:r>
                              </m:num>
                              <m:den>
                                <m:r>
                                  <a:rPr lang="en-US" b="0" i="1" smtClean="0">
                                    <a:latin typeface="Cambria Math" panose="02040503050406030204" pitchFamily="18" charset="0"/>
                                  </a:rPr>
                                  <m:t>𝑈</m:t>
                                </m:r>
                              </m:den>
                            </m:f>
                          </m:e>
                        </m:d>
                      </m:e>
                      <m:sup>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7</m:t>
                            </m:r>
                          </m:den>
                        </m:f>
                      </m:sup>
                    </m:sSup>
                  </m:oMath>
                </a14:m>
                <a:endParaRPr lang="en-US" dirty="0"/>
              </a:p>
            </p:txBody>
          </p:sp>
        </mc:Choice>
        <mc:Fallback xmlns="">
          <p:sp>
            <p:nvSpPr>
              <p:cNvPr id="24" name="TextBox 23">
                <a:extLst>
                  <a:ext uri="{FF2B5EF4-FFF2-40B4-BE49-F238E27FC236}">
                    <a16:creationId xmlns:a16="http://schemas.microsoft.com/office/drawing/2014/main" id="{EF206443-8936-079A-4DBF-BC102A82543B}"/>
                  </a:ext>
                </a:extLst>
              </p:cNvPr>
              <p:cNvSpPr txBox="1">
                <a:spLocks noRot="1" noChangeAspect="1" noMove="1" noResize="1" noEditPoints="1" noAdjustHandles="1" noChangeArrowheads="1" noChangeShapeType="1" noTextEdit="1"/>
              </p:cNvSpPr>
              <p:nvPr/>
            </p:nvSpPr>
            <p:spPr>
              <a:xfrm>
                <a:off x="304800" y="5435541"/>
                <a:ext cx="8710398" cy="1124154"/>
              </a:xfrm>
              <a:prstGeom prst="rect">
                <a:avLst/>
              </a:prstGeom>
              <a:blipFill>
                <a:blip r:embed="rId3"/>
                <a:stretch>
                  <a:fillRect l="-1050" t="-4348" b="-3804"/>
                </a:stretch>
              </a:blipFill>
            </p:spPr>
            <p:txBody>
              <a:bodyPr/>
              <a:lstStyle/>
              <a:p>
                <a:r>
                  <a:rPr lang="en-IN">
                    <a:noFill/>
                  </a:rPr>
                  <a:t> </a:t>
                </a:r>
              </a:p>
            </p:txBody>
          </p:sp>
        </mc:Fallback>
      </mc:AlternateContent>
      <p:grpSp>
        <p:nvGrpSpPr>
          <p:cNvPr id="3" name="Group 2">
            <a:extLst>
              <a:ext uri="{FF2B5EF4-FFF2-40B4-BE49-F238E27FC236}">
                <a16:creationId xmlns:a16="http://schemas.microsoft.com/office/drawing/2014/main" id="{13C9E5C6-D3D7-4CC4-F79C-AE230B5526D9}"/>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F477B787-99A2-6070-308C-1865BE3127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38">
              <a:extLst>
                <a:ext uri="{FF2B5EF4-FFF2-40B4-BE49-F238E27FC236}">
                  <a16:creationId xmlns:a16="http://schemas.microsoft.com/office/drawing/2014/main" id="{E3AE292A-DCDC-6F75-2E2D-41918CF341FD}"/>
                </a:ext>
              </a:extLst>
            </p:cNvPr>
            <p:cNvGrpSpPr>
              <a:grpSpLocks/>
            </p:cNvGrpSpPr>
            <p:nvPr/>
          </p:nvGrpSpPr>
          <p:grpSpPr bwMode="auto">
            <a:xfrm>
              <a:off x="0" y="0"/>
              <a:ext cx="9144000" cy="6858000"/>
              <a:chOff x="0" y="0"/>
              <a:chExt cx="9144000" cy="6858000"/>
            </a:xfrm>
          </p:grpSpPr>
          <p:grpSp>
            <p:nvGrpSpPr>
              <p:cNvPr id="26" name="Group 19">
                <a:extLst>
                  <a:ext uri="{FF2B5EF4-FFF2-40B4-BE49-F238E27FC236}">
                    <a16:creationId xmlns:a16="http://schemas.microsoft.com/office/drawing/2014/main" id="{3CA2D0B6-13F7-A070-F2B8-08C4C6F00B61}"/>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1E41BED7-B184-C791-A59C-2DBC9E84BD05}"/>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E59AC52E-C6B2-722E-523F-F961128BDFD9}"/>
                      </a:ext>
                    </a:extLst>
                  </p:cNvPr>
                  <p:cNvGrpSpPr>
                    <a:grpSpLocks/>
                  </p:cNvGrpSpPr>
                  <p:nvPr/>
                </p:nvGrpSpPr>
                <p:grpSpPr bwMode="auto">
                  <a:xfrm>
                    <a:off x="0" y="0"/>
                    <a:ext cx="192" cy="4320"/>
                    <a:chOff x="0" y="-48"/>
                    <a:chExt cx="144" cy="4368"/>
                  </a:xfrm>
                </p:grpSpPr>
                <p:sp>
                  <p:nvSpPr>
                    <p:cNvPr id="40" name="Rectangle 10">
                      <a:extLst>
                        <a:ext uri="{FF2B5EF4-FFF2-40B4-BE49-F238E27FC236}">
                          <a16:creationId xmlns:a16="http://schemas.microsoft.com/office/drawing/2014/main" id="{1AF27804-3E03-7C20-AECD-F91489189B5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1">
                      <a:extLst>
                        <a:ext uri="{FF2B5EF4-FFF2-40B4-BE49-F238E27FC236}">
                          <a16:creationId xmlns:a16="http://schemas.microsoft.com/office/drawing/2014/main" id="{E2789838-0599-DBB1-E2E1-9A31ADE673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7991AF61-696F-6D43-C853-AD5F74FB8573}"/>
                      </a:ext>
                    </a:extLst>
                  </p:cNvPr>
                  <p:cNvGrpSpPr>
                    <a:grpSpLocks/>
                  </p:cNvGrpSpPr>
                  <p:nvPr/>
                </p:nvGrpSpPr>
                <p:grpSpPr bwMode="auto">
                  <a:xfrm>
                    <a:off x="5674" y="24"/>
                    <a:ext cx="86" cy="4296"/>
                    <a:chOff x="5616" y="-48"/>
                    <a:chExt cx="144" cy="4368"/>
                  </a:xfrm>
                </p:grpSpPr>
                <p:sp>
                  <p:nvSpPr>
                    <p:cNvPr id="38" name="Rectangle 13">
                      <a:extLst>
                        <a:ext uri="{FF2B5EF4-FFF2-40B4-BE49-F238E27FC236}">
                          <a16:creationId xmlns:a16="http://schemas.microsoft.com/office/drawing/2014/main" id="{C11E9B28-ACF0-0B33-5944-C61779D3074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4">
                      <a:extLst>
                        <a:ext uri="{FF2B5EF4-FFF2-40B4-BE49-F238E27FC236}">
                          <a16:creationId xmlns:a16="http://schemas.microsoft.com/office/drawing/2014/main" id="{439BE61D-85AA-6CE4-1CBF-5965E8AAD97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31">
                    <a:extLst>
                      <a:ext uri="{FF2B5EF4-FFF2-40B4-BE49-F238E27FC236}">
                        <a16:creationId xmlns:a16="http://schemas.microsoft.com/office/drawing/2014/main" id="{67B70AD8-350B-AC1E-3BAD-BB92A24F3D45}"/>
                      </a:ext>
                    </a:extLst>
                  </p:cNvPr>
                  <p:cNvGrpSpPr>
                    <a:grpSpLocks/>
                  </p:cNvGrpSpPr>
                  <p:nvPr/>
                </p:nvGrpSpPr>
                <p:grpSpPr bwMode="auto">
                  <a:xfrm>
                    <a:off x="144" y="0"/>
                    <a:ext cx="5616" cy="144"/>
                    <a:chOff x="96" y="-48"/>
                    <a:chExt cx="5520" cy="144"/>
                  </a:xfrm>
                </p:grpSpPr>
                <p:sp>
                  <p:nvSpPr>
                    <p:cNvPr id="36" name="Rectangle 35">
                      <a:extLst>
                        <a:ext uri="{FF2B5EF4-FFF2-40B4-BE49-F238E27FC236}">
                          <a16:creationId xmlns:a16="http://schemas.microsoft.com/office/drawing/2014/main" id="{9FD443AB-39B4-F02F-A5C0-F4E77E0D9F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36">
                      <a:extLst>
                        <a:ext uri="{FF2B5EF4-FFF2-40B4-BE49-F238E27FC236}">
                          <a16:creationId xmlns:a16="http://schemas.microsoft.com/office/drawing/2014/main" id="{9794C49D-6191-2811-3E25-F36837D8D73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32">
                    <a:extLst>
                      <a:ext uri="{FF2B5EF4-FFF2-40B4-BE49-F238E27FC236}">
                        <a16:creationId xmlns:a16="http://schemas.microsoft.com/office/drawing/2014/main" id="{77352C39-205F-C602-3954-A0A8EA607E2D}"/>
                      </a:ext>
                    </a:extLst>
                  </p:cNvPr>
                  <p:cNvGrpSpPr>
                    <a:grpSpLocks/>
                  </p:cNvGrpSpPr>
                  <p:nvPr/>
                </p:nvGrpSpPr>
                <p:grpSpPr bwMode="auto">
                  <a:xfrm>
                    <a:off x="144" y="4234"/>
                    <a:ext cx="5616" cy="86"/>
                    <a:chOff x="96" y="4176"/>
                    <a:chExt cx="5520" cy="144"/>
                  </a:xfrm>
                </p:grpSpPr>
                <p:sp>
                  <p:nvSpPr>
                    <p:cNvPr id="34" name="Rectangle 33">
                      <a:extLst>
                        <a:ext uri="{FF2B5EF4-FFF2-40B4-BE49-F238E27FC236}">
                          <a16:creationId xmlns:a16="http://schemas.microsoft.com/office/drawing/2014/main" id="{F305CBBB-EAE2-3968-16E0-C25B6D0343E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3E039F91-776B-5CF3-FA69-E6EE8B5B5FD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B07050C7-D5A0-EA33-F683-13FFC3E5189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15B11428-A27D-CAA9-3B10-7EFDE79362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75638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 calcmode="lin" valueType="num">
                                      <p:cBhvr additive="base">
                                        <p:cTn id="1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4">
                                            <p:txEl>
                                              <p:pRg st="1" end="1"/>
                                            </p:txEl>
                                          </p:spTgt>
                                        </p:tgtEl>
                                        <p:attrNameLst>
                                          <p:attrName>style.visibility</p:attrName>
                                        </p:attrNameLst>
                                      </p:cBhvr>
                                      <p:to>
                                        <p:strVal val="visible"/>
                                      </p:to>
                                    </p:set>
                                    <p:anim calcmode="lin" valueType="num">
                                      <p:cBhvr additive="base">
                                        <p:cTn id="23"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13180</TotalTime>
  <Words>2282</Words>
  <Application>Microsoft Office PowerPoint</Application>
  <PresentationFormat>On-screen Show (4:3)</PresentationFormat>
  <Paragraphs>281</Paragraphs>
  <Slides>30</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3" baseType="lpstr">
      <vt:lpstr>Arial</vt:lpstr>
      <vt:lpstr>Blackadder ITC</vt:lpstr>
      <vt:lpstr>Cambria Math</vt:lpstr>
      <vt:lpstr>MTSY</vt:lpstr>
      <vt:lpstr>RMTMI</vt:lpstr>
      <vt:lpstr>Script MT Bold</vt:lpstr>
      <vt:lpstr>Symbol</vt:lpstr>
      <vt:lpstr>Times New Roman</vt:lpstr>
      <vt:lpstr>TimesLTStd-Roman</vt:lpstr>
      <vt:lpstr>TimesTen-Italic</vt:lpstr>
      <vt:lpstr>TimesTen-Roman</vt:lpstr>
      <vt:lpstr>Default Design</vt:lpstr>
      <vt:lpstr>Equation</vt:lpstr>
      <vt:lpstr>Solutions for Flat Plate Boundary Layer Equations</vt:lpstr>
      <vt:lpstr>Prandtl’s Intuitive Boundary Layer Equations for 2-D Flat Plate</vt:lpstr>
      <vt:lpstr>Solution of Momentum Blasius Equation</vt:lpstr>
      <vt:lpstr>Solution of Momentum ODE of BL</vt:lpstr>
      <vt:lpstr>Solution of Momentum ODE of BL</vt:lpstr>
      <vt:lpstr>An Iterative Solution to Velocity BL</vt:lpstr>
      <vt:lpstr>PowerPoint Presentation</vt:lpstr>
      <vt:lpstr>Runge’s Numerical Reults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Primary Viscous Flows: Newton’s Wall Stress</vt:lpstr>
      <vt:lpstr>PowerPoint Presentation</vt:lpstr>
      <vt:lpstr>PowerPoint Presentation</vt:lpstr>
      <vt:lpstr>PowerPoint Presentation</vt:lpstr>
      <vt:lpstr>Pohlhausen’s Integral View</vt:lpstr>
      <vt:lpstr>Impermeable Streamlines of A BL</vt:lpstr>
      <vt:lpstr>Integral View of A FPBL</vt:lpstr>
      <vt:lpstr>PowerPoint Presentation</vt:lpstr>
      <vt:lpstr>PowerPoint Presentation</vt:lpstr>
      <vt:lpstr>Physical Interpretation of    </vt:lpstr>
      <vt:lpstr>Pohlhausen’s Master Velocity Profile</vt:lpstr>
      <vt:lpstr>Momentum Thickness</vt:lpstr>
      <vt:lpstr>ODE for Thickness of FPBL</vt:lpstr>
      <vt:lpstr>ODE for Thickness of FPBL</vt:lpstr>
      <vt:lpstr>Holistic Picture of Flat Plate Boundary Layer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815</cp:revision>
  <cp:lastPrinted>2002-01-11T03:20:09Z</cp:lastPrinted>
  <dcterms:created xsi:type="dcterms:W3CDTF">2002-01-11T02:48:10Z</dcterms:created>
  <dcterms:modified xsi:type="dcterms:W3CDTF">2025-10-28T04:21:57Z</dcterms:modified>
</cp:coreProperties>
</file>