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3"/>
  </p:notesMasterIdLst>
  <p:sldIdLst>
    <p:sldId id="1442" r:id="rId2"/>
    <p:sldId id="1410" r:id="rId3"/>
    <p:sldId id="1077" r:id="rId4"/>
    <p:sldId id="1023" r:id="rId5"/>
    <p:sldId id="1025" r:id="rId6"/>
    <p:sldId id="1450" r:id="rId7"/>
    <p:sldId id="1451" r:id="rId8"/>
    <p:sldId id="1452" r:id="rId9"/>
    <p:sldId id="1453" r:id="rId10"/>
    <p:sldId id="1454" r:id="rId11"/>
    <p:sldId id="1455" r:id="rId12"/>
    <p:sldId id="1456" r:id="rId13"/>
    <p:sldId id="1032" r:id="rId14"/>
    <p:sldId id="1082" r:id="rId15"/>
    <p:sldId id="1033" r:id="rId16"/>
    <p:sldId id="1083" r:id="rId17"/>
    <p:sldId id="1035" r:id="rId18"/>
    <p:sldId id="1440" r:id="rId19"/>
    <p:sldId id="1039" r:id="rId20"/>
    <p:sldId id="1040" r:id="rId21"/>
    <p:sldId id="1041" r:id="rId22"/>
  </p:sldIdLst>
  <p:sldSz cx="9144000" cy="6858000" type="screen4x3"/>
  <p:notesSz cx="6858000" cy="96583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9900"/>
    <a:srgbClr val="FFFFCC"/>
    <a:srgbClr val="E529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83" autoAdjust="0"/>
    <p:restoredTop sz="94660"/>
  </p:normalViewPr>
  <p:slideViewPr>
    <p:cSldViewPr>
      <p:cViewPr varScale="1">
        <p:scale>
          <a:sx n="74" d="100"/>
          <a:sy n="74" d="100"/>
        </p:scale>
        <p:origin x="1056"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52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14-07-25T03:25:16.88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14-10-15T03:32:01.04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3.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0-24T03:34:08.101"/>
    </inkml:context>
    <inkml:brush xml:id="br0">
      <inkml:brushProperty name="width" value="0.05292" units="cm"/>
      <inkml:brushProperty name="height" value="0.05292" units="cm"/>
      <inkml:brushProperty name="color" value="#FF0000"/>
    </inkml:brush>
  </inkml:definitions>
  <inkml:trace contextRef="#ctx0" brushRef="#br0">14943 5678 308 0,'-8'-4'132'0,"-5"1"-53"0,7 2-75 0,-1-1 4 0,7 2 3 0,-6-2-11 16,6 2 11-16,0 0-13 0,-1 0-5 0,0 0 5 0,-19-6-11 15,19 2 12-15,1 2 11 0,-6-2-14 16,5-2 18-16,-8 1-18 0,-3-3 11 0,2 2 20 0,-1 0-4 16,0-2 12-16,-2 3 14 0,0-1-7 15,-3-1 7-15,0 0-8 0,1-1 1 0,-1-1-8 0,0 4-10 16,-2 2 5-16,0 0 0 0,-2-1-23 0,0 1 14 15,-2 1-19-15,-1-3-2 0,-3 2 9 0,1 0-14 16,-1 2 14-16,0 1-1 0,2 1-7 0,0-1 12 0,-1-2-12 0,2 1-2 0,-2-2 6 16,-2 3-6-16,5-4 8 15,-3 2 5-15,-2 1-6 0,1-1 6 0,-1 5-9 16,-4-2-2-16,-1 2 3 0,-4 2-7 0,1-1 5 0,1-1 0 16,3 1-6-16,1-2 7 0,-2-1-9 15,1 5-3-15,-3 0 16 0,2 1-12 0,2 4 13 0,0-3-12 16,-2 1 8-16,2 1 4 0,-2 0-2 0,-1 1-10 15,2 1 19-15,0 0-16 0,1 1 17 0,4 1-2 0,-5-4-3 16,5 1 15-16,1-2-14 0,3 1-1 0,2 3 2 16,-1-2-10-16,3 2 9 0,0 0-1 0,2-1-6 0,-2 0 5 15,2 1-7-15,0-1-4 0,2 1 4 16,-1-1-4-16,3-1 5 0,-1 2 3 0,0-3-6 16,6 2 7-16,-2-1-7 0,1-2 10 0,5 1-2 15,-3 1-3-15,1-1 2 0,4 0 4 0,0 3-11 16,5-4 11-16,1 3-11 0,4 2 6 0,-1-1-5 15,-1 1-1-15,2 1 0 0,2-1 4 0,-2-3-4 16,4 2 0-16,-2-2-2 0,-1 0-11 0,4 0 18 16,1-1-6-16,1-1 9 0,4 1-8 0,-3-1 1 0,1 1 4 15,-1-2-4-15,0 1 0 0,5 1-3 16,0 0-6-16,3 0 4 0,2 0 4 0,2 0 0 0,2-1 5 16,2 1-7-16,6-1-10 0,-3 0 12 0,-1-2-10 15,3 2 11-15,-4 0-2 0,4 0 4 0,0 1 1 0,3 0 0 16,0-2-3-16,5 1-4 0,4 3 3 0,-4-2-4 15,2-1 8-15,-3-1-4 0,-1-1 5 0,-4-2-6 16,2 5-11-16,-1-1 21 0,1-3-16 0,4 0 19 16,-1-2-12-16,3-4 4 0,-1 1 4 0,-2-1-2 15,1-2-7-15,-5-3 6 0,-1 0 0 0,3-1 5 0,2-5-5 16,2 1-1-16,1-2 3 0,1-3-2 0,-4 0-5 16,1-4 12-16,-1-1-8 0,-2 1 10 15,-7 0 0-15,3-1 1 0,-4-3 5 0,0 1-3 0,5-1 0 0,-1-1 9 16,-2-2-7-16,-2 1 7 0,-7 0-3 0,-2 0-5 15,-1 0 8-15,-4 2-6 0,-2-1 1 16,-3 3-3-16,-3-2-4 0,-2 4 4 0,-4-2-3 0,2 2 6 16,-3-3-1-16,-3 1 1 0,-1 1-11 15,-1-2 10-15,1 0-7 0,-4 0 9 0,-2 1-10 0,-2 0-7 16,-2 0-1-16,-4 1-2 0,-2 0-8 0,-1 0 6 16,-3 2-2-16,-1-4 2 0,-5 1-16 0,-5 5 0 15,-1-1-3-15,-9 4 2 0,-3 1 3 0,0-1-1 0,-4-1-8 16,4 4 5-16,0 1 1 0,-7 1-5 15,-4 5 3-15,-9 1-8 0,-8 0-5 0,-7 3-23 16,-4 1-4-16,-3 2-9 0,-8 3-21 0,-7-1-30 0,-2 1-13 16,-3 0-9-16,-1 5-36 0,-9-1-76 15</inkml:trace>
  <inkml:trace contextRef="#ctx0" brushRef="#br0" timeOffset="1331.8">6656 6633 402 0,'-12'-8'370'0,"-1"-1"-149"0,-2 3-208 0,1 4 5 15,-4 0-24-15,6 2-1 0,1 1 6 0,-2 0-7 16,2 0-5-16,-2 3 10 0,-5-2-15 0,0-1 11 0,4 2-18 16,-3 0-3-16,1-1 14 0,0 1-10 0,-4 0 9 15,2 0 21-15,-2-1-11 0,-3 1 14 0,-1 0-14 16,-3 2 1-16,0 1 5 0,-3 1-2 0,-4 0-5 0,-2 0 12 16,-2 1-9-16,-3-1 12 0,4 1 9 0,-2 0-10 15,2 1 10-15,4 1-12 0,-5 0-5 0,3 1 13 16,-1 0-8-16,-3 3 11 0,-3-1-9 0,0 0-5 15,2 3 0-15,-1-1-3 0,11 1-10 0,-4 0 12 16,0 0-7-16,2 2 9 0,-6 1 8 0,4 0-13 16,-1 2 8-16,0-1-11 0,-2 0-1 0,1 1 17 15,-3-2-7-15,4-1 12 0,0 2-5 0,-1 0-3 16,7 4 0-16,-7-1-3 0,7 0-16 0,-1-1 29 0,-3 0-14 16,3-1 19-16,0 0-22 0,-1 0 3 0,4-1 1 15,-4 0-2-15,5-1-8 0,1 0 12 16,8 0-7-16,5-1 10 0,3 2-11 0,-1-5 0 0,2-1 0 15,0 1-1-15,-1-2-6 0,4 3 12 0,4-1-8 16,1 0 10-16,1 0-4 0,0-2-12 0,2 1 8 0,5-1-12 16,3 2 5-16,-1-3 7 0,3 1-6 0,2 0 8 15,-1-2 7-15,10 1-8 0,4-3 4 0,0 1-8 16,2-3-8-16,3 2 19 0,-1-1-9 0,1 1 11 16,4-1-8-16,1-2 4 0,4 0 2 0,0-4-2 15,0 1-10-15,7-1 13 0,1-2-8 0,4 0 11 16,5-3-5-16,-6 1-1 0,-1 2 7 0,-1-3-7 0,6 3-10 15,5-4 14-15,5-1-7 0,1 2 10 0,-3-6-5 16,-3 3-1-16,-3-6 1 0,1-1-1 16,1 0-9-16,-1-4 14 0,2-1-16 0,-5-4 16 0,-1-2-3 15,-5 0-2-15,1-2 12 0,2 0-11 16,3-1-7-16,-2-1 27 0,0 0-11 0,-1-3 17 0,-6 0-16 0,-3 2 0 16,-3-1 1-16,-3 3 0 0,-4-1 2 0,2 0-3 15,-9 0 6-15,-2-2-3 0,2 1 11 16,-11-3-6-16,4 2 3 0,-8 0-3 0,-4-2-2 0,-1 1 2 0,-6-1-5 15,-2 2 6-15,-1 2 9 0,-7-3-19 0,-3 3 5 16,-5 0-10-16,-6-2-7 0,-2 4-7 16,1-1-4-16,-10 1-1 0,-3 3-8 0,-6 1-8 0,-9 0-1 15,-1 5-3-15,-8 4-1 0,-11 5 9 0,-4 4-2 0,-4 4 3 16,-6 1-4-16,-5 10 6 16,-9 5-5-16,-13 10 4 0,-11 9-16 0,-12 8-33 15,-6 7-21-15,-7 11-3 0,-11 8-44 0,-2 8-20 16,-8 12 14-16,-11 5-28 0,3 11-72 0</inkml:trace>
</inkml:ink>
</file>

<file path=ppt/ink/ink4.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0-26T03:26:40.369"/>
    </inkml:context>
    <inkml:brush xml:id="br0">
      <inkml:brushProperty name="width" value="0.05292" units="cm"/>
      <inkml:brushProperty name="height" value="0.05292" units="cm"/>
      <inkml:brushProperty name="color" value="#FF0000"/>
      <inkml:brushProperty name="fitToCurve" value="1"/>
    </inkml:brush>
    <inkml:context xml:id="ctx1">
      <inkml:inkSource xml:id="inkSrc1">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1" timeString="2015-10-26T03:27:07.483"/>
    </inkml:context>
  </inkml:definitions>
  <inkml:trace contextRef="#ctx0" brushRef="#br0">19 0 258,'0'0'903,"0"0"-129,0 0-387,0 0 129,0 0-258,0 0 129,0 0-258,0 0 129,0 0-516,-8 7 129,8-7-516,-8 13-387,5-1-258</inkml:trace>
  <inkml:trace contextRef="#ctx1" brushRef="#br0">17079 11420,'0'0,"0"0,0 0,0 0,0 0,0 0,0 0,0 0,0 0,0 0,-116-46,116 46,0 0,0 0,0 0,0 0,0 0,0 0,0 0,0 0,0 0,0 0,0 0,0 0,0 0,0 0,0 0,0 0,0 0,0 0,0 0,0 0,0 0,0 0,0 0,0 0,0 0,0 0,0 0,0 0,0 0,0 0,0 0,0 0,0 0,0 0,0 0,0 0,0 0,0 0,0 0,0 0,0 0,0 0,0 0,0 0,0 0,0 0,0 0,0 0,0 0,0 0,0 0,0 0,0 0</inkml:trace>
</inkml:ink>
</file>

<file path=ppt/ink/ink5.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11-07T03:41:37.38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inkml:trace>
</inkml:ink>
</file>

<file path=ppt/ink/ink6.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10-17T04:14:08.18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16 16512,'8'-16'4644,"-8"16"258,0 0-516,0 0-3870,0 0-774,0 0-1935,0 0-2322,0 0-129,-6 0-129,6 0-645</inkml:trace>
</inkml:ink>
</file>

<file path=ppt/ink/ink7.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10-15T03:13:27.6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78 0</inkml:trace>
  <inkml:trace contextRef="#ctx0" brushRef="#br0" timeOffset="46">0 1646</inkml:trace>
  <inkml:trace contextRef="#ctx0" brushRef="#br0" timeOffset="62">10 1705,'0'0</inkml:trace>
  <inkml:trace contextRef="#ctx0" brushRef="#br0" timeOffset="171">30 1681,'0'0,"0"0,0 0</inkml:trace>
  <inkml:trace contextRef="#ctx0" brushRef="#br0" timeOffset="218">10 1670,'0'0,"0"0,0 0,0 0,0 0,0 0,0 0,0 0</inkml:trace>
</inkml:ink>
</file>

<file path=ppt/ink/ink8.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0-15T03:13:54.71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 28 7353,'-7'-16'3999,"7"16"0,0 0-129,0 0-3870,0 0-2322,0-12-1806,10 12 258,-10 0-516</inkml:trace>
</inkml:ink>
</file>

<file path=ppt/ink/ink9.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23-11-07T00:14:50.59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 28 7353,'-7'-16'3999,"7"16"0,0 0-129,0 0-3870,0 0-2322,0-12-1806,10 12 258,-10 0-516</inkml:trace>
</inkml:ink>
</file>

<file path=ppt/ink/ink10.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0-24T04:04:31.955"/>
    </inkml:context>
    <inkml:brush xml:id="br0">
      <inkml:brushProperty name="width" value="0.05292" units="cm"/>
      <inkml:brushProperty name="height" value="0.05292" units="cm"/>
      <inkml:brushProperty name="color" value="#FF0000"/>
    </inkml:brush>
  </inkml:definitions>
  <inkml:trace contextRef="#ctx0" brushRef="#br0">18802 10829 1138 0,'0'8'11'0,"1"1"7"0,-2 1-12 0,-2 2 7 0,2 1 1 0,1 2 0 0,3 2-2 0,2 2-6 0,-3-1-5 0,0 2 6 0,5 4-5 0,-8 2 5 0,0-2-10 0,0 2 0 0,1-1-3 0,10 2 14 0,-4-2 2 15,2-3 4-15,-7 3-4 0,0-3-9 0,7 0 14 0,1 3-5 16,1-6 9-16,0 2-1 0,1-5-3 0,5-1 1 15,-6 0-1-15,5-2-1 0,-3-2 8 0,0-3-3 0,2-1 5 16,0-2 4-16,1-5 4 0,1 0 3 0,-1-4-3 16,-1-3-9-16,2-1 2 0,1 1 1 0,1-5 2 15,-4-2-4-15,-1-3-4 0,1-2-3 0,-4-4 2 16,2 3 2-16,0-2-16 0,-3 1 8 0,-2-1-11 16,-6-6 7-16,2 4 0 0,-2-3 3 0,-1-1-1 15,0 1 6-15,-3 0-16 0,-3 0-7 0,4 3 0 0,-3 2 6 16,0 2-3-16,2 3 10 0,-2 1-8 0,-1 2 3 15,3 3-6-15,-2-1 2 0,2 5-3 0,0 1 5 0,1 2 2 16,-1 4-1-16,3 0 1 0,0 0 1 0,0 0-9 16,1 5-6-16,-2 0 0 0,1 1 11 0,1 4-3 15,0-1 7-15,2 5-7 0,1 2 4 0,-3-4-1 16,3 3 1-16,1-1-2 0,-4 1-3 0,4 3 5 16,-2 3-2-16,0 2 3 0,3 1 1 0,-1 1-6 15,-2 2 5-15,3-1-3 0,0 0 3 0,-2 2 0 0,3-3 3 16,-4 0-1-16,3 2-3 0,2-1 3 0,2 1-9 15,3 0 6-15,-5-2-28 0,-7-1-77 0,-1 0-38 16,0-2-12-16,1-1-104 0,2 1 7 0</inkml:trace>
  <inkml:trace contextRef="#ctx0" brushRef="#br0" timeOffset="503.17">18563 11688 614 0,'1'-8'93'0,"1"2"37"0,-1 2 50 0,2 0-161 0,0 2-15 0,4 2-23 16,0 0 12-16,5 2-18 0,-1-1 6 0,1 4 14 16,1 0-5-16,0-1 10 0,-1-1 15 0,0 1-4 0,0-3 15 15,2 2-11-15,0 5 5 0,5-1 9 16,0 1-11-16,4-3 12 0,2-3-3 0,4-2-10 0,7 0 6 0,7-2-7 15,1 1 10-15,1-3 5 0,4 1-1 0,-7 0 4 16,1-4 18-16,6 4-7 0,-5-3 8 0,2-2-10 0,3 4-14 16,-2-5-18-16,-2 0-2 0,0 2-2 0,-10 2 5 15,-4 2-6-15,-5 1 1 16,-2 1-4-16,0 0-10 0,-4 0 7 0,2 1-10 0,2-1 9 16,-7-1-9-16,-2 0-10 0,-7-2 1 0,-2 2-10 15,0 1-32-15,0 1 10 0,-6 0-32 0,0 0 18 16,0 0-68-16,0 0-76 0,-8-1 24 0</inkml:trace>
  <inkml:trace contextRef="#ctx0" brushRef="#br0" timeOffset="1090.9">18767 12022 1054 0,'0'-7'50'0,"-2"1"-26"0,9 2 8 0,-6 0-17 15,-1 4-9-15,0 0 7 0,0 0 0 0,0 0 6 16,0 0 19-16,0 0 10 0,0 0-5 0,0 0 4 0,-4-4-27 0,8 8 0 0,-3 0-2 16,0 2 1-16,-3 1-8 15,3 2-7-15,7 3 0 0,-5 1-1 0,3 2-3 16,-4 1 4-16,-2 3-4 0,5 4 4 0,3 1-4 0,-1 0 1 15,-6-1 7-15,4 2-2 16,-2 2 7-16,2 0-4 0,3 1-1 0,2 2 0 0,-6 1-2 0,5 1 3 16,0 1-1-16,-3-3 2 0,8 0-7 0,-4 1 8 15,5-4 2-15,-4-2 2 0,3-1 1 0,3-3-3 0,-4-2 4 0,7-1-1 16,-4 0 2-16,-3-5 2 16,1 0 0-16,0-4 2 0,-3-3-4 0,2 0 7 15,-2-3-1-15,0 0 7 0,1-4 4 0,-2 0-2 16,0-4 5-16,1-4-3 0,-1-1-4 0,-1-2 1 15,-1-3-10-15,-1-3 8 0,1-4-5 0,-2-4-7 0,0 0 5 0,-1-1-5 0,-4-4 6 16,-1 0-12-16,0 1 1 0,-1-4-3 16,-5 3 6-16,3 1-12 0,-2 0-3 15,3 3-2-15,1 5 1 0,-3 2-1 16,1 2 1-16,0-2-3 0,1 2 0 0,3 2 2 16,0-1 1-16,1 3-2 0,-1 3-4 0,0-3-8 15,3 3-6-15,1 1-1 0,0-1-32 0,0-1-56 16,-1 3-41-16,3 1-6 0,-2 0-115 0,8 3-97 0</inkml:trace>
  <inkml:trace contextRef="#ctx0" brushRef="#br0" timeOffset="1502.2">20177 11502 527 0,'-2'-2'236'0,"2"2"-117"0,0 0-46 0,0 0 9 0,0 0-16 0,0 0-9 0,0 0 5 15,0 0-9-15,0 0-16 0,0 0 28 0,0 0-14 16,5-5 21-16,-1 5-13 0,-4 0-25 0,0 0 3 16,0 0-10-16,14-6-3 0,-7 4-16 0,7 0-2 15,-1 0-2-15,0 0 8 0,6 0-6 0,-2-3 2 0,1 3-8 16,-2-2-22-16,-1 2-30 0,0-1-32 0,-1 2 5 15,-1 1-58-15,-1 1-64 0,-2-1-9 0,-3 1-23 16,1 2-3-16</inkml:trace>
  <inkml:trace contextRef="#ctx0" brushRef="#br0" timeOffset="1645.18">20281 11651 657 0,'-3'9'87'0,"-5"-3"130"0,-1 1-97 15,2-1-45-15,1-1 2 0,4 2-15 16,1-1-20-16,2-3 19 0,0-1 1 0,4-2 11 0,2-1 14 15,2-2-34-15,2 0-8 0,0-3-6 16,3 2-26-16,1-4-4 0,1 1-6 0,4 0 0 16,-3-3-24-16,4 4-70 0,0-3-35 0,-2 0-12 0,1 2-97 0,-1-2-36 15</inkml:trace>
  <inkml:trace contextRef="#ctx0" brushRef="#br0" timeOffset="2087.85">20873 11184 447 0,'0'-14'65'0,"0"1"135"0,0 1 53 0,0 3-180 0,-2-1-40 16,2 4-14-16,0 1 11 0,0 1-12 0,0 4-1 0,0 0 23 15,0 0 4-15,0 0 10 0,0 0 24 0,0 0-24 16,0 0-6-16,0 0-6 0,0 0-35 0,0 0 13 15,-2 5-16-15,1 2 16 0,1 1-13 0,0 2-4 16,1 1 10-16,4 4-9 0,0 1 4 16,1 2-4-16,0 2-7 0,-1-1 4 0,2 3 6 0,1 0-7 15,0 2 10-15,0 2-10 0,0-2 11 0,0 5-7 16,1-2 3-16,-1 2-5 0,-3 0 1 0,1 3-1 0,-1-3-2 16,-4-2 1-16,5 1 8 0,-5-7-5 0,4 3 6 15,0-5-7-15,-4 0 5 0,0-2-7 16,1-2 8-16,-4-1-6 0,2-3 13 0,-1-4 8 0,-3-1 7 15,1-3 3-15,1-1 29 0,2-2 15 0,0 0 8 16,0 0 0-16,-8-2 2 0,7-4-32 0,-5-6 0 0,3 1-8 16,-1-4-15-16,0-5-4 15,3-1-7-15,-6-1 5 0,4-2-6 0,-2-3-11 0,0-2 0 0,5-2-3 16,-1-1 1-16,0-1-5 0,0 2-3 0,1 2 0 16,-2-1-21-16,2 3-31 0,-3 3-21 0,-1 2-2 15,4 2-59-15,0 6-122 0,0-1-68 0,-1 8-22 0,-4 0-194 16</inkml:trace>
  <inkml:trace contextRef="#ctx0" brushRef="#br0" timeOffset="4087.78">21583 11473 290 0,'-4'-2'43'0,"0"-1"42"15,-3 0-34-15,1 0-4 16,-1 1-21-16,0-1 14 0,7 3-26 0,0 0-2 0,0 0 16 0,0 0-10 0,0 0 19 15,0 0 22-15,0 0-10 0,0 0 16 0,0-1-5 16,0 0-9-16,0 1-4 16,0 0-3-16,0 0-22 0,0 0 0 0,0 0-2 0,0 0 3 15,0 0 6-15,12-7-14 0,-7 8 8 0,1-1-11 0,0 1-5 0,1-1 8 16,3 2-6-16,-1 0 9 0,5 1 0 0,-2-1-7 16,0 2 12-16,2-2-9 0,-1 0 8 0,2 1 1 15,2-1-2-15,2 0 3 0,0-1-1 0,0 0-7 16,-1 0 2-16,5-1-3 0,1-1-2 0,1-1 8 15,3-1-5-15,1-1 8 0,-1-1-3 0,2 0-5 16,0 0-1-16,3-1-1 0,-2 0-9 0,-1-1 1 0,-1 1-7 16,-5 0 4-16,1 1 8 0,-2 2-11 0,-2 1 10 15,-4-2-11-15,-3 3 7 0,0-2-6 16,0-1 3-16,2 3-3 0,-4-1 3 0,0 0-1 0,-3 1 0 0,-1-1 0 16,0 2-4-16,-5-1 4 15,5 0-6-15,-2 0 6 0,-1 0 4 0,-5 1-11 16,0 0 9-16,0 0-11 0,0 0-1 0,0 0 10 0,2 0-11 0,-2 0 13 15,1 0 0-15,-1 0-4 0,1 0 12 0,0 0-11 16,-1 0 10-16,0 0-11 0,0 0 6 0,0 0-6 16,0 0 11-16,0 0-11 0,0 0 0 0,0 0-2 0,0 0-2 15,0 0 7-15,0 0-3 0,0 0 5 0,0 0 1 16,-1 0-3-16,1 0 3 0,-1 0-2 0,1 0 0 16,-1 0-26-16,-1 0-12 0,2 0-5 0,0 0-22 0,2 4-39 15,2-4-20-15,-4 0-10 0,14 0-68 0,-6 0-50 16</inkml:trace>
  <inkml:trace contextRef="#ctx0" brushRef="#br0" timeOffset="4658.14">22203 11182 626 0,'-2'-9'103'0,"-1"0"267"0,0 2-286 0,2 3-55 0,1 4-1 15,0 0-19-15,0 0-20 0,0 0 6 0,0 0-7 16,1 0 9-16,0 0 2 0,0 0 0 0,0 0 7 15,1 0-5-15,18 0-3 0,-14 3 17 0,1 0-10 0,1 3 14 16,0-2-15-16,1 4 2 0,1-2-4 0,5 1 3 16,-4 3-12-16,2-4 11 0,-2 2-7 0,3-1 8 15,-4 0 1-15,0 2-6 0,3 0 5 0,-2 0-6 16,-4-1-13-16,2 2 20 0,1 1-10 0,-8 2 14 0,8 0-2 16,-5-1-13-16,-1-1 5 0,-2 1-12 0,-2 0-10 15,-3 0 15-15,-5 1-14 0,0-1 14 0,-5-1-2 16,3-1 5-16,1 1 10 0,-4-1-8 0,6 2-8 0,-6-1 16 15,3 1-9-15,-1 1 12 16,-1-3-7-16,1 0 1 0,1-1 8 0,6-1-4 0,-3 0 11 0,6 0-14 16,1-1-13-16,0-2 0 0,0 0-29 0,0-2-67 15,0-3-16-15,0 0-22 0,5 2-68 0</inkml:trace>
  <inkml:trace contextRef="#ctx0" brushRef="#br0" timeOffset="5005.46">22672 11008 640 0,'-2'-10'39'0,"1"1"-2"0,-3 2-28 0,4 0 24 15,-1 2-8-15,1 1-6 0,0 4 22 0,0 0-17 16,0 0 24-16,0 0 20 0,0 0-19 0,0-1 18 15,0 1-42-15,0 0-9 0,0 0 1 0,0 0-4 16,0 0-3-16,0 8-2 0,2-1-5 0,1 2 4 0,-1 1 4 16,2 4-11-16,0 1 10 0,-1 1-11 0,3 3-3 15,0 1 8-15,-2 0-12 0,4 2 12 0,-4-1 4 16,2 0-8-16,-1 5 6 0,0-1-9 16,-2 2-6-16,2 0 13 0,-4-1-9 0,-1 0 10 0,2-1 1 0,-2-1-2 15,0 1 8-15,-2-4-7 0,2-3-4 0,-3 0 9 16,2-1-3-16,0 0 5 0,-2-4-1 0,3-1-9 15,0-2-13-15,0-3-1 0,0-1-50 0,-1-5-47 16,-4-1-45-16,4-3 5 0,-1-2-78 0</inkml:trace>
  <inkml:trace contextRef="#ctx0" brushRef="#br0" timeOffset="5243.29">22694 10934 1036 0,'0'-9'98'0,"0"-1"-33"0,2 3-24 0,1-2 7 15,2 3-34-15,1 1-16 0,0 2 3 0,5 0-5 0,-1-2-2 16,2 2 6-16,-4-2-3 0,0 2 3 0,-1 0-3 16,3 1-4-16,1-1-2 0,-1 0 2 0,1 1 6 0,1-1 0 15,1 3-6-15,2 1 0 16,3 2-25-16,-3 1-74 0,-2 0-21 0,-1-1-20 0,-4 0-61 0,0 0 30 15</inkml:trace>
  <inkml:trace contextRef="#ctx0" brushRef="#br0" timeOffset="5432.72">22771 11149 268 0,'-16'9'74'0,"0"0"47"0,7 3 19 0,0-2-55 0,3 3-8 15,2-2-7-15,-1-3-4 0,1-5-3 0,1 0 8 16,1-1-4-16,2-1 3 0,1 1 28 0,3-2-15 15,1-1 18-15,3 0-43 0,3-6-35 0,0 3-2 0,4-4-7 16,0-2 0-16,2 2-28 0,2-4-14 16,-1 3-6-16,-1-1-35 0,4 1-25 0,-5 0-11 0,2-1-8 15,0 2-45-15,-5-1-1 0,0 1 14 0,-5-2-7 16,0-1 59-16</inkml:trace>
  <inkml:trace contextRef="#ctx0" brushRef="#br0" timeOffset="5702.07">23109 10921 659 0,'0'-7'113'0,"0"0"268"0,-1-2-305 0,0 2-34 16,1 3-14-16,0 3 0 0,0 1-28 0,0 0-16 16,0 0-4-16,0 0-2 0,1 8 12 0,-3-1 9 15,0-3 1-15,-2 1 2 0,2 3 1 0,1 1 9 16,-2 4 0-16,2 2 1 0,0 1-13 0,1 3 7 15,0 3-2-15,2 3 6 0,0 1-7 0,-1 3-3 16,2 1 0-16,1-1-1 0,-2 0-6 0,2 4 13 0,0-2-9 16,-1 0 12-16,1-1 6 0,-2-4-7 0,0 0 8 15,3-4-11-15,2 1-15 0,-1-2-32 0,-1-4-39 16,-1-1 9-16,1-2-70 0,1-3-27 0,-1-3 3 0,1-5-28 16,-2-3-89-16</inkml:trace>
  <inkml:trace contextRef="#ctx0" brushRef="#br0" timeOffset="6287.94">23274 11117 539 0,'-1'-10'105'0,"0"1"325"0,1-1-358 16,-3 3-28-16,3 2 3 0,-5 1-13 0,2-1-24 0,6 2 9 16,-1-2-6-16,3 0 12 0,3 1 14 0,-2-3-1 15,-3 1 1-15,5 0-2 0,3 0-7 0,1 1-19 16,2 0-5-16,1 1-3 0,-3 1-1 0,4 2-7 15,1 1 4-15,-4 1-9 0,1 3-9 0,-1 1 18 16,-3 3-14-16,-1 0 16 0,0 1-4 0,-3 2-7 16,1 0 8-16,-4 2-10 0,0 1-5 0,0 1 9 15,-3-3-8-15,0 2 9 0,0-2 7 0,-3-2-3 0,0 2 4 16,0-3-6-16,-1-3 0 0,0-1 11 0,-2-1-6 16,1-3 8-16,0 3 5 0,-1-2-10 0,0-4 16 15,2 2-14-15,-2-6 24 0,1 2-2 0,2 1 61 16,1-4-40-16,1 0-22 0,1-3 5 0,-2-2-57 0,4 0 56 15,-2 0-15-15,2-1 3 0,2-2-10 0,0-2 9 16,3-1-7-16,-3 1-7 0,3 1 1 0,0 2-4 16,0 4-10-16,-2 2-1 0,1 3-4 0,1 1 3 15,-1 1 4-15,-2 1-7 0,2 1 9 0,-1 1-10 16,-1 1-6-16,2 0 14 0,-3 1-12 0,2 2 13 16,0-1-9-16,-1 2 7 0,3 2-1 0,-5-3 3 0,5 3-5 15,1 0 16-15,-1-2-2 0,2 1 7 0,-1-1-6 16,-3-1 4-16,2 0-5 0,-1 0 5 0,2-1 4 0,1-1-11 15,-2-1 11-15,1 1-10 0,0-1 13 0,-2 2-14 16,2-1 1-16,-3 0-4 16,0 2 4-16,-3 0-1 0,0 2-7 0,3 2 5 0,-3-1 5 0,4 3 4 15,-4-1 7-15,-2 0-5 0,1 2-5 0,-2-1-1 16,0-1 1-16,1 3-1 0,-2-2 4 0,0 2-5 16,5 5 0-16,-4-6-2 0,-1 4-3 0,-1-5 15 15,3-2-6-15,0 2 10 0,0-4-7 0,0 2 1 16,-2-1-3-16,1 1 3 0,2 2 2 0,-1-4-5 0,0-5 6 15,0-1-5-15,0 0 13 0,0 0 4 16,0 4-1-16,5-6-1 0,2 1-20 0,-3 0-41 0,-2-1-34 16,3 1 1-16,-3-7-69 0,1 1-83 0,4 2-35 0,1-4-23 15,-8 0-103-15</inkml:trace>
  <inkml:trace contextRef="#ctx0" brushRef="#br0" timeOffset="7287.37">23848 11123 341 0,'0'0'89'0,"0"0"24"15,0 0-29-15,0 0 29 0,0 0-38 0,0-1-15 16,0 1 13-16,0 0-14 0,0 0 8 0,0 0 20 16,0-1-10-16,0 0 13 0,0 1-21 0,1-1-10 0,13-8-2 15,-7 7-3-15,0 0-26 0,4 1-2 0,-2 1-11 16,4-1 8-16,-2 1-16 0,2 0-4 0,-1 0-2 15,2 0 1-15,-2 0 11 0,1 0-16 0,-3 0 5 16,-2 1-10-16,1-1-8 0,1 1-7 0,-2-1-17 0,3 0 4 16,-5 0-51-16,2 0-55 0,0 0-32 0,-4-1-8 15,4 0-85-15</inkml:trace>
  <inkml:trace contextRef="#ctx0" brushRef="#br0" timeOffset="7460.67">23946 11229 577 0,'-5'0'79'0,"0"2"219"16,-1-1-247-16,2 1-23 0,1 1-1 0,0 1-9 0,2 2-19 0,2-2 12 16,-1-1 2-16,0-3 9 0,0 0 44 0,0 0-9 15,9 3 7-15,-1-3-11 0,-1-2-17 0,3 2-22 16,0-2-5-16,1 0-3 0,-1 1-6 0,2-3-57 16,-2 1-29-16,0-1-12 0,-1-4-93 0,-5 3-31 15</inkml:trace>
  <inkml:trace contextRef="#ctx0" brushRef="#br0" timeOffset="7730.51">24179 10947 628 0,'-1'-10'48'0,"-1"3"108"15,3 2-110-15,0 2-13 16,-2 1 5-16,1 2-12 0,0 0-16 0,0 0 1 0,0 0-1 0,0 0 6 15,0 0 30-15,-7 0-14 0,7 3 9 0,0 2-14 0,4 1-15 16,1 4-1 0,-2-1-13-16,-1 3 8 0,5 2 1 0,-5 0-5 15,4 1 8-15,-3 2-10 0,-1 0 0 0,1 0 2 16,0 3-4-16,2 1 2 0,3-1 0 0,0 3 2 0,-7-4 5 0,6 1-3 0,-7 0-4 0,0-5 9 16,2 5-4-16,-2-2 5 0,3-1-7 0,0-1-50 15,-2-6-20-15,1-2-12 0,-1 0-64 0,1-4-36 16,2 0-55-16</inkml:trace>
  <inkml:trace contextRef="#ctx0" brushRef="#br0" timeOffset="8112.7">24164 10688 488 0,'0'0'190'0,"0"0"-92"0,0 0-35 0,0 0 1 0,0 0-52 0,0 0 2 16,11-1-10-16,-4 7 9 0,-2-2-2 0,4-1 8 15,-1 3 0-15,2-1 2 0,3 3-8 0,0 3-12 16,0-2-4-16,3 3 0 0,-2 2 13 0,0 0-12 15,2 2 10-15,-2 3-13 0,-1 0 0 0,1 5 12 16,-3-3-13-16,0 3 13 0,-3 1-8 0,-1-3-5 16,0 5 6-16,-2-1-7 0,-2 2-1 0,0 0 7 0,-3-1-7 15,-2 3 7-15,-1-4-6 0,-3 2 2 0,0-1 4 16,-3 0-4-16,-1 3-6 0,0 0 7 0,-7 2-8 16,3-1 9-16,-4-3 6 0,2-3 1 15,-4-1 8-15,-2-2-9 0,5-1-4 0,-4 0 6 0,7 1-2 0,0-2 5 16,-2-1 5-16,3-2-9 0,1-4-20 0,3-2-1 15,2 0-88-15,-4-6-65 0</inkml:trace>
  <inkml:trace contextRef="#ctx0" brushRef="#br0" timeOffset="8573.86">23219 12028 119 0,'3'-9'18'0,"-3"5"50"0,3 2 30 0,-2-1-9 0,2-1 82 0,1 0-23 16,0-3-1-16,3 3-8 15,3-3-22-15,-3 1-19 0,1 0 6 0,1-2-12 0,-1 2-32 0,1-2-7 16,1 1-16-16,5 0 10 0,-4 1-30 0,2 1-9 16,2 0-5-16,-3 0 0 0,2 1-8 0,2 2-7 0,-2 0-18 15,-2 1 4-15,-2 1-65 0,-2 2-34 16,0 2-20-16,-3 0-1 0,-2 3-29 0,-2 0 17 0,-1 1-8 16,-2 0 4-16,-4 2-15 0</inkml:trace>
  <inkml:trace contextRef="#ctx0" brushRef="#br0" timeOffset="8701.14">23249 12113 130 0,'-15'9'21'0,"1"1"76"0,5 4 17 0,1 0 23 16,-3-5 19-16,1 2-85 0,7-4-1 0,-5-2-22 0,5 0-7 15,5-1 14-15,-5-3-12 0,7-1 14 0,3 2-4 16,2-1-30-16,7-1 3 0,3-2-15 0,3-3-22 16,0-1-62-16,-2-5-47 0,7 1 1 0,7-2-104 15</inkml:trace>
  <inkml:trace contextRef="#ctx0" brushRef="#br0" timeOffset="8892.29">23754 11846 1609 0,'-2'-1'40'0,"2"1"-47"0,-6 3-6 0,6 5-11 15,3 3-2-15,0 3 22 0,8 3 0 0,-3-2 6 16,-3 2-2-16,6-1-4 0,-8-1-5 0,4 2 3 15,0 0 1-15,-2 0 0 0,3 2 8 0,0 2-3 16,0 1 14-16,-1 2-17 0,0 3-40 0,-2 3 4 16,-1 3-145-16,1 1-128 0</inkml:trace>
</inkml:ink>
</file>

<file path=ppt/ink/ink11.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11-10T02:58:27.01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inkml:trace>
</inkml:ink>
</file>

<file path=ppt/ink/ink12.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10-17T04:14:08.18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16 16512,'8'-16'4644,"-8"16"258,0 0-516,0 0-3870,0 0-774,0 0-1935,0 0-2322,0 0-129,-6 0-129,6 0-645</inkml:trace>
</inkml:ink>
</file>

<file path=ppt/ink/ink13.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10-15T03:13:27.6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78 0</inkml:trace>
  <inkml:trace contextRef="#ctx0" brushRef="#br0" timeOffset="46">0 1646</inkml:trace>
  <inkml:trace contextRef="#ctx0" brushRef="#br0" timeOffset="62">10 1705,'0'0</inkml:trace>
  <inkml:trace contextRef="#ctx0" brushRef="#br0" timeOffset="171">30 1681,'0'0,"0"0,0 0</inkml:trace>
  <inkml:trace contextRef="#ctx0" brushRef="#br0" timeOffset="218">10 1670,'0'0,"0"0,0 0,0 0,0 0,0 0,0 0,0 0</inkml:trace>
</inkml:ink>
</file>

<file path=ppt/ink/ink14.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10-15T03:13:54.71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 28 7353,'-7'-16'3999,"7"16"0,0 0-129,0 0-3870,0 0-2322,0-12-1806,10 12 258,-10 0-516</inkml:trace>
</inkml:ink>
</file>

<file path=ppt/ink/ink15.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23-11-07T00:14:50.59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 28 7353,'-7'-16'3999,"7"16"0,0 0-129,0 0-3870,0 0-2322,0-12-1806,10 12 258,-10 0-516</inkml:trace>
</inkml:ink>
</file>

<file path=ppt/ink/ink16.xml><?xml version="1.0" encoding="utf-8"?>
<inkml:ink xmlns:inkml="http://www.w3.org/2003/InkML">
  <inkml:definitions>
    <inkml:context xml:id="ctx0">
      <inkml:inkSource xml:id="inkSrc0">
        <inkml:traceFormat>
          <inkml:channel name="X" type="integer" max="3840" units="cm"/>
          <inkml:channel name="Y" type="integer" max="1200" units="cm"/>
          <inkml:channel name="T" type="integer" max="2.14748E9" units="dev"/>
        </inkml:traceFormat>
        <inkml:channelProperties>
          <inkml:channelProperty channel="X" name="resolution" value="127.15232" units="1/cm"/>
          <inkml:channelProperty channel="Y" name="resolution" value="63.49206" units="1/cm"/>
          <inkml:channelProperty channel="T" name="resolution" value="1" units="1/dev"/>
        </inkml:channelProperties>
      </inkml:inkSource>
      <inkml:timestamp xml:id="ts0" timeString="2023-11-07T04:19:39.542"/>
    </inkml:context>
    <inkml:brush xml:id="br0">
      <inkml:brushProperty name="width" value="0.05292" units="cm"/>
      <inkml:brushProperty name="height" value="0.05292" units="cm"/>
      <inkml:brushProperty name="color" value="#FF0000"/>
    </inkml:brush>
  </inkml:definitions>
  <inkml:trace contextRef="#ctx0" brushRef="#br0">19615 9419 0</inkml:trace>
  <inkml:trace contextRef="#ctx0" brushRef="#br0" timeOffset="160.4">19615 9419 0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a:extLst>
              <a:ext uri="{FF2B5EF4-FFF2-40B4-BE49-F238E27FC236}">
                <a16:creationId xmlns:a16="http://schemas.microsoft.com/office/drawing/2014/main" id="{2CD7E7E1-F5E9-0A57-41C5-02587A45064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37923" name="Rectangle 3">
            <a:extLst>
              <a:ext uri="{FF2B5EF4-FFF2-40B4-BE49-F238E27FC236}">
                <a16:creationId xmlns:a16="http://schemas.microsoft.com/office/drawing/2014/main" id="{D6F56D3A-7160-3D28-4C7C-004213E54AF8}"/>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4580" name="Rectangle 4">
            <a:extLst>
              <a:ext uri="{FF2B5EF4-FFF2-40B4-BE49-F238E27FC236}">
                <a16:creationId xmlns:a16="http://schemas.microsoft.com/office/drawing/2014/main" id="{CFCE97A6-72D4-8F70-F52D-A8DA9FE3767B}"/>
              </a:ext>
            </a:extLst>
          </p:cNvPr>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5" name="Rectangle 5">
            <a:extLst>
              <a:ext uri="{FF2B5EF4-FFF2-40B4-BE49-F238E27FC236}">
                <a16:creationId xmlns:a16="http://schemas.microsoft.com/office/drawing/2014/main" id="{DD86BD0E-9817-35BF-DAFF-31CD1A64BDF7}"/>
              </a:ext>
            </a:extLst>
          </p:cNvPr>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37926" name="Rectangle 6">
            <a:extLst>
              <a:ext uri="{FF2B5EF4-FFF2-40B4-BE49-F238E27FC236}">
                <a16:creationId xmlns:a16="http://schemas.microsoft.com/office/drawing/2014/main" id="{E3782F8E-6F4A-BFEB-E115-47AB8A0B4BED}"/>
              </a:ext>
            </a:extLst>
          </p:cNvPr>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37927" name="Rectangle 7">
            <a:extLst>
              <a:ext uri="{FF2B5EF4-FFF2-40B4-BE49-F238E27FC236}">
                <a16:creationId xmlns:a16="http://schemas.microsoft.com/office/drawing/2014/main" id="{AF2F52BB-8098-E032-A4D0-FFFAEEAAB5AA}"/>
              </a:ext>
            </a:extLst>
          </p:cNvPr>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7B6FF4B-5131-4E74-BCBF-7BB743D9A23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IN"/>
          </a:p>
        </p:txBody>
      </p:sp>
      <p:sp>
        <p:nvSpPr>
          <p:cNvPr id="4" name="Rectangle 4">
            <a:extLst>
              <a:ext uri="{FF2B5EF4-FFF2-40B4-BE49-F238E27FC236}">
                <a16:creationId xmlns:a16="http://schemas.microsoft.com/office/drawing/2014/main" id="{E75415B8-24B1-AA2C-790F-6342FA2745D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2C16FF4-3F00-CA80-A121-1B550FEEE6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DD51157-E4F1-6740-B0B4-384DC1F9F7B6}"/>
              </a:ext>
            </a:extLst>
          </p:cNvPr>
          <p:cNvSpPr>
            <a:spLocks noGrp="1" noChangeArrowheads="1"/>
          </p:cNvSpPr>
          <p:nvPr>
            <p:ph type="sldNum" sz="quarter" idx="12"/>
          </p:nvPr>
        </p:nvSpPr>
        <p:spPr>
          <a:ln/>
        </p:spPr>
        <p:txBody>
          <a:bodyPr/>
          <a:lstStyle>
            <a:lvl1pPr>
              <a:defRPr/>
            </a:lvl1pPr>
          </a:lstStyle>
          <a:p>
            <a:fld id="{F5E3E5DB-BE2A-4C43-8D11-627E6C4B3669}" type="slidenum">
              <a:rPr lang="en-US" altLang="en-US"/>
              <a:pPr/>
              <a:t>‹#›</a:t>
            </a:fld>
            <a:endParaRPr lang="en-US" altLang="en-US"/>
          </a:p>
        </p:txBody>
      </p:sp>
    </p:spTree>
    <p:extLst>
      <p:ext uri="{BB962C8B-B14F-4D97-AF65-F5344CB8AC3E}">
        <p14:creationId xmlns:p14="http://schemas.microsoft.com/office/powerpoint/2010/main" val="1388939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CAE8E5E7-E261-7A48-B80D-3CF576B0EE8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9450E51-135A-7453-9A2B-2850369B19E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BD721ED-94E3-2BBD-009C-13A3F37BFA51}"/>
              </a:ext>
            </a:extLst>
          </p:cNvPr>
          <p:cNvSpPr>
            <a:spLocks noGrp="1" noChangeArrowheads="1"/>
          </p:cNvSpPr>
          <p:nvPr>
            <p:ph type="sldNum" sz="quarter" idx="12"/>
          </p:nvPr>
        </p:nvSpPr>
        <p:spPr>
          <a:ln/>
        </p:spPr>
        <p:txBody>
          <a:bodyPr/>
          <a:lstStyle>
            <a:lvl1pPr>
              <a:defRPr/>
            </a:lvl1pPr>
          </a:lstStyle>
          <a:p>
            <a:fld id="{2B0E36C2-0C00-454A-9583-30F8C11BB689}" type="slidenum">
              <a:rPr lang="en-US" altLang="en-US"/>
              <a:pPr/>
              <a:t>‹#›</a:t>
            </a:fld>
            <a:endParaRPr lang="en-US" altLang="en-US"/>
          </a:p>
        </p:txBody>
      </p:sp>
    </p:spTree>
    <p:extLst>
      <p:ext uri="{BB962C8B-B14F-4D97-AF65-F5344CB8AC3E}">
        <p14:creationId xmlns:p14="http://schemas.microsoft.com/office/powerpoint/2010/main" val="3278189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8EDAD41A-B335-042A-B01E-95332CB23B3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29C367A-E017-7529-9310-85E14DDB778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B43A076-B0BB-2B61-1CD6-A147BA71BDD8}"/>
              </a:ext>
            </a:extLst>
          </p:cNvPr>
          <p:cNvSpPr>
            <a:spLocks noGrp="1" noChangeArrowheads="1"/>
          </p:cNvSpPr>
          <p:nvPr>
            <p:ph type="sldNum" sz="quarter" idx="12"/>
          </p:nvPr>
        </p:nvSpPr>
        <p:spPr>
          <a:ln/>
        </p:spPr>
        <p:txBody>
          <a:bodyPr/>
          <a:lstStyle>
            <a:lvl1pPr>
              <a:defRPr/>
            </a:lvl1pPr>
          </a:lstStyle>
          <a:p>
            <a:fld id="{F2356AED-2AF6-44B9-808E-58D2131C8365}" type="slidenum">
              <a:rPr lang="en-US" altLang="en-US"/>
              <a:pPr/>
              <a:t>‹#›</a:t>
            </a:fld>
            <a:endParaRPr lang="en-US" altLang="en-US"/>
          </a:p>
        </p:txBody>
      </p:sp>
    </p:spTree>
    <p:extLst>
      <p:ext uri="{BB962C8B-B14F-4D97-AF65-F5344CB8AC3E}">
        <p14:creationId xmlns:p14="http://schemas.microsoft.com/office/powerpoint/2010/main" val="1852991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CF305075-2D45-63B1-65F4-FC8E6709C9A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8BC7FB5-6BD4-A2AE-3FAD-6A7E8B71591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BCD9D7E-7A6D-2453-2EAC-E8FFC097BD4A}"/>
              </a:ext>
            </a:extLst>
          </p:cNvPr>
          <p:cNvSpPr>
            <a:spLocks noGrp="1" noChangeArrowheads="1"/>
          </p:cNvSpPr>
          <p:nvPr>
            <p:ph type="sldNum" sz="quarter" idx="12"/>
          </p:nvPr>
        </p:nvSpPr>
        <p:spPr>
          <a:ln/>
        </p:spPr>
        <p:txBody>
          <a:bodyPr/>
          <a:lstStyle>
            <a:lvl1pPr>
              <a:defRPr/>
            </a:lvl1pPr>
          </a:lstStyle>
          <a:p>
            <a:fld id="{1F47E741-36E9-48C4-A0C4-71F8D9FBAD8D}" type="slidenum">
              <a:rPr lang="en-US" altLang="en-US"/>
              <a:pPr/>
              <a:t>‹#›</a:t>
            </a:fld>
            <a:endParaRPr lang="en-US" altLang="en-US"/>
          </a:p>
        </p:txBody>
      </p:sp>
    </p:spTree>
    <p:extLst>
      <p:ext uri="{BB962C8B-B14F-4D97-AF65-F5344CB8AC3E}">
        <p14:creationId xmlns:p14="http://schemas.microsoft.com/office/powerpoint/2010/main" val="2842370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D74B6C4C-4A09-48DF-2DBA-39BE8A86F73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C33BBE06-BEA5-EC95-01E7-280A3A76EBC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4D753EED-9C37-001A-BA40-6C6ACEFA26CB}"/>
              </a:ext>
            </a:extLst>
          </p:cNvPr>
          <p:cNvSpPr>
            <a:spLocks noGrp="1" noChangeArrowheads="1"/>
          </p:cNvSpPr>
          <p:nvPr>
            <p:ph type="sldNum" sz="quarter" idx="12"/>
          </p:nvPr>
        </p:nvSpPr>
        <p:spPr>
          <a:ln/>
        </p:spPr>
        <p:txBody>
          <a:bodyPr/>
          <a:lstStyle>
            <a:lvl1pPr>
              <a:defRPr/>
            </a:lvl1pPr>
          </a:lstStyle>
          <a:p>
            <a:fld id="{AC487B98-FC23-4D02-BFD4-843DA7560DD2}" type="slidenum">
              <a:rPr lang="en-US" altLang="en-US"/>
              <a:pPr/>
              <a:t>‹#›</a:t>
            </a:fld>
            <a:endParaRPr lang="en-US" altLang="en-US"/>
          </a:p>
        </p:txBody>
      </p:sp>
    </p:spTree>
    <p:extLst>
      <p:ext uri="{BB962C8B-B14F-4D97-AF65-F5344CB8AC3E}">
        <p14:creationId xmlns:p14="http://schemas.microsoft.com/office/powerpoint/2010/main" val="2087550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4">
            <a:extLst>
              <a:ext uri="{FF2B5EF4-FFF2-40B4-BE49-F238E27FC236}">
                <a16:creationId xmlns:a16="http://schemas.microsoft.com/office/drawing/2014/main" id="{9976FCB9-DA46-7C83-3C17-5B5C89F8E36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EDA7BF9-CB3E-5C5E-B55E-AF10802D74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C66594F1-1C2C-FC6E-9F36-80E97EF21C71}"/>
              </a:ext>
            </a:extLst>
          </p:cNvPr>
          <p:cNvSpPr>
            <a:spLocks noGrp="1" noChangeArrowheads="1"/>
          </p:cNvSpPr>
          <p:nvPr>
            <p:ph type="sldNum" sz="quarter" idx="12"/>
          </p:nvPr>
        </p:nvSpPr>
        <p:spPr>
          <a:ln/>
        </p:spPr>
        <p:txBody>
          <a:bodyPr/>
          <a:lstStyle>
            <a:lvl1pPr>
              <a:defRPr/>
            </a:lvl1pPr>
          </a:lstStyle>
          <a:p>
            <a:fld id="{5B3247B7-8545-412A-A0F0-63B1E9F834AA}" type="slidenum">
              <a:rPr lang="en-US" altLang="en-US"/>
              <a:pPr/>
              <a:t>‹#›</a:t>
            </a:fld>
            <a:endParaRPr lang="en-US" altLang="en-US"/>
          </a:p>
        </p:txBody>
      </p:sp>
    </p:spTree>
    <p:extLst>
      <p:ext uri="{BB962C8B-B14F-4D97-AF65-F5344CB8AC3E}">
        <p14:creationId xmlns:p14="http://schemas.microsoft.com/office/powerpoint/2010/main" val="1527053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EBB6111-93C7-8656-5E75-BA9E8C089EA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E8E365A3-5EA2-1897-7A6C-3596FC88F15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7F8300E9-FF98-6EDF-CB2B-35CCED821BAF}"/>
              </a:ext>
            </a:extLst>
          </p:cNvPr>
          <p:cNvSpPr>
            <a:spLocks noGrp="1" noChangeArrowheads="1"/>
          </p:cNvSpPr>
          <p:nvPr>
            <p:ph type="sldNum" sz="quarter" idx="12"/>
          </p:nvPr>
        </p:nvSpPr>
        <p:spPr>
          <a:ln/>
        </p:spPr>
        <p:txBody>
          <a:bodyPr/>
          <a:lstStyle>
            <a:lvl1pPr>
              <a:defRPr/>
            </a:lvl1pPr>
          </a:lstStyle>
          <a:p>
            <a:fld id="{D9E8A093-DB9A-4224-B9B6-0E14B0D6024A}" type="slidenum">
              <a:rPr lang="en-US" altLang="en-US"/>
              <a:pPr/>
              <a:t>‹#›</a:t>
            </a:fld>
            <a:endParaRPr lang="en-US" altLang="en-US"/>
          </a:p>
        </p:txBody>
      </p:sp>
    </p:spTree>
    <p:extLst>
      <p:ext uri="{BB962C8B-B14F-4D97-AF65-F5344CB8AC3E}">
        <p14:creationId xmlns:p14="http://schemas.microsoft.com/office/powerpoint/2010/main" val="480327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42E0EB7-75AA-9ECE-A6C9-8BF5FE4E030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875DF02-5930-7A49-EF2E-F9ADDF1C9E6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D4B4F4F-535D-AEE4-80F6-35BE18F9AF68}"/>
              </a:ext>
            </a:extLst>
          </p:cNvPr>
          <p:cNvSpPr>
            <a:spLocks noGrp="1" noChangeArrowheads="1"/>
          </p:cNvSpPr>
          <p:nvPr>
            <p:ph type="sldNum" sz="quarter" idx="12"/>
          </p:nvPr>
        </p:nvSpPr>
        <p:spPr>
          <a:ln/>
        </p:spPr>
        <p:txBody>
          <a:bodyPr/>
          <a:lstStyle>
            <a:lvl1pPr>
              <a:defRPr/>
            </a:lvl1pPr>
          </a:lstStyle>
          <a:p>
            <a:fld id="{C0AD5A98-A9E2-4940-8CD8-1B015910F7C7}" type="slidenum">
              <a:rPr lang="en-US" altLang="en-US"/>
              <a:pPr/>
              <a:t>‹#›</a:t>
            </a:fld>
            <a:endParaRPr lang="en-US" altLang="en-US"/>
          </a:p>
        </p:txBody>
      </p:sp>
    </p:spTree>
    <p:extLst>
      <p:ext uri="{BB962C8B-B14F-4D97-AF65-F5344CB8AC3E}">
        <p14:creationId xmlns:p14="http://schemas.microsoft.com/office/powerpoint/2010/main" val="2737261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2DE9385-93D6-72ED-F8A9-89D0414A700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A395E25-780E-FC10-E131-BAB6537ED5F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ADE34ED-173B-2435-D4A0-BBA893663E69}"/>
              </a:ext>
            </a:extLst>
          </p:cNvPr>
          <p:cNvSpPr>
            <a:spLocks noGrp="1" noChangeArrowheads="1"/>
          </p:cNvSpPr>
          <p:nvPr>
            <p:ph type="sldNum" sz="quarter" idx="12"/>
          </p:nvPr>
        </p:nvSpPr>
        <p:spPr>
          <a:ln/>
        </p:spPr>
        <p:txBody>
          <a:bodyPr/>
          <a:lstStyle>
            <a:lvl1pPr>
              <a:defRPr/>
            </a:lvl1pPr>
          </a:lstStyle>
          <a:p>
            <a:fld id="{238F3FAA-4B67-4719-83D7-BEE460721293}" type="slidenum">
              <a:rPr lang="en-US" altLang="en-US"/>
              <a:pPr/>
              <a:t>‹#›</a:t>
            </a:fld>
            <a:endParaRPr lang="en-US" altLang="en-US"/>
          </a:p>
        </p:txBody>
      </p:sp>
    </p:spTree>
    <p:extLst>
      <p:ext uri="{BB962C8B-B14F-4D97-AF65-F5344CB8AC3E}">
        <p14:creationId xmlns:p14="http://schemas.microsoft.com/office/powerpoint/2010/main" val="3616116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06BCC3E4-14EF-6532-95BC-FAB3EE1D15B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530CC03-B98E-2797-B8AA-2AED72C909B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0F6FB8E-14CD-B518-B6F0-AB073EA6B058}"/>
              </a:ext>
            </a:extLst>
          </p:cNvPr>
          <p:cNvSpPr>
            <a:spLocks noGrp="1" noChangeArrowheads="1"/>
          </p:cNvSpPr>
          <p:nvPr>
            <p:ph type="sldNum" sz="quarter" idx="12"/>
          </p:nvPr>
        </p:nvSpPr>
        <p:spPr>
          <a:ln/>
        </p:spPr>
        <p:txBody>
          <a:bodyPr/>
          <a:lstStyle>
            <a:lvl1pPr>
              <a:defRPr/>
            </a:lvl1pPr>
          </a:lstStyle>
          <a:p>
            <a:fld id="{DE195F97-1E08-40CB-A885-6A1C46B3DF87}" type="slidenum">
              <a:rPr lang="en-US" altLang="en-US"/>
              <a:pPr/>
              <a:t>‹#›</a:t>
            </a:fld>
            <a:endParaRPr lang="en-US" altLang="en-US"/>
          </a:p>
        </p:txBody>
      </p:sp>
    </p:spTree>
    <p:extLst>
      <p:ext uri="{BB962C8B-B14F-4D97-AF65-F5344CB8AC3E}">
        <p14:creationId xmlns:p14="http://schemas.microsoft.com/office/powerpoint/2010/main" val="3401251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61DE3356-ED44-B5E9-C686-F2393FCC63A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749F610-F437-CCF7-9AAE-5A890F32ACD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32BFF3B-3288-9F86-4A50-F91DB6882384}"/>
              </a:ext>
            </a:extLst>
          </p:cNvPr>
          <p:cNvSpPr>
            <a:spLocks noGrp="1" noChangeArrowheads="1"/>
          </p:cNvSpPr>
          <p:nvPr>
            <p:ph type="sldNum" sz="quarter" idx="12"/>
          </p:nvPr>
        </p:nvSpPr>
        <p:spPr>
          <a:ln/>
        </p:spPr>
        <p:txBody>
          <a:bodyPr/>
          <a:lstStyle>
            <a:lvl1pPr>
              <a:defRPr/>
            </a:lvl1pPr>
          </a:lstStyle>
          <a:p>
            <a:fld id="{590E0A12-48B5-4782-8FCD-FB21E9640499}" type="slidenum">
              <a:rPr lang="en-US" altLang="en-US"/>
              <a:pPr/>
              <a:t>‹#›</a:t>
            </a:fld>
            <a:endParaRPr lang="en-US" altLang="en-US"/>
          </a:p>
        </p:txBody>
      </p:sp>
    </p:spTree>
    <p:extLst>
      <p:ext uri="{BB962C8B-B14F-4D97-AF65-F5344CB8AC3E}">
        <p14:creationId xmlns:p14="http://schemas.microsoft.com/office/powerpoint/2010/main" val="3612807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Rectangle 4">
            <a:extLst>
              <a:ext uri="{FF2B5EF4-FFF2-40B4-BE49-F238E27FC236}">
                <a16:creationId xmlns:a16="http://schemas.microsoft.com/office/drawing/2014/main" id="{D585C6F9-34D0-A218-A92A-3BC70C8217E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C4C4086E-6D20-93CE-6C0C-AE9CF5AB74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F654A07-F1E2-CED9-8E3B-3C63D0F0A289}"/>
              </a:ext>
            </a:extLst>
          </p:cNvPr>
          <p:cNvSpPr>
            <a:spLocks noGrp="1" noChangeArrowheads="1"/>
          </p:cNvSpPr>
          <p:nvPr>
            <p:ph type="sldNum" sz="quarter" idx="12"/>
          </p:nvPr>
        </p:nvSpPr>
        <p:spPr>
          <a:ln/>
        </p:spPr>
        <p:txBody>
          <a:bodyPr/>
          <a:lstStyle>
            <a:lvl1pPr>
              <a:defRPr/>
            </a:lvl1pPr>
          </a:lstStyle>
          <a:p>
            <a:fld id="{44EC7439-13AA-4229-AFCC-2C236E6824CE}" type="slidenum">
              <a:rPr lang="en-US" altLang="en-US"/>
              <a:pPr/>
              <a:t>‹#›</a:t>
            </a:fld>
            <a:endParaRPr lang="en-US" altLang="en-US"/>
          </a:p>
        </p:txBody>
      </p:sp>
    </p:spTree>
    <p:extLst>
      <p:ext uri="{BB962C8B-B14F-4D97-AF65-F5344CB8AC3E}">
        <p14:creationId xmlns:p14="http://schemas.microsoft.com/office/powerpoint/2010/main" val="799158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052ED508-7AC0-6C27-E63E-E196174D99C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2E271AB-0556-E573-F539-FF156B0AD4F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FDD172E-878F-1083-DD35-A2E65E7D47E6}"/>
              </a:ext>
            </a:extLst>
          </p:cNvPr>
          <p:cNvSpPr>
            <a:spLocks noGrp="1" noChangeArrowheads="1"/>
          </p:cNvSpPr>
          <p:nvPr>
            <p:ph type="sldNum" sz="quarter" idx="12"/>
          </p:nvPr>
        </p:nvSpPr>
        <p:spPr>
          <a:ln/>
        </p:spPr>
        <p:txBody>
          <a:bodyPr/>
          <a:lstStyle>
            <a:lvl1pPr>
              <a:defRPr/>
            </a:lvl1pPr>
          </a:lstStyle>
          <a:p>
            <a:fld id="{A2B14273-FD00-46D4-A328-52940C7545EA}" type="slidenum">
              <a:rPr lang="en-US" altLang="en-US"/>
              <a:pPr/>
              <a:t>‹#›</a:t>
            </a:fld>
            <a:endParaRPr lang="en-US" altLang="en-US"/>
          </a:p>
        </p:txBody>
      </p:sp>
    </p:spTree>
    <p:extLst>
      <p:ext uri="{BB962C8B-B14F-4D97-AF65-F5344CB8AC3E}">
        <p14:creationId xmlns:p14="http://schemas.microsoft.com/office/powerpoint/2010/main" val="1462891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endParaRPr lang="en-IN"/>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697E56AD-998D-B29A-D85D-11DEF018A537}"/>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CD885FB-9D2F-7E47-03A9-B822C8C8C62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A50DCC5-D154-9862-6BF3-5A8D74DC38E2}"/>
              </a:ext>
            </a:extLst>
          </p:cNvPr>
          <p:cNvSpPr>
            <a:spLocks noGrp="1" noChangeArrowheads="1"/>
          </p:cNvSpPr>
          <p:nvPr>
            <p:ph type="sldNum" sz="quarter" idx="12"/>
          </p:nvPr>
        </p:nvSpPr>
        <p:spPr>
          <a:ln/>
        </p:spPr>
        <p:txBody>
          <a:bodyPr/>
          <a:lstStyle>
            <a:lvl1pPr>
              <a:defRPr/>
            </a:lvl1pPr>
          </a:lstStyle>
          <a:p>
            <a:fld id="{5324DD5D-294A-4EC0-A239-99C84BFA7F16}" type="slidenum">
              <a:rPr lang="en-US" altLang="en-US"/>
              <a:pPr/>
              <a:t>‹#›</a:t>
            </a:fld>
            <a:endParaRPr lang="en-US" altLang="en-US"/>
          </a:p>
        </p:txBody>
      </p:sp>
    </p:spTree>
    <p:extLst>
      <p:ext uri="{BB962C8B-B14F-4D97-AF65-F5344CB8AC3E}">
        <p14:creationId xmlns:p14="http://schemas.microsoft.com/office/powerpoint/2010/main" val="305426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504F3045-43F3-4F4F-183A-B975B6D72C72}"/>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483" name="Rectangle 3">
            <a:extLst>
              <a:ext uri="{FF2B5EF4-FFF2-40B4-BE49-F238E27FC236}">
                <a16:creationId xmlns:a16="http://schemas.microsoft.com/office/drawing/2014/main" id="{59EE3847-2A64-9D47-14F2-9E832E111799}"/>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EAAC380-F744-BC78-0F34-7537E6A2245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a:extLst>
              <a:ext uri="{FF2B5EF4-FFF2-40B4-BE49-F238E27FC236}">
                <a16:creationId xmlns:a16="http://schemas.microsoft.com/office/drawing/2014/main" id="{E80B107B-A288-DB8D-C5BC-5874708B4D1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a:extLst>
              <a:ext uri="{FF2B5EF4-FFF2-40B4-BE49-F238E27FC236}">
                <a16:creationId xmlns:a16="http://schemas.microsoft.com/office/drawing/2014/main" id="{E100148F-A419-8CFB-4A39-31E08C5005D9}"/>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513EE8E-DFFF-44C0-9691-81E1EA4E2D5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customXml" Target="../ink/ink2.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NULL"/><Relationship Id="rId4" Type="http://schemas.openxmlformats.org/officeDocument/2006/relationships/customXml" Target="../ink/ink1.xml"/></Relationships>
</file>

<file path=ppt/slides/_rels/slide2.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18" Type="http://schemas.openxmlformats.org/officeDocument/2006/relationships/image" Target="../media/image7.png"/><Relationship Id="rId3" Type="http://schemas.openxmlformats.org/officeDocument/2006/relationships/image" Target="NULL"/><Relationship Id="rId7" Type="http://schemas.openxmlformats.org/officeDocument/2006/relationships/customXml" Target="../ink/ink4.xml"/><Relationship Id="rId17" Type="http://schemas.openxmlformats.org/officeDocument/2006/relationships/image" Target="../media/image6.png"/><Relationship Id="rId2" Type="http://schemas.openxmlformats.org/officeDocument/2006/relationships/image" Target="NULL"/><Relationship Id="rId16" Type="http://schemas.openxmlformats.org/officeDocument/2006/relationships/image" Target="NULL"/><Relationship Id="rId1" Type="http://schemas.openxmlformats.org/officeDocument/2006/relationships/slideLayout" Target="../slideLayouts/slideLayout6.xml"/><Relationship Id="rId6" Type="http://schemas.openxmlformats.org/officeDocument/2006/relationships/image" Target="NULL"/><Relationship Id="rId5" Type="http://schemas.openxmlformats.org/officeDocument/2006/relationships/image" Target="NULL"/><Relationship Id="rId15" Type="http://schemas.openxmlformats.org/officeDocument/2006/relationships/customXml" Target="../ink/ink5.xml"/><Relationship Id="rId4" Type="http://schemas.openxmlformats.org/officeDocument/2006/relationships/image" Target="../media/image9.png"/><Relationship Id="rId14" Type="http://schemas.openxmlformats.org/officeDocument/2006/relationships/image" Target="NULL"/></Relationships>
</file>

<file path=ppt/slides/_rels/slide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0.emf"/><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1.emf"/></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3" Type="http://schemas.openxmlformats.org/officeDocument/2006/relationships/image" Target="NULL"/><Relationship Id="rId18" Type="http://schemas.openxmlformats.org/officeDocument/2006/relationships/image" Target="../media/image16.png"/><Relationship Id="rId21" Type="http://schemas.openxmlformats.org/officeDocument/2006/relationships/image" Target="../media/image17.png"/><Relationship Id="rId12" Type="http://schemas.openxmlformats.org/officeDocument/2006/relationships/customXml" Target="../ink/ink8.xml"/><Relationship Id="rId17" Type="http://schemas.openxmlformats.org/officeDocument/2006/relationships/image" Target="../media/image15.png"/><Relationship Id="rId2" Type="http://schemas.openxmlformats.org/officeDocument/2006/relationships/customXml" Target="../ink/ink6.xml"/><Relationship Id="rId16" Type="http://schemas.openxmlformats.org/officeDocument/2006/relationships/image" Target="../media/image14.png"/><Relationship Id="rId20" Type="http://schemas.openxmlformats.org/officeDocument/2006/relationships/image" Target="../media/image7.png"/><Relationship Id="rId1" Type="http://schemas.openxmlformats.org/officeDocument/2006/relationships/slideLayout" Target="../slideLayouts/slideLayout6.xml"/><Relationship Id="rId11" Type="http://schemas.openxmlformats.org/officeDocument/2006/relationships/image" Target="NULL"/><Relationship Id="rId15" Type="http://schemas.openxmlformats.org/officeDocument/2006/relationships/image" Target="NULL"/><Relationship Id="rId10" Type="http://schemas.openxmlformats.org/officeDocument/2006/relationships/customXml" Target="../ink/ink7.xml"/><Relationship Id="rId19" Type="http://schemas.openxmlformats.org/officeDocument/2006/relationships/image" Target="../media/image6.png"/><Relationship Id="rId9" Type="http://schemas.openxmlformats.org/officeDocument/2006/relationships/image" Target="NULL"/><Relationship Id="rId14" Type="http://schemas.openxmlformats.org/officeDocument/2006/relationships/customXml" Target="../ink/ink9.xml"/></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oleObject" Target="../embeddings/oleObject1.bin"/><Relationship Id="rId7"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8.wmf"/><Relationship Id="rId4" Type="http://schemas.openxmlformats.org/officeDocument/2006/relationships/image" Target="../media/image17.wmf"/><Relationship Id="rId9"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4.png"/><Relationship Id="rId7" Type="http://schemas.openxmlformats.org/officeDocument/2006/relationships/image" Target="../media/image7.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6.png"/><Relationship Id="rId7" Type="http://schemas.openxmlformats.org/officeDocument/2006/relationships/image" Target="../media/image17.wmf"/><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oleObject" Target="../embeddings/oleObject1.bin"/><Relationship Id="rId11" Type="http://schemas.openxmlformats.org/officeDocument/2006/relationships/image" Target="../media/image31.png"/><Relationship Id="rId5" Type="http://schemas.openxmlformats.org/officeDocument/2006/relationships/image" Target="../media/image27.png"/><Relationship Id="rId10" Type="http://schemas.openxmlformats.org/officeDocument/2006/relationships/image" Target="../media/image30.png"/><Relationship Id="rId4" Type="http://schemas.openxmlformats.org/officeDocument/2006/relationships/image" Target="../media/image7.png"/><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customXml" Target="../ink/ink10.xml"/><Relationship Id="rId3" Type="http://schemas.openxmlformats.org/officeDocument/2006/relationships/image" Target="../media/image32.png"/><Relationship Id="rId7" Type="http://schemas.openxmlformats.org/officeDocument/2006/relationships/image" Target="../media/image17.wmf"/><Relationship Id="rId12" Type="http://schemas.openxmlformats.org/officeDocument/2006/relationships/image" Target="../media/image37.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oleObject" Target="../embeddings/oleObject1.bin"/><Relationship Id="rId11" Type="http://schemas.openxmlformats.org/officeDocument/2006/relationships/image" Target="../media/image36.png"/><Relationship Id="rId5" Type="http://schemas.openxmlformats.org/officeDocument/2006/relationships/image" Target="../media/image7.png"/><Relationship Id="rId10" Type="http://schemas.openxmlformats.org/officeDocument/2006/relationships/image" Target="../media/image35.png"/><Relationship Id="rId4" Type="http://schemas.openxmlformats.org/officeDocument/2006/relationships/image" Target="../media/image6.png"/><Relationship Id="rId9" Type="http://schemas.openxmlformats.org/officeDocument/2006/relationships/image" Target="../media/image34.png"/><Relationship Id="rId14"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image" Target="../media/image32.png"/><Relationship Id="rId7" Type="http://schemas.openxmlformats.org/officeDocument/2006/relationships/image" Target="../media/image39.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7.png"/><Relationship Id="rId10" Type="http://schemas.openxmlformats.org/officeDocument/2006/relationships/image" Target="../media/image41.png"/><Relationship Id="rId4" Type="http://schemas.openxmlformats.org/officeDocument/2006/relationships/image" Target="../media/image6.png"/><Relationship Id="rId9" Type="http://schemas.openxmlformats.org/officeDocument/2006/relationships/image" Target="../media/image20.wmf"/></Relationships>
</file>

<file path=ppt/slides/_rels/slide13.xml.rels><?xml version="1.0" encoding="UTF-8" standalone="yes"?>
<Relationships xmlns="http://schemas.openxmlformats.org/package/2006/relationships"><Relationship Id="rId3" Type="http://schemas.openxmlformats.org/officeDocument/2006/relationships/image" Target="NULL"/><Relationship Id="rId21" Type="http://schemas.openxmlformats.org/officeDocument/2006/relationships/image" Target="NULL"/><Relationship Id="rId7" Type="http://schemas.openxmlformats.org/officeDocument/2006/relationships/customXml" Target="../ink/ink11.xml"/><Relationship Id="rId2" Type="http://schemas.openxmlformats.org/officeDocument/2006/relationships/image" Target="NULL"/><Relationship Id="rId1" Type="http://schemas.openxmlformats.org/officeDocument/2006/relationships/slideLayout" Target="../slideLayouts/slideLayout7.xml"/><Relationship Id="rId6" Type="http://schemas.openxmlformats.org/officeDocument/2006/relationships/image" Target="../media/image330.png"/><Relationship Id="rId5" Type="http://schemas.openxmlformats.org/officeDocument/2006/relationships/image" Target="NULL"/><Relationship Id="rId23" Type="http://schemas.openxmlformats.org/officeDocument/2006/relationships/image" Target="../media/image7.png"/><Relationship Id="rId4" Type="http://schemas.openxmlformats.org/officeDocument/2006/relationships/image" Target="NULL"/><Relationship Id="rId22" Type="http://schemas.openxmlformats.org/officeDocument/2006/relationships/image" Target="../media/image6.png"/></Relationships>
</file>

<file path=ppt/slides/_rels/slide14.xml.rels><?xml version="1.0" encoding="UTF-8" standalone="yes"?>
<Relationships xmlns="http://schemas.openxmlformats.org/package/2006/relationships"><Relationship Id="rId13" Type="http://schemas.openxmlformats.org/officeDocument/2006/relationships/image" Target="NULL"/><Relationship Id="rId18" Type="http://schemas.openxmlformats.org/officeDocument/2006/relationships/image" Target="NULL"/><Relationship Id="rId21" Type="http://schemas.openxmlformats.org/officeDocument/2006/relationships/image" Target="../media/image7.png"/><Relationship Id="rId12" Type="http://schemas.openxmlformats.org/officeDocument/2006/relationships/customXml" Target="../ink/ink14.xml"/><Relationship Id="rId17" Type="http://schemas.openxmlformats.org/officeDocument/2006/relationships/image" Target="../media/image15.png"/><Relationship Id="rId2" Type="http://schemas.openxmlformats.org/officeDocument/2006/relationships/customXml" Target="../ink/ink12.xml"/><Relationship Id="rId16" Type="http://schemas.openxmlformats.org/officeDocument/2006/relationships/image" Target="../media/image14.png"/><Relationship Id="rId20" Type="http://schemas.openxmlformats.org/officeDocument/2006/relationships/image" Target="../media/image6.png"/><Relationship Id="rId1" Type="http://schemas.openxmlformats.org/officeDocument/2006/relationships/slideLayout" Target="../slideLayouts/slideLayout6.xml"/><Relationship Id="rId11" Type="http://schemas.openxmlformats.org/officeDocument/2006/relationships/image" Target="NULL"/><Relationship Id="rId15" Type="http://schemas.openxmlformats.org/officeDocument/2006/relationships/image" Target="NULL"/><Relationship Id="rId10" Type="http://schemas.openxmlformats.org/officeDocument/2006/relationships/customXml" Target="../ink/ink13.xml"/><Relationship Id="rId19" Type="http://schemas.openxmlformats.org/officeDocument/2006/relationships/image" Target="../media/image16.png"/><Relationship Id="rId9" Type="http://schemas.openxmlformats.org/officeDocument/2006/relationships/image" Target="NULL"/><Relationship Id="rId14" Type="http://schemas.openxmlformats.org/officeDocument/2006/relationships/customXml" Target="../ink/ink15.xml"/></Relationships>
</file>

<file path=ppt/slides/_rels/slide15.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7.xml"/><Relationship Id="rId6" Type="http://schemas.openxmlformats.org/officeDocument/2006/relationships/customXml" Target="../ink/ink16.xml"/><Relationship Id="rId5" Type="http://schemas.openxmlformats.org/officeDocument/2006/relationships/image" Target="NULL"/><Relationship Id="rId10" Type="http://schemas.openxmlformats.org/officeDocument/2006/relationships/image" Target="../media/image7.png"/><Relationship Id="rId4" Type="http://schemas.openxmlformats.org/officeDocument/2006/relationships/image" Target="NULL"/><Relationship Id="rId9" Type="http://schemas.openxmlformats.org/officeDocument/2006/relationships/image" Target="../media/image6.png"/></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NULL"/><Relationship Id="rId7" Type="http://schemas.openxmlformats.org/officeDocument/2006/relationships/image" Target="../media/image6.png"/><Relationship Id="rId2" Type="http://schemas.openxmlformats.org/officeDocument/2006/relationships/image" Target="NULL"/><Relationship Id="rId1" Type="http://schemas.openxmlformats.org/officeDocument/2006/relationships/slideLayout" Target="../slideLayouts/slideLayout7.xml"/><Relationship Id="rId6" Type="http://schemas.openxmlformats.org/officeDocument/2006/relationships/image" Target="NULL"/><Relationship Id="rId4" Type="http://schemas.openxmlformats.org/officeDocument/2006/relationships/image" Target="NUL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NULL"/><Relationship Id="rId1" Type="http://schemas.openxmlformats.org/officeDocument/2006/relationships/slideLayout" Target="../slideLayouts/slideLayout7.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7" Type="http://schemas.openxmlformats.org/officeDocument/2006/relationships/image" Target="../media/image7.png"/><Relationship Id="rId2" Type="http://schemas.openxmlformats.org/officeDocument/2006/relationships/image" Target="NUL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NULL"/><Relationship Id="rId4" Type="http://schemas.openxmlformats.org/officeDocument/2006/relationships/image" Target="NULL"/></Relationships>
</file>

<file path=ppt/slides/_rels/slide19.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180.png"/><Relationship Id="rId7" Type="http://schemas.openxmlformats.org/officeDocument/2006/relationships/image" Target="NULL"/><Relationship Id="rId2" Type="http://schemas.openxmlformats.org/officeDocument/2006/relationships/image" Target="../media/image170.png"/><Relationship Id="rId1" Type="http://schemas.openxmlformats.org/officeDocument/2006/relationships/slideLayout" Target="../slideLayouts/slideLayout7.xml"/><Relationship Id="rId6" Type="http://schemas.openxmlformats.org/officeDocument/2006/relationships/image" Target="NULL"/><Relationship Id="rId11" Type="http://schemas.openxmlformats.org/officeDocument/2006/relationships/image" Target="../media/image7.png"/><Relationship Id="rId5" Type="http://schemas.openxmlformats.org/officeDocument/2006/relationships/image" Target="NULL"/><Relationship Id="rId10" Type="http://schemas.openxmlformats.org/officeDocument/2006/relationships/image" Target="../media/image6.png"/><Relationship Id="rId4" Type="http://schemas.openxmlformats.org/officeDocument/2006/relationships/image" Target="NULL"/><Relationship Id="rId9" Type="http://schemas.openxmlformats.org/officeDocument/2006/relationships/image" Target="NULL"/></Relationships>
</file>

<file path=ppt/slides/_rels/slide2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NULL"/></Relationships>
</file>

<file path=ppt/slides/_rels/slide2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4">
            <a:extLst>
              <a:ext uri="{FF2B5EF4-FFF2-40B4-BE49-F238E27FC236}">
                <a16:creationId xmlns:a16="http://schemas.microsoft.com/office/drawing/2014/main" id="{B10937B9-8A5A-FA39-2ADE-0245C31B01A6}"/>
              </a:ext>
            </a:extLst>
          </p:cNvPr>
          <p:cNvSpPr txBox="1">
            <a:spLocks noChangeArrowheads="1"/>
          </p:cNvSpPr>
          <p:nvPr/>
        </p:nvSpPr>
        <p:spPr bwMode="auto">
          <a:xfrm>
            <a:off x="485656" y="5328791"/>
            <a:ext cx="843756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3200" dirty="0">
                <a:solidFill>
                  <a:srgbClr val="FF0000"/>
                </a:solidFill>
                <a:latin typeface="Blackadder ITC" panose="04020505051007020D02" pitchFamily="82" charset="0"/>
              </a:rPr>
              <a:t>Intuition To  Recognize Tiny Region … Mathematical Skills to Quantify the Vigor of Tiny Region …</a:t>
            </a:r>
          </a:p>
        </p:txBody>
      </p:sp>
      <p:sp>
        <p:nvSpPr>
          <p:cNvPr id="1030" name="Rectangle 10">
            <a:extLst>
              <a:ext uri="{FF2B5EF4-FFF2-40B4-BE49-F238E27FC236}">
                <a16:creationId xmlns:a16="http://schemas.microsoft.com/office/drawing/2014/main" id="{B8F13DF7-5807-E3D4-1FC4-986B0DF655B1}"/>
              </a:ext>
            </a:extLst>
          </p:cNvPr>
          <p:cNvSpPr>
            <a:spLocks noGrp="1" noChangeArrowheads="1"/>
          </p:cNvSpPr>
          <p:nvPr>
            <p:ph type="subTitle" idx="1"/>
          </p:nvPr>
        </p:nvSpPr>
        <p:spPr>
          <a:xfrm>
            <a:off x="1392368" y="3442974"/>
            <a:ext cx="6400800" cy="1447800"/>
          </a:xfrm>
        </p:spPr>
        <p:txBody>
          <a:bodyPr/>
          <a:lstStyle/>
          <a:p>
            <a:pPr eaLnBrk="1" hangingPunct="1"/>
            <a:endParaRPr lang="en-US" altLang="en-US" sz="1600" i="1" dirty="0"/>
          </a:p>
          <a:p>
            <a:pPr eaLnBrk="1" hangingPunct="1"/>
            <a:r>
              <a:rPr lang="en-US" altLang="en-US" sz="1600" b="1" dirty="0">
                <a:latin typeface="Script MT Bold" panose="03040602040607080904" pitchFamily="66" charset="0"/>
              </a:rPr>
              <a:t>P M V Subbarao</a:t>
            </a:r>
          </a:p>
          <a:p>
            <a:pPr eaLnBrk="1" hangingPunct="1"/>
            <a:r>
              <a:rPr lang="en-US" altLang="en-US" sz="1600" i="1" dirty="0"/>
              <a:t>Professor</a:t>
            </a:r>
          </a:p>
          <a:p>
            <a:pPr eaLnBrk="1" hangingPunct="1"/>
            <a:r>
              <a:rPr lang="en-US" altLang="en-US" sz="1600" i="1" dirty="0"/>
              <a:t>Mechanical Engineering Department</a:t>
            </a:r>
          </a:p>
          <a:p>
            <a:pPr eaLnBrk="1" hangingPunct="1"/>
            <a:r>
              <a:rPr lang="en-US" altLang="en-US" sz="1600" i="1" dirty="0"/>
              <a:t>I </a:t>
            </a:r>
            <a:r>
              <a:rPr lang="en-US" altLang="en-US" sz="1600" i="1" dirty="0" err="1"/>
              <a:t>I</a:t>
            </a:r>
            <a:r>
              <a:rPr lang="en-US" altLang="en-US" sz="1600" i="1" dirty="0"/>
              <a:t> T Delhi</a:t>
            </a:r>
          </a:p>
        </p:txBody>
      </p:sp>
      <p:sp>
        <p:nvSpPr>
          <p:cNvPr id="1031" name="Rectangle 2">
            <a:extLst>
              <a:ext uri="{FF2B5EF4-FFF2-40B4-BE49-F238E27FC236}">
                <a16:creationId xmlns:a16="http://schemas.microsoft.com/office/drawing/2014/main" id="{3DFDAD27-6AE2-BD1A-E0C1-64666063C812}"/>
              </a:ext>
            </a:extLst>
          </p:cNvPr>
          <p:cNvSpPr>
            <a:spLocks noGrp="1" noChangeArrowheads="1"/>
          </p:cNvSpPr>
          <p:nvPr>
            <p:ph type="ctrTitle"/>
          </p:nvPr>
        </p:nvSpPr>
        <p:spPr>
          <a:xfrm>
            <a:off x="304800" y="228600"/>
            <a:ext cx="8839200" cy="838200"/>
          </a:xfrm>
        </p:spPr>
        <p:txBody>
          <a:bodyPr/>
          <a:lstStyle/>
          <a:p>
            <a:r>
              <a:rPr lang="en-US" altLang="en-US" sz="2800" dirty="0"/>
              <a:t>Analysis  of Boundary Layer Flow Equations</a:t>
            </a:r>
          </a:p>
        </p:txBody>
      </p:sp>
      <p:pic>
        <p:nvPicPr>
          <p:cNvPr id="12" name="Rectangle 19458">
            <a:extLst>
              <a:ext uri="{FF2B5EF4-FFF2-40B4-BE49-F238E27FC236}">
                <a16:creationId xmlns:a16="http://schemas.microsoft.com/office/drawing/2014/main" id="{950ABE6F-B60F-E87F-3F05-387FBC3B2A30}"/>
              </a:ext>
            </a:extLst>
          </p:cNvPr>
          <p:cNvPicPr>
            <a:picLocks noChangeAspect="1" noChangeArrowheads="1"/>
          </p:cNvPicPr>
          <p:nvPr/>
        </p:nvPicPr>
        <p:blipFill>
          <a:blip r:embed="rId3" cstate="print"/>
          <a:srcRect/>
          <a:stretch>
            <a:fillRect/>
          </a:stretch>
        </p:blipFill>
        <p:spPr bwMode="auto">
          <a:xfrm>
            <a:off x="2611568" y="1766574"/>
            <a:ext cx="4071938" cy="1774825"/>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lightRig rig="threePt" dir="t"/>
          </a:scene3d>
          <a:sp3d>
            <a:bevelT w="165100" prst="coolSlant"/>
          </a:sp3d>
        </p:spPr>
      </p:pic>
      <p:grpSp>
        <p:nvGrpSpPr>
          <p:cNvPr id="1033" name="Group 8">
            <a:extLst>
              <a:ext uri="{FF2B5EF4-FFF2-40B4-BE49-F238E27FC236}">
                <a16:creationId xmlns:a16="http://schemas.microsoft.com/office/drawing/2014/main" id="{53A21BF9-9C4B-0F5E-F90C-E4541BEA0692}"/>
              </a:ext>
            </a:extLst>
          </p:cNvPr>
          <p:cNvGrpSpPr>
            <a:grpSpLocks/>
          </p:cNvGrpSpPr>
          <p:nvPr/>
        </p:nvGrpSpPr>
        <p:grpSpPr bwMode="auto">
          <a:xfrm>
            <a:off x="0" y="0"/>
            <a:ext cx="9144000" cy="6858000"/>
            <a:chOff x="0" y="0"/>
            <a:chExt cx="5760" cy="4320"/>
          </a:xfrm>
        </p:grpSpPr>
        <p:grpSp>
          <p:nvGrpSpPr>
            <p:cNvPr id="1036" name="Group 9">
              <a:extLst>
                <a:ext uri="{FF2B5EF4-FFF2-40B4-BE49-F238E27FC236}">
                  <a16:creationId xmlns:a16="http://schemas.microsoft.com/office/drawing/2014/main" id="{BBB3AC94-7D19-7BFB-B1FF-64A8A8533E4E}"/>
                </a:ext>
              </a:extLst>
            </p:cNvPr>
            <p:cNvGrpSpPr>
              <a:grpSpLocks/>
            </p:cNvGrpSpPr>
            <p:nvPr/>
          </p:nvGrpSpPr>
          <p:grpSpPr bwMode="auto">
            <a:xfrm>
              <a:off x="0" y="0"/>
              <a:ext cx="192" cy="4320"/>
              <a:chOff x="0" y="-48"/>
              <a:chExt cx="144" cy="4368"/>
            </a:xfrm>
          </p:grpSpPr>
          <p:sp>
            <p:nvSpPr>
              <p:cNvPr id="1046" name="Rectangle 10">
                <a:extLst>
                  <a:ext uri="{FF2B5EF4-FFF2-40B4-BE49-F238E27FC236}">
                    <a16:creationId xmlns:a16="http://schemas.microsoft.com/office/drawing/2014/main" id="{72AF9FCD-27BC-82AB-2CE3-AFC7D7B6994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7" name="Rectangle 11">
                <a:extLst>
                  <a:ext uri="{FF2B5EF4-FFF2-40B4-BE49-F238E27FC236}">
                    <a16:creationId xmlns:a16="http://schemas.microsoft.com/office/drawing/2014/main" id="{C9E7017A-A887-71BD-0EDF-E48B633625A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7" name="Group 12">
              <a:extLst>
                <a:ext uri="{FF2B5EF4-FFF2-40B4-BE49-F238E27FC236}">
                  <a16:creationId xmlns:a16="http://schemas.microsoft.com/office/drawing/2014/main" id="{3E2CE629-8DCD-F5E6-5A16-1FDB34F2A12C}"/>
                </a:ext>
              </a:extLst>
            </p:cNvPr>
            <p:cNvGrpSpPr>
              <a:grpSpLocks/>
            </p:cNvGrpSpPr>
            <p:nvPr/>
          </p:nvGrpSpPr>
          <p:grpSpPr bwMode="auto">
            <a:xfrm>
              <a:off x="5674" y="24"/>
              <a:ext cx="86" cy="4296"/>
              <a:chOff x="5616" y="-48"/>
              <a:chExt cx="144" cy="4368"/>
            </a:xfrm>
          </p:grpSpPr>
          <p:sp>
            <p:nvSpPr>
              <p:cNvPr id="1044" name="Rectangle 13">
                <a:extLst>
                  <a:ext uri="{FF2B5EF4-FFF2-40B4-BE49-F238E27FC236}">
                    <a16:creationId xmlns:a16="http://schemas.microsoft.com/office/drawing/2014/main" id="{75ADA477-E11F-8FD2-1422-0A43D0A877D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5" name="Rectangle 14">
                <a:extLst>
                  <a:ext uri="{FF2B5EF4-FFF2-40B4-BE49-F238E27FC236}">
                    <a16:creationId xmlns:a16="http://schemas.microsoft.com/office/drawing/2014/main" id="{853F7DF0-A33E-490F-2E61-8D9C01CC8E7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8" name="Group 15">
              <a:extLst>
                <a:ext uri="{FF2B5EF4-FFF2-40B4-BE49-F238E27FC236}">
                  <a16:creationId xmlns:a16="http://schemas.microsoft.com/office/drawing/2014/main" id="{FA7627AC-1F66-D0F6-4FDF-5D40E2C178C6}"/>
                </a:ext>
              </a:extLst>
            </p:cNvPr>
            <p:cNvGrpSpPr>
              <a:grpSpLocks/>
            </p:cNvGrpSpPr>
            <p:nvPr/>
          </p:nvGrpSpPr>
          <p:grpSpPr bwMode="auto">
            <a:xfrm>
              <a:off x="144" y="0"/>
              <a:ext cx="5616" cy="144"/>
              <a:chOff x="96" y="-48"/>
              <a:chExt cx="5520" cy="144"/>
            </a:xfrm>
          </p:grpSpPr>
          <p:sp>
            <p:nvSpPr>
              <p:cNvPr id="1042" name="Rectangle 16">
                <a:extLst>
                  <a:ext uri="{FF2B5EF4-FFF2-40B4-BE49-F238E27FC236}">
                    <a16:creationId xmlns:a16="http://schemas.microsoft.com/office/drawing/2014/main" id="{E77E0059-FBB2-33FE-94E7-B27556B0DF8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3" name="Rectangle 17">
                <a:extLst>
                  <a:ext uri="{FF2B5EF4-FFF2-40B4-BE49-F238E27FC236}">
                    <a16:creationId xmlns:a16="http://schemas.microsoft.com/office/drawing/2014/main" id="{73BFC98C-3F4A-E5F8-898B-DA2A5C156B0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9" name="Group 18">
              <a:extLst>
                <a:ext uri="{FF2B5EF4-FFF2-40B4-BE49-F238E27FC236}">
                  <a16:creationId xmlns:a16="http://schemas.microsoft.com/office/drawing/2014/main" id="{3A0CBD7F-EB6F-2E5E-6719-4F0D4A6D074E}"/>
                </a:ext>
              </a:extLst>
            </p:cNvPr>
            <p:cNvGrpSpPr>
              <a:grpSpLocks/>
            </p:cNvGrpSpPr>
            <p:nvPr/>
          </p:nvGrpSpPr>
          <p:grpSpPr bwMode="auto">
            <a:xfrm>
              <a:off x="144" y="4234"/>
              <a:ext cx="5616" cy="86"/>
              <a:chOff x="96" y="4176"/>
              <a:chExt cx="5520" cy="144"/>
            </a:xfrm>
          </p:grpSpPr>
          <p:sp>
            <p:nvSpPr>
              <p:cNvPr id="1040" name="Rectangle 19">
                <a:extLst>
                  <a:ext uri="{FF2B5EF4-FFF2-40B4-BE49-F238E27FC236}">
                    <a16:creationId xmlns:a16="http://schemas.microsoft.com/office/drawing/2014/main" id="{4B7BFF31-682C-60CC-6712-AB2E63009A9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1" name="Rectangle 20">
                <a:extLst>
                  <a:ext uri="{FF2B5EF4-FFF2-40B4-BE49-F238E27FC236}">
                    <a16:creationId xmlns:a16="http://schemas.microsoft.com/office/drawing/2014/main" id="{451D723D-6A6D-18E8-4933-C28FF1399FF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mc:AlternateContent xmlns:mc="http://schemas.openxmlformats.org/markup-compatibility/2006" xmlns:p14="http://schemas.microsoft.com/office/powerpoint/2010/main">
        <mc:Choice Requires="p14">
          <p:contentPart p14:bwMode="auto" r:id="rId4">
            <p14:nvContentPartPr>
              <p14:cNvPr id="1027" name="Ink 20">
                <a:extLst>
                  <a:ext uri="{FF2B5EF4-FFF2-40B4-BE49-F238E27FC236}">
                    <a16:creationId xmlns:a16="http://schemas.microsoft.com/office/drawing/2014/main" id="{7E8249D8-2A65-DABE-74DF-368941B5ED5F}"/>
                  </a:ext>
                </a:extLst>
              </p14:cNvPr>
              <p14:cNvContentPartPr>
                <a14:cpLocks xmlns:a14="http://schemas.microsoft.com/office/drawing/2010/main" noRot="1" noChangeAspect="1" noEditPoints="1" noChangeArrowheads="1" noChangeShapeType="1"/>
              </p14:cNvContentPartPr>
              <p14:nvPr/>
            </p14:nvContentPartPr>
            <p14:xfrm>
              <a:off x="336550" y="4937125"/>
              <a:ext cx="1588" cy="1588"/>
            </p14:xfrm>
          </p:contentPart>
        </mc:Choice>
        <mc:Fallback xmlns="">
          <p:pic>
            <p:nvPicPr>
              <p:cNvPr id="1027" name="Ink 20">
                <a:extLst>
                  <a:ext uri="{FF2B5EF4-FFF2-40B4-BE49-F238E27FC236}">
                    <a16:creationId xmlns:a16="http://schemas.microsoft.com/office/drawing/2014/main" id="{7E8249D8-2A65-DABE-74DF-368941B5ED5F}"/>
                  </a:ext>
                </a:extLst>
              </p:cNvPr>
              <p:cNvPicPr>
                <a:picLocks noRot="1" noChangeAspect="1" noEditPoints="1" noChangeArrowheads="1" noChangeShapeType="1"/>
              </p:cNvPicPr>
              <p:nvPr/>
            </p:nvPicPr>
            <p:blipFill>
              <a:blip r:embed="rId6"/>
              <a:stretch>
                <a:fillRect/>
              </a:stretch>
            </p:blipFill>
            <p:spPr>
              <a:xfrm>
                <a:off x="295262" y="4895837"/>
                <a:ext cx="84164"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28" name="Ink 21">
                <a:extLst>
                  <a:ext uri="{FF2B5EF4-FFF2-40B4-BE49-F238E27FC236}">
                    <a16:creationId xmlns:a16="http://schemas.microsoft.com/office/drawing/2014/main" id="{B56BCD13-7C91-9F90-9F82-4DBABEA9311D}"/>
                  </a:ext>
                </a:extLst>
              </p14:cNvPr>
              <p14:cNvContentPartPr>
                <a14:cpLocks xmlns:a14="http://schemas.microsoft.com/office/drawing/2010/main" noRot="1" noChangeAspect="1" noEditPoints="1" noChangeArrowheads="1" noChangeShapeType="1"/>
              </p14:cNvContentPartPr>
              <p14:nvPr/>
            </p14:nvContentPartPr>
            <p14:xfrm>
              <a:off x="7653338" y="5670550"/>
              <a:ext cx="1587" cy="1588"/>
            </p14:xfrm>
          </p:contentPart>
        </mc:Choice>
        <mc:Fallback xmlns="">
          <p:pic>
            <p:nvPicPr>
              <p:cNvPr id="1028" name="Ink 21">
                <a:extLst>
                  <a:ext uri="{FF2B5EF4-FFF2-40B4-BE49-F238E27FC236}">
                    <a16:creationId xmlns:a16="http://schemas.microsoft.com/office/drawing/2014/main" id="{B56BCD13-7C91-9F90-9F82-4DBABEA9311D}"/>
                  </a:ext>
                </a:extLst>
              </p:cNvPr>
              <p:cNvPicPr>
                <a:picLocks noRot="1" noChangeAspect="1" noEditPoints="1" noChangeArrowheads="1" noChangeShapeType="1"/>
              </p:cNvPicPr>
              <p:nvPr/>
            </p:nvPicPr>
            <p:blipFill>
              <a:blip r:embed="rId6"/>
              <a:stretch>
                <a:fillRect/>
              </a:stretch>
            </p:blipFill>
            <p:spPr>
              <a:xfrm>
                <a:off x="7612076" y="5629262"/>
                <a:ext cx="84111" cy="84164"/>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box(out)">
                                      <p:cBhvr>
                                        <p:cTn id="7" dur="500"/>
                                        <p:tgtEl>
                                          <p:spTgt spid="2253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41B19-F593-073B-EB81-F28DF8BC5844}"/>
              </a:ext>
            </a:extLst>
          </p:cNvPr>
          <p:cNvSpPr>
            <a:spLocks noGrp="1"/>
          </p:cNvSpPr>
          <p:nvPr>
            <p:ph type="title"/>
          </p:nvPr>
        </p:nvSpPr>
        <p:spPr>
          <a:xfrm>
            <a:off x="1854289" y="262133"/>
            <a:ext cx="6117538" cy="762000"/>
          </a:xfrm>
        </p:spPr>
        <p:txBody>
          <a:bodyPr/>
          <a:lstStyle/>
          <a:p>
            <a:r>
              <a:rPr lang="en-US" sz="2800" dirty="0"/>
              <a:t>Thin Layer has A Strong Impact on A Large Flow System</a:t>
            </a:r>
          </a:p>
        </p:txBody>
      </p:sp>
      <p:pic>
        <p:nvPicPr>
          <p:cNvPr id="5" name="Content Placeholder 4">
            <a:extLst>
              <a:ext uri="{FF2B5EF4-FFF2-40B4-BE49-F238E27FC236}">
                <a16:creationId xmlns:a16="http://schemas.microsoft.com/office/drawing/2014/main" id="{F1EB7A2B-BF9F-1040-6A69-CDA86609937B}"/>
              </a:ext>
            </a:extLst>
          </p:cNvPr>
          <p:cNvPicPr>
            <a:picLocks noGrp="1" noChangeAspect="1"/>
          </p:cNvPicPr>
          <p:nvPr>
            <p:ph idx="1"/>
          </p:nvPr>
        </p:nvPicPr>
        <p:blipFill>
          <a:blip r:embed="rId2"/>
          <a:stretch>
            <a:fillRect/>
          </a:stretch>
        </p:blipFill>
        <p:spPr>
          <a:xfrm>
            <a:off x="152400" y="1559729"/>
            <a:ext cx="8827985" cy="2250271"/>
          </a:xfrm>
          <a:prstGeom prst="ellipse">
            <a:avLst/>
          </a:prstGeom>
          <a:ln>
            <a:noFill/>
          </a:ln>
          <a:effectLst>
            <a:softEdge rad="112500"/>
          </a:effectLst>
        </p:spPr>
      </p:pic>
      <p:pic>
        <p:nvPicPr>
          <p:cNvPr id="1026" name="Picture 2" descr="267 Ant Pigeon Images, Stock Photos, 3D objects, &amp; Vectors | Shutterstock">
            <a:extLst>
              <a:ext uri="{FF2B5EF4-FFF2-40B4-BE49-F238E27FC236}">
                <a16:creationId xmlns:a16="http://schemas.microsoft.com/office/drawing/2014/main" id="{C815EE0F-6C4B-5308-3E09-9151F4FF35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4724400"/>
            <a:ext cx="2649188" cy="188975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The Ant &amp; The Dove Story For Children With Moral">
            <a:extLst>
              <a:ext uri="{FF2B5EF4-FFF2-40B4-BE49-F238E27FC236}">
                <a16:creationId xmlns:a16="http://schemas.microsoft.com/office/drawing/2014/main" id="{51D25C27-EE59-7B3F-5D52-B5A1317A8C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436" y="4909185"/>
            <a:ext cx="2627564" cy="17964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2" name="Picture 8" descr="The Ant &amp; The Dove Story For Children With Moral">
            <a:extLst>
              <a:ext uri="{FF2B5EF4-FFF2-40B4-BE49-F238E27FC236}">
                <a16:creationId xmlns:a16="http://schemas.microsoft.com/office/drawing/2014/main" id="{C2D387F2-386E-2A3D-EAED-B4F43B6BBD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4875213"/>
            <a:ext cx="2788710" cy="190658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67F77000-E25F-4D70-FAE6-EDA044340940}"/>
              </a:ext>
            </a:extLst>
          </p:cNvPr>
          <p:cNvGrpSpPr/>
          <p:nvPr/>
        </p:nvGrpSpPr>
        <p:grpSpPr>
          <a:xfrm>
            <a:off x="0" y="0"/>
            <a:ext cx="9144000" cy="6858000"/>
            <a:chOff x="0" y="0"/>
            <a:chExt cx="9144000" cy="6858000"/>
          </a:xfrm>
        </p:grpSpPr>
        <p:pic>
          <p:nvPicPr>
            <p:cNvPr id="4" name="Picture 3" descr="Logo usage Guidelines">
              <a:extLst>
                <a:ext uri="{FF2B5EF4-FFF2-40B4-BE49-F238E27FC236}">
                  <a16:creationId xmlns:a16="http://schemas.microsoft.com/office/drawing/2014/main" id="{9170D381-D563-6786-2F37-D863EF1EEDC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38">
              <a:extLst>
                <a:ext uri="{FF2B5EF4-FFF2-40B4-BE49-F238E27FC236}">
                  <a16:creationId xmlns:a16="http://schemas.microsoft.com/office/drawing/2014/main" id="{6156E6AF-9F9F-00D7-8BC6-77EDDF679B01}"/>
                </a:ext>
              </a:extLst>
            </p:cNvPr>
            <p:cNvGrpSpPr>
              <a:grpSpLocks/>
            </p:cNvGrpSpPr>
            <p:nvPr/>
          </p:nvGrpSpPr>
          <p:grpSpPr bwMode="auto">
            <a:xfrm>
              <a:off x="0" y="0"/>
              <a:ext cx="9144000" cy="6858000"/>
              <a:chOff x="0" y="0"/>
              <a:chExt cx="9144000" cy="6858000"/>
            </a:xfrm>
          </p:grpSpPr>
          <p:grpSp>
            <p:nvGrpSpPr>
              <p:cNvPr id="24" name="Group 19">
                <a:extLst>
                  <a:ext uri="{FF2B5EF4-FFF2-40B4-BE49-F238E27FC236}">
                    <a16:creationId xmlns:a16="http://schemas.microsoft.com/office/drawing/2014/main" id="{082B81EA-A25D-D635-3FCC-D267F9C81EF9}"/>
                  </a:ext>
                </a:extLst>
              </p:cNvPr>
              <p:cNvGrpSpPr>
                <a:grpSpLocks/>
              </p:cNvGrpSpPr>
              <p:nvPr/>
            </p:nvGrpSpPr>
            <p:grpSpPr bwMode="auto">
              <a:xfrm>
                <a:off x="0" y="0"/>
                <a:ext cx="9144000" cy="6858000"/>
                <a:chOff x="0" y="0"/>
                <a:chExt cx="9144000" cy="6858000"/>
              </a:xfrm>
            </p:grpSpPr>
            <p:grpSp>
              <p:nvGrpSpPr>
                <p:cNvPr id="26" name="Group 25">
                  <a:extLst>
                    <a:ext uri="{FF2B5EF4-FFF2-40B4-BE49-F238E27FC236}">
                      <a16:creationId xmlns:a16="http://schemas.microsoft.com/office/drawing/2014/main" id="{0BBEE5AE-79A6-E960-B9B5-5F23433D668D}"/>
                    </a:ext>
                  </a:extLst>
                </p:cNvPr>
                <p:cNvGrpSpPr>
                  <a:grpSpLocks/>
                </p:cNvGrpSpPr>
                <p:nvPr/>
              </p:nvGrpSpPr>
              <p:grpSpPr bwMode="auto">
                <a:xfrm>
                  <a:off x="0" y="0"/>
                  <a:ext cx="9144000" cy="6858000"/>
                  <a:chOff x="0" y="0"/>
                  <a:chExt cx="5760" cy="4320"/>
                </a:xfrm>
              </p:grpSpPr>
              <p:grpSp>
                <p:nvGrpSpPr>
                  <p:cNvPr id="28" name="Group 27">
                    <a:extLst>
                      <a:ext uri="{FF2B5EF4-FFF2-40B4-BE49-F238E27FC236}">
                        <a16:creationId xmlns:a16="http://schemas.microsoft.com/office/drawing/2014/main" id="{0C0649C6-6BE6-6519-E655-BD1666E01638}"/>
                      </a:ext>
                    </a:extLst>
                  </p:cNvPr>
                  <p:cNvGrpSpPr>
                    <a:grpSpLocks/>
                  </p:cNvGrpSpPr>
                  <p:nvPr/>
                </p:nvGrpSpPr>
                <p:grpSpPr bwMode="auto">
                  <a:xfrm>
                    <a:off x="0" y="0"/>
                    <a:ext cx="192" cy="4320"/>
                    <a:chOff x="0" y="-48"/>
                    <a:chExt cx="144" cy="4368"/>
                  </a:xfrm>
                </p:grpSpPr>
                <p:sp>
                  <p:nvSpPr>
                    <p:cNvPr id="38" name="Rectangle 10">
                      <a:extLst>
                        <a:ext uri="{FF2B5EF4-FFF2-40B4-BE49-F238E27FC236}">
                          <a16:creationId xmlns:a16="http://schemas.microsoft.com/office/drawing/2014/main" id="{E7962474-9B96-D87D-33FE-40B634B8A71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 name="Rectangle 11">
                      <a:extLst>
                        <a:ext uri="{FF2B5EF4-FFF2-40B4-BE49-F238E27FC236}">
                          <a16:creationId xmlns:a16="http://schemas.microsoft.com/office/drawing/2014/main" id="{30A15DCB-0F0F-9997-5140-FA47BBC2F70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42B18A26-F237-0A1D-5C26-B8C25EF78FDE}"/>
                      </a:ext>
                    </a:extLst>
                  </p:cNvPr>
                  <p:cNvGrpSpPr>
                    <a:grpSpLocks/>
                  </p:cNvGrpSpPr>
                  <p:nvPr/>
                </p:nvGrpSpPr>
                <p:grpSpPr bwMode="auto">
                  <a:xfrm>
                    <a:off x="5674" y="24"/>
                    <a:ext cx="86" cy="4296"/>
                    <a:chOff x="5616" y="-48"/>
                    <a:chExt cx="144" cy="4368"/>
                  </a:xfrm>
                </p:grpSpPr>
                <p:sp>
                  <p:nvSpPr>
                    <p:cNvPr id="36" name="Rectangle 13">
                      <a:extLst>
                        <a:ext uri="{FF2B5EF4-FFF2-40B4-BE49-F238E27FC236}">
                          <a16:creationId xmlns:a16="http://schemas.microsoft.com/office/drawing/2014/main" id="{EAD28712-1BF7-5471-32CB-62836C934E4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 name="Rectangle 14">
                      <a:extLst>
                        <a:ext uri="{FF2B5EF4-FFF2-40B4-BE49-F238E27FC236}">
                          <a16:creationId xmlns:a16="http://schemas.microsoft.com/office/drawing/2014/main" id="{459D07CB-90C4-A986-54EA-798C5EDAD23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E68D1CC3-13BC-34AB-5630-A3F3388A09CA}"/>
                      </a:ext>
                    </a:extLst>
                  </p:cNvPr>
                  <p:cNvGrpSpPr>
                    <a:grpSpLocks/>
                  </p:cNvGrpSpPr>
                  <p:nvPr/>
                </p:nvGrpSpPr>
                <p:grpSpPr bwMode="auto">
                  <a:xfrm>
                    <a:off x="144" y="0"/>
                    <a:ext cx="5616" cy="144"/>
                    <a:chOff x="96" y="-48"/>
                    <a:chExt cx="5520" cy="144"/>
                  </a:xfrm>
                </p:grpSpPr>
                <p:sp>
                  <p:nvSpPr>
                    <p:cNvPr id="34" name="Rectangle 33">
                      <a:extLst>
                        <a:ext uri="{FF2B5EF4-FFF2-40B4-BE49-F238E27FC236}">
                          <a16:creationId xmlns:a16="http://schemas.microsoft.com/office/drawing/2014/main" id="{EBD29C9C-BB5D-DCAF-ED36-1E2D28E5E7E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5" name="Rectangle 34">
                      <a:extLst>
                        <a:ext uri="{FF2B5EF4-FFF2-40B4-BE49-F238E27FC236}">
                          <a16:creationId xmlns:a16="http://schemas.microsoft.com/office/drawing/2014/main" id="{04DE0533-A1D2-3753-CC73-A4294ED5663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A03A83C9-D440-F256-F049-6F67BB6F2671}"/>
                      </a:ext>
                    </a:extLst>
                  </p:cNvPr>
                  <p:cNvGrpSpPr>
                    <a:grpSpLocks/>
                  </p:cNvGrpSpPr>
                  <p:nvPr/>
                </p:nvGrpSpPr>
                <p:grpSpPr bwMode="auto">
                  <a:xfrm>
                    <a:off x="144" y="4234"/>
                    <a:ext cx="5616" cy="86"/>
                    <a:chOff x="96" y="4176"/>
                    <a:chExt cx="5520" cy="144"/>
                  </a:xfrm>
                </p:grpSpPr>
                <p:sp>
                  <p:nvSpPr>
                    <p:cNvPr id="32" name="Rectangle 31">
                      <a:extLst>
                        <a:ext uri="{FF2B5EF4-FFF2-40B4-BE49-F238E27FC236}">
                          <a16:creationId xmlns:a16="http://schemas.microsoft.com/office/drawing/2014/main" id="{DD246305-CE39-923F-087E-8BFBFD2118A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 name="Rectangle 32">
                      <a:extLst>
                        <a:ext uri="{FF2B5EF4-FFF2-40B4-BE49-F238E27FC236}">
                          <a16:creationId xmlns:a16="http://schemas.microsoft.com/office/drawing/2014/main" id="{DA992C08-A6A6-139C-9216-3E1372CE5D6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7" name="Rectangle 21">
                  <a:extLst>
                    <a:ext uri="{FF2B5EF4-FFF2-40B4-BE49-F238E27FC236}">
                      <a16:creationId xmlns:a16="http://schemas.microsoft.com/office/drawing/2014/main" id="{27F99BCE-1FE3-516B-3997-2103FD515B1A}"/>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5" name="Picture 42" descr="A picture containing shape&#10;&#10;Description automatically generated">
                <a:extLst>
                  <a:ext uri="{FF2B5EF4-FFF2-40B4-BE49-F238E27FC236}">
                    <a16:creationId xmlns:a16="http://schemas.microsoft.com/office/drawing/2014/main" id="{B70950CA-700D-C09E-4073-2FB5E9D2A2B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98782F02-DAEC-C8F0-7FC1-B0E694798E97}"/>
                  </a:ext>
                </a:extLst>
              </p14:cNvPr>
              <p14:cNvContentPartPr/>
              <p14:nvPr/>
            </p14:nvContentPartPr>
            <p14:xfrm>
              <a:off x="1692720" y="1959120"/>
              <a:ext cx="3943800" cy="818280"/>
            </p14:xfrm>
          </p:contentPart>
        </mc:Choice>
        <mc:Fallback xmlns="">
          <p:pic>
            <p:nvPicPr>
              <p:cNvPr id="6" name="Ink 5">
                <a:extLst>
                  <a:ext uri="{FF2B5EF4-FFF2-40B4-BE49-F238E27FC236}">
                    <a16:creationId xmlns:a16="http://schemas.microsoft.com/office/drawing/2014/main" id="{98782F02-DAEC-C8F0-7FC1-B0E694798E97}"/>
                  </a:ext>
                </a:extLst>
              </p:cNvPr>
              <p:cNvPicPr/>
              <p:nvPr/>
            </p:nvPicPr>
            <p:blipFill>
              <a:blip r:embed="rId9"/>
              <a:stretch>
                <a:fillRect/>
              </a:stretch>
            </p:blipFill>
            <p:spPr>
              <a:xfrm>
                <a:off x="1683360" y="1949760"/>
                <a:ext cx="3962520" cy="837000"/>
              </a:xfrm>
              <a:prstGeom prst="rect">
                <a:avLst/>
              </a:prstGeom>
            </p:spPr>
          </p:pic>
        </mc:Fallback>
      </mc:AlternateContent>
    </p:spTree>
    <p:extLst>
      <p:ext uri="{BB962C8B-B14F-4D97-AF65-F5344CB8AC3E}">
        <p14:creationId xmlns:p14="http://schemas.microsoft.com/office/powerpoint/2010/main" val="2085026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anim calcmode="lin" valueType="num">
                                      <p:cBhvr>
                                        <p:cTn id="13" dur="750" fill="hold"/>
                                        <p:tgtEl>
                                          <p:spTgt spid="1028"/>
                                        </p:tgtEl>
                                        <p:attrNameLst>
                                          <p:attrName>ppt_w</p:attrName>
                                        </p:attrNameLst>
                                      </p:cBhvr>
                                      <p:tavLst>
                                        <p:tav tm="0">
                                          <p:val>
                                            <p:fltVal val="0"/>
                                          </p:val>
                                        </p:tav>
                                        <p:tav tm="100000">
                                          <p:val>
                                            <p:strVal val="#ppt_w"/>
                                          </p:val>
                                        </p:tav>
                                      </p:tavLst>
                                    </p:anim>
                                    <p:anim calcmode="lin" valueType="num">
                                      <p:cBhvr>
                                        <p:cTn id="14" dur="750" fill="hold"/>
                                        <p:tgtEl>
                                          <p:spTgt spid="1028"/>
                                        </p:tgtEl>
                                        <p:attrNameLst>
                                          <p:attrName>ppt_h</p:attrName>
                                        </p:attrNameLst>
                                      </p:cBhvr>
                                      <p:tavLst>
                                        <p:tav tm="0">
                                          <p:val>
                                            <p:fltVal val="0"/>
                                          </p:val>
                                        </p:tav>
                                        <p:tav tm="100000">
                                          <p:val>
                                            <p:strVal val="#ppt_h"/>
                                          </p:val>
                                        </p:tav>
                                      </p:tavLst>
                                    </p:anim>
                                    <p:anim calcmode="lin" valueType="num">
                                      <p:cBhvr>
                                        <p:cTn id="15" dur="750" fill="hold"/>
                                        <p:tgtEl>
                                          <p:spTgt spid="1028"/>
                                        </p:tgtEl>
                                        <p:attrNameLst>
                                          <p:attrName>style.rotation</p:attrName>
                                        </p:attrNameLst>
                                      </p:cBhvr>
                                      <p:tavLst>
                                        <p:tav tm="0">
                                          <p:val>
                                            <p:fltVal val="90"/>
                                          </p:val>
                                        </p:tav>
                                        <p:tav tm="100000">
                                          <p:val>
                                            <p:fltVal val="0"/>
                                          </p:val>
                                        </p:tav>
                                      </p:tavLst>
                                    </p:anim>
                                    <p:animEffect transition="in" filter="fade">
                                      <p:cBhvr>
                                        <p:cTn id="16" dur="750"/>
                                        <p:tgtEl>
                                          <p:spTgt spid="102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032"/>
                                        </p:tgtEl>
                                        <p:attrNameLst>
                                          <p:attrName>style.visibility</p:attrName>
                                        </p:attrNameLst>
                                      </p:cBhvr>
                                      <p:to>
                                        <p:strVal val="visible"/>
                                      </p:to>
                                    </p:set>
                                    <p:anim calcmode="lin" valueType="num">
                                      <p:cBhvr>
                                        <p:cTn id="21" dur="500" fill="hold"/>
                                        <p:tgtEl>
                                          <p:spTgt spid="1032"/>
                                        </p:tgtEl>
                                        <p:attrNameLst>
                                          <p:attrName>ppt_w</p:attrName>
                                        </p:attrNameLst>
                                      </p:cBhvr>
                                      <p:tavLst>
                                        <p:tav tm="0">
                                          <p:val>
                                            <p:fltVal val="0"/>
                                          </p:val>
                                        </p:tav>
                                        <p:tav tm="100000">
                                          <p:val>
                                            <p:strVal val="#ppt_w"/>
                                          </p:val>
                                        </p:tav>
                                      </p:tavLst>
                                    </p:anim>
                                    <p:anim calcmode="lin" valueType="num">
                                      <p:cBhvr>
                                        <p:cTn id="22" dur="500" fill="hold"/>
                                        <p:tgtEl>
                                          <p:spTgt spid="1032"/>
                                        </p:tgtEl>
                                        <p:attrNameLst>
                                          <p:attrName>ppt_h</p:attrName>
                                        </p:attrNameLst>
                                      </p:cBhvr>
                                      <p:tavLst>
                                        <p:tav tm="0">
                                          <p:val>
                                            <p:fltVal val="0"/>
                                          </p:val>
                                        </p:tav>
                                        <p:tav tm="100000">
                                          <p:val>
                                            <p:strVal val="#ppt_h"/>
                                          </p:val>
                                        </p:tav>
                                      </p:tavLst>
                                    </p:anim>
                                    <p:animEffect transition="in" filter="fade">
                                      <p:cBhvr>
                                        <p:cTn id="23" dur="500"/>
                                        <p:tgtEl>
                                          <p:spTgt spid="1032"/>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1026"/>
                                        </p:tgtEl>
                                        <p:attrNameLst>
                                          <p:attrName>style.visibility</p:attrName>
                                        </p:attrNameLst>
                                      </p:cBhvr>
                                      <p:to>
                                        <p:strVal val="visible"/>
                                      </p:to>
                                    </p:set>
                                    <p:animEffect transition="in" filter="barn(inVertical)">
                                      <p:cBhvr>
                                        <p:cTn id="28"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DE34AD6C-9EFF-F474-70C2-51654B71EA67}"/>
              </a:ext>
            </a:extLst>
          </p:cNvPr>
          <p:cNvSpPr>
            <a:spLocks noGrp="1" noChangeArrowheads="1"/>
          </p:cNvSpPr>
          <p:nvPr>
            <p:ph type="title"/>
          </p:nvPr>
        </p:nvSpPr>
        <p:spPr>
          <a:xfrm>
            <a:off x="1633455" y="312003"/>
            <a:ext cx="6324600" cy="845403"/>
          </a:xfrm>
        </p:spPr>
        <p:txBody>
          <a:bodyPr/>
          <a:lstStyle/>
          <a:p>
            <a:r>
              <a:rPr lang="en-US" altLang="en-US" sz="2800" dirty="0"/>
              <a:t>Zero Pressure Gradient (Flat Plate) Boundary Layer</a:t>
            </a:r>
          </a:p>
        </p:txBody>
      </p:sp>
      <p:sp>
        <p:nvSpPr>
          <p:cNvPr id="3" name="Rectangle 2">
            <a:extLst>
              <a:ext uri="{FF2B5EF4-FFF2-40B4-BE49-F238E27FC236}">
                <a16:creationId xmlns:a16="http://schemas.microsoft.com/office/drawing/2014/main" id="{FE44FC3D-9183-99EA-876A-78C17C38DBDA}"/>
              </a:ext>
            </a:extLst>
          </p:cNvPr>
          <p:cNvSpPr>
            <a:spLocks noChangeArrowheads="1"/>
          </p:cNvSpPr>
          <p:nvPr/>
        </p:nvSpPr>
        <p:spPr bwMode="auto">
          <a:xfrm>
            <a:off x="304800" y="3108325"/>
            <a:ext cx="7391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Prandtl’s boundary layer equations for flat plate:</a:t>
            </a:r>
          </a:p>
        </p:txBody>
      </p:sp>
      <mc:AlternateContent xmlns:mc="http://schemas.openxmlformats.org/markup-compatibility/2006" xmlns:a14="http://schemas.microsoft.com/office/drawing/2010/main">
        <mc:Choice Requires="a14">
          <p:sp>
            <p:nvSpPr>
              <p:cNvPr id="4" name="Object 2">
                <a:extLst>
                  <a:ext uri="{FF2B5EF4-FFF2-40B4-BE49-F238E27FC236}">
                    <a16:creationId xmlns:a16="http://schemas.microsoft.com/office/drawing/2014/main" id="{232B4AA5-76D5-3E44-9F1A-17738DA661BD}"/>
                  </a:ext>
                </a:extLst>
              </p:cNvPr>
              <p:cNvSpPr txBox="1"/>
              <p:nvPr/>
            </p:nvSpPr>
            <p:spPr bwMode="auto">
              <a:xfrm>
                <a:off x="3321050" y="3489325"/>
                <a:ext cx="3482975" cy="10795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oMath>
                  </m:oMathPara>
                </a14:m>
                <a:endParaRPr lang="en-US"/>
              </a:p>
            </p:txBody>
          </p:sp>
        </mc:Choice>
        <mc:Fallback xmlns="">
          <p:sp>
            <p:nvSpPr>
              <p:cNvPr id="4" name="Object 2">
                <a:extLst>
                  <a:ext uri="{FF2B5EF4-FFF2-40B4-BE49-F238E27FC236}">
                    <a16:creationId xmlns:a16="http://schemas.microsoft.com/office/drawing/2014/main" id="{232B4AA5-76D5-3E44-9F1A-17738DA661BD}"/>
                  </a:ext>
                </a:extLst>
              </p:cNvPr>
              <p:cNvSpPr txBox="1">
                <a:spLocks noRot="1" noChangeAspect="1" noMove="1" noResize="1" noEditPoints="1" noAdjustHandles="1" noChangeArrowheads="1" noChangeShapeType="1" noTextEdit="1"/>
              </p:cNvSpPr>
              <p:nvPr/>
            </p:nvSpPr>
            <p:spPr bwMode="auto">
              <a:xfrm>
                <a:off x="3321050" y="3489325"/>
                <a:ext cx="3482975" cy="1079500"/>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700" name="Object 4">
                <a:extLst>
                  <a:ext uri="{FF2B5EF4-FFF2-40B4-BE49-F238E27FC236}">
                    <a16:creationId xmlns:a16="http://schemas.microsoft.com/office/drawing/2014/main" id="{D068A400-C1D3-2600-4B5D-9F9A1C6801E9}"/>
                  </a:ext>
                </a:extLst>
              </p:cNvPr>
              <p:cNvSpPr txBox="1"/>
              <p:nvPr/>
            </p:nvSpPr>
            <p:spPr bwMode="auto">
              <a:xfrm>
                <a:off x="1219200" y="3565525"/>
                <a:ext cx="1828800" cy="100647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oMath>
                  </m:oMathPara>
                </a14:m>
                <a:endParaRPr lang="en-US" dirty="0"/>
              </a:p>
            </p:txBody>
          </p:sp>
        </mc:Choice>
        <mc:Fallback xmlns="">
          <p:sp>
            <p:nvSpPr>
              <p:cNvPr id="29700" name="Object 4">
                <a:extLst>
                  <a:ext uri="{FF2B5EF4-FFF2-40B4-BE49-F238E27FC236}">
                    <a16:creationId xmlns:a16="http://schemas.microsoft.com/office/drawing/2014/main" id="{D068A400-C1D3-2600-4B5D-9F9A1C6801E9}"/>
                  </a:ext>
                </a:extLst>
              </p:cNvPr>
              <p:cNvSpPr txBox="1">
                <a:spLocks noRot="1" noChangeAspect="1" noMove="1" noResize="1" noEditPoints="1" noAdjustHandles="1" noChangeArrowheads="1" noChangeShapeType="1" noTextEdit="1"/>
              </p:cNvSpPr>
              <p:nvPr/>
            </p:nvSpPr>
            <p:spPr bwMode="auto">
              <a:xfrm>
                <a:off x="1219200" y="3565525"/>
                <a:ext cx="1828800" cy="1006475"/>
              </a:xfrm>
              <a:prstGeom prst="rect">
                <a:avLst/>
              </a:prstGeom>
              <a:blipFill>
                <a:blip r:embed="rId3"/>
                <a:stretch>
                  <a:fillRect/>
                </a:stretch>
              </a:blipFill>
              <a:ln>
                <a:noFill/>
              </a:ln>
              <a:effectLst/>
            </p:spPr>
            <p:txBody>
              <a:bodyPr/>
              <a:lstStyle/>
              <a:p>
                <a:r>
                  <a:rPr lang="en-US">
                    <a:noFill/>
                  </a:rPr>
                  <a:t> </a:t>
                </a:r>
              </a:p>
            </p:txBody>
          </p:sp>
        </mc:Fallback>
      </mc:AlternateContent>
      <p:pic>
        <p:nvPicPr>
          <p:cNvPr id="26630" name="Picture 5">
            <a:extLst>
              <a:ext uri="{FF2B5EF4-FFF2-40B4-BE49-F238E27FC236}">
                <a16:creationId xmlns:a16="http://schemas.microsoft.com/office/drawing/2014/main" id="{FB2610E5-45A7-C0DF-501D-C7556B1FD4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143000"/>
            <a:ext cx="51689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C73FFDD6-5F64-5BF6-E5C6-89AF41331A4E}"/>
              </a:ext>
            </a:extLst>
          </p:cNvPr>
          <p:cNvSpPr>
            <a:spLocks noChangeArrowheads="1"/>
          </p:cNvSpPr>
          <p:nvPr/>
        </p:nvSpPr>
        <p:spPr bwMode="auto">
          <a:xfrm>
            <a:off x="533400" y="4491037"/>
            <a:ext cx="457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Subject to the conditions:</a:t>
            </a:r>
          </a:p>
        </p:txBody>
      </p:sp>
      <mc:AlternateContent xmlns:mc="http://schemas.openxmlformats.org/markup-compatibility/2006" xmlns:a14="http://schemas.microsoft.com/office/drawing/2010/main">
        <mc:Choice Requires="a14">
          <p:sp>
            <p:nvSpPr>
              <p:cNvPr id="9" name="Object 6">
                <a:extLst>
                  <a:ext uri="{FF2B5EF4-FFF2-40B4-BE49-F238E27FC236}">
                    <a16:creationId xmlns:a16="http://schemas.microsoft.com/office/drawing/2014/main" id="{513E8B1B-F1FD-B32D-53F4-A0E4E5C4E745}"/>
                  </a:ext>
                </a:extLst>
              </p:cNvPr>
              <p:cNvSpPr txBox="1"/>
              <p:nvPr/>
            </p:nvSpPr>
            <p:spPr bwMode="auto">
              <a:xfrm>
                <a:off x="638175" y="5091112"/>
                <a:ext cx="3857625" cy="4714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𝑢</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r>
                        <m:rPr>
                          <m:nor/>
                        </m:rPr>
                        <a:rPr lang="en-US" i="0">
                          <a:solidFill>
                            <a:srgbClr val="000000"/>
                          </a:solidFill>
                          <a:latin typeface="Cambria Math" panose="02040503050406030204" pitchFamily="18" charset="0"/>
                        </a:rPr>
                        <m:t> </m:t>
                      </m:r>
                      <m:r>
                        <m:rPr>
                          <m:nor/>
                        </m:rPr>
                        <a:rPr lang="en-US" i="0">
                          <a:solidFill>
                            <a:srgbClr val="000000"/>
                          </a:solidFill>
                          <a:latin typeface="Cambria Math" panose="02040503050406030204" pitchFamily="18" charset="0"/>
                        </a:rPr>
                        <m:t>at</m:t>
                      </m:r>
                      <m:r>
                        <m:rPr>
                          <m:nor/>
                        </m:rPr>
                        <a:rPr lang="en-US" i="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r>
                        <a:rPr lang="en-US" i="1">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&gt;</m:t>
                      </m:r>
                      <m:r>
                        <a:rPr lang="en-US" i="1">
                          <a:solidFill>
                            <a:srgbClr val="000000"/>
                          </a:solidFill>
                          <a:latin typeface="Cambria Math" panose="02040503050406030204" pitchFamily="18" charset="0"/>
                        </a:rPr>
                        <m:t>0</m:t>
                      </m:r>
                    </m:oMath>
                  </m:oMathPara>
                </a14:m>
                <a:endParaRPr lang="en-US" dirty="0"/>
              </a:p>
            </p:txBody>
          </p:sp>
        </mc:Choice>
        <mc:Fallback xmlns="">
          <p:sp>
            <p:nvSpPr>
              <p:cNvPr id="9" name="Object 6">
                <a:extLst>
                  <a:ext uri="{FF2B5EF4-FFF2-40B4-BE49-F238E27FC236}">
                    <a16:creationId xmlns:a16="http://schemas.microsoft.com/office/drawing/2014/main" id="{513E8B1B-F1FD-B32D-53F4-A0E4E5C4E745}"/>
                  </a:ext>
                </a:extLst>
              </p:cNvPr>
              <p:cNvSpPr txBox="1">
                <a:spLocks noRot="1" noChangeAspect="1" noMove="1" noResize="1" noEditPoints="1" noAdjustHandles="1" noChangeArrowheads="1" noChangeShapeType="1" noTextEdit="1"/>
              </p:cNvSpPr>
              <p:nvPr/>
            </p:nvSpPr>
            <p:spPr bwMode="auto">
              <a:xfrm>
                <a:off x="638175" y="5091112"/>
                <a:ext cx="3857625" cy="471488"/>
              </a:xfrm>
              <a:prstGeom prst="rect">
                <a:avLst/>
              </a:prstGeom>
              <a:blipFill>
                <a:blip r:embed="rId5"/>
                <a:stretch>
                  <a:fillRect b="-8974"/>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775" name="Object 7">
                <a:extLst>
                  <a:ext uri="{FF2B5EF4-FFF2-40B4-BE49-F238E27FC236}">
                    <a16:creationId xmlns:a16="http://schemas.microsoft.com/office/drawing/2014/main" id="{6666795A-A5A8-2840-D92D-1834392E78B7}"/>
                  </a:ext>
                </a:extLst>
              </p:cNvPr>
              <p:cNvSpPr txBox="1"/>
              <p:nvPr/>
            </p:nvSpPr>
            <p:spPr bwMode="auto">
              <a:xfrm>
                <a:off x="4476750" y="5029200"/>
                <a:ext cx="4667250" cy="5334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𝑢</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𝑈</m:t>
                      </m:r>
                      <m:r>
                        <m:rPr>
                          <m:nor/>
                        </m:rPr>
                        <a:rPr lang="en-US" i="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𝑎𝑠</m:t>
                      </m:r>
                      <m:r>
                        <m:rPr>
                          <m:nor/>
                        </m:rPr>
                        <a:rPr lang="en-US" i="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&gt;</m:t>
                      </m:r>
                      <m:r>
                        <a:rPr lang="en-US" i="1">
                          <a:solidFill>
                            <a:srgbClr val="000000"/>
                          </a:solidFill>
                          <a:latin typeface="Cambria Math" panose="02040503050406030204" pitchFamily="18" charset="0"/>
                        </a:rPr>
                        <m:t>0</m:t>
                      </m:r>
                    </m:oMath>
                  </m:oMathPara>
                </a14:m>
                <a:endParaRPr lang="en-US" dirty="0"/>
              </a:p>
            </p:txBody>
          </p:sp>
        </mc:Choice>
        <mc:Fallback xmlns="">
          <p:sp>
            <p:nvSpPr>
              <p:cNvPr id="32775" name="Object 7">
                <a:extLst>
                  <a:ext uri="{FF2B5EF4-FFF2-40B4-BE49-F238E27FC236}">
                    <a16:creationId xmlns:a16="http://schemas.microsoft.com/office/drawing/2014/main" id="{6666795A-A5A8-2840-D92D-1834392E78B7}"/>
                  </a:ext>
                </a:extLst>
              </p:cNvPr>
              <p:cNvSpPr txBox="1">
                <a:spLocks noRot="1" noChangeAspect="1" noMove="1" noResize="1" noEditPoints="1" noAdjustHandles="1" noChangeArrowheads="1" noChangeShapeType="1" noTextEdit="1"/>
              </p:cNvSpPr>
              <p:nvPr/>
            </p:nvSpPr>
            <p:spPr bwMode="auto">
              <a:xfrm>
                <a:off x="4476750" y="5029200"/>
                <a:ext cx="4667250" cy="533400"/>
              </a:xfrm>
              <a:prstGeom prst="rect">
                <a:avLst/>
              </a:prstGeom>
              <a:blipFill>
                <a:blip r:embed="rId6"/>
                <a:stretch>
                  <a:fillRect/>
                </a:stretch>
              </a:blipFill>
              <a:ln>
                <a:noFill/>
              </a:ln>
              <a:effectLst/>
            </p:spPr>
            <p:txBody>
              <a:bodyPr/>
              <a:lstStyle/>
              <a:p>
                <a:r>
                  <a:rPr lang="en-US">
                    <a:noFill/>
                  </a:rPr>
                  <a:t> </a:t>
                </a:r>
              </a:p>
            </p:txBody>
          </p:sp>
        </mc:Fallback>
      </mc:AlternateContent>
      <p:sp>
        <p:nvSpPr>
          <p:cNvPr id="11" name="Rectangle 10">
            <a:extLst>
              <a:ext uri="{FF2B5EF4-FFF2-40B4-BE49-F238E27FC236}">
                <a16:creationId xmlns:a16="http://schemas.microsoft.com/office/drawing/2014/main" id="{126EBEDD-1ED6-58CF-E98A-B03A993BEBDF}"/>
              </a:ext>
            </a:extLst>
          </p:cNvPr>
          <p:cNvSpPr>
            <a:spLocks noChangeArrowheads="1"/>
          </p:cNvSpPr>
          <p:nvPr/>
        </p:nvSpPr>
        <p:spPr bwMode="auto">
          <a:xfrm>
            <a:off x="304800" y="5646003"/>
            <a:ext cx="8610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400" dirty="0">
                <a:solidFill>
                  <a:srgbClr val="FF0000"/>
                </a:solidFill>
              </a:rPr>
              <a:t>How to find a solution for a non-linear partial differential equation? </a:t>
            </a:r>
          </a:p>
        </p:txBody>
      </p:sp>
      <mc:AlternateContent xmlns:mc="http://schemas.openxmlformats.org/markup-compatibility/2006" xmlns:p14="http://schemas.microsoft.com/office/powerpoint/2010/main">
        <mc:Choice Requires="p14">
          <p:contentPart p14:bwMode="auto" r:id="rId7">
            <p14:nvContentPartPr>
              <p14:cNvPr id="22535" name="Ink 12">
                <a:extLst>
                  <a:ext uri="{FF2B5EF4-FFF2-40B4-BE49-F238E27FC236}">
                    <a16:creationId xmlns:a16="http://schemas.microsoft.com/office/drawing/2014/main" id="{A5121686-9713-69DA-4F32-E8C63597668D}"/>
                  </a:ext>
                </a:extLst>
              </p14:cNvPr>
              <p14:cNvContentPartPr>
                <a14:cpLocks xmlns:a14="http://schemas.microsoft.com/office/drawing/2010/main" noRot="1" noChangeAspect="1" noEditPoints="1" noChangeArrowheads="1" noChangeShapeType="1"/>
              </p14:cNvContentPartPr>
              <p14:nvPr/>
            </p14:nvContentPartPr>
            <p14:xfrm>
              <a:off x="2630488" y="2124075"/>
              <a:ext cx="6149975" cy="4111625"/>
            </p14:xfrm>
          </p:contentPart>
        </mc:Choice>
        <mc:Fallback xmlns="">
          <p:pic>
            <p:nvPicPr>
              <p:cNvPr id="22535" name="Ink 12">
                <a:extLst>
                  <a:ext uri="{FF2B5EF4-FFF2-40B4-BE49-F238E27FC236}">
                    <a16:creationId xmlns:a16="http://schemas.microsoft.com/office/drawing/2014/main" id="{A5121686-9713-69DA-4F32-E8C63597668D}"/>
                  </a:ext>
                </a:extLst>
              </p:cNvPr>
              <p:cNvPicPr>
                <a:picLocks noRot="1" noChangeAspect="1" noEditPoints="1" noChangeArrowheads="1" noChangeShapeType="1"/>
              </p:cNvPicPr>
              <p:nvPr/>
            </p:nvPicPr>
            <p:blipFill>
              <a:blip r:embed="rId14"/>
              <a:stretch>
                <a:fillRect/>
              </a:stretch>
            </p:blipFill>
            <p:spPr>
              <a:xfrm>
                <a:off x="2621126" y="2114715"/>
                <a:ext cx="6168699" cy="4130345"/>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2541" name="Ink 18">
                <a:extLst>
                  <a:ext uri="{FF2B5EF4-FFF2-40B4-BE49-F238E27FC236}">
                    <a16:creationId xmlns:a16="http://schemas.microsoft.com/office/drawing/2014/main" id="{9258241D-CD53-965E-8C4B-5654223C75F3}"/>
                  </a:ext>
                </a:extLst>
              </p14:cNvPr>
              <p14:cNvContentPartPr>
                <a14:cpLocks xmlns:a14="http://schemas.microsoft.com/office/drawing/2010/main" noRot="1" noChangeAspect="1" noEditPoints="1" noChangeArrowheads="1" noChangeShapeType="1"/>
              </p14:cNvContentPartPr>
              <p14:nvPr/>
            </p14:nvContentPartPr>
            <p14:xfrm>
              <a:off x="8788400" y="6416675"/>
              <a:ext cx="1588" cy="1588"/>
            </p14:xfrm>
          </p:contentPart>
        </mc:Choice>
        <mc:Fallback xmlns="">
          <p:pic>
            <p:nvPicPr>
              <p:cNvPr id="22541" name="Ink 18">
                <a:extLst>
                  <a:ext uri="{FF2B5EF4-FFF2-40B4-BE49-F238E27FC236}">
                    <a16:creationId xmlns:a16="http://schemas.microsoft.com/office/drawing/2014/main" id="{9258241D-CD53-965E-8C4B-5654223C75F3}"/>
                  </a:ext>
                </a:extLst>
              </p:cNvPr>
              <p:cNvPicPr>
                <a:picLocks noRot="1" noChangeAspect="1" noEditPoints="1" noChangeArrowheads="1" noChangeShapeType="1"/>
              </p:cNvPicPr>
              <p:nvPr/>
            </p:nvPicPr>
            <p:blipFill>
              <a:blip r:embed="rId16"/>
              <a:stretch>
                <a:fillRect/>
              </a:stretch>
            </p:blipFill>
            <p:spPr>
              <a:xfrm>
                <a:off x="8747112" y="6375387"/>
                <a:ext cx="84164" cy="84164"/>
              </a:xfrm>
              <a:prstGeom prst="rect">
                <a:avLst/>
              </a:prstGeom>
            </p:spPr>
          </p:pic>
        </mc:Fallback>
      </mc:AlternateContent>
      <p:grpSp>
        <p:nvGrpSpPr>
          <p:cNvPr id="2" name="Group 1">
            <a:extLst>
              <a:ext uri="{FF2B5EF4-FFF2-40B4-BE49-F238E27FC236}">
                <a16:creationId xmlns:a16="http://schemas.microsoft.com/office/drawing/2014/main" id="{EEBE986F-B0DF-4F80-1476-B4BC1D5EF756}"/>
              </a:ext>
            </a:extLst>
          </p:cNvPr>
          <p:cNvGrpSpPr/>
          <p:nvPr/>
        </p:nvGrpSpPr>
        <p:grpSpPr>
          <a:xfrm>
            <a:off x="0" y="0"/>
            <a:ext cx="9144000" cy="6858000"/>
            <a:chOff x="0" y="0"/>
            <a:chExt cx="9144000" cy="6858000"/>
          </a:xfrm>
        </p:grpSpPr>
        <p:pic>
          <p:nvPicPr>
            <p:cNvPr id="5" name="Picture 4" descr="Logo usage Guidelines">
              <a:extLst>
                <a:ext uri="{FF2B5EF4-FFF2-40B4-BE49-F238E27FC236}">
                  <a16:creationId xmlns:a16="http://schemas.microsoft.com/office/drawing/2014/main" id="{BAC90F10-DD72-9A31-4373-4F0EDE3975DB}"/>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A40A4C40-3F5E-5525-A534-60442BC732F8}"/>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1B71C3CA-54B1-BEDA-9D37-A8A93A76E7DD}"/>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0EDF7DFD-8BFA-7C00-4337-8ABC7639183D}"/>
                    </a:ext>
                  </a:extLst>
                </p:cNvPr>
                <p:cNvGrpSpPr>
                  <a:grpSpLocks/>
                </p:cNvGrpSpPr>
                <p:nvPr/>
              </p:nvGrpSpPr>
              <p:grpSpPr bwMode="auto">
                <a:xfrm>
                  <a:off x="0" y="0"/>
                  <a:ext cx="9144000" cy="6858000"/>
                  <a:chOff x="0" y="0"/>
                  <a:chExt cx="5760" cy="4320"/>
                </a:xfrm>
              </p:grpSpPr>
              <p:grpSp>
                <p:nvGrpSpPr>
                  <p:cNvPr id="14" name="Group 13">
                    <a:extLst>
                      <a:ext uri="{FF2B5EF4-FFF2-40B4-BE49-F238E27FC236}">
                        <a16:creationId xmlns:a16="http://schemas.microsoft.com/office/drawing/2014/main" id="{B6D06FEF-32B8-C330-5FC9-CA03BC8D3FB0}"/>
                      </a:ext>
                    </a:extLst>
                  </p:cNvPr>
                  <p:cNvGrpSpPr>
                    <a:grpSpLocks/>
                  </p:cNvGrpSpPr>
                  <p:nvPr/>
                </p:nvGrpSpPr>
                <p:grpSpPr bwMode="auto">
                  <a:xfrm>
                    <a:off x="0" y="0"/>
                    <a:ext cx="192" cy="4320"/>
                    <a:chOff x="0" y="-48"/>
                    <a:chExt cx="144" cy="4368"/>
                  </a:xfrm>
                </p:grpSpPr>
                <p:sp>
                  <p:nvSpPr>
                    <p:cNvPr id="41" name="Rectangle 10">
                      <a:extLst>
                        <a:ext uri="{FF2B5EF4-FFF2-40B4-BE49-F238E27FC236}">
                          <a16:creationId xmlns:a16="http://schemas.microsoft.com/office/drawing/2014/main" id="{2CBFA02A-5A6A-7C9E-1AC2-D55A931D7AC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2" name="Rectangle 11">
                      <a:extLst>
                        <a:ext uri="{FF2B5EF4-FFF2-40B4-BE49-F238E27FC236}">
                          <a16:creationId xmlns:a16="http://schemas.microsoft.com/office/drawing/2014/main" id="{F6EE5E9A-7B0E-28F2-1D8B-D0A796D98E7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224E738E-E670-B2C2-0463-5F37374EE78B}"/>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AFC179C7-FA68-8DA7-8650-D0DD70D40EA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2A599032-E6B0-B4E2-7C7D-533696BEE1A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AEBEEC24-1E68-39BF-FEBF-E9AD43B4FC67}"/>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52B0C631-F30F-104E-7AEE-1946F305C74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ABE7C61E-0219-CC41-8DE2-67C27162333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6">
                    <a:extLst>
                      <a:ext uri="{FF2B5EF4-FFF2-40B4-BE49-F238E27FC236}">
                        <a16:creationId xmlns:a16="http://schemas.microsoft.com/office/drawing/2014/main" id="{6FC727FA-D343-A8BD-1A84-B92BEA899E1C}"/>
                      </a:ext>
                    </a:extLst>
                  </p:cNvPr>
                  <p:cNvGrpSpPr>
                    <a:grpSpLocks/>
                  </p:cNvGrpSpPr>
                  <p:nvPr/>
                </p:nvGrpSpPr>
                <p:grpSpPr bwMode="auto">
                  <a:xfrm>
                    <a:off x="144" y="4234"/>
                    <a:ext cx="5616" cy="86"/>
                    <a:chOff x="96" y="4176"/>
                    <a:chExt cx="5520" cy="144"/>
                  </a:xfrm>
                </p:grpSpPr>
                <p:sp>
                  <p:nvSpPr>
                    <p:cNvPr id="18" name="Rectangle 17">
                      <a:extLst>
                        <a:ext uri="{FF2B5EF4-FFF2-40B4-BE49-F238E27FC236}">
                          <a16:creationId xmlns:a16="http://schemas.microsoft.com/office/drawing/2014/main" id="{2F599AEA-C717-1B16-1F5A-2FA8FCE64D0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621EE799-F85F-0926-4D72-6F15EAA5E49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C1B2AC21-E346-3D88-9D14-B4167E4121C3}"/>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9E1DEC4E-C3D5-22C3-EF87-B2BD5DA52D79}"/>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1143624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9700"/>
                                        </p:tgtEl>
                                        <p:attrNameLst>
                                          <p:attrName>style.visibility</p:attrName>
                                        </p:attrNameLst>
                                      </p:cBhvr>
                                      <p:to>
                                        <p:strVal val="visible"/>
                                      </p:to>
                                    </p:set>
                                    <p:anim calcmode="lin" valueType="num">
                                      <p:cBhvr additive="base">
                                        <p:cTn id="12" dur="500" fill="hold"/>
                                        <p:tgtEl>
                                          <p:spTgt spid="29700"/>
                                        </p:tgtEl>
                                        <p:attrNameLst>
                                          <p:attrName>ppt_x</p:attrName>
                                        </p:attrNameLst>
                                      </p:cBhvr>
                                      <p:tavLst>
                                        <p:tav tm="0">
                                          <p:val>
                                            <p:strVal val="#ppt_x"/>
                                          </p:val>
                                        </p:tav>
                                        <p:tav tm="100000">
                                          <p:val>
                                            <p:strVal val="#ppt_x"/>
                                          </p:val>
                                        </p:tav>
                                      </p:tavLst>
                                    </p:anim>
                                    <p:anim calcmode="lin" valueType="num">
                                      <p:cBhvr additive="base">
                                        <p:cTn id="13" dur="500" fill="hold"/>
                                        <p:tgtEl>
                                          <p:spTgt spid="2970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2775"/>
                                        </p:tgtEl>
                                        <p:attrNameLst>
                                          <p:attrName>style.visibility</p:attrName>
                                        </p:attrNameLst>
                                      </p:cBhvr>
                                      <p:to>
                                        <p:strVal val="visible"/>
                                      </p:to>
                                    </p:set>
                                    <p:anim calcmode="lin" valueType="num">
                                      <p:cBhvr additive="base">
                                        <p:cTn id="33" dur="500" fill="hold"/>
                                        <p:tgtEl>
                                          <p:spTgt spid="32775"/>
                                        </p:tgtEl>
                                        <p:attrNameLst>
                                          <p:attrName>ppt_x</p:attrName>
                                        </p:attrNameLst>
                                      </p:cBhvr>
                                      <p:tavLst>
                                        <p:tav tm="0">
                                          <p:val>
                                            <p:strVal val="#ppt_x"/>
                                          </p:val>
                                        </p:tav>
                                        <p:tav tm="100000">
                                          <p:val>
                                            <p:strVal val="#ppt_x"/>
                                          </p:val>
                                        </p:tav>
                                      </p:tavLst>
                                    </p:anim>
                                    <p:anim calcmode="lin" valueType="num">
                                      <p:cBhvr additive="base">
                                        <p:cTn id="34" dur="500" fill="hold"/>
                                        <p:tgtEl>
                                          <p:spTgt spid="3277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dissolv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9700" grpId="0"/>
      <p:bldP spid="8" grpId="0"/>
      <p:bldP spid="9" grpId="0"/>
      <p:bldP spid="32775"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2">
            <a:extLst>
              <a:ext uri="{FF2B5EF4-FFF2-40B4-BE49-F238E27FC236}">
                <a16:creationId xmlns:a16="http://schemas.microsoft.com/office/drawing/2014/main" id="{8B3EC1E2-22D5-0EF8-2D92-C30BFCBD3535}"/>
              </a:ext>
            </a:extLst>
          </p:cNvPr>
          <p:cNvSpPr txBox="1">
            <a:spLocks noChangeArrowheads="1"/>
          </p:cNvSpPr>
          <p:nvPr/>
        </p:nvSpPr>
        <p:spPr bwMode="auto">
          <a:xfrm>
            <a:off x="1295400" y="533400"/>
            <a:ext cx="6705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800" dirty="0"/>
              <a:t>Nominal Boundary Layer Thickness</a:t>
            </a:r>
          </a:p>
        </p:txBody>
      </p:sp>
      <p:pic>
        <p:nvPicPr>
          <p:cNvPr id="2" name="Picture 3">
            <a:extLst>
              <a:ext uri="{FF2B5EF4-FFF2-40B4-BE49-F238E27FC236}">
                <a16:creationId xmlns:a16="http://schemas.microsoft.com/office/drawing/2014/main" id="{05926E21-F3A0-16DE-B5BE-37CC80F06F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725" y="2895600"/>
            <a:ext cx="6061075" cy="224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4">
            <a:extLst>
              <a:ext uri="{FF2B5EF4-FFF2-40B4-BE49-F238E27FC236}">
                <a16:creationId xmlns:a16="http://schemas.microsoft.com/office/drawing/2014/main" id="{1ED91E56-6E2B-BC4B-922C-A2642E870264}"/>
              </a:ext>
            </a:extLst>
          </p:cNvPr>
          <p:cNvSpPr txBox="1">
            <a:spLocks noChangeArrowheads="1"/>
          </p:cNvSpPr>
          <p:nvPr/>
        </p:nvSpPr>
        <p:spPr bwMode="auto">
          <a:xfrm>
            <a:off x="457200" y="1219200"/>
            <a:ext cx="80581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Until now we have not given a precise definition for boundary layer thickness.  </a:t>
            </a:r>
          </a:p>
          <a:p>
            <a:pPr algn="ctr">
              <a:spcBef>
                <a:spcPct val="0"/>
              </a:spcBef>
              <a:buFontTx/>
              <a:buNone/>
            </a:pPr>
            <a:r>
              <a:rPr lang="en-US" altLang="en-US" sz="2400" dirty="0">
                <a:solidFill>
                  <a:srgbClr val="0070C0"/>
                </a:solidFill>
              </a:rPr>
              <a:t> </a:t>
            </a:r>
            <a:r>
              <a:rPr lang="en-US" altLang="en-US" sz="2400" dirty="0">
                <a:solidFill>
                  <a:srgbClr val="0070C0"/>
                </a:solidFill>
                <a:sym typeface="Symbol" panose="05050102010706020507" pitchFamily="18" charset="2"/>
              </a:rPr>
              <a:t>, the </a:t>
            </a:r>
            <a:r>
              <a:rPr lang="en-US" altLang="en-US" sz="2400" i="1" dirty="0">
                <a:solidFill>
                  <a:srgbClr val="0070C0"/>
                </a:solidFill>
                <a:sym typeface="Symbol" panose="05050102010706020507" pitchFamily="18" charset="2"/>
              </a:rPr>
              <a:t>nominal boundary thickness</a:t>
            </a:r>
            <a:r>
              <a:rPr lang="en-US" altLang="en-US" sz="2400" dirty="0">
                <a:solidFill>
                  <a:srgbClr val="0070C0"/>
                </a:solidFill>
                <a:sym typeface="Symbol" panose="05050102010706020507" pitchFamily="18" charset="2"/>
              </a:rPr>
              <a:t>,  is defined to be the value of y at which </a:t>
            </a:r>
            <a:r>
              <a:rPr lang="en-US" altLang="en-US" sz="2400" i="1" dirty="0">
                <a:solidFill>
                  <a:srgbClr val="0070C0"/>
                </a:solidFill>
                <a:sym typeface="Symbol" panose="05050102010706020507" pitchFamily="18" charset="2"/>
              </a:rPr>
              <a:t>u = 0.99 U</a:t>
            </a:r>
            <a:r>
              <a:rPr lang="en-US" altLang="en-US" sz="2400" dirty="0">
                <a:solidFill>
                  <a:srgbClr val="0070C0"/>
                </a:solidFill>
                <a:sym typeface="Symbol" panose="05050102010706020507" pitchFamily="18" charset="2"/>
              </a:rPr>
              <a:t>. </a:t>
            </a:r>
          </a:p>
        </p:txBody>
      </p:sp>
      <mc:AlternateContent xmlns:mc="http://schemas.openxmlformats.org/markup-compatibility/2006" xmlns:a14="http://schemas.microsoft.com/office/drawing/2010/main">
        <mc:Choice Requires="a14">
          <p:sp>
            <p:nvSpPr>
              <p:cNvPr id="6149" name="Object 2">
                <a:extLst>
                  <a:ext uri="{FF2B5EF4-FFF2-40B4-BE49-F238E27FC236}">
                    <a16:creationId xmlns:a16="http://schemas.microsoft.com/office/drawing/2014/main" id="{9F7D4A29-32BF-B2CC-1D5C-15CE54E72917}"/>
                  </a:ext>
                </a:extLst>
              </p:cNvPr>
              <p:cNvSpPr txBox="1"/>
              <p:nvPr/>
            </p:nvSpPr>
            <p:spPr bwMode="auto">
              <a:xfrm>
                <a:off x="977900" y="2895600"/>
                <a:ext cx="2984500" cy="6858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𝑢</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𝛿</m:t>
                          </m:r>
                        </m:sub>
                      </m:sSub>
                      <m:r>
                        <a:rPr lang="en-US" i="1">
                          <a:solidFill>
                            <a:srgbClr val="000000"/>
                          </a:solidFill>
                          <a:latin typeface="Cambria Math" panose="02040503050406030204" pitchFamily="18" charset="0"/>
                        </a:rPr>
                        <m:t>=0.99</m:t>
                      </m:r>
                      <m:r>
                        <a:rPr lang="en-US" i="1">
                          <a:solidFill>
                            <a:srgbClr val="000000"/>
                          </a:solidFill>
                          <a:latin typeface="Cambria Math" panose="02040503050406030204" pitchFamily="18" charset="0"/>
                        </a:rPr>
                        <m:t>𝑈</m:t>
                      </m:r>
                    </m:oMath>
                  </m:oMathPara>
                </a14:m>
                <a:endParaRPr lang="en-US"/>
              </a:p>
            </p:txBody>
          </p:sp>
        </mc:Choice>
        <mc:Fallback xmlns="">
          <p:sp>
            <p:nvSpPr>
              <p:cNvPr id="6149" name="Object 2">
                <a:extLst>
                  <a:ext uri="{FF2B5EF4-FFF2-40B4-BE49-F238E27FC236}">
                    <a16:creationId xmlns:a16="http://schemas.microsoft.com/office/drawing/2014/main" id="{9F7D4A29-32BF-B2CC-1D5C-15CE54E72917}"/>
                  </a:ext>
                </a:extLst>
              </p:cNvPr>
              <p:cNvSpPr txBox="1">
                <a:spLocks noRot="1" noChangeAspect="1" noMove="1" noResize="1" noEditPoints="1" noAdjustHandles="1" noChangeArrowheads="1" noChangeShapeType="1" noTextEdit="1"/>
              </p:cNvSpPr>
              <p:nvPr/>
            </p:nvSpPr>
            <p:spPr bwMode="auto">
              <a:xfrm>
                <a:off x="977900" y="2895600"/>
                <a:ext cx="2984500" cy="685800"/>
              </a:xfrm>
              <a:prstGeom prst="rect">
                <a:avLst/>
              </a:prstGeom>
              <a:blipFill>
                <a:blip r:embed="rId3"/>
                <a:stretch>
                  <a:fillRect/>
                </a:stretch>
              </a:blipFill>
              <a:ln>
                <a:noFill/>
              </a:ln>
              <a:effectLst/>
            </p:spPr>
            <p:txBody>
              <a:bodyPr/>
              <a:lstStyle/>
              <a:p>
                <a:r>
                  <a:rPr lang="en-US">
                    <a:noFill/>
                  </a:rPr>
                  <a:t> </a:t>
                </a:r>
              </a:p>
            </p:txBody>
          </p:sp>
        </mc:Fallback>
      </mc:AlternateContent>
      <p:pic>
        <p:nvPicPr>
          <p:cNvPr id="6151" name="Picture 7">
            <a:extLst>
              <a:ext uri="{FF2B5EF4-FFF2-40B4-BE49-F238E27FC236}">
                <a16:creationId xmlns:a16="http://schemas.microsoft.com/office/drawing/2014/main" id="{83492F01-E17F-A54E-0CEE-F12B46DB0C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2438400"/>
            <a:ext cx="2176462"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2" name="Text Box 8">
            <a:extLst>
              <a:ext uri="{FF2B5EF4-FFF2-40B4-BE49-F238E27FC236}">
                <a16:creationId xmlns:a16="http://schemas.microsoft.com/office/drawing/2014/main" id="{10494221-4572-48E4-BFC4-72D4E9FB36DC}"/>
              </a:ext>
            </a:extLst>
          </p:cNvPr>
          <p:cNvSpPr txBox="1">
            <a:spLocks noChangeArrowheads="1"/>
          </p:cNvSpPr>
          <p:nvPr/>
        </p:nvSpPr>
        <p:spPr bwMode="auto">
          <a:xfrm>
            <a:off x="406400" y="5334000"/>
            <a:ext cx="8280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400" dirty="0">
                <a:solidFill>
                  <a:srgbClr val="FF0000"/>
                </a:solidFill>
              </a:rPr>
              <a:t>The choice 0.99 is arbitrary; we could have chosen 0.98 or 0.995 or whatever we find reasonable for obtaining solution with acceptable accuracy.</a:t>
            </a:r>
            <a:endParaRPr lang="en-US" altLang="en-US" sz="2400" dirty="0">
              <a:solidFill>
                <a:srgbClr val="FF0000"/>
              </a:solidFill>
              <a:sym typeface="Symbol" panose="05050102010706020507" pitchFamily="18" charset="2"/>
            </a:endParaRPr>
          </a:p>
        </p:txBody>
      </p:sp>
      <p:grpSp>
        <p:nvGrpSpPr>
          <p:cNvPr id="21" name="Group 20">
            <a:extLst>
              <a:ext uri="{FF2B5EF4-FFF2-40B4-BE49-F238E27FC236}">
                <a16:creationId xmlns:a16="http://schemas.microsoft.com/office/drawing/2014/main" id="{452E104E-9D20-BF08-7E4F-171CFD26628F}"/>
              </a:ext>
            </a:extLst>
          </p:cNvPr>
          <p:cNvGrpSpPr/>
          <p:nvPr/>
        </p:nvGrpSpPr>
        <p:grpSpPr>
          <a:xfrm>
            <a:off x="0" y="0"/>
            <a:ext cx="9144000" cy="6858000"/>
            <a:chOff x="0" y="0"/>
            <a:chExt cx="9144000" cy="6858000"/>
          </a:xfrm>
        </p:grpSpPr>
        <p:pic>
          <p:nvPicPr>
            <p:cNvPr id="22" name="Picture 21" descr="Logo usage Guidelines">
              <a:extLst>
                <a:ext uri="{FF2B5EF4-FFF2-40B4-BE49-F238E27FC236}">
                  <a16:creationId xmlns:a16="http://schemas.microsoft.com/office/drawing/2014/main" id="{7C2A93EB-5AA9-6BFD-5B7C-D80AFF9F25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38">
              <a:extLst>
                <a:ext uri="{FF2B5EF4-FFF2-40B4-BE49-F238E27FC236}">
                  <a16:creationId xmlns:a16="http://schemas.microsoft.com/office/drawing/2014/main" id="{385C5962-EAF3-AAFA-181D-BFBD48CDB493}"/>
                </a:ext>
              </a:extLst>
            </p:cNvPr>
            <p:cNvGrpSpPr>
              <a:grpSpLocks/>
            </p:cNvGrpSpPr>
            <p:nvPr/>
          </p:nvGrpSpPr>
          <p:grpSpPr bwMode="auto">
            <a:xfrm>
              <a:off x="0" y="0"/>
              <a:ext cx="9144000" cy="6858000"/>
              <a:chOff x="0" y="0"/>
              <a:chExt cx="9144000" cy="6858000"/>
            </a:xfrm>
          </p:grpSpPr>
          <p:grpSp>
            <p:nvGrpSpPr>
              <p:cNvPr id="24" name="Group 19">
                <a:extLst>
                  <a:ext uri="{FF2B5EF4-FFF2-40B4-BE49-F238E27FC236}">
                    <a16:creationId xmlns:a16="http://schemas.microsoft.com/office/drawing/2014/main" id="{0B669FFE-950E-33D4-C38C-89EEC0AF04D2}"/>
                  </a:ext>
                </a:extLst>
              </p:cNvPr>
              <p:cNvGrpSpPr>
                <a:grpSpLocks/>
              </p:cNvGrpSpPr>
              <p:nvPr/>
            </p:nvGrpSpPr>
            <p:grpSpPr bwMode="auto">
              <a:xfrm>
                <a:off x="0" y="0"/>
                <a:ext cx="9144000" cy="6858000"/>
                <a:chOff x="0" y="0"/>
                <a:chExt cx="9144000" cy="6858000"/>
              </a:xfrm>
            </p:grpSpPr>
            <p:grpSp>
              <p:nvGrpSpPr>
                <p:cNvPr id="26" name="Group 25">
                  <a:extLst>
                    <a:ext uri="{FF2B5EF4-FFF2-40B4-BE49-F238E27FC236}">
                      <a16:creationId xmlns:a16="http://schemas.microsoft.com/office/drawing/2014/main" id="{A8124AFE-A54F-9857-028E-80E33B32056F}"/>
                    </a:ext>
                  </a:extLst>
                </p:cNvPr>
                <p:cNvGrpSpPr>
                  <a:grpSpLocks/>
                </p:cNvGrpSpPr>
                <p:nvPr/>
              </p:nvGrpSpPr>
              <p:grpSpPr bwMode="auto">
                <a:xfrm>
                  <a:off x="0" y="0"/>
                  <a:ext cx="9144000" cy="6858000"/>
                  <a:chOff x="0" y="0"/>
                  <a:chExt cx="5760" cy="4320"/>
                </a:xfrm>
              </p:grpSpPr>
              <p:grpSp>
                <p:nvGrpSpPr>
                  <p:cNvPr id="28" name="Group 27">
                    <a:extLst>
                      <a:ext uri="{FF2B5EF4-FFF2-40B4-BE49-F238E27FC236}">
                        <a16:creationId xmlns:a16="http://schemas.microsoft.com/office/drawing/2014/main" id="{1250B446-5BAD-DF7A-BACF-C4CA7ECEECF8}"/>
                      </a:ext>
                    </a:extLst>
                  </p:cNvPr>
                  <p:cNvGrpSpPr>
                    <a:grpSpLocks/>
                  </p:cNvGrpSpPr>
                  <p:nvPr/>
                </p:nvGrpSpPr>
                <p:grpSpPr bwMode="auto">
                  <a:xfrm>
                    <a:off x="0" y="0"/>
                    <a:ext cx="192" cy="4320"/>
                    <a:chOff x="0" y="-48"/>
                    <a:chExt cx="144" cy="4368"/>
                  </a:xfrm>
                </p:grpSpPr>
                <p:sp>
                  <p:nvSpPr>
                    <p:cNvPr id="27656" name="Rectangle 10">
                      <a:extLst>
                        <a:ext uri="{FF2B5EF4-FFF2-40B4-BE49-F238E27FC236}">
                          <a16:creationId xmlns:a16="http://schemas.microsoft.com/office/drawing/2014/main" id="{2782D22E-DDA8-39B6-724C-51209A3C7A9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657" name="Rectangle 11">
                      <a:extLst>
                        <a:ext uri="{FF2B5EF4-FFF2-40B4-BE49-F238E27FC236}">
                          <a16:creationId xmlns:a16="http://schemas.microsoft.com/office/drawing/2014/main" id="{6AE65C21-80A1-6A0C-BDEB-AD293DD2D6E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EB511E4B-E3E5-0213-A392-4E090768F100}"/>
                      </a:ext>
                    </a:extLst>
                  </p:cNvPr>
                  <p:cNvGrpSpPr>
                    <a:grpSpLocks/>
                  </p:cNvGrpSpPr>
                  <p:nvPr/>
                </p:nvGrpSpPr>
                <p:grpSpPr bwMode="auto">
                  <a:xfrm>
                    <a:off x="5674" y="24"/>
                    <a:ext cx="86" cy="4296"/>
                    <a:chOff x="5616" y="-48"/>
                    <a:chExt cx="144" cy="4368"/>
                  </a:xfrm>
                </p:grpSpPr>
                <p:sp>
                  <p:nvSpPr>
                    <p:cNvPr id="27654" name="Rectangle 13">
                      <a:extLst>
                        <a:ext uri="{FF2B5EF4-FFF2-40B4-BE49-F238E27FC236}">
                          <a16:creationId xmlns:a16="http://schemas.microsoft.com/office/drawing/2014/main" id="{49E69708-848C-4D7D-20E6-2BC9918C454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655" name="Rectangle 14">
                      <a:extLst>
                        <a:ext uri="{FF2B5EF4-FFF2-40B4-BE49-F238E27FC236}">
                          <a16:creationId xmlns:a16="http://schemas.microsoft.com/office/drawing/2014/main" id="{37D93A07-2364-2B58-E493-C40F223A9F3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7E6122A1-0C06-1AC8-48F7-65BAD7D824BA}"/>
                      </a:ext>
                    </a:extLst>
                  </p:cNvPr>
                  <p:cNvGrpSpPr>
                    <a:grpSpLocks/>
                  </p:cNvGrpSpPr>
                  <p:nvPr/>
                </p:nvGrpSpPr>
                <p:grpSpPr bwMode="auto">
                  <a:xfrm>
                    <a:off x="144" y="0"/>
                    <a:ext cx="5616" cy="144"/>
                    <a:chOff x="96" y="-48"/>
                    <a:chExt cx="5520" cy="144"/>
                  </a:xfrm>
                </p:grpSpPr>
                <p:sp>
                  <p:nvSpPr>
                    <p:cNvPr id="27652" name="Rectangle 27651">
                      <a:extLst>
                        <a:ext uri="{FF2B5EF4-FFF2-40B4-BE49-F238E27FC236}">
                          <a16:creationId xmlns:a16="http://schemas.microsoft.com/office/drawing/2014/main" id="{F23499B4-7AF8-2796-4571-986CE857837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653" name="Rectangle 27652">
                      <a:extLst>
                        <a:ext uri="{FF2B5EF4-FFF2-40B4-BE49-F238E27FC236}">
                          <a16:creationId xmlns:a16="http://schemas.microsoft.com/office/drawing/2014/main" id="{79037037-10AC-EACC-D41F-D82A5386435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A94C52DE-3F71-F191-204E-7D126C107CB9}"/>
                      </a:ext>
                    </a:extLst>
                  </p:cNvPr>
                  <p:cNvGrpSpPr>
                    <a:grpSpLocks/>
                  </p:cNvGrpSpPr>
                  <p:nvPr/>
                </p:nvGrpSpPr>
                <p:grpSpPr bwMode="auto">
                  <a:xfrm>
                    <a:off x="144" y="4234"/>
                    <a:ext cx="5616" cy="86"/>
                    <a:chOff x="96" y="4176"/>
                    <a:chExt cx="5520" cy="144"/>
                  </a:xfrm>
                </p:grpSpPr>
                <p:sp>
                  <p:nvSpPr>
                    <p:cNvPr id="27648" name="Rectangle 27647">
                      <a:extLst>
                        <a:ext uri="{FF2B5EF4-FFF2-40B4-BE49-F238E27FC236}">
                          <a16:creationId xmlns:a16="http://schemas.microsoft.com/office/drawing/2014/main" id="{0CD579EE-B51F-E167-C03C-A7E61DC34AB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649" name="Rectangle 27648">
                      <a:extLst>
                        <a:ext uri="{FF2B5EF4-FFF2-40B4-BE49-F238E27FC236}">
                          <a16:creationId xmlns:a16="http://schemas.microsoft.com/office/drawing/2014/main" id="{D4324D66-88E2-00DE-C350-146E0E4EE16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7" name="Rectangle 21">
                  <a:extLst>
                    <a:ext uri="{FF2B5EF4-FFF2-40B4-BE49-F238E27FC236}">
                      <a16:creationId xmlns:a16="http://schemas.microsoft.com/office/drawing/2014/main" id="{DA43769A-4F22-D8A2-C144-B204954EBE30}"/>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5" name="Picture 42" descr="A picture containing shape&#10;&#10;Description automatically generated">
                <a:extLst>
                  <a:ext uri="{FF2B5EF4-FFF2-40B4-BE49-F238E27FC236}">
                    <a16:creationId xmlns:a16="http://schemas.microsoft.com/office/drawing/2014/main" id="{797EBF1E-BA89-4C5A-8485-217A607349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149"/>
                                        </p:tgtEl>
                                        <p:attrNameLst>
                                          <p:attrName>style.visibility</p:attrName>
                                        </p:attrNameLst>
                                      </p:cBhvr>
                                      <p:to>
                                        <p:strVal val="visible"/>
                                      </p:to>
                                    </p:set>
                                    <p:anim calcmode="lin" valueType="num">
                                      <p:cBhvr additive="base">
                                        <p:cTn id="17" dur="500" fill="hold"/>
                                        <p:tgtEl>
                                          <p:spTgt spid="6149"/>
                                        </p:tgtEl>
                                        <p:attrNameLst>
                                          <p:attrName>ppt_x</p:attrName>
                                        </p:attrNameLst>
                                      </p:cBhvr>
                                      <p:tavLst>
                                        <p:tav tm="0">
                                          <p:val>
                                            <p:strVal val="#ppt_x"/>
                                          </p:val>
                                        </p:tav>
                                        <p:tav tm="100000">
                                          <p:val>
                                            <p:strVal val="#ppt_x"/>
                                          </p:val>
                                        </p:tav>
                                      </p:tavLst>
                                    </p:anim>
                                    <p:anim calcmode="lin" valueType="num">
                                      <p:cBhvr additive="base">
                                        <p:cTn id="18"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dissolv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6151"/>
                                        </p:tgtEl>
                                        <p:attrNameLst>
                                          <p:attrName>style.visibility</p:attrName>
                                        </p:attrNameLst>
                                      </p:cBhvr>
                                      <p:to>
                                        <p:strVal val="visible"/>
                                      </p:to>
                                    </p:set>
                                    <p:anim calcmode="lin" valueType="num">
                                      <p:cBhvr>
                                        <p:cTn id="28" dur="1500" fill="hold"/>
                                        <p:tgtEl>
                                          <p:spTgt spid="6151"/>
                                        </p:tgtEl>
                                        <p:attrNameLst>
                                          <p:attrName>ppt_w</p:attrName>
                                        </p:attrNameLst>
                                      </p:cBhvr>
                                      <p:tavLst>
                                        <p:tav tm="0">
                                          <p:val>
                                            <p:fltVal val="0"/>
                                          </p:val>
                                        </p:tav>
                                        <p:tav tm="100000">
                                          <p:val>
                                            <p:strVal val="#ppt_w"/>
                                          </p:val>
                                        </p:tav>
                                      </p:tavLst>
                                    </p:anim>
                                    <p:anim calcmode="lin" valueType="num">
                                      <p:cBhvr>
                                        <p:cTn id="29" dur="1500" fill="hold"/>
                                        <p:tgtEl>
                                          <p:spTgt spid="6151"/>
                                        </p:tgtEl>
                                        <p:attrNameLst>
                                          <p:attrName>ppt_h</p:attrName>
                                        </p:attrNameLst>
                                      </p:cBhvr>
                                      <p:tavLst>
                                        <p:tav tm="0">
                                          <p:val>
                                            <p:fltVal val="0"/>
                                          </p:val>
                                        </p:tav>
                                        <p:tav tm="100000">
                                          <p:val>
                                            <p:strVal val="#ppt_h"/>
                                          </p:val>
                                        </p:tav>
                                      </p:tavLst>
                                    </p:anim>
                                    <p:anim calcmode="lin" valueType="num">
                                      <p:cBhvr>
                                        <p:cTn id="30" dur="1500" fill="hold"/>
                                        <p:tgtEl>
                                          <p:spTgt spid="6151"/>
                                        </p:tgtEl>
                                        <p:attrNameLst>
                                          <p:attrName>style.rotation</p:attrName>
                                        </p:attrNameLst>
                                      </p:cBhvr>
                                      <p:tavLst>
                                        <p:tav tm="0">
                                          <p:val>
                                            <p:fltVal val="90"/>
                                          </p:val>
                                        </p:tav>
                                        <p:tav tm="100000">
                                          <p:val>
                                            <p:fltVal val="0"/>
                                          </p:val>
                                        </p:tav>
                                      </p:tavLst>
                                    </p:anim>
                                    <p:animEffect transition="in" filter="fade">
                                      <p:cBhvr>
                                        <p:cTn id="31" dur="1500"/>
                                        <p:tgtEl>
                                          <p:spTgt spid="6151"/>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6152"/>
                                        </p:tgtEl>
                                        <p:attrNameLst>
                                          <p:attrName>style.visibility</p:attrName>
                                        </p:attrNameLst>
                                      </p:cBhvr>
                                      <p:to>
                                        <p:strVal val="visible"/>
                                      </p:to>
                                    </p:set>
                                    <p:animEffect transition="in" filter="dissolve">
                                      <p:cBhvr>
                                        <p:cTn id="36" dur="500"/>
                                        <p:tgtEl>
                                          <p:spTgt spid="6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149" grpId="0"/>
      <p:bldP spid="615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210" name="Object 2">
                <a:extLst>
                  <a:ext uri="{FF2B5EF4-FFF2-40B4-BE49-F238E27FC236}">
                    <a16:creationId xmlns:a16="http://schemas.microsoft.com/office/drawing/2014/main" id="{98F2965E-5202-8EE3-096F-B0D5B1C01EB2}"/>
                  </a:ext>
                </a:extLst>
              </p:cNvPr>
              <p:cNvSpPr txBox="1"/>
              <p:nvPr/>
            </p:nvSpPr>
            <p:spPr bwMode="auto">
              <a:xfrm>
                <a:off x="3959953" y="1580387"/>
                <a:ext cx="2976694" cy="922490"/>
              </a:xfrm>
              <a:prstGeom prst="rect">
                <a:avLst/>
              </a:prstGeom>
              <a:noFill/>
              <a:ln w="25400" algn="ctr">
                <a:solidFill>
                  <a:srgbClr val="FF0000"/>
                </a:solid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oMath>
                  </m:oMathPara>
                </a14:m>
                <a:endParaRPr lang="en-US" dirty="0"/>
              </a:p>
            </p:txBody>
          </p:sp>
        </mc:Choice>
        <mc:Fallback xmlns="">
          <p:sp>
            <p:nvSpPr>
              <p:cNvPr id="8210" name="Object 2">
                <a:extLst>
                  <a:ext uri="{FF2B5EF4-FFF2-40B4-BE49-F238E27FC236}">
                    <a16:creationId xmlns:a16="http://schemas.microsoft.com/office/drawing/2014/main" id="{98F2965E-5202-8EE3-096F-B0D5B1C01EB2}"/>
                  </a:ext>
                </a:extLst>
              </p:cNvPr>
              <p:cNvSpPr txBox="1">
                <a:spLocks noRot="1" noChangeAspect="1" noMove="1" noResize="1" noEditPoints="1" noAdjustHandles="1" noChangeArrowheads="1" noChangeShapeType="1" noTextEdit="1"/>
              </p:cNvSpPr>
              <p:nvPr/>
            </p:nvSpPr>
            <p:spPr bwMode="auto">
              <a:xfrm>
                <a:off x="3959953" y="1580387"/>
                <a:ext cx="2976694" cy="922490"/>
              </a:xfrm>
              <a:prstGeom prst="rect">
                <a:avLst/>
              </a:prstGeom>
              <a:blipFill>
                <a:blip r:embed="rId2"/>
                <a:stretch>
                  <a:fillRect/>
                </a:stretch>
              </a:blipFill>
              <a:ln w="25400" algn="ctr">
                <a:solidFill>
                  <a:srgbClr val="FF0000"/>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11" name="Object 3">
                <a:extLst>
                  <a:ext uri="{FF2B5EF4-FFF2-40B4-BE49-F238E27FC236}">
                    <a16:creationId xmlns:a16="http://schemas.microsoft.com/office/drawing/2014/main" id="{2182E3AB-0EE8-D4BE-744E-2AE824EFA90B}"/>
                  </a:ext>
                </a:extLst>
              </p:cNvPr>
              <p:cNvSpPr txBox="1"/>
              <p:nvPr/>
            </p:nvSpPr>
            <p:spPr bwMode="auto">
              <a:xfrm>
                <a:off x="1783986" y="4732185"/>
                <a:ext cx="5257800" cy="922490"/>
              </a:xfrm>
              <a:prstGeom prst="rect">
                <a:avLst/>
              </a:prstGeom>
              <a:noFill/>
              <a:ln w="25400">
                <a:solidFill>
                  <a:srgbClr val="FF0000"/>
                </a:solidFill>
                <a:miter lim="800000"/>
                <a:headEnd/>
                <a:tailEnd/>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𝑢</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r>
                        <a:rPr lang="en-US" i="1">
                          <a:solidFill>
                            <a:srgbClr val="000000"/>
                          </a:solidFill>
                          <a:latin typeface="Cambria Math" panose="02040503050406030204" pitchFamily="18" charset="0"/>
                        </a:rPr>
                        <m:t>, </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𝑣</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r>
                        <a:rPr lang="en-US" i="1">
                          <a:solidFill>
                            <a:srgbClr val="000000"/>
                          </a:solidFill>
                          <a:latin typeface="Cambria Math" panose="02040503050406030204" pitchFamily="18" charset="0"/>
                        </a:rPr>
                        <m:t> , </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𝑢</m:t>
                              </m:r>
                            </m:e>
                          </m:d>
                        </m:e>
                        <m:sub>
                          <m:r>
                            <a:rPr lang="en-US" i="1">
                              <a:solidFill>
                                <a:srgbClr val="000000"/>
                              </a:solidFill>
                              <a:latin typeface="Cambria Math" panose="02040503050406030204" pitchFamily="18" charset="0"/>
                            </a:rPr>
                            <m:t>𝑦</m:t>
                          </m:r>
                          <m:r>
                            <a:rPr lang="en-US" i="1" smtClean="0">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rPr>
                            <m:t>𝛿</m:t>
                          </m:r>
                        </m:sub>
                      </m:sSub>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0</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99</m:t>
                      </m:r>
                      <m:r>
                        <a:rPr lang="en-US" i="1">
                          <a:solidFill>
                            <a:srgbClr val="000000"/>
                          </a:solidFill>
                          <a:latin typeface="Cambria Math" panose="02040503050406030204" pitchFamily="18" charset="0"/>
                        </a:rPr>
                        <m:t>𝑈</m:t>
                      </m:r>
                    </m:oMath>
                  </m:oMathPara>
                </a14:m>
                <a:endParaRPr lang="en-US" dirty="0"/>
              </a:p>
            </p:txBody>
          </p:sp>
        </mc:Choice>
        <mc:Fallback xmlns="">
          <p:sp>
            <p:nvSpPr>
              <p:cNvPr id="8211" name="Object 3">
                <a:extLst>
                  <a:ext uri="{FF2B5EF4-FFF2-40B4-BE49-F238E27FC236}">
                    <a16:creationId xmlns:a16="http://schemas.microsoft.com/office/drawing/2014/main" id="{2182E3AB-0EE8-D4BE-744E-2AE824EFA90B}"/>
                  </a:ext>
                </a:extLst>
              </p:cNvPr>
              <p:cNvSpPr txBox="1">
                <a:spLocks noRot="1" noChangeAspect="1" noMove="1" noResize="1" noEditPoints="1" noAdjustHandles="1" noChangeArrowheads="1" noChangeShapeType="1" noTextEdit="1"/>
              </p:cNvSpPr>
              <p:nvPr/>
            </p:nvSpPr>
            <p:spPr bwMode="auto">
              <a:xfrm>
                <a:off x="1783986" y="4732185"/>
                <a:ext cx="5257800" cy="922490"/>
              </a:xfrm>
              <a:prstGeom prst="rect">
                <a:avLst/>
              </a:prstGeom>
              <a:blipFill>
                <a:blip r:embed="rId3"/>
                <a:stretch>
                  <a:fillRect/>
                </a:stretch>
              </a:blipFill>
              <a:ln w="25400">
                <a:solidFill>
                  <a:srgbClr val="FF0000"/>
                </a:solidFill>
                <a:miter lim="800000"/>
                <a:headEnd/>
                <a:tailEnd/>
              </a:ln>
              <a:effectLst/>
            </p:spPr>
            <p:txBody>
              <a:bodyPr/>
              <a:lstStyle/>
              <a:p>
                <a:r>
                  <a:rPr lang="en-US">
                    <a:noFill/>
                  </a:rPr>
                  <a:t> </a:t>
                </a:r>
              </a:p>
            </p:txBody>
          </p:sp>
        </mc:Fallback>
      </mc:AlternateContent>
      <p:sp>
        <p:nvSpPr>
          <p:cNvPr id="17" name="TextBox 16">
            <a:extLst>
              <a:ext uri="{FF2B5EF4-FFF2-40B4-BE49-F238E27FC236}">
                <a16:creationId xmlns:a16="http://schemas.microsoft.com/office/drawing/2014/main" id="{47C9081E-54A9-FCF1-7F1C-F2B686AA0E6C}"/>
              </a:ext>
            </a:extLst>
          </p:cNvPr>
          <p:cNvSpPr txBox="1">
            <a:spLocks noChangeArrowheads="1"/>
          </p:cNvSpPr>
          <p:nvPr/>
        </p:nvSpPr>
        <p:spPr bwMode="auto">
          <a:xfrm>
            <a:off x="998967" y="3625056"/>
            <a:ext cx="15700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IN" altLang="en-US" dirty="0"/>
              <a:t>At all </a:t>
            </a:r>
            <a:r>
              <a:rPr lang="en-IN" altLang="en-US" i="1" dirty="0"/>
              <a:t>x </a:t>
            </a:r>
            <a:r>
              <a:rPr lang="en-IN" altLang="en-US" dirty="0"/>
              <a:t>&gt; 0</a:t>
            </a:r>
          </a:p>
        </p:txBody>
      </p:sp>
      <p:sp>
        <p:nvSpPr>
          <p:cNvPr id="2058" name="Title 17">
            <a:extLst>
              <a:ext uri="{FF2B5EF4-FFF2-40B4-BE49-F238E27FC236}">
                <a16:creationId xmlns:a16="http://schemas.microsoft.com/office/drawing/2014/main" id="{D01B6AFD-54BD-5359-7B53-64C2562CB29D}"/>
              </a:ext>
            </a:extLst>
          </p:cNvPr>
          <p:cNvSpPr>
            <a:spLocks noGrp="1"/>
          </p:cNvSpPr>
          <p:nvPr>
            <p:ph type="title"/>
          </p:nvPr>
        </p:nvSpPr>
        <p:spPr>
          <a:xfrm>
            <a:off x="2044577" y="271310"/>
            <a:ext cx="5578228" cy="881248"/>
          </a:xfrm>
        </p:spPr>
        <p:txBody>
          <a:bodyPr/>
          <a:lstStyle/>
          <a:p>
            <a:r>
              <a:rPr lang="en-US" altLang="en-US" sz="2800" dirty="0"/>
              <a:t>2-D Flat Plate Boundary Layer Equations &amp; Boundary Conditions</a:t>
            </a:r>
            <a:endParaRPr lang="en-IN" altLang="en-US" sz="2800" dirty="0"/>
          </a:p>
        </p:txBody>
      </p:sp>
      <mc:AlternateContent xmlns:mc="http://schemas.openxmlformats.org/markup-compatibility/2006" xmlns:a14="http://schemas.microsoft.com/office/drawing/2010/main">
        <mc:Choice Requires="a14">
          <p:sp>
            <p:nvSpPr>
              <p:cNvPr id="25612" name="Object 12">
                <a:extLst>
                  <a:ext uri="{FF2B5EF4-FFF2-40B4-BE49-F238E27FC236}">
                    <a16:creationId xmlns:a16="http://schemas.microsoft.com/office/drawing/2014/main" id="{42243292-8355-5384-AE1B-0AF273ECC9D8}"/>
                  </a:ext>
                </a:extLst>
              </p:cNvPr>
              <p:cNvSpPr txBox="1"/>
              <p:nvPr/>
            </p:nvSpPr>
            <p:spPr bwMode="auto">
              <a:xfrm>
                <a:off x="1305898" y="1566861"/>
                <a:ext cx="2233493" cy="861597"/>
              </a:xfrm>
              <a:prstGeom prst="rect">
                <a:avLst/>
              </a:prstGeom>
              <a:noFill/>
              <a:ln w="19050">
                <a:solidFill>
                  <a:srgbClr val="FF6600"/>
                </a:solid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 </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oMath>
                  </m:oMathPara>
                </a14:m>
                <a:endParaRPr lang="en-US"/>
              </a:p>
            </p:txBody>
          </p:sp>
        </mc:Choice>
        <mc:Fallback xmlns="">
          <p:sp>
            <p:nvSpPr>
              <p:cNvPr id="25612" name="Object 12">
                <a:extLst>
                  <a:ext uri="{FF2B5EF4-FFF2-40B4-BE49-F238E27FC236}">
                    <a16:creationId xmlns:a16="http://schemas.microsoft.com/office/drawing/2014/main" id="{42243292-8355-5384-AE1B-0AF273ECC9D8}"/>
                  </a:ext>
                </a:extLst>
              </p:cNvPr>
              <p:cNvSpPr txBox="1">
                <a:spLocks noRot="1" noChangeAspect="1" noMove="1" noResize="1" noEditPoints="1" noAdjustHandles="1" noChangeArrowheads="1" noChangeShapeType="1" noTextEdit="1"/>
              </p:cNvSpPr>
              <p:nvPr/>
            </p:nvSpPr>
            <p:spPr bwMode="auto">
              <a:xfrm>
                <a:off x="1305898" y="1566861"/>
                <a:ext cx="2233493" cy="861597"/>
              </a:xfrm>
              <a:prstGeom prst="rect">
                <a:avLst/>
              </a:prstGeom>
              <a:blipFill>
                <a:blip r:embed="rId4"/>
                <a:stretch>
                  <a:fillRect/>
                </a:stretch>
              </a:blipFill>
              <a:ln w="19050">
                <a:solidFill>
                  <a:srgbClr val="FF6600"/>
                </a:solidFill>
                <a:miter lim="800000"/>
                <a:headEnd/>
                <a:tailEnd/>
              </a:ln>
              <a:effectLst/>
            </p:spPr>
            <p:txBody>
              <a:bodyPr/>
              <a:lstStyle/>
              <a:p>
                <a:r>
                  <a:rPr lang="en-US">
                    <a:noFill/>
                  </a:rPr>
                  <a:t> </a:t>
                </a:r>
              </a:p>
            </p:txBody>
          </p:sp>
        </mc:Fallback>
      </mc:AlternateContent>
      <p:grpSp>
        <p:nvGrpSpPr>
          <p:cNvPr id="20" name="Group 19">
            <a:extLst>
              <a:ext uri="{FF2B5EF4-FFF2-40B4-BE49-F238E27FC236}">
                <a16:creationId xmlns:a16="http://schemas.microsoft.com/office/drawing/2014/main" id="{8B72B3EA-AAF7-8229-F0CF-DDB0ADCA9D43}"/>
              </a:ext>
            </a:extLst>
          </p:cNvPr>
          <p:cNvGrpSpPr/>
          <p:nvPr/>
        </p:nvGrpSpPr>
        <p:grpSpPr>
          <a:xfrm>
            <a:off x="0" y="0"/>
            <a:ext cx="9144000" cy="6858000"/>
            <a:chOff x="0" y="0"/>
            <a:chExt cx="9144000" cy="6858000"/>
          </a:xfrm>
        </p:grpSpPr>
        <p:pic>
          <p:nvPicPr>
            <p:cNvPr id="21" name="Picture 20" descr="Logo usage Guidelines">
              <a:extLst>
                <a:ext uri="{FF2B5EF4-FFF2-40B4-BE49-F238E27FC236}">
                  <a16:creationId xmlns:a16="http://schemas.microsoft.com/office/drawing/2014/main" id="{DFFC9A0D-4734-08D4-D0C5-18A5000D93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38">
              <a:extLst>
                <a:ext uri="{FF2B5EF4-FFF2-40B4-BE49-F238E27FC236}">
                  <a16:creationId xmlns:a16="http://schemas.microsoft.com/office/drawing/2014/main" id="{CB610FB9-C990-7644-EBC3-6FD7565F422E}"/>
                </a:ext>
              </a:extLst>
            </p:cNvPr>
            <p:cNvGrpSpPr>
              <a:grpSpLocks/>
            </p:cNvGrpSpPr>
            <p:nvPr/>
          </p:nvGrpSpPr>
          <p:grpSpPr bwMode="auto">
            <a:xfrm>
              <a:off x="0" y="0"/>
              <a:ext cx="9144000" cy="6858000"/>
              <a:chOff x="0" y="0"/>
              <a:chExt cx="9144000" cy="6858000"/>
            </a:xfrm>
          </p:grpSpPr>
          <p:grpSp>
            <p:nvGrpSpPr>
              <p:cNvPr id="23" name="Group 19">
                <a:extLst>
                  <a:ext uri="{FF2B5EF4-FFF2-40B4-BE49-F238E27FC236}">
                    <a16:creationId xmlns:a16="http://schemas.microsoft.com/office/drawing/2014/main" id="{61BA8890-A51A-BBFA-892B-F26FF3EE0841}"/>
                  </a:ext>
                </a:extLst>
              </p:cNvPr>
              <p:cNvGrpSpPr>
                <a:grpSpLocks/>
              </p:cNvGrpSpPr>
              <p:nvPr/>
            </p:nvGrpSpPr>
            <p:grpSpPr bwMode="auto">
              <a:xfrm>
                <a:off x="0" y="0"/>
                <a:ext cx="9144000" cy="6858000"/>
                <a:chOff x="0" y="0"/>
                <a:chExt cx="9144000" cy="6858000"/>
              </a:xfrm>
            </p:grpSpPr>
            <p:grpSp>
              <p:nvGrpSpPr>
                <p:cNvPr id="25" name="Group 24">
                  <a:extLst>
                    <a:ext uri="{FF2B5EF4-FFF2-40B4-BE49-F238E27FC236}">
                      <a16:creationId xmlns:a16="http://schemas.microsoft.com/office/drawing/2014/main" id="{59A6BCE2-7D42-F99C-A6CB-D4FE50A090EE}"/>
                    </a:ext>
                  </a:extLst>
                </p:cNvPr>
                <p:cNvGrpSpPr>
                  <a:grpSpLocks/>
                </p:cNvGrpSpPr>
                <p:nvPr/>
              </p:nvGrpSpPr>
              <p:grpSpPr bwMode="auto">
                <a:xfrm>
                  <a:off x="0" y="0"/>
                  <a:ext cx="9144000" cy="6858000"/>
                  <a:chOff x="0" y="0"/>
                  <a:chExt cx="5760" cy="4320"/>
                </a:xfrm>
              </p:grpSpPr>
              <p:grpSp>
                <p:nvGrpSpPr>
                  <p:cNvPr id="27" name="Group 26">
                    <a:extLst>
                      <a:ext uri="{FF2B5EF4-FFF2-40B4-BE49-F238E27FC236}">
                        <a16:creationId xmlns:a16="http://schemas.microsoft.com/office/drawing/2014/main" id="{0DC92198-07A5-E5E4-AB1E-2439A589053F}"/>
                      </a:ext>
                    </a:extLst>
                  </p:cNvPr>
                  <p:cNvGrpSpPr>
                    <a:grpSpLocks/>
                  </p:cNvGrpSpPr>
                  <p:nvPr/>
                </p:nvGrpSpPr>
                <p:grpSpPr bwMode="auto">
                  <a:xfrm>
                    <a:off x="0" y="0"/>
                    <a:ext cx="192" cy="4320"/>
                    <a:chOff x="0" y="-48"/>
                    <a:chExt cx="144" cy="4368"/>
                  </a:xfrm>
                </p:grpSpPr>
                <p:sp>
                  <p:nvSpPr>
                    <p:cNvPr id="2053" name="Rectangle 10">
                      <a:extLst>
                        <a:ext uri="{FF2B5EF4-FFF2-40B4-BE49-F238E27FC236}">
                          <a16:creationId xmlns:a16="http://schemas.microsoft.com/office/drawing/2014/main" id="{3AB70C3D-1461-763D-4C9C-2B2E8B93D94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4" name="Rectangle 11">
                      <a:extLst>
                        <a:ext uri="{FF2B5EF4-FFF2-40B4-BE49-F238E27FC236}">
                          <a16:creationId xmlns:a16="http://schemas.microsoft.com/office/drawing/2014/main" id="{5ADC11A2-9F78-BA01-496E-F339653974C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7EECF073-3AF8-BE43-51C6-A9D4DBFCE2DD}"/>
                      </a:ext>
                    </a:extLst>
                  </p:cNvPr>
                  <p:cNvGrpSpPr>
                    <a:grpSpLocks/>
                  </p:cNvGrpSpPr>
                  <p:nvPr/>
                </p:nvGrpSpPr>
                <p:grpSpPr bwMode="auto">
                  <a:xfrm>
                    <a:off x="5674" y="24"/>
                    <a:ext cx="86" cy="4296"/>
                    <a:chOff x="5616" y="-48"/>
                    <a:chExt cx="144" cy="4368"/>
                  </a:xfrm>
                </p:grpSpPr>
                <p:sp>
                  <p:nvSpPr>
                    <p:cNvPr id="2051" name="Rectangle 13">
                      <a:extLst>
                        <a:ext uri="{FF2B5EF4-FFF2-40B4-BE49-F238E27FC236}">
                          <a16:creationId xmlns:a16="http://schemas.microsoft.com/office/drawing/2014/main" id="{3178DD9A-1E53-6F84-9810-35B38F0991C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2" name="Rectangle 14">
                      <a:extLst>
                        <a:ext uri="{FF2B5EF4-FFF2-40B4-BE49-F238E27FC236}">
                          <a16:creationId xmlns:a16="http://schemas.microsoft.com/office/drawing/2014/main" id="{2524E303-D168-10C1-01DA-A47AEF5C3E3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AC715A32-5EB2-1233-AC12-A3903DF8E6AB}"/>
                      </a:ext>
                    </a:extLst>
                  </p:cNvPr>
                  <p:cNvGrpSpPr>
                    <a:grpSpLocks/>
                  </p:cNvGrpSpPr>
                  <p:nvPr/>
                </p:nvGrpSpPr>
                <p:grpSpPr bwMode="auto">
                  <a:xfrm>
                    <a:off x="144" y="0"/>
                    <a:ext cx="5616" cy="144"/>
                    <a:chOff x="96" y="-48"/>
                    <a:chExt cx="5520" cy="144"/>
                  </a:xfrm>
                </p:grpSpPr>
                <p:sp>
                  <p:nvSpPr>
                    <p:cNvPr id="2049" name="Rectangle 2048">
                      <a:extLst>
                        <a:ext uri="{FF2B5EF4-FFF2-40B4-BE49-F238E27FC236}">
                          <a16:creationId xmlns:a16="http://schemas.microsoft.com/office/drawing/2014/main" id="{C04D3AFF-904D-6D03-09C8-47D9F184688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0" name="Rectangle 2049">
                      <a:extLst>
                        <a:ext uri="{FF2B5EF4-FFF2-40B4-BE49-F238E27FC236}">
                          <a16:creationId xmlns:a16="http://schemas.microsoft.com/office/drawing/2014/main" id="{FACE9861-2043-B0B6-4956-12C250CA6CB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2E851C1F-FCE6-39DA-2094-2A08D34C7F7F}"/>
                      </a:ext>
                    </a:extLst>
                  </p:cNvPr>
                  <p:cNvGrpSpPr>
                    <a:grpSpLocks/>
                  </p:cNvGrpSpPr>
                  <p:nvPr/>
                </p:nvGrpSpPr>
                <p:grpSpPr bwMode="auto">
                  <a:xfrm>
                    <a:off x="144" y="4234"/>
                    <a:ext cx="5616" cy="86"/>
                    <a:chOff x="96" y="4176"/>
                    <a:chExt cx="5520" cy="144"/>
                  </a:xfrm>
                </p:grpSpPr>
                <p:sp>
                  <p:nvSpPr>
                    <p:cNvPr id="31" name="Rectangle 30">
                      <a:extLst>
                        <a:ext uri="{FF2B5EF4-FFF2-40B4-BE49-F238E27FC236}">
                          <a16:creationId xmlns:a16="http://schemas.microsoft.com/office/drawing/2014/main" id="{881F86B3-6469-51E2-93A4-CC90F8C371B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48" name="Rectangle 2047">
                      <a:extLst>
                        <a:ext uri="{FF2B5EF4-FFF2-40B4-BE49-F238E27FC236}">
                          <a16:creationId xmlns:a16="http://schemas.microsoft.com/office/drawing/2014/main" id="{D8A2BED7-4BAF-D685-38D9-1F7659A201E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35662801-3B91-ECD1-148E-58141D689CCF}"/>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4BBF330A-85F4-F621-A0B1-DF58CB46800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 name="Oval 1">
            <a:extLst>
              <a:ext uri="{FF2B5EF4-FFF2-40B4-BE49-F238E27FC236}">
                <a16:creationId xmlns:a16="http://schemas.microsoft.com/office/drawing/2014/main" id="{2091E7F9-6310-9591-82C0-27344E2224F0}"/>
              </a:ext>
            </a:extLst>
          </p:cNvPr>
          <p:cNvSpPr/>
          <p:nvPr/>
        </p:nvSpPr>
        <p:spPr bwMode="auto">
          <a:xfrm>
            <a:off x="4728552" y="4732185"/>
            <a:ext cx="2208095" cy="922490"/>
          </a:xfrm>
          <a:prstGeom prst="ellipse">
            <a:avLst/>
          </a:prstGeom>
          <a:noFill/>
          <a:ln w="31750" cap="flat" cmpd="sng" algn="ctr">
            <a:solidFill>
              <a:srgbClr val="00B0F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210"/>
                                        </p:tgtEl>
                                        <p:attrNameLst>
                                          <p:attrName>style.visibility</p:attrName>
                                        </p:attrNameLst>
                                      </p:cBhvr>
                                      <p:to>
                                        <p:strVal val="visible"/>
                                      </p:to>
                                    </p:set>
                                    <p:anim calcmode="lin" valueType="num">
                                      <p:cBhvr additive="base">
                                        <p:cTn id="7" dur="500" fill="hold"/>
                                        <p:tgtEl>
                                          <p:spTgt spid="8210"/>
                                        </p:tgtEl>
                                        <p:attrNameLst>
                                          <p:attrName>ppt_x</p:attrName>
                                        </p:attrNameLst>
                                      </p:cBhvr>
                                      <p:tavLst>
                                        <p:tav tm="0">
                                          <p:val>
                                            <p:strVal val="#ppt_x"/>
                                          </p:val>
                                        </p:tav>
                                        <p:tav tm="100000">
                                          <p:val>
                                            <p:strVal val="#ppt_x"/>
                                          </p:val>
                                        </p:tav>
                                      </p:tavLst>
                                    </p:anim>
                                    <p:anim calcmode="lin" valueType="num">
                                      <p:cBhvr additive="base">
                                        <p:cTn id="8" dur="500" fill="hold"/>
                                        <p:tgtEl>
                                          <p:spTgt spid="82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211"/>
                                        </p:tgtEl>
                                        <p:attrNameLst>
                                          <p:attrName>style.visibility</p:attrName>
                                        </p:attrNameLst>
                                      </p:cBhvr>
                                      <p:to>
                                        <p:strVal val="visible"/>
                                      </p:to>
                                    </p:set>
                                    <p:anim calcmode="lin" valueType="num">
                                      <p:cBhvr additive="base">
                                        <p:cTn id="11" dur="500" fill="hold"/>
                                        <p:tgtEl>
                                          <p:spTgt spid="8211"/>
                                        </p:tgtEl>
                                        <p:attrNameLst>
                                          <p:attrName>ppt_x</p:attrName>
                                        </p:attrNameLst>
                                      </p:cBhvr>
                                      <p:tavLst>
                                        <p:tav tm="0">
                                          <p:val>
                                            <p:strVal val="#ppt_x"/>
                                          </p:val>
                                        </p:tav>
                                        <p:tav tm="100000">
                                          <p:val>
                                            <p:strVal val="#ppt_x"/>
                                          </p:val>
                                        </p:tav>
                                      </p:tavLst>
                                    </p:anim>
                                    <p:anim calcmode="lin" valueType="num">
                                      <p:cBhvr additive="base">
                                        <p:cTn id="12" dur="500" fill="hold"/>
                                        <p:tgtEl>
                                          <p:spTgt spid="8211"/>
                                        </p:tgtEl>
                                        <p:attrNameLst>
                                          <p:attrName>ppt_y</p:attrName>
                                        </p:attrNameLst>
                                      </p:cBhvr>
                                      <p:tavLst>
                                        <p:tav tm="0">
                                          <p:val>
                                            <p:strVal val="1+#ppt_h/2"/>
                                          </p:val>
                                        </p:tav>
                                        <p:tav tm="100000">
                                          <p:val>
                                            <p:strVal val="#ppt_y"/>
                                          </p:val>
                                        </p:tav>
                                      </p:tavLst>
                                    </p:anim>
                                  </p:childTnLst>
                                </p:cTn>
                              </p:par>
                              <p:par>
                                <p:cTn id="13" presetID="2" presetClass="entr" presetSubtype="4" fill="hold" grpId="1"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5612"/>
                                        </p:tgtEl>
                                        <p:attrNameLst>
                                          <p:attrName>style.visibility</p:attrName>
                                        </p:attrNameLst>
                                      </p:cBhvr>
                                      <p:to>
                                        <p:strVal val="visible"/>
                                      </p:to>
                                    </p:set>
                                    <p:anim calcmode="lin" valueType="num">
                                      <p:cBhvr additive="base">
                                        <p:cTn id="19" dur="500" fill="hold"/>
                                        <p:tgtEl>
                                          <p:spTgt spid="25612"/>
                                        </p:tgtEl>
                                        <p:attrNameLst>
                                          <p:attrName>ppt_x</p:attrName>
                                        </p:attrNameLst>
                                      </p:cBhvr>
                                      <p:tavLst>
                                        <p:tav tm="0">
                                          <p:val>
                                            <p:strVal val="#ppt_x"/>
                                          </p:val>
                                        </p:tav>
                                        <p:tav tm="100000">
                                          <p:val>
                                            <p:strVal val="#ppt_x"/>
                                          </p:val>
                                        </p:tav>
                                      </p:tavLst>
                                    </p:anim>
                                    <p:anim calcmode="lin" valueType="num">
                                      <p:cBhvr additive="base">
                                        <p:cTn id="20" dur="500" fill="hold"/>
                                        <p:tgtEl>
                                          <p:spTgt spid="256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2000"/>
                                        <p:tgtEl>
                                          <p:spTgt spid="2"/>
                                        </p:tgtEl>
                                      </p:cBhvr>
                                    </p:animEffect>
                                    <p:anim calcmode="lin" valueType="num">
                                      <p:cBhvr>
                                        <p:cTn id="26" dur="2000" fill="hold"/>
                                        <p:tgtEl>
                                          <p:spTgt spid="2"/>
                                        </p:tgtEl>
                                        <p:attrNameLst>
                                          <p:attrName>ppt_w</p:attrName>
                                        </p:attrNameLst>
                                      </p:cBhvr>
                                      <p:tavLst>
                                        <p:tav tm="0" fmla="#ppt_w*sin(2.5*pi*$)">
                                          <p:val>
                                            <p:fltVal val="0"/>
                                          </p:val>
                                        </p:tav>
                                        <p:tav tm="100000">
                                          <p:val>
                                            <p:fltVal val="1"/>
                                          </p:val>
                                        </p:tav>
                                      </p:tavLst>
                                    </p:anim>
                                    <p:anim calcmode="lin" valueType="num">
                                      <p:cBhvr>
                                        <p:cTn id="27"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0" grpId="0" animBg="1"/>
      <p:bldP spid="8211" grpId="0" animBg="1"/>
      <p:bldP spid="17" grpId="0"/>
      <p:bldP spid="17" grpId="1"/>
      <p:bldP spid="25612" grpId="0" animBg="1"/>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C0EAF-972B-188A-D3F7-0999F471CA85}"/>
            </a:ext>
          </a:extLst>
        </p:cNvPr>
        <p:cNvGrpSpPr/>
        <p:nvPr/>
      </p:nvGrpSpPr>
      <p:grpSpPr>
        <a:xfrm>
          <a:off x="0" y="0"/>
          <a:ext cx="0" cy="0"/>
          <a:chOff x="0" y="0"/>
          <a:chExt cx="0" cy="0"/>
        </a:xfrm>
      </p:grpSpPr>
      <p:sp>
        <p:nvSpPr>
          <p:cNvPr id="2058" name="Title 17">
            <a:extLst>
              <a:ext uri="{FF2B5EF4-FFF2-40B4-BE49-F238E27FC236}">
                <a16:creationId xmlns:a16="http://schemas.microsoft.com/office/drawing/2014/main" id="{FDE5A8C1-7072-D4B5-B30C-6285F2C74E64}"/>
              </a:ext>
            </a:extLst>
          </p:cNvPr>
          <p:cNvSpPr>
            <a:spLocks noGrp="1"/>
          </p:cNvSpPr>
          <p:nvPr>
            <p:ph type="title"/>
          </p:nvPr>
        </p:nvSpPr>
        <p:spPr>
          <a:xfrm>
            <a:off x="960438" y="89646"/>
            <a:ext cx="7772400" cy="1143000"/>
          </a:xfrm>
        </p:spPr>
        <p:txBody>
          <a:bodyPr/>
          <a:lstStyle/>
          <a:p>
            <a:r>
              <a:rPr lang="en-US" altLang="en-US" sz="2800" dirty="0"/>
              <a:t>Prandtl’s Novel PDEs Needs Solution</a:t>
            </a:r>
            <a:br>
              <a:rPr lang="en-US" altLang="en-US" sz="2800" dirty="0"/>
            </a:br>
            <a:r>
              <a:rPr lang="en-US" sz="2800" dirty="0"/>
              <a:t> 1904</a:t>
            </a:r>
            <a:endParaRPr lang="en-IN" altLang="en-US" sz="2800" dirty="0"/>
          </a:p>
        </p:txBody>
      </p:sp>
      <p:sp>
        <p:nvSpPr>
          <p:cNvPr id="3" name="Content Placeholder 2">
            <a:extLst>
              <a:ext uri="{FF2B5EF4-FFF2-40B4-BE49-F238E27FC236}">
                <a16:creationId xmlns:a16="http://schemas.microsoft.com/office/drawing/2014/main" id="{5EF7B0A1-13F7-7BC9-CEB6-07F5FC6FF799}"/>
              </a:ext>
            </a:extLst>
          </p:cNvPr>
          <p:cNvSpPr>
            <a:spLocks noGrp="1"/>
          </p:cNvSpPr>
          <p:nvPr>
            <p:ph idx="1"/>
          </p:nvPr>
        </p:nvSpPr>
        <p:spPr>
          <a:xfrm>
            <a:off x="533400" y="1635369"/>
            <a:ext cx="8077200" cy="4114800"/>
          </a:xfrm>
        </p:spPr>
        <p:txBody>
          <a:bodyPr/>
          <a:lstStyle/>
          <a:p>
            <a:r>
              <a:rPr lang="en-US" sz="2400" dirty="0">
                <a:solidFill>
                  <a:srgbClr val="001D35"/>
                </a:solidFill>
                <a:latin typeface="+mj-lt"/>
              </a:rPr>
              <a:t>Prandtl's first PhD student, Heinrich Blasius derived the seminal 1908 solution for laminar flow over a flat plate.</a:t>
            </a:r>
          </a:p>
          <a:p>
            <a:r>
              <a:rPr lang="en-US" sz="2400" dirty="0"/>
              <a:t>In 1913, Karl </a:t>
            </a:r>
            <a:r>
              <a:rPr lang="en-US" sz="2400" dirty="0" err="1"/>
              <a:t>Pohlhausen</a:t>
            </a:r>
            <a:r>
              <a:rPr lang="en-US" sz="2400" dirty="0"/>
              <a:t> moved to Gottingen to study under Carl Runge. </a:t>
            </a:r>
          </a:p>
          <a:p>
            <a:r>
              <a:rPr lang="en-US" sz="2400" dirty="0" err="1"/>
              <a:t>Pohlhausen</a:t>
            </a:r>
            <a:r>
              <a:rPr lang="en-US" sz="2400" dirty="0"/>
              <a:t> was attracted to Ludwig Prandtl, who quickly became and remained his hero and idol.</a:t>
            </a:r>
          </a:p>
          <a:p>
            <a:r>
              <a:rPr lang="en-US" sz="2400" dirty="0" err="1"/>
              <a:t>Pohlhausen</a:t>
            </a:r>
            <a:r>
              <a:rPr lang="en-US" sz="2400" dirty="0"/>
              <a:t> joined von Karman (postdoc) to find another method of solution to BL equations.</a:t>
            </a:r>
          </a:p>
          <a:p>
            <a:r>
              <a:rPr lang="en-US" sz="2400" dirty="0"/>
              <a:t>1908: Blasius Similarity Solution to BL Flows.</a:t>
            </a:r>
          </a:p>
          <a:p>
            <a:r>
              <a:rPr lang="en-US" sz="2400" dirty="0"/>
              <a:t>1921: Karman-</a:t>
            </a:r>
            <a:r>
              <a:rPr lang="en-US" sz="2400" dirty="0">
                <a:solidFill>
                  <a:srgbClr val="292526"/>
                </a:solidFill>
                <a:latin typeface="TimesLTStd-Roman"/>
              </a:rPr>
              <a:t> </a:t>
            </a:r>
            <a:r>
              <a:rPr lang="en-US" sz="2400" dirty="0" err="1">
                <a:solidFill>
                  <a:srgbClr val="292526"/>
                </a:solidFill>
                <a:latin typeface="TimesLTStd-Roman"/>
              </a:rPr>
              <a:t>Pohlhausen’s</a:t>
            </a:r>
            <a:r>
              <a:rPr lang="en-US" sz="2400" dirty="0">
                <a:solidFill>
                  <a:srgbClr val="292526"/>
                </a:solidFill>
                <a:latin typeface="TimesLTStd-Roman"/>
              </a:rPr>
              <a:t> Integral Solutions to BL Flows</a:t>
            </a:r>
            <a:endParaRPr lang="en-US" sz="2400" dirty="0"/>
          </a:p>
          <a:p>
            <a:endParaRPr lang="en-US" sz="2400" dirty="0">
              <a:latin typeface="+mj-lt"/>
            </a:endParaRPr>
          </a:p>
          <a:p>
            <a:endParaRPr lang="en-US" sz="2400" dirty="0">
              <a:latin typeface="+mj-lt"/>
            </a:endParaRPr>
          </a:p>
        </p:txBody>
      </p:sp>
      <p:grpSp>
        <p:nvGrpSpPr>
          <p:cNvPr id="20" name="Group 19">
            <a:extLst>
              <a:ext uri="{FF2B5EF4-FFF2-40B4-BE49-F238E27FC236}">
                <a16:creationId xmlns:a16="http://schemas.microsoft.com/office/drawing/2014/main" id="{E8E10343-A2C5-0A69-D052-6FF69DAE825E}"/>
              </a:ext>
            </a:extLst>
          </p:cNvPr>
          <p:cNvGrpSpPr/>
          <p:nvPr/>
        </p:nvGrpSpPr>
        <p:grpSpPr>
          <a:xfrm>
            <a:off x="0" y="0"/>
            <a:ext cx="9144000" cy="6858000"/>
            <a:chOff x="0" y="0"/>
            <a:chExt cx="9144000" cy="6858000"/>
          </a:xfrm>
        </p:grpSpPr>
        <p:pic>
          <p:nvPicPr>
            <p:cNvPr id="21" name="Picture 20" descr="Logo usage Guidelines">
              <a:extLst>
                <a:ext uri="{FF2B5EF4-FFF2-40B4-BE49-F238E27FC236}">
                  <a16:creationId xmlns:a16="http://schemas.microsoft.com/office/drawing/2014/main" id="{4F70F458-5748-35DD-DDCD-B00EDC1824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38">
              <a:extLst>
                <a:ext uri="{FF2B5EF4-FFF2-40B4-BE49-F238E27FC236}">
                  <a16:creationId xmlns:a16="http://schemas.microsoft.com/office/drawing/2014/main" id="{543BC324-18D7-B107-012C-90351DDF07AA}"/>
                </a:ext>
              </a:extLst>
            </p:cNvPr>
            <p:cNvGrpSpPr>
              <a:grpSpLocks/>
            </p:cNvGrpSpPr>
            <p:nvPr/>
          </p:nvGrpSpPr>
          <p:grpSpPr bwMode="auto">
            <a:xfrm>
              <a:off x="0" y="0"/>
              <a:ext cx="9144000" cy="6858000"/>
              <a:chOff x="0" y="0"/>
              <a:chExt cx="9144000" cy="6858000"/>
            </a:xfrm>
          </p:grpSpPr>
          <p:grpSp>
            <p:nvGrpSpPr>
              <p:cNvPr id="23" name="Group 19">
                <a:extLst>
                  <a:ext uri="{FF2B5EF4-FFF2-40B4-BE49-F238E27FC236}">
                    <a16:creationId xmlns:a16="http://schemas.microsoft.com/office/drawing/2014/main" id="{82C6AC91-18FA-0870-935E-29EB75028390}"/>
                  </a:ext>
                </a:extLst>
              </p:cNvPr>
              <p:cNvGrpSpPr>
                <a:grpSpLocks/>
              </p:cNvGrpSpPr>
              <p:nvPr/>
            </p:nvGrpSpPr>
            <p:grpSpPr bwMode="auto">
              <a:xfrm>
                <a:off x="0" y="0"/>
                <a:ext cx="9144000" cy="6858000"/>
                <a:chOff x="0" y="0"/>
                <a:chExt cx="9144000" cy="6858000"/>
              </a:xfrm>
            </p:grpSpPr>
            <p:grpSp>
              <p:nvGrpSpPr>
                <p:cNvPr id="25" name="Group 24">
                  <a:extLst>
                    <a:ext uri="{FF2B5EF4-FFF2-40B4-BE49-F238E27FC236}">
                      <a16:creationId xmlns:a16="http://schemas.microsoft.com/office/drawing/2014/main" id="{C8AB56F1-C44F-D03D-8AC2-CA33A8AA28D0}"/>
                    </a:ext>
                  </a:extLst>
                </p:cNvPr>
                <p:cNvGrpSpPr>
                  <a:grpSpLocks/>
                </p:cNvGrpSpPr>
                <p:nvPr/>
              </p:nvGrpSpPr>
              <p:grpSpPr bwMode="auto">
                <a:xfrm>
                  <a:off x="0" y="0"/>
                  <a:ext cx="9144000" cy="6858000"/>
                  <a:chOff x="0" y="0"/>
                  <a:chExt cx="5760" cy="4320"/>
                </a:xfrm>
              </p:grpSpPr>
              <p:grpSp>
                <p:nvGrpSpPr>
                  <p:cNvPr id="27" name="Group 26">
                    <a:extLst>
                      <a:ext uri="{FF2B5EF4-FFF2-40B4-BE49-F238E27FC236}">
                        <a16:creationId xmlns:a16="http://schemas.microsoft.com/office/drawing/2014/main" id="{B49EF1CC-66E6-B8A6-3411-D8C6C83DCB14}"/>
                      </a:ext>
                    </a:extLst>
                  </p:cNvPr>
                  <p:cNvGrpSpPr>
                    <a:grpSpLocks/>
                  </p:cNvGrpSpPr>
                  <p:nvPr/>
                </p:nvGrpSpPr>
                <p:grpSpPr bwMode="auto">
                  <a:xfrm>
                    <a:off x="0" y="0"/>
                    <a:ext cx="192" cy="4320"/>
                    <a:chOff x="0" y="-48"/>
                    <a:chExt cx="144" cy="4368"/>
                  </a:xfrm>
                </p:grpSpPr>
                <p:sp>
                  <p:nvSpPr>
                    <p:cNvPr id="2053" name="Rectangle 10">
                      <a:extLst>
                        <a:ext uri="{FF2B5EF4-FFF2-40B4-BE49-F238E27FC236}">
                          <a16:creationId xmlns:a16="http://schemas.microsoft.com/office/drawing/2014/main" id="{C40810AA-71C3-4AC1-7616-59CE4EE1A41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4" name="Rectangle 11">
                      <a:extLst>
                        <a:ext uri="{FF2B5EF4-FFF2-40B4-BE49-F238E27FC236}">
                          <a16:creationId xmlns:a16="http://schemas.microsoft.com/office/drawing/2014/main" id="{B5D635AC-63B3-A1A2-70AA-4AF6BFCCEC7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F97A0F91-F215-6A3B-496B-C8BECAFDD1B5}"/>
                      </a:ext>
                    </a:extLst>
                  </p:cNvPr>
                  <p:cNvGrpSpPr>
                    <a:grpSpLocks/>
                  </p:cNvGrpSpPr>
                  <p:nvPr/>
                </p:nvGrpSpPr>
                <p:grpSpPr bwMode="auto">
                  <a:xfrm>
                    <a:off x="5674" y="24"/>
                    <a:ext cx="86" cy="4296"/>
                    <a:chOff x="5616" y="-48"/>
                    <a:chExt cx="144" cy="4368"/>
                  </a:xfrm>
                </p:grpSpPr>
                <p:sp>
                  <p:nvSpPr>
                    <p:cNvPr id="2051" name="Rectangle 13">
                      <a:extLst>
                        <a:ext uri="{FF2B5EF4-FFF2-40B4-BE49-F238E27FC236}">
                          <a16:creationId xmlns:a16="http://schemas.microsoft.com/office/drawing/2014/main" id="{52224DAE-4F29-6C49-5966-183795212A2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2" name="Rectangle 14">
                      <a:extLst>
                        <a:ext uri="{FF2B5EF4-FFF2-40B4-BE49-F238E27FC236}">
                          <a16:creationId xmlns:a16="http://schemas.microsoft.com/office/drawing/2014/main" id="{9DE9D3EA-1A83-64D5-D5B8-8A443FDA268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CF471EBD-FEA0-C3AC-3B48-D29C969FE1B9}"/>
                      </a:ext>
                    </a:extLst>
                  </p:cNvPr>
                  <p:cNvGrpSpPr>
                    <a:grpSpLocks/>
                  </p:cNvGrpSpPr>
                  <p:nvPr/>
                </p:nvGrpSpPr>
                <p:grpSpPr bwMode="auto">
                  <a:xfrm>
                    <a:off x="144" y="0"/>
                    <a:ext cx="5616" cy="144"/>
                    <a:chOff x="96" y="-48"/>
                    <a:chExt cx="5520" cy="144"/>
                  </a:xfrm>
                </p:grpSpPr>
                <p:sp>
                  <p:nvSpPr>
                    <p:cNvPr id="2049" name="Rectangle 2048">
                      <a:extLst>
                        <a:ext uri="{FF2B5EF4-FFF2-40B4-BE49-F238E27FC236}">
                          <a16:creationId xmlns:a16="http://schemas.microsoft.com/office/drawing/2014/main" id="{5741D203-E61E-912B-5F30-C9F01831450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0" name="Rectangle 2049">
                      <a:extLst>
                        <a:ext uri="{FF2B5EF4-FFF2-40B4-BE49-F238E27FC236}">
                          <a16:creationId xmlns:a16="http://schemas.microsoft.com/office/drawing/2014/main" id="{E8911F18-59DE-41C3-BE9A-E2E08490B8A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7231D11B-94BF-B14A-16D8-1CE515ECD03B}"/>
                      </a:ext>
                    </a:extLst>
                  </p:cNvPr>
                  <p:cNvGrpSpPr>
                    <a:grpSpLocks/>
                  </p:cNvGrpSpPr>
                  <p:nvPr/>
                </p:nvGrpSpPr>
                <p:grpSpPr bwMode="auto">
                  <a:xfrm>
                    <a:off x="144" y="4234"/>
                    <a:ext cx="5616" cy="86"/>
                    <a:chOff x="96" y="4176"/>
                    <a:chExt cx="5520" cy="144"/>
                  </a:xfrm>
                </p:grpSpPr>
                <p:sp>
                  <p:nvSpPr>
                    <p:cNvPr id="31" name="Rectangle 30">
                      <a:extLst>
                        <a:ext uri="{FF2B5EF4-FFF2-40B4-BE49-F238E27FC236}">
                          <a16:creationId xmlns:a16="http://schemas.microsoft.com/office/drawing/2014/main" id="{005565AB-B1BF-11BD-5A59-6AFE26516EC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48" name="Rectangle 2047">
                      <a:extLst>
                        <a:ext uri="{FF2B5EF4-FFF2-40B4-BE49-F238E27FC236}">
                          <a16:creationId xmlns:a16="http://schemas.microsoft.com/office/drawing/2014/main" id="{BBA4C97C-7ECF-F291-D81B-13635BC503C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6208142C-4F83-06A6-EE88-B9E13DE40FC1}"/>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7B8584C8-4D5C-E2AD-99E6-FB0F315F6F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958119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23F89-7A1B-C052-62DC-DAB933224D3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269" name="Ink 8">
                <a:extLst>
                  <a:ext uri="{FF2B5EF4-FFF2-40B4-BE49-F238E27FC236}">
                    <a16:creationId xmlns:a16="http://schemas.microsoft.com/office/drawing/2014/main" id="{419599A4-6AF8-44CB-83C5-F7B965BABFBA}"/>
                  </a:ext>
                </a:extLst>
              </p14:cNvPr>
              <p14:cNvContentPartPr>
                <a14:cpLocks xmlns:a14="http://schemas.microsoft.com/office/drawing/2010/main" noRot="1" noChangeAspect="1" noEditPoints="1" noChangeArrowheads="1" noChangeShapeType="1"/>
              </p14:cNvContentPartPr>
              <p14:nvPr/>
            </p14:nvContentPartPr>
            <p14:xfrm>
              <a:off x="6634163" y="1490663"/>
              <a:ext cx="3175" cy="4762"/>
            </p14:xfrm>
          </p:contentPart>
        </mc:Choice>
        <mc:Fallback xmlns="">
          <p:pic>
            <p:nvPicPr>
              <p:cNvPr id="11269" name="Ink 8">
                <a:extLst>
                  <a:ext uri="{FF2B5EF4-FFF2-40B4-BE49-F238E27FC236}">
                    <a16:creationId xmlns:a16="http://schemas.microsoft.com/office/drawing/2014/main" id="{A31F331E-ABFA-DE73-D35D-4C9EFD386E86}"/>
                  </a:ext>
                </a:extLst>
              </p:cNvPr>
              <p:cNvPicPr>
                <a:picLocks noRot="1" noChangeAspect="1" noEditPoints="1" noChangeArrowheads="1" noChangeShapeType="1"/>
              </p:cNvPicPr>
              <p:nvPr/>
            </p:nvPicPr>
            <p:blipFill>
              <a:blip r:embed="rId9"/>
              <a:stretch>
                <a:fillRect/>
              </a:stretch>
            </p:blipFill>
            <p:spPr>
              <a:xfrm>
                <a:off x="6624991" y="1483380"/>
                <a:ext cx="21519" cy="1932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270" name="Ink 12">
                <a:extLst>
                  <a:ext uri="{FF2B5EF4-FFF2-40B4-BE49-F238E27FC236}">
                    <a16:creationId xmlns:a16="http://schemas.microsoft.com/office/drawing/2014/main" id="{6BD71DB4-F707-D601-C915-EC9DEDA3C966}"/>
                  </a:ext>
                </a:extLst>
              </p14:cNvPr>
              <p14:cNvContentPartPr>
                <a14:cpLocks xmlns:a14="http://schemas.microsoft.com/office/drawing/2010/main" noRot="1" noChangeAspect="1" noEditPoints="1" noChangeArrowheads="1" noChangeShapeType="1"/>
              </p14:cNvContentPartPr>
              <p14:nvPr/>
            </p14:nvContentPartPr>
            <p14:xfrm>
              <a:off x="6524625" y="5018088"/>
              <a:ext cx="28575" cy="612775"/>
            </p14:xfrm>
          </p:contentPart>
        </mc:Choice>
        <mc:Fallback xmlns="">
          <p:pic>
            <p:nvPicPr>
              <p:cNvPr id="11270" name="Ink 12">
                <a:extLst>
                  <a:ext uri="{FF2B5EF4-FFF2-40B4-BE49-F238E27FC236}">
                    <a16:creationId xmlns:a16="http://schemas.microsoft.com/office/drawing/2014/main" id="{26F64863-1AC1-1DDD-0204-4738C71956E2}"/>
                  </a:ext>
                </a:extLst>
              </p:cNvPr>
              <p:cNvPicPr>
                <a:picLocks noRot="1" noChangeAspect="1" noEditPoints="1" noChangeArrowheads="1" noChangeShapeType="1"/>
              </p:cNvPicPr>
              <p:nvPr/>
            </p:nvPicPr>
            <p:blipFill>
              <a:blip r:embed="rId11"/>
              <a:stretch>
                <a:fillRect/>
              </a:stretch>
            </p:blipFill>
            <p:spPr>
              <a:xfrm>
                <a:off x="6515221" y="5008749"/>
                <a:ext cx="47384" cy="631453"/>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271" name="Ink 13">
                <a:extLst>
                  <a:ext uri="{FF2B5EF4-FFF2-40B4-BE49-F238E27FC236}">
                    <a16:creationId xmlns:a16="http://schemas.microsoft.com/office/drawing/2014/main" id="{3CA48D41-57D4-F206-2CB4-1DAE04F20309}"/>
                  </a:ext>
                </a:extLst>
              </p14:cNvPr>
              <p14:cNvContentPartPr>
                <a14:cpLocks xmlns:a14="http://schemas.microsoft.com/office/drawing/2010/main" noRot="1" noChangeAspect="1" noEditPoints="1" noChangeArrowheads="1" noChangeShapeType="1"/>
              </p14:cNvContentPartPr>
              <p14:nvPr/>
            </p14:nvContentPartPr>
            <p14:xfrm>
              <a:off x="5316538" y="3176588"/>
              <a:ext cx="3175" cy="11112"/>
            </p14:xfrm>
          </p:contentPart>
        </mc:Choice>
        <mc:Fallback xmlns="">
          <p:pic>
            <p:nvPicPr>
              <p:cNvPr id="11271" name="Ink 13">
                <a:extLst>
                  <a:ext uri="{FF2B5EF4-FFF2-40B4-BE49-F238E27FC236}">
                    <a16:creationId xmlns:a16="http://schemas.microsoft.com/office/drawing/2014/main" id="{A53E16B1-94BD-AA37-93EA-8BCCA57B9336}"/>
                  </a:ext>
                </a:extLst>
              </p:cNvPr>
              <p:cNvPicPr>
                <a:picLocks noRot="1" noChangeAspect="1" noEditPoints="1" noChangeArrowheads="1" noChangeShapeType="1"/>
              </p:cNvPicPr>
              <p:nvPr/>
            </p:nvPicPr>
            <p:blipFill>
              <a:blip r:embed="rId13"/>
              <a:stretch>
                <a:fillRect/>
              </a:stretch>
            </p:blipFill>
            <p:spPr>
              <a:xfrm>
                <a:off x="5309033" y="3166626"/>
                <a:ext cx="18184" cy="31037"/>
              </a:xfrm>
              <a:prstGeom prst="rect">
                <a:avLst/>
              </a:prstGeom>
            </p:spPr>
          </p:pic>
        </mc:Fallback>
      </mc:AlternateContent>
      <p:sp>
        <p:nvSpPr>
          <p:cNvPr id="7" name="Title 1">
            <a:extLst>
              <a:ext uri="{FF2B5EF4-FFF2-40B4-BE49-F238E27FC236}">
                <a16:creationId xmlns:a16="http://schemas.microsoft.com/office/drawing/2014/main" id="{749B699A-FAEA-34B8-8F3A-B88C7DDB7C37}"/>
              </a:ext>
            </a:extLst>
          </p:cNvPr>
          <p:cNvSpPr txBox="1">
            <a:spLocks/>
          </p:cNvSpPr>
          <p:nvPr/>
        </p:nvSpPr>
        <p:spPr bwMode="auto">
          <a:xfrm>
            <a:off x="2212604" y="373063"/>
            <a:ext cx="6093196"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altLang="en-US" sz="2800" kern="0" dirty="0"/>
              <a:t>Is the Intuition Infused by Teacher to Students</a:t>
            </a:r>
          </a:p>
        </p:txBody>
      </p:sp>
      <p:grpSp>
        <p:nvGrpSpPr>
          <p:cNvPr id="35" name="Group 34">
            <a:extLst>
              <a:ext uri="{FF2B5EF4-FFF2-40B4-BE49-F238E27FC236}">
                <a16:creationId xmlns:a16="http://schemas.microsoft.com/office/drawing/2014/main" id="{2AE6F3E9-D940-5BE4-57B0-1E8A70A244A6}"/>
              </a:ext>
            </a:extLst>
          </p:cNvPr>
          <p:cNvGrpSpPr/>
          <p:nvPr/>
        </p:nvGrpSpPr>
        <p:grpSpPr>
          <a:xfrm>
            <a:off x="1981200" y="1247697"/>
            <a:ext cx="5020940" cy="2028903"/>
            <a:chOff x="304800" y="2238297"/>
            <a:chExt cx="5020940" cy="2028903"/>
          </a:xfrm>
        </p:grpSpPr>
        <mc:AlternateContent xmlns:mc="http://schemas.openxmlformats.org/markup-compatibility/2006" xmlns:p14="http://schemas.microsoft.com/office/powerpoint/2010/main">
          <mc:Choice Requires="p14">
            <p:contentPart p14:bwMode="auto" r:id="rId14">
              <p14:nvContentPartPr>
                <p14:cNvPr id="24" name="Ink 13">
                  <a:extLst>
                    <a:ext uri="{FF2B5EF4-FFF2-40B4-BE49-F238E27FC236}">
                      <a16:creationId xmlns:a16="http://schemas.microsoft.com/office/drawing/2014/main" id="{A324B1E6-1715-479D-E3C5-225C9E7BA025}"/>
                    </a:ext>
                  </a:extLst>
                </p14:cNvPr>
                <p14:cNvContentPartPr>
                  <a14:cpLocks xmlns:a14="http://schemas.microsoft.com/office/drawing/2010/main" noRot="1" noChangeAspect="1" noEditPoints="1" noChangeArrowheads="1" noChangeShapeType="1"/>
                </p14:cNvContentPartPr>
                <p14:nvPr/>
              </p14:nvContentPartPr>
              <p14:xfrm>
                <a:off x="5316538" y="3176588"/>
                <a:ext cx="3175" cy="11112"/>
              </p14:xfrm>
            </p:contentPart>
          </mc:Choice>
          <mc:Fallback xmlns="">
            <p:pic>
              <p:nvPicPr>
                <p:cNvPr id="24" name="Ink 13">
                  <a:extLst>
                    <a:ext uri="{FF2B5EF4-FFF2-40B4-BE49-F238E27FC236}">
                      <a16:creationId xmlns:a16="http://schemas.microsoft.com/office/drawing/2014/main" id="{1A290717-7106-37FD-20F6-9DD0BF0F581D}"/>
                    </a:ext>
                  </a:extLst>
                </p:cNvPr>
                <p:cNvPicPr>
                  <a:picLocks noRot="1" noChangeAspect="1" noEditPoints="1" noChangeArrowheads="1" noChangeShapeType="1"/>
                </p:cNvPicPr>
                <p:nvPr/>
              </p:nvPicPr>
              <p:blipFill>
                <a:blip r:embed="rId15"/>
                <a:stretch>
                  <a:fillRect/>
                </a:stretch>
              </p:blipFill>
              <p:spPr>
                <a:xfrm>
                  <a:off x="5309033" y="3166626"/>
                  <a:ext cx="18184" cy="31037"/>
                </a:xfrm>
                <a:prstGeom prst="rect">
                  <a:avLst/>
                </a:prstGeom>
              </p:spPr>
            </p:pic>
          </mc:Fallback>
        </mc:AlternateContent>
        <p:grpSp>
          <p:nvGrpSpPr>
            <p:cNvPr id="25" name="Group 24">
              <a:extLst>
                <a:ext uri="{FF2B5EF4-FFF2-40B4-BE49-F238E27FC236}">
                  <a16:creationId xmlns:a16="http://schemas.microsoft.com/office/drawing/2014/main" id="{D4DF62CF-546F-84C8-8AB6-9C40CC844DB0}"/>
                </a:ext>
              </a:extLst>
            </p:cNvPr>
            <p:cNvGrpSpPr/>
            <p:nvPr/>
          </p:nvGrpSpPr>
          <p:grpSpPr>
            <a:xfrm>
              <a:off x="304800" y="2238297"/>
              <a:ext cx="5020940" cy="1571703"/>
              <a:chOff x="3048000" y="1905000"/>
              <a:chExt cx="5020940" cy="1571703"/>
            </a:xfrm>
          </p:grpSpPr>
          <p:pic>
            <p:nvPicPr>
              <p:cNvPr id="26" name="Picture 25">
                <a:extLst>
                  <a:ext uri="{FF2B5EF4-FFF2-40B4-BE49-F238E27FC236}">
                    <a16:creationId xmlns:a16="http://schemas.microsoft.com/office/drawing/2014/main" id="{1B27AF85-37CF-8EDD-7A46-4391ADD35BE9}"/>
                  </a:ext>
                </a:extLst>
              </p:cNvPr>
              <p:cNvPicPr>
                <a:picLocks noChangeAspect="1"/>
              </p:cNvPicPr>
              <p:nvPr/>
            </p:nvPicPr>
            <p:blipFill>
              <a:blip r:embed="rId16"/>
              <a:stretch>
                <a:fillRect/>
              </a:stretch>
            </p:blipFill>
            <p:spPr>
              <a:xfrm>
                <a:off x="3048000" y="1905000"/>
                <a:ext cx="4356324" cy="1511378"/>
              </a:xfrm>
              <a:prstGeom prst="rect">
                <a:avLst/>
              </a:prstGeom>
            </p:spPr>
          </p:pic>
          <p:pic>
            <p:nvPicPr>
              <p:cNvPr id="27" name="Picture 26">
                <a:extLst>
                  <a:ext uri="{FF2B5EF4-FFF2-40B4-BE49-F238E27FC236}">
                    <a16:creationId xmlns:a16="http://schemas.microsoft.com/office/drawing/2014/main" id="{C89DB575-F5A2-7562-C053-DE97E5563660}"/>
                  </a:ext>
                </a:extLst>
              </p:cNvPr>
              <p:cNvPicPr>
                <a:picLocks noChangeAspect="1"/>
              </p:cNvPicPr>
              <p:nvPr/>
            </p:nvPicPr>
            <p:blipFill>
              <a:blip r:embed="rId17"/>
              <a:stretch>
                <a:fillRect/>
              </a:stretch>
            </p:blipFill>
            <p:spPr>
              <a:xfrm>
                <a:off x="4114799" y="3074691"/>
                <a:ext cx="3954141" cy="402012"/>
              </a:xfrm>
              <a:prstGeom prst="rect">
                <a:avLst/>
              </a:prstGeom>
            </p:spPr>
          </p:pic>
        </p:grpSp>
        <p:cxnSp>
          <p:nvCxnSpPr>
            <p:cNvPr id="28" name="Straight Connector 27">
              <a:extLst>
                <a:ext uri="{FF2B5EF4-FFF2-40B4-BE49-F238E27FC236}">
                  <a16:creationId xmlns:a16="http://schemas.microsoft.com/office/drawing/2014/main" id="{D46F990A-8103-2CF3-DAF0-1E5121BEF64E}"/>
                </a:ext>
              </a:extLst>
            </p:cNvPr>
            <p:cNvCxnSpPr/>
            <p:nvPr/>
          </p:nvCxnSpPr>
          <p:spPr bwMode="auto">
            <a:xfrm>
              <a:off x="1371599" y="3492081"/>
              <a:ext cx="0" cy="77511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2E498A6-50B5-353A-26C2-8652721213A0}"/>
                </a:ext>
              </a:extLst>
            </p:cNvPr>
            <p:cNvCxnSpPr/>
            <p:nvPr/>
          </p:nvCxnSpPr>
          <p:spPr bwMode="auto">
            <a:xfrm>
              <a:off x="5105400" y="3429000"/>
              <a:ext cx="0" cy="77511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0" name="Straight Arrow Connector 29">
              <a:extLst>
                <a:ext uri="{FF2B5EF4-FFF2-40B4-BE49-F238E27FC236}">
                  <a16:creationId xmlns:a16="http://schemas.microsoft.com/office/drawing/2014/main" id="{9A991210-662C-2203-EB15-A41113E4D5B2}"/>
                </a:ext>
              </a:extLst>
            </p:cNvPr>
            <p:cNvCxnSpPr/>
            <p:nvPr/>
          </p:nvCxnSpPr>
          <p:spPr bwMode="auto">
            <a:xfrm>
              <a:off x="1371599" y="4114800"/>
              <a:ext cx="3733801" cy="0"/>
            </a:xfrm>
            <a:prstGeom prst="straightConnector1">
              <a:avLst/>
            </a:prstGeom>
            <a:solidFill>
              <a:schemeClr val="accent1"/>
            </a:solidFill>
            <a:ln w="22225" cap="flat" cmpd="sng" algn="ctr">
              <a:solidFill>
                <a:schemeClr val="tx1"/>
              </a:solidFill>
              <a:prstDash val="solid"/>
              <a:round/>
              <a:headEnd type="triangle" w="med" len="med"/>
              <a:tailEnd type="triangle"/>
            </a:ln>
            <a:effectLst/>
          </p:spPr>
        </p:cxnSp>
        <p:sp>
          <p:nvSpPr>
            <p:cNvPr id="31" name="TextBox 30">
              <a:extLst>
                <a:ext uri="{FF2B5EF4-FFF2-40B4-BE49-F238E27FC236}">
                  <a16:creationId xmlns:a16="http://schemas.microsoft.com/office/drawing/2014/main" id="{93D4262F-EEF6-EBF5-BEE0-CA48CB0857FC}"/>
                </a:ext>
              </a:extLst>
            </p:cNvPr>
            <p:cNvSpPr txBox="1"/>
            <p:nvPr/>
          </p:nvSpPr>
          <p:spPr>
            <a:xfrm>
              <a:off x="4234304" y="2895600"/>
              <a:ext cx="413896" cy="461665"/>
            </a:xfrm>
            <a:prstGeom prst="rect">
              <a:avLst/>
            </a:prstGeom>
            <a:noFill/>
          </p:spPr>
          <p:txBody>
            <a:bodyPr wrap="none" rtlCol="0">
              <a:spAutoFit/>
            </a:bodyPr>
            <a:lstStyle/>
            <a:p>
              <a:r>
                <a:rPr lang="en-US" dirty="0">
                  <a:sym typeface="Symbol" panose="05050102010706020507" pitchFamily="18" charset="2"/>
                </a:rPr>
                <a:t></a:t>
              </a:r>
              <a:r>
                <a:rPr lang="en-US" i="1" dirty="0">
                  <a:sym typeface="Symbol" panose="05050102010706020507" pitchFamily="18" charset="2"/>
                </a:rPr>
                <a:t></a:t>
              </a:r>
              <a:endParaRPr lang="en-US" i="1" dirty="0"/>
            </a:p>
          </p:txBody>
        </p:sp>
        <p:sp>
          <p:nvSpPr>
            <p:cNvPr id="34" name="TextBox 33">
              <a:extLst>
                <a:ext uri="{FF2B5EF4-FFF2-40B4-BE49-F238E27FC236}">
                  <a16:creationId xmlns:a16="http://schemas.microsoft.com/office/drawing/2014/main" id="{A2E05FC1-7257-B398-A3F5-C10358815A87}"/>
                </a:ext>
              </a:extLst>
            </p:cNvPr>
            <p:cNvSpPr txBox="1"/>
            <p:nvPr/>
          </p:nvSpPr>
          <p:spPr>
            <a:xfrm>
              <a:off x="2895600" y="3729335"/>
              <a:ext cx="449162" cy="461665"/>
            </a:xfrm>
            <a:prstGeom prst="rect">
              <a:avLst/>
            </a:prstGeom>
            <a:noFill/>
          </p:spPr>
          <p:txBody>
            <a:bodyPr wrap="none" rtlCol="0">
              <a:spAutoFit/>
            </a:bodyPr>
            <a:lstStyle/>
            <a:p>
              <a:r>
                <a:rPr lang="en-US" dirty="0">
                  <a:sym typeface="Symbol" panose="05050102010706020507" pitchFamily="18" charset="2"/>
                </a:rPr>
                <a:t></a:t>
              </a:r>
              <a:r>
                <a:rPr lang="en-US" i="1" dirty="0">
                  <a:sym typeface="Symbol" panose="05050102010706020507" pitchFamily="18" charset="2"/>
                </a:rPr>
                <a:t>L</a:t>
              </a:r>
              <a:endParaRPr lang="en-US" i="1" dirty="0"/>
            </a:p>
          </p:txBody>
        </p:sp>
      </p:grpSp>
      <p:pic>
        <p:nvPicPr>
          <p:cNvPr id="47" name="Picture 46">
            <a:extLst>
              <a:ext uri="{FF2B5EF4-FFF2-40B4-BE49-F238E27FC236}">
                <a16:creationId xmlns:a16="http://schemas.microsoft.com/office/drawing/2014/main" id="{8D78F561-AC29-1978-65E4-D9D436F5D0FD}"/>
              </a:ext>
            </a:extLst>
          </p:cNvPr>
          <p:cNvPicPr>
            <a:picLocks noChangeAspect="1"/>
          </p:cNvPicPr>
          <p:nvPr/>
        </p:nvPicPr>
        <p:blipFill>
          <a:blip r:embed="rId18"/>
          <a:stretch>
            <a:fillRect/>
          </a:stretch>
        </p:blipFill>
        <p:spPr>
          <a:xfrm>
            <a:off x="6495933" y="3429000"/>
            <a:ext cx="2267067" cy="3149762"/>
          </a:xfrm>
          <a:prstGeom prst="rect">
            <a:avLst/>
          </a:prstGeom>
        </p:spPr>
      </p:pic>
      <p:pic>
        <p:nvPicPr>
          <p:cNvPr id="48" name="Picture 47">
            <a:extLst>
              <a:ext uri="{FF2B5EF4-FFF2-40B4-BE49-F238E27FC236}">
                <a16:creationId xmlns:a16="http://schemas.microsoft.com/office/drawing/2014/main" id="{602963B4-1196-0E7F-7E3C-A9B4D5DC01A9}"/>
              </a:ext>
            </a:extLst>
          </p:cNvPr>
          <p:cNvPicPr>
            <a:picLocks noChangeAspect="1"/>
          </p:cNvPicPr>
          <p:nvPr/>
        </p:nvPicPr>
        <p:blipFill>
          <a:blip r:embed="rId18"/>
          <a:stretch>
            <a:fillRect/>
          </a:stretch>
        </p:blipFill>
        <p:spPr>
          <a:xfrm>
            <a:off x="4313394" y="4009773"/>
            <a:ext cx="1768676" cy="2457320"/>
          </a:xfrm>
          <a:prstGeom prst="rect">
            <a:avLst/>
          </a:prstGeom>
        </p:spPr>
      </p:pic>
      <p:pic>
        <p:nvPicPr>
          <p:cNvPr id="49" name="Picture 48">
            <a:extLst>
              <a:ext uri="{FF2B5EF4-FFF2-40B4-BE49-F238E27FC236}">
                <a16:creationId xmlns:a16="http://schemas.microsoft.com/office/drawing/2014/main" id="{C0B8EF2A-81FA-1D78-7428-D8D5FD882114}"/>
              </a:ext>
            </a:extLst>
          </p:cNvPr>
          <p:cNvPicPr>
            <a:picLocks noChangeAspect="1"/>
          </p:cNvPicPr>
          <p:nvPr/>
        </p:nvPicPr>
        <p:blipFill>
          <a:blip r:embed="rId18"/>
          <a:stretch>
            <a:fillRect/>
          </a:stretch>
        </p:blipFill>
        <p:spPr>
          <a:xfrm>
            <a:off x="2286000" y="4572000"/>
            <a:ext cx="1328740" cy="1846092"/>
          </a:xfrm>
          <a:prstGeom prst="rect">
            <a:avLst/>
          </a:prstGeom>
        </p:spPr>
      </p:pic>
      <p:pic>
        <p:nvPicPr>
          <p:cNvPr id="50" name="Picture 49">
            <a:extLst>
              <a:ext uri="{FF2B5EF4-FFF2-40B4-BE49-F238E27FC236}">
                <a16:creationId xmlns:a16="http://schemas.microsoft.com/office/drawing/2014/main" id="{821921EB-2C6C-E5D0-7D32-6ECCFEFF45D8}"/>
              </a:ext>
            </a:extLst>
          </p:cNvPr>
          <p:cNvPicPr>
            <a:picLocks noChangeAspect="1"/>
          </p:cNvPicPr>
          <p:nvPr/>
        </p:nvPicPr>
        <p:blipFill>
          <a:blip r:embed="rId18"/>
          <a:stretch>
            <a:fillRect/>
          </a:stretch>
        </p:blipFill>
        <p:spPr>
          <a:xfrm>
            <a:off x="423860" y="5319804"/>
            <a:ext cx="723210" cy="1004796"/>
          </a:xfrm>
          <a:prstGeom prst="rect">
            <a:avLst/>
          </a:prstGeom>
        </p:spPr>
      </p:pic>
      <p:cxnSp>
        <p:nvCxnSpPr>
          <p:cNvPr id="52" name="Straight Connector 51">
            <a:extLst>
              <a:ext uri="{FF2B5EF4-FFF2-40B4-BE49-F238E27FC236}">
                <a16:creationId xmlns:a16="http://schemas.microsoft.com/office/drawing/2014/main" id="{66225988-EF75-680A-B317-EC02FA8F9E1C}"/>
              </a:ext>
            </a:extLst>
          </p:cNvPr>
          <p:cNvCxnSpPr/>
          <p:nvPr/>
        </p:nvCxnSpPr>
        <p:spPr bwMode="auto">
          <a:xfrm>
            <a:off x="304800" y="6172200"/>
            <a:ext cx="8931272" cy="0"/>
          </a:xfrm>
          <a:prstGeom prst="line">
            <a:avLst/>
          </a:prstGeom>
          <a:solidFill>
            <a:schemeClr val="accent1"/>
          </a:solidFill>
          <a:ln w="31750" cap="flat" cmpd="sng" algn="ctr">
            <a:solidFill>
              <a:schemeClr val="tx1"/>
            </a:solidFill>
            <a:prstDash val="solid"/>
            <a:round/>
            <a:headEnd type="none" w="med" len="med"/>
            <a:tailEnd type="none" w="med" len="med"/>
          </a:ln>
          <a:effectLst/>
        </p:spPr>
      </p:cxnSp>
      <p:sp>
        <p:nvSpPr>
          <p:cNvPr id="53" name="Freeform: Shape 52">
            <a:extLst>
              <a:ext uri="{FF2B5EF4-FFF2-40B4-BE49-F238E27FC236}">
                <a16:creationId xmlns:a16="http://schemas.microsoft.com/office/drawing/2014/main" id="{DF6A73BA-772A-C5F4-D87A-2FCADCB7771D}"/>
              </a:ext>
            </a:extLst>
          </p:cNvPr>
          <p:cNvSpPr/>
          <p:nvPr/>
        </p:nvSpPr>
        <p:spPr bwMode="auto">
          <a:xfrm>
            <a:off x="584200" y="3491084"/>
            <a:ext cx="7540626" cy="1973510"/>
          </a:xfrm>
          <a:custGeom>
            <a:avLst/>
            <a:gdLst>
              <a:gd name="connsiteX0" fmla="*/ 0 w 7570839"/>
              <a:gd name="connsiteY0" fmla="*/ 1612490 h 1612490"/>
              <a:gd name="connsiteX1" fmla="*/ 2585884 w 7570839"/>
              <a:gd name="connsiteY1" fmla="*/ 973394 h 1612490"/>
              <a:gd name="connsiteX2" fmla="*/ 7570839 w 7570839"/>
              <a:gd name="connsiteY2" fmla="*/ 0 h 1612490"/>
              <a:gd name="connsiteX3" fmla="*/ 7570839 w 7570839"/>
              <a:gd name="connsiteY3" fmla="*/ 0 h 1612490"/>
            </a:gdLst>
            <a:ahLst/>
            <a:cxnLst>
              <a:cxn ang="0">
                <a:pos x="connsiteX0" y="connsiteY0"/>
              </a:cxn>
              <a:cxn ang="0">
                <a:pos x="connsiteX1" y="connsiteY1"/>
              </a:cxn>
              <a:cxn ang="0">
                <a:pos x="connsiteX2" y="connsiteY2"/>
              </a:cxn>
              <a:cxn ang="0">
                <a:pos x="connsiteX3" y="connsiteY3"/>
              </a:cxn>
            </a:cxnLst>
            <a:rect l="l" t="t" r="r" b="b"/>
            <a:pathLst>
              <a:path w="7570839" h="1612490">
                <a:moveTo>
                  <a:pt x="0" y="1612490"/>
                </a:moveTo>
                <a:cubicBezTo>
                  <a:pt x="662039" y="1427316"/>
                  <a:pt x="1324078" y="1242142"/>
                  <a:pt x="2585884" y="973394"/>
                </a:cubicBezTo>
                <a:cubicBezTo>
                  <a:pt x="3847690" y="704646"/>
                  <a:pt x="7570839" y="0"/>
                  <a:pt x="7570839" y="0"/>
                </a:cubicBezTo>
                <a:lnTo>
                  <a:pt x="7570839" y="0"/>
                </a:lnTo>
              </a:path>
            </a:pathLst>
          </a:custGeom>
          <a:noFill/>
          <a:ln w="38100" cap="flat" cmpd="sng" algn="ctr">
            <a:solidFill>
              <a:srgbClr val="FF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0000"/>
              </a:solidFill>
              <a:effectLst/>
              <a:latin typeface="Times New Roman" pitchFamily="18" charset="0"/>
            </a:endParaRPr>
          </a:p>
        </p:txBody>
      </p:sp>
      <p:grpSp>
        <p:nvGrpSpPr>
          <p:cNvPr id="6" name="Group 5">
            <a:extLst>
              <a:ext uri="{FF2B5EF4-FFF2-40B4-BE49-F238E27FC236}">
                <a16:creationId xmlns:a16="http://schemas.microsoft.com/office/drawing/2014/main" id="{A74A9D04-7935-DCC9-F921-09085DB2F9B8}"/>
              </a:ext>
            </a:extLst>
          </p:cNvPr>
          <p:cNvGrpSpPr/>
          <p:nvPr/>
        </p:nvGrpSpPr>
        <p:grpSpPr>
          <a:xfrm>
            <a:off x="0" y="0"/>
            <a:ext cx="9144000" cy="6858000"/>
            <a:chOff x="0" y="0"/>
            <a:chExt cx="9144000" cy="6858000"/>
          </a:xfrm>
        </p:grpSpPr>
        <p:pic>
          <p:nvPicPr>
            <p:cNvPr id="8" name="Picture 7" descr="Logo usage Guidelines">
              <a:extLst>
                <a:ext uri="{FF2B5EF4-FFF2-40B4-BE49-F238E27FC236}">
                  <a16:creationId xmlns:a16="http://schemas.microsoft.com/office/drawing/2014/main" id="{86CF4276-97BE-5A8F-A10E-F456B659004F}"/>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38">
              <a:extLst>
                <a:ext uri="{FF2B5EF4-FFF2-40B4-BE49-F238E27FC236}">
                  <a16:creationId xmlns:a16="http://schemas.microsoft.com/office/drawing/2014/main" id="{DFCE6C4F-880B-618D-3E25-4A92B6579F96}"/>
                </a:ext>
              </a:extLst>
            </p:cNvPr>
            <p:cNvGrpSpPr>
              <a:grpSpLocks/>
            </p:cNvGrpSpPr>
            <p:nvPr/>
          </p:nvGrpSpPr>
          <p:grpSpPr bwMode="auto">
            <a:xfrm>
              <a:off x="0" y="0"/>
              <a:ext cx="9144000" cy="6858000"/>
              <a:chOff x="0" y="0"/>
              <a:chExt cx="9144000" cy="6858000"/>
            </a:xfrm>
          </p:grpSpPr>
          <p:grpSp>
            <p:nvGrpSpPr>
              <p:cNvPr id="10" name="Group 19">
                <a:extLst>
                  <a:ext uri="{FF2B5EF4-FFF2-40B4-BE49-F238E27FC236}">
                    <a16:creationId xmlns:a16="http://schemas.microsoft.com/office/drawing/2014/main" id="{A3934020-C692-1657-5099-51E6FE136F57}"/>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A947CD4B-EB92-222D-3B7A-E7F627B5DA30}"/>
                    </a:ext>
                  </a:extLst>
                </p:cNvPr>
                <p:cNvGrpSpPr>
                  <a:grpSpLocks/>
                </p:cNvGrpSpPr>
                <p:nvPr/>
              </p:nvGrpSpPr>
              <p:grpSpPr bwMode="auto">
                <a:xfrm>
                  <a:off x="0" y="0"/>
                  <a:ext cx="9144000" cy="6858000"/>
                  <a:chOff x="0" y="0"/>
                  <a:chExt cx="5760" cy="4320"/>
                </a:xfrm>
              </p:grpSpPr>
              <p:grpSp>
                <p:nvGrpSpPr>
                  <p:cNvPr id="14" name="Group 13">
                    <a:extLst>
                      <a:ext uri="{FF2B5EF4-FFF2-40B4-BE49-F238E27FC236}">
                        <a16:creationId xmlns:a16="http://schemas.microsoft.com/office/drawing/2014/main" id="{0E842734-2F46-4962-B585-3DAD1D096BD1}"/>
                      </a:ext>
                    </a:extLst>
                  </p:cNvPr>
                  <p:cNvGrpSpPr>
                    <a:grpSpLocks/>
                  </p:cNvGrpSpPr>
                  <p:nvPr/>
                </p:nvGrpSpPr>
                <p:grpSpPr bwMode="auto">
                  <a:xfrm>
                    <a:off x="0" y="0"/>
                    <a:ext cx="192" cy="4320"/>
                    <a:chOff x="0" y="-48"/>
                    <a:chExt cx="144" cy="4368"/>
                  </a:xfrm>
                </p:grpSpPr>
                <p:sp>
                  <p:nvSpPr>
                    <p:cNvPr id="54" name="Rectangle 10">
                      <a:extLst>
                        <a:ext uri="{FF2B5EF4-FFF2-40B4-BE49-F238E27FC236}">
                          <a16:creationId xmlns:a16="http://schemas.microsoft.com/office/drawing/2014/main" id="{8680E506-876E-6A1D-F15A-AFE237B0DC8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5" name="Rectangle 11">
                      <a:extLst>
                        <a:ext uri="{FF2B5EF4-FFF2-40B4-BE49-F238E27FC236}">
                          <a16:creationId xmlns:a16="http://schemas.microsoft.com/office/drawing/2014/main" id="{76C20B6C-4749-5F46-6CCA-45B02BA25EB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6F70AC94-3840-CA57-F7F8-63C5D596C527}"/>
                      </a:ext>
                    </a:extLst>
                  </p:cNvPr>
                  <p:cNvGrpSpPr>
                    <a:grpSpLocks/>
                  </p:cNvGrpSpPr>
                  <p:nvPr/>
                </p:nvGrpSpPr>
                <p:grpSpPr bwMode="auto">
                  <a:xfrm>
                    <a:off x="5674" y="24"/>
                    <a:ext cx="86" cy="4296"/>
                    <a:chOff x="5616" y="-48"/>
                    <a:chExt cx="144" cy="4368"/>
                  </a:xfrm>
                </p:grpSpPr>
                <p:sp>
                  <p:nvSpPr>
                    <p:cNvPr id="46" name="Rectangle 13">
                      <a:extLst>
                        <a:ext uri="{FF2B5EF4-FFF2-40B4-BE49-F238E27FC236}">
                          <a16:creationId xmlns:a16="http://schemas.microsoft.com/office/drawing/2014/main" id="{D5D18BC8-9096-C3DB-C07C-D91FFB332F1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 name="Rectangle 14">
                      <a:extLst>
                        <a:ext uri="{FF2B5EF4-FFF2-40B4-BE49-F238E27FC236}">
                          <a16:creationId xmlns:a16="http://schemas.microsoft.com/office/drawing/2014/main" id="{11CFEC98-862B-9EC7-D8E3-0C486BACA3D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360049D8-C935-B784-170F-A2F6A3319998}"/>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C2142946-52D2-BD31-46A5-F6113A9E978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1C50B34B-3B31-5721-A66B-2449704BD66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6">
                    <a:extLst>
                      <a:ext uri="{FF2B5EF4-FFF2-40B4-BE49-F238E27FC236}">
                        <a16:creationId xmlns:a16="http://schemas.microsoft.com/office/drawing/2014/main" id="{D175A344-9C4D-3F96-0EDB-AD3D926E594E}"/>
                      </a:ext>
                    </a:extLst>
                  </p:cNvPr>
                  <p:cNvGrpSpPr>
                    <a:grpSpLocks/>
                  </p:cNvGrpSpPr>
                  <p:nvPr/>
                </p:nvGrpSpPr>
                <p:grpSpPr bwMode="auto">
                  <a:xfrm>
                    <a:off x="144" y="4234"/>
                    <a:ext cx="5616" cy="86"/>
                    <a:chOff x="96" y="4176"/>
                    <a:chExt cx="5520" cy="144"/>
                  </a:xfrm>
                </p:grpSpPr>
                <p:sp>
                  <p:nvSpPr>
                    <p:cNvPr id="18" name="Rectangle 17">
                      <a:extLst>
                        <a:ext uri="{FF2B5EF4-FFF2-40B4-BE49-F238E27FC236}">
                          <a16:creationId xmlns:a16="http://schemas.microsoft.com/office/drawing/2014/main" id="{8B22895D-D8FA-C35E-50FF-23A9BB53799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C5DACD87-89DC-A598-27F8-548E3D92F1B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C1486AE4-B087-8E75-D75E-E98DBFEAD034}"/>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BEF4C02F-51EF-6B9C-FB63-A8DE0D329C30}"/>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 name="Object 2">
                <a:extLst>
                  <a:ext uri="{FF2B5EF4-FFF2-40B4-BE49-F238E27FC236}">
                    <a16:creationId xmlns:a16="http://schemas.microsoft.com/office/drawing/2014/main" id="{9EE52D5E-3200-EBEA-4991-903801A1639D}"/>
                  </a:ext>
                </a:extLst>
              </p:cNvPr>
              <p:cNvSpPr txBox="1"/>
              <p:nvPr/>
            </p:nvSpPr>
            <p:spPr bwMode="auto">
              <a:xfrm>
                <a:off x="381000" y="3405929"/>
                <a:ext cx="2976694" cy="922490"/>
              </a:xfrm>
              <a:prstGeom prst="rect">
                <a:avLst/>
              </a:prstGeom>
              <a:noFill/>
              <a:ln w="25400" algn="ctr">
                <a:solidFill>
                  <a:srgbClr val="FF0000"/>
                </a:solid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oMath>
                  </m:oMathPara>
                </a14:m>
                <a:endParaRPr lang="en-US" dirty="0"/>
              </a:p>
            </p:txBody>
          </p:sp>
        </mc:Choice>
        <mc:Fallback xmlns="">
          <p:sp>
            <p:nvSpPr>
              <p:cNvPr id="2" name="Object 2">
                <a:extLst>
                  <a:ext uri="{FF2B5EF4-FFF2-40B4-BE49-F238E27FC236}">
                    <a16:creationId xmlns:a16="http://schemas.microsoft.com/office/drawing/2014/main" id="{9EE52D5E-3200-EBEA-4991-903801A1639D}"/>
                  </a:ext>
                </a:extLst>
              </p:cNvPr>
              <p:cNvSpPr txBox="1">
                <a:spLocks noRot="1" noChangeAspect="1" noMove="1" noResize="1" noEditPoints="1" noAdjustHandles="1" noChangeArrowheads="1" noChangeShapeType="1" noTextEdit="1"/>
              </p:cNvSpPr>
              <p:nvPr/>
            </p:nvSpPr>
            <p:spPr bwMode="auto">
              <a:xfrm>
                <a:off x="381000" y="3405929"/>
                <a:ext cx="2976694" cy="922490"/>
              </a:xfrm>
              <a:prstGeom prst="rect">
                <a:avLst/>
              </a:prstGeom>
              <a:blipFill>
                <a:blip r:embed="rId21"/>
                <a:stretch>
                  <a:fillRect/>
                </a:stretch>
              </a:blipFill>
              <a:ln w="25400" algn="ctr">
                <a:solidFill>
                  <a:srgbClr val="FF0000"/>
                </a:solid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279023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down)">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down)">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down)">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wipe(down)">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ppt_x"/>
                                          </p:val>
                                        </p:tav>
                                        <p:tav tm="100000">
                                          <p:val>
                                            <p:strVal val="#ppt_x"/>
                                          </p:val>
                                        </p:tav>
                                      </p:tavLst>
                                    </p:anim>
                                    <p:anim calcmode="lin" valueType="num">
                                      <p:cBhvr additive="base">
                                        <p:cTn id="28" dur="500" fill="hold"/>
                                        <p:tgtEl>
                                          <p:spTgt spid="5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4E705-0CED-583E-4474-1769A51AF9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210108-13FF-BB32-8F7F-22D633FEBBB6}"/>
              </a:ext>
            </a:extLst>
          </p:cNvPr>
          <p:cNvSpPr>
            <a:spLocks noGrp="1"/>
          </p:cNvSpPr>
          <p:nvPr>
            <p:ph type="title"/>
          </p:nvPr>
        </p:nvSpPr>
        <p:spPr>
          <a:xfrm>
            <a:off x="1295400" y="187041"/>
            <a:ext cx="6934200" cy="994059"/>
          </a:xfrm>
        </p:spPr>
        <p:txBody>
          <a:bodyPr/>
          <a:lstStyle/>
          <a:p>
            <a:r>
              <a:rPr lang="en-US" sz="2800" b="0" i="0" u="none" strike="noStrike" baseline="0" dirty="0" err="1">
                <a:solidFill>
                  <a:srgbClr val="292526"/>
                </a:solidFill>
                <a:latin typeface="TimesLTStd-Roman"/>
              </a:rPr>
              <a:t>Pohlhausen’s</a:t>
            </a:r>
            <a:r>
              <a:rPr lang="en-US" sz="2800" b="0" i="0" u="none" strike="noStrike" baseline="0" dirty="0">
                <a:solidFill>
                  <a:srgbClr val="292526"/>
                </a:solidFill>
                <a:latin typeface="TimesLTStd-Roman"/>
              </a:rPr>
              <a:t> </a:t>
            </a:r>
            <a:r>
              <a:rPr lang="en-US" sz="2800" dirty="0">
                <a:solidFill>
                  <a:srgbClr val="292526"/>
                </a:solidFill>
                <a:latin typeface="TimesLTStd-Roman"/>
              </a:rPr>
              <a:t>Master Velocity </a:t>
            </a:r>
            <a:r>
              <a:rPr lang="en-US" sz="2800" b="0" i="0" u="none" strike="noStrike" baseline="0" dirty="0">
                <a:solidFill>
                  <a:srgbClr val="292526"/>
                </a:solidFill>
                <a:latin typeface="TimesLTStd-Roman"/>
              </a:rPr>
              <a:t>Profile</a:t>
            </a:r>
            <a:endParaRPr lang="en-US" altLang="en-US" sz="2800" kern="0" dirty="0"/>
          </a:p>
        </p:txBody>
      </p:sp>
      <mc:AlternateContent xmlns:mc="http://schemas.openxmlformats.org/markup-compatibility/2006" xmlns:a14="http://schemas.microsoft.com/office/drawing/2010/main">
        <mc:Choice Requires="a14">
          <p:sp>
            <p:nvSpPr>
              <p:cNvPr id="3" name="Object 2">
                <a:extLst>
                  <a:ext uri="{FF2B5EF4-FFF2-40B4-BE49-F238E27FC236}">
                    <a16:creationId xmlns:a16="http://schemas.microsoft.com/office/drawing/2014/main" id="{D4A8350E-1541-1D57-DEAD-8FA3ABD66270}"/>
                  </a:ext>
                </a:extLst>
              </p:cNvPr>
              <p:cNvSpPr txBox="1"/>
              <p:nvPr/>
            </p:nvSpPr>
            <p:spPr bwMode="auto">
              <a:xfrm>
                <a:off x="2008186" y="4318023"/>
                <a:ext cx="4601670" cy="1115220"/>
              </a:xfrm>
              <a:prstGeom prst="rect">
                <a:avLst/>
              </a:prstGeom>
              <a:solidFill>
                <a:schemeClr val="bg1"/>
              </a:solidFill>
              <a:ln w="25400" algn="ctr">
                <a:no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d>
                        <m:dPr>
                          <m:begChr m:val="{"/>
                          <m:endChr m:val="}"/>
                          <m:ctrlPr>
                            <a:rPr lang="en-US" i="1" smtClean="0">
                              <a:solidFill>
                                <a:srgbClr val="000000"/>
                              </a:solidFill>
                              <a:latin typeface="Cambria Math" panose="02040503050406030204" pitchFamily="18" charset="0"/>
                            </a:rPr>
                          </m:ctrlPr>
                        </m:dPr>
                        <m:e>
                          <m:nary>
                            <m:naryPr>
                              <m:ctrlPr>
                                <a:rPr lang="en-US" i="1">
                                  <a:solidFill>
                                    <a:srgbClr val="000000"/>
                                  </a:solidFill>
                                  <a:latin typeface="Cambria Math" panose="02040503050406030204" pitchFamily="18" charset="0"/>
                                </a:rPr>
                              </m:ctrlPr>
                            </m:naryPr>
                            <m:sub>
                              <m:r>
                                <m:rPr>
                                  <m:brk m:alnAt="23"/>
                                </m:rP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ea typeface="Cambria Math" panose="02040503050406030204" pitchFamily="18" charset="0"/>
                                </a:rPr>
                                <m:t>𝛿</m:t>
                              </m:r>
                            </m:sup>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𝑑𝑦</m:t>
                              </m:r>
                            </m:e>
                          </m:nary>
                        </m:e>
                      </m:d>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 </m:t>
                      </m:r>
                    </m:oMath>
                  </m:oMathPara>
                </a14:m>
                <a:endParaRPr lang="en-US" dirty="0"/>
              </a:p>
            </p:txBody>
          </p:sp>
        </mc:Choice>
        <mc:Fallback xmlns="">
          <p:sp>
            <p:nvSpPr>
              <p:cNvPr id="3" name="Object 2">
                <a:extLst>
                  <a:ext uri="{FF2B5EF4-FFF2-40B4-BE49-F238E27FC236}">
                    <a16:creationId xmlns:a16="http://schemas.microsoft.com/office/drawing/2014/main" id="{D4A8350E-1541-1D57-DEAD-8FA3ABD66270}"/>
                  </a:ext>
                </a:extLst>
              </p:cNvPr>
              <p:cNvSpPr txBox="1">
                <a:spLocks noRot="1" noChangeAspect="1" noMove="1" noResize="1" noEditPoints="1" noAdjustHandles="1" noChangeArrowheads="1" noChangeShapeType="1" noTextEdit="1"/>
              </p:cNvSpPr>
              <p:nvPr/>
            </p:nvSpPr>
            <p:spPr bwMode="auto">
              <a:xfrm>
                <a:off x="2008186" y="4318023"/>
                <a:ext cx="4601670" cy="1115220"/>
              </a:xfrm>
              <a:prstGeom prst="rect">
                <a:avLst/>
              </a:prstGeom>
              <a:blipFill>
                <a:blip r:embed="rId2"/>
                <a:stretch>
                  <a:fillRect/>
                </a:stretch>
              </a:blipFill>
              <a:ln w="25400" algn="ctr">
                <a:noFill/>
                <a:miter lim="800000"/>
                <a:headEnd/>
                <a:tailEnd/>
              </a:ln>
              <a:effectLst/>
            </p:spPr>
            <p:txBody>
              <a:bodyPr/>
              <a:lstStyle/>
              <a:p>
                <a:r>
                  <a:rPr lang="en-US">
                    <a:noFill/>
                  </a:rPr>
                  <a:t> </a:t>
                </a:r>
              </a:p>
            </p:txBody>
          </p:sp>
        </mc:Fallback>
      </mc:AlternateContent>
      <p:graphicFrame>
        <p:nvGraphicFramePr>
          <p:cNvPr id="4" name="Object 3">
            <a:extLst>
              <a:ext uri="{FF2B5EF4-FFF2-40B4-BE49-F238E27FC236}">
                <a16:creationId xmlns:a16="http://schemas.microsoft.com/office/drawing/2014/main" id="{84983B23-5950-3A0B-210D-F43AD15A5C8B}"/>
              </a:ext>
            </a:extLst>
          </p:cNvPr>
          <p:cNvGraphicFramePr>
            <a:graphicFrameLocks noChangeAspect="1"/>
          </p:cNvGraphicFramePr>
          <p:nvPr>
            <p:extLst>
              <p:ext uri="{D42A27DB-BD31-4B8C-83A1-F6EECF244321}">
                <p14:modId xmlns:p14="http://schemas.microsoft.com/office/powerpoint/2010/main" val="562105412"/>
              </p:ext>
            </p:extLst>
          </p:nvPr>
        </p:nvGraphicFramePr>
        <p:xfrm>
          <a:off x="2482356" y="2571058"/>
          <a:ext cx="4127500" cy="511175"/>
        </p:xfrm>
        <a:graphic>
          <a:graphicData uri="http://schemas.openxmlformats.org/presentationml/2006/ole">
            <mc:AlternateContent xmlns:mc="http://schemas.openxmlformats.org/markup-compatibility/2006">
              <mc:Choice xmlns:v="urn:schemas-microsoft-com:vml" Requires="v">
                <p:oleObj name="Equation" r:id="rId3" imgW="2247840" imgH="279360" progId="Equation.3">
                  <p:embed/>
                </p:oleObj>
              </mc:Choice>
              <mc:Fallback>
                <p:oleObj name="Equation" r:id="rId3" imgW="2247840" imgH="279360" progId="Equation.3">
                  <p:embed/>
                  <p:pic>
                    <p:nvPicPr>
                      <p:cNvPr id="4" name="Object 3">
                        <a:extLst>
                          <a:ext uri="{FF2B5EF4-FFF2-40B4-BE49-F238E27FC236}">
                            <a16:creationId xmlns:a16="http://schemas.microsoft.com/office/drawing/2014/main" id="{9531A70D-01B4-2ABA-EF8C-AA75BBA2D8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2356" y="2571058"/>
                        <a:ext cx="4127500" cy="511175"/>
                      </a:xfrm>
                      <a:prstGeom prst="rect">
                        <a:avLst/>
                      </a:prstGeom>
                      <a:noFill/>
                      <a:ln w="2540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3" name="Group 22">
            <a:extLst>
              <a:ext uri="{FF2B5EF4-FFF2-40B4-BE49-F238E27FC236}">
                <a16:creationId xmlns:a16="http://schemas.microsoft.com/office/drawing/2014/main" id="{2ECE9568-49A3-1528-3051-C9C5035813F5}"/>
              </a:ext>
            </a:extLst>
          </p:cNvPr>
          <p:cNvGrpSpPr/>
          <p:nvPr/>
        </p:nvGrpSpPr>
        <p:grpSpPr>
          <a:xfrm>
            <a:off x="0" y="0"/>
            <a:ext cx="9144000" cy="6858000"/>
            <a:chOff x="0" y="0"/>
            <a:chExt cx="9144000" cy="6858000"/>
          </a:xfrm>
        </p:grpSpPr>
        <p:pic>
          <p:nvPicPr>
            <p:cNvPr id="25" name="Picture 24" descr="Logo usage Guidelines">
              <a:extLst>
                <a:ext uri="{FF2B5EF4-FFF2-40B4-BE49-F238E27FC236}">
                  <a16:creationId xmlns:a16="http://schemas.microsoft.com/office/drawing/2014/main" id="{8392D202-F917-85B0-402C-58A06D45F1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38">
              <a:extLst>
                <a:ext uri="{FF2B5EF4-FFF2-40B4-BE49-F238E27FC236}">
                  <a16:creationId xmlns:a16="http://schemas.microsoft.com/office/drawing/2014/main" id="{CB902025-4427-2D4B-176F-496D8D469CDB}"/>
                </a:ext>
              </a:extLst>
            </p:cNvPr>
            <p:cNvGrpSpPr>
              <a:grpSpLocks/>
            </p:cNvGrpSpPr>
            <p:nvPr/>
          </p:nvGrpSpPr>
          <p:grpSpPr bwMode="auto">
            <a:xfrm>
              <a:off x="0" y="0"/>
              <a:ext cx="9144000" cy="6858000"/>
              <a:chOff x="0" y="0"/>
              <a:chExt cx="9144000" cy="6858000"/>
            </a:xfrm>
          </p:grpSpPr>
          <p:grpSp>
            <p:nvGrpSpPr>
              <p:cNvPr id="28" name="Group 19">
                <a:extLst>
                  <a:ext uri="{FF2B5EF4-FFF2-40B4-BE49-F238E27FC236}">
                    <a16:creationId xmlns:a16="http://schemas.microsoft.com/office/drawing/2014/main" id="{13C031D1-5CB8-56C5-76A6-CFCA9CFFC8B3}"/>
                  </a:ext>
                </a:extLst>
              </p:cNvPr>
              <p:cNvGrpSpPr>
                <a:grpSpLocks/>
              </p:cNvGrpSpPr>
              <p:nvPr/>
            </p:nvGrpSpPr>
            <p:grpSpPr bwMode="auto">
              <a:xfrm>
                <a:off x="0" y="0"/>
                <a:ext cx="9144000" cy="6858000"/>
                <a:chOff x="0" y="0"/>
                <a:chExt cx="9144000" cy="6858000"/>
              </a:xfrm>
            </p:grpSpPr>
            <p:grpSp>
              <p:nvGrpSpPr>
                <p:cNvPr id="30" name="Group 29">
                  <a:extLst>
                    <a:ext uri="{FF2B5EF4-FFF2-40B4-BE49-F238E27FC236}">
                      <a16:creationId xmlns:a16="http://schemas.microsoft.com/office/drawing/2014/main" id="{72D6D628-3260-BD35-C366-1F722F987397}"/>
                    </a:ext>
                  </a:extLst>
                </p:cNvPr>
                <p:cNvGrpSpPr>
                  <a:grpSpLocks/>
                </p:cNvGrpSpPr>
                <p:nvPr/>
              </p:nvGrpSpPr>
              <p:grpSpPr bwMode="auto">
                <a:xfrm>
                  <a:off x="0" y="0"/>
                  <a:ext cx="9144000" cy="6858000"/>
                  <a:chOff x="0" y="0"/>
                  <a:chExt cx="5760" cy="4320"/>
                </a:xfrm>
              </p:grpSpPr>
              <p:grpSp>
                <p:nvGrpSpPr>
                  <p:cNvPr id="33" name="Group 32">
                    <a:extLst>
                      <a:ext uri="{FF2B5EF4-FFF2-40B4-BE49-F238E27FC236}">
                        <a16:creationId xmlns:a16="http://schemas.microsoft.com/office/drawing/2014/main" id="{563302A7-CA1F-FC06-E6B6-747D15155E7A}"/>
                      </a:ext>
                    </a:extLst>
                  </p:cNvPr>
                  <p:cNvGrpSpPr>
                    <a:grpSpLocks/>
                  </p:cNvGrpSpPr>
                  <p:nvPr/>
                </p:nvGrpSpPr>
                <p:grpSpPr bwMode="auto">
                  <a:xfrm>
                    <a:off x="0" y="0"/>
                    <a:ext cx="192" cy="4320"/>
                    <a:chOff x="0" y="-48"/>
                    <a:chExt cx="144" cy="4368"/>
                  </a:xfrm>
                </p:grpSpPr>
                <p:sp>
                  <p:nvSpPr>
                    <p:cNvPr id="43" name="Rectangle 10">
                      <a:extLst>
                        <a:ext uri="{FF2B5EF4-FFF2-40B4-BE49-F238E27FC236}">
                          <a16:creationId xmlns:a16="http://schemas.microsoft.com/office/drawing/2014/main" id="{D1484612-5338-BBBC-1726-DC0ABB9764C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4" name="Rectangle 11">
                      <a:extLst>
                        <a:ext uri="{FF2B5EF4-FFF2-40B4-BE49-F238E27FC236}">
                          <a16:creationId xmlns:a16="http://schemas.microsoft.com/office/drawing/2014/main" id="{237B4FB4-6034-F9D6-7BF6-CA536EC60BA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4" name="Group 33">
                    <a:extLst>
                      <a:ext uri="{FF2B5EF4-FFF2-40B4-BE49-F238E27FC236}">
                        <a16:creationId xmlns:a16="http://schemas.microsoft.com/office/drawing/2014/main" id="{5A186E07-4538-6787-DE98-047AA062E5AB}"/>
                      </a:ext>
                    </a:extLst>
                  </p:cNvPr>
                  <p:cNvGrpSpPr>
                    <a:grpSpLocks/>
                  </p:cNvGrpSpPr>
                  <p:nvPr/>
                </p:nvGrpSpPr>
                <p:grpSpPr bwMode="auto">
                  <a:xfrm>
                    <a:off x="5674" y="24"/>
                    <a:ext cx="86" cy="4296"/>
                    <a:chOff x="5616" y="-48"/>
                    <a:chExt cx="144" cy="4368"/>
                  </a:xfrm>
                </p:grpSpPr>
                <p:sp>
                  <p:nvSpPr>
                    <p:cNvPr id="41" name="Rectangle 13">
                      <a:extLst>
                        <a:ext uri="{FF2B5EF4-FFF2-40B4-BE49-F238E27FC236}">
                          <a16:creationId xmlns:a16="http://schemas.microsoft.com/office/drawing/2014/main" id="{021F3767-0D8F-5500-CF08-AD96B0392AF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2" name="Rectangle 14">
                      <a:extLst>
                        <a:ext uri="{FF2B5EF4-FFF2-40B4-BE49-F238E27FC236}">
                          <a16:creationId xmlns:a16="http://schemas.microsoft.com/office/drawing/2014/main" id="{A28BFEE9-F4CC-06BB-8C07-E17FF194BCD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5" name="Group 34">
                    <a:extLst>
                      <a:ext uri="{FF2B5EF4-FFF2-40B4-BE49-F238E27FC236}">
                        <a16:creationId xmlns:a16="http://schemas.microsoft.com/office/drawing/2014/main" id="{4741E907-715C-4117-9EAF-91A6D05BEF29}"/>
                      </a:ext>
                    </a:extLst>
                  </p:cNvPr>
                  <p:cNvGrpSpPr>
                    <a:grpSpLocks/>
                  </p:cNvGrpSpPr>
                  <p:nvPr/>
                </p:nvGrpSpPr>
                <p:grpSpPr bwMode="auto">
                  <a:xfrm>
                    <a:off x="144" y="0"/>
                    <a:ext cx="5616" cy="144"/>
                    <a:chOff x="96" y="-48"/>
                    <a:chExt cx="5520" cy="144"/>
                  </a:xfrm>
                </p:grpSpPr>
                <p:sp>
                  <p:nvSpPr>
                    <p:cNvPr id="39" name="Rectangle 38">
                      <a:extLst>
                        <a:ext uri="{FF2B5EF4-FFF2-40B4-BE49-F238E27FC236}">
                          <a16:creationId xmlns:a16="http://schemas.microsoft.com/office/drawing/2014/main" id="{0A899EFE-C677-DEA8-AD14-B9AAA8B5076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0" name="Rectangle 39">
                      <a:extLst>
                        <a:ext uri="{FF2B5EF4-FFF2-40B4-BE49-F238E27FC236}">
                          <a16:creationId xmlns:a16="http://schemas.microsoft.com/office/drawing/2014/main" id="{753AA367-2668-648C-96A3-3FE9E10BE55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6" name="Group 35">
                    <a:extLst>
                      <a:ext uri="{FF2B5EF4-FFF2-40B4-BE49-F238E27FC236}">
                        <a16:creationId xmlns:a16="http://schemas.microsoft.com/office/drawing/2014/main" id="{8149BD7F-4FCE-3A4F-2B13-F55B3125A3CD}"/>
                      </a:ext>
                    </a:extLst>
                  </p:cNvPr>
                  <p:cNvGrpSpPr>
                    <a:grpSpLocks/>
                  </p:cNvGrpSpPr>
                  <p:nvPr/>
                </p:nvGrpSpPr>
                <p:grpSpPr bwMode="auto">
                  <a:xfrm>
                    <a:off x="144" y="4234"/>
                    <a:ext cx="5616" cy="86"/>
                    <a:chOff x="96" y="4176"/>
                    <a:chExt cx="5520" cy="144"/>
                  </a:xfrm>
                </p:grpSpPr>
                <p:sp>
                  <p:nvSpPr>
                    <p:cNvPr id="37" name="Rectangle 36">
                      <a:extLst>
                        <a:ext uri="{FF2B5EF4-FFF2-40B4-BE49-F238E27FC236}">
                          <a16:creationId xmlns:a16="http://schemas.microsoft.com/office/drawing/2014/main" id="{FE8E1DAF-9436-A36D-8C08-F1D9BA08033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37">
                      <a:extLst>
                        <a:ext uri="{FF2B5EF4-FFF2-40B4-BE49-F238E27FC236}">
                          <a16:creationId xmlns:a16="http://schemas.microsoft.com/office/drawing/2014/main" id="{11998C91-F67A-7595-7BE9-BF6950B9833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2" name="Rectangle 21">
                  <a:extLst>
                    <a:ext uri="{FF2B5EF4-FFF2-40B4-BE49-F238E27FC236}">
                      <a16:creationId xmlns:a16="http://schemas.microsoft.com/office/drawing/2014/main" id="{BF04248F-A4C5-FD0A-2551-150977CD12B0}"/>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9" name="Picture 42" descr="A picture containing shape&#10;&#10;Description automatically generated">
                <a:extLst>
                  <a:ext uri="{FF2B5EF4-FFF2-40B4-BE49-F238E27FC236}">
                    <a16:creationId xmlns:a16="http://schemas.microsoft.com/office/drawing/2014/main" id="{DC936B19-8189-83D7-D80A-7EB7A40BE18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45" name="Object 44">
                <a:extLst>
                  <a:ext uri="{FF2B5EF4-FFF2-40B4-BE49-F238E27FC236}">
                    <a16:creationId xmlns:a16="http://schemas.microsoft.com/office/drawing/2014/main" id="{EC708A26-69FA-FA20-E3CB-37F6DE956A34}"/>
                  </a:ext>
                </a:extLst>
              </p:cNvPr>
              <p:cNvSpPr txBox="1"/>
              <p:nvPr/>
            </p:nvSpPr>
            <p:spPr bwMode="auto">
              <a:xfrm>
                <a:off x="2586741" y="3359512"/>
                <a:ext cx="1682752" cy="793750"/>
              </a:xfrm>
              <a:prstGeom prst="rect">
                <a:avLst/>
              </a:prstGeom>
              <a:noFill/>
              <a:ln w="25400" algn="ctr">
                <a:noFill/>
                <a:miter lim="800000"/>
                <a:headEnd/>
                <a:tailEnd/>
              </a:ln>
              <a:effectLst/>
            </p:spPr>
            <p:txBody>
              <a:bodyPr>
                <a:normAutofit fontScale="92500"/>
              </a:bodyPr>
              <a:lstStyle/>
              <a:p>
                <a:pPr/>
                <a14:m>
                  <m:oMathPara xmlns:m="http://schemas.openxmlformats.org/officeDocument/2006/math">
                    <m:oMathParaPr>
                      <m:jc m:val="left"/>
                    </m:oMathParaPr>
                    <m:oMath xmlns:m="http://schemas.openxmlformats.org/officeDocument/2006/math">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oMath>
                  </m:oMathPara>
                </a14:m>
                <a:endParaRPr lang="en-US" dirty="0"/>
              </a:p>
            </p:txBody>
          </p:sp>
        </mc:Choice>
        <mc:Fallback xmlns="">
          <p:sp>
            <p:nvSpPr>
              <p:cNvPr id="45" name="Object 44">
                <a:extLst>
                  <a:ext uri="{FF2B5EF4-FFF2-40B4-BE49-F238E27FC236}">
                    <a16:creationId xmlns:a16="http://schemas.microsoft.com/office/drawing/2014/main" id="{EC708A26-69FA-FA20-E3CB-37F6DE956A34}"/>
                  </a:ext>
                </a:extLst>
              </p:cNvPr>
              <p:cNvSpPr txBox="1">
                <a:spLocks noRot="1" noChangeAspect="1" noMove="1" noResize="1" noEditPoints="1" noAdjustHandles="1" noChangeArrowheads="1" noChangeShapeType="1" noTextEdit="1"/>
              </p:cNvSpPr>
              <p:nvPr/>
            </p:nvSpPr>
            <p:spPr bwMode="auto">
              <a:xfrm>
                <a:off x="2586741" y="3359512"/>
                <a:ext cx="1682752" cy="793750"/>
              </a:xfrm>
              <a:prstGeom prst="rect">
                <a:avLst/>
              </a:prstGeom>
              <a:blipFill>
                <a:blip r:embed="rId7"/>
                <a:stretch>
                  <a:fillRect/>
                </a:stretch>
              </a:blipFill>
              <a:ln w="25400"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Object 44">
                <a:extLst>
                  <a:ext uri="{FF2B5EF4-FFF2-40B4-BE49-F238E27FC236}">
                    <a16:creationId xmlns:a16="http://schemas.microsoft.com/office/drawing/2014/main" id="{ABED8FB4-6A03-A1E9-5FCA-0EB6829309B8}"/>
                  </a:ext>
                </a:extLst>
              </p:cNvPr>
              <p:cNvSpPr txBox="1"/>
              <p:nvPr/>
            </p:nvSpPr>
            <p:spPr bwMode="auto">
              <a:xfrm>
                <a:off x="4345941" y="3368305"/>
                <a:ext cx="1682752" cy="793750"/>
              </a:xfrm>
              <a:prstGeom prst="rect">
                <a:avLst/>
              </a:prstGeom>
              <a:noFill/>
              <a:ln w="25400" algn="ctr">
                <a:noFill/>
                <a:miter lim="800000"/>
                <a:headEnd/>
                <a:tailEnd/>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r>
                        <a:rPr lang="en-US" b="0" i="1" smtClean="0">
                          <a:solidFill>
                            <a:srgbClr val="000000"/>
                          </a:solidFill>
                          <a:latin typeface="Cambria Math" panose="02040503050406030204" pitchFamily="18" charset="0"/>
                        </a:rPr>
                        <m:t>𝑣</m:t>
                      </m:r>
                      <m:r>
                        <a:rPr lang="en-US" b="0" i="1" smtClean="0">
                          <a:solidFill>
                            <a:srgbClr val="000000"/>
                          </a:solidFill>
                          <a:latin typeface="Cambria Math" panose="02040503050406030204" pitchFamily="18" charset="0"/>
                        </a:rPr>
                        <m:t>=−</m:t>
                      </m:r>
                      <m:nary>
                        <m:naryPr>
                          <m:ctrlPr>
                            <a:rPr lang="en-US" b="0" i="1" smtClean="0">
                              <a:solidFill>
                                <a:srgbClr val="000000"/>
                              </a:solidFill>
                              <a:latin typeface="Cambria Math" panose="02040503050406030204" pitchFamily="18" charset="0"/>
                            </a:rPr>
                          </m:ctrlPr>
                        </m:naryPr>
                        <m:sub>
                          <m:r>
                            <m:rPr>
                              <m:brk m:alnAt="23"/>
                            </m:rPr>
                            <a:rPr lang="en-US" b="0" i="1" smtClean="0">
                              <a:solidFill>
                                <a:srgbClr val="000000"/>
                              </a:solidFill>
                              <a:latin typeface="Cambria Math" panose="02040503050406030204" pitchFamily="18" charset="0"/>
                            </a:rPr>
                            <m:t>0</m:t>
                          </m:r>
                        </m:sub>
                        <m:sup>
                          <m:r>
                            <a:rPr lang="en-US" b="0" i="1" smtClean="0">
                              <a:solidFill>
                                <a:srgbClr val="000000"/>
                              </a:solidFill>
                              <a:latin typeface="Cambria Math" panose="02040503050406030204" pitchFamily="18" charset="0"/>
                              <a:ea typeface="Cambria Math" panose="02040503050406030204" pitchFamily="18" charset="0"/>
                            </a:rPr>
                            <m:t>𝛿</m:t>
                          </m:r>
                        </m:sup>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b="0" i="1" smtClean="0">
                              <a:solidFill>
                                <a:srgbClr val="000000"/>
                              </a:solidFill>
                              <a:latin typeface="Cambria Math" panose="02040503050406030204" pitchFamily="18" charset="0"/>
                            </a:rPr>
                            <m:t>𝑑𝑦</m:t>
                          </m:r>
                        </m:e>
                      </m:nary>
                    </m:oMath>
                  </m:oMathPara>
                </a14:m>
                <a:endParaRPr lang="en-US" dirty="0"/>
              </a:p>
            </p:txBody>
          </p:sp>
        </mc:Choice>
        <mc:Fallback xmlns="">
          <p:sp>
            <p:nvSpPr>
              <p:cNvPr id="48" name="Object 44">
                <a:extLst>
                  <a:ext uri="{FF2B5EF4-FFF2-40B4-BE49-F238E27FC236}">
                    <a16:creationId xmlns:a16="http://schemas.microsoft.com/office/drawing/2014/main" id="{ABED8FB4-6A03-A1E9-5FCA-0EB6829309B8}"/>
                  </a:ext>
                </a:extLst>
              </p:cNvPr>
              <p:cNvSpPr txBox="1">
                <a:spLocks noRot="1" noChangeAspect="1" noMove="1" noResize="1" noEditPoints="1" noAdjustHandles="1" noChangeArrowheads="1" noChangeShapeType="1" noTextEdit="1"/>
              </p:cNvSpPr>
              <p:nvPr/>
            </p:nvSpPr>
            <p:spPr bwMode="auto">
              <a:xfrm>
                <a:off x="4345941" y="3368305"/>
                <a:ext cx="1682752" cy="793750"/>
              </a:xfrm>
              <a:prstGeom prst="rect">
                <a:avLst/>
              </a:prstGeom>
              <a:blipFill>
                <a:blip r:embed="rId8"/>
                <a:stretch>
                  <a:fillRect/>
                </a:stretch>
              </a:blipFill>
              <a:ln w="25400" algn="ctr">
                <a:noFill/>
                <a:miter lim="800000"/>
                <a:headEnd/>
                <a:tailEnd/>
              </a:ln>
              <a:effectLst/>
            </p:spPr>
            <p:txBody>
              <a:bodyPr/>
              <a:lstStyle/>
              <a:p>
                <a:r>
                  <a:rPr lang="en-US">
                    <a:noFill/>
                  </a:rPr>
                  <a:t> </a:t>
                </a:r>
              </a:p>
            </p:txBody>
          </p:sp>
        </mc:Fallback>
      </mc:AlternateContent>
      <p:graphicFrame>
        <p:nvGraphicFramePr>
          <p:cNvPr id="49" name="Object 48">
            <a:extLst>
              <a:ext uri="{FF2B5EF4-FFF2-40B4-BE49-F238E27FC236}">
                <a16:creationId xmlns:a16="http://schemas.microsoft.com/office/drawing/2014/main" id="{122B51A3-E8EA-2C7E-4C93-1EBEDF997721}"/>
              </a:ext>
            </a:extLst>
          </p:cNvPr>
          <p:cNvGraphicFramePr>
            <a:graphicFrameLocks noChangeAspect="1"/>
          </p:cNvGraphicFramePr>
          <p:nvPr>
            <p:extLst>
              <p:ext uri="{D42A27DB-BD31-4B8C-83A1-F6EECF244321}">
                <p14:modId xmlns:p14="http://schemas.microsoft.com/office/powerpoint/2010/main" val="4067229494"/>
              </p:ext>
            </p:extLst>
          </p:nvPr>
        </p:nvGraphicFramePr>
        <p:xfrm>
          <a:off x="2598243" y="1403540"/>
          <a:ext cx="4011613" cy="793750"/>
        </p:xfrm>
        <a:graphic>
          <a:graphicData uri="http://schemas.openxmlformats.org/presentationml/2006/ole">
            <mc:AlternateContent xmlns:mc="http://schemas.openxmlformats.org/markup-compatibility/2006">
              <mc:Choice xmlns:v="urn:schemas-microsoft-com:vml" Requires="v">
                <p:oleObj name="Equation" r:id="rId9" imgW="2247840" imgH="444240" progId="Equation.3">
                  <p:embed/>
                </p:oleObj>
              </mc:Choice>
              <mc:Fallback>
                <p:oleObj name="Equation" r:id="rId9" imgW="2247840" imgH="444240" progId="Equation.3">
                  <p:embed/>
                  <p:pic>
                    <p:nvPicPr>
                      <p:cNvPr id="3" name="Object 2">
                        <a:extLst>
                          <a:ext uri="{FF2B5EF4-FFF2-40B4-BE49-F238E27FC236}">
                            <a16:creationId xmlns:a16="http://schemas.microsoft.com/office/drawing/2014/main" id="{D4A8350E-1541-1D57-DEAD-8FA3ABD6627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98243" y="1403540"/>
                        <a:ext cx="4011613" cy="793750"/>
                      </a:xfrm>
                      <a:prstGeom prst="rect">
                        <a:avLst/>
                      </a:prstGeom>
                      <a:noFill/>
                      <a:ln w="25400" algn="ctr">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2" name="TextBox 51">
            <a:extLst>
              <a:ext uri="{FF2B5EF4-FFF2-40B4-BE49-F238E27FC236}">
                <a16:creationId xmlns:a16="http://schemas.microsoft.com/office/drawing/2014/main" id="{07753503-5F19-CE6C-967A-347EED191F5C}"/>
              </a:ext>
            </a:extLst>
          </p:cNvPr>
          <p:cNvSpPr txBox="1"/>
          <p:nvPr/>
        </p:nvSpPr>
        <p:spPr>
          <a:xfrm>
            <a:off x="1945125" y="5602960"/>
            <a:ext cx="5129161" cy="461665"/>
          </a:xfrm>
          <a:prstGeom prst="rect">
            <a:avLst/>
          </a:prstGeom>
          <a:noFill/>
        </p:spPr>
        <p:txBody>
          <a:bodyPr wrap="none" rtlCol="0">
            <a:spAutoFit/>
          </a:bodyPr>
          <a:lstStyle/>
          <a:p>
            <a:r>
              <a:rPr lang="en-US" dirty="0"/>
              <a:t>An Integra-partial Differential equation.</a:t>
            </a:r>
          </a:p>
        </p:txBody>
      </p:sp>
    </p:spTree>
    <p:extLst>
      <p:ext uri="{BB962C8B-B14F-4D97-AF65-F5344CB8AC3E}">
        <p14:creationId xmlns:p14="http://schemas.microsoft.com/office/powerpoint/2010/main" val="1919134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additive="base">
                                        <p:cTn id="13" dur="500" fill="hold"/>
                                        <p:tgtEl>
                                          <p:spTgt spid="48"/>
                                        </p:tgtEl>
                                        <p:attrNameLst>
                                          <p:attrName>ppt_x</p:attrName>
                                        </p:attrNameLst>
                                      </p:cBhvr>
                                      <p:tavLst>
                                        <p:tav tm="0">
                                          <p:val>
                                            <p:strVal val="#ppt_x"/>
                                          </p:val>
                                        </p:tav>
                                        <p:tav tm="100000">
                                          <p:val>
                                            <p:strVal val="#ppt_x"/>
                                          </p:val>
                                        </p:tav>
                                      </p:tavLst>
                                    </p:anim>
                                    <p:anim calcmode="lin" valueType="num">
                                      <p:cBhvr additive="base">
                                        <p:cTn id="14"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additive="base">
                                        <p:cTn id="25" dur="500" fill="hold"/>
                                        <p:tgtEl>
                                          <p:spTgt spid="52"/>
                                        </p:tgtEl>
                                        <p:attrNameLst>
                                          <p:attrName>ppt_x</p:attrName>
                                        </p:attrNameLst>
                                      </p:cBhvr>
                                      <p:tavLst>
                                        <p:tav tm="0">
                                          <p:val>
                                            <p:strVal val="#ppt_x"/>
                                          </p:val>
                                        </p:tav>
                                        <p:tav tm="100000">
                                          <p:val>
                                            <p:strVal val="#ppt_x"/>
                                          </p:val>
                                        </p:tav>
                                      </p:tavLst>
                                    </p:anim>
                                    <p:anim calcmode="lin" valueType="num">
                                      <p:cBhvr additive="base">
                                        <p:cTn id="26"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5" grpId="0"/>
      <p:bldP spid="48" grpId="0"/>
      <p:bldP spid="5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394FA-B730-7E59-6345-7A6DF89550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BE286B-7943-5E57-E30A-9D3A5136C01E}"/>
              </a:ext>
            </a:extLst>
          </p:cNvPr>
          <p:cNvSpPr>
            <a:spLocks noGrp="1"/>
          </p:cNvSpPr>
          <p:nvPr>
            <p:ph type="title"/>
          </p:nvPr>
        </p:nvSpPr>
        <p:spPr>
          <a:xfrm>
            <a:off x="1295400" y="187041"/>
            <a:ext cx="6934200" cy="994059"/>
          </a:xfrm>
        </p:spPr>
        <p:txBody>
          <a:bodyPr/>
          <a:lstStyle/>
          <a:p>
            <a:r>
              <a:rPr lang="en-US" sz="2800" b="0" i="0" u="none" strike="noStrike" baseline="0" dirty="0" err="1">
                <a:solidFill>
                  <a:srgbClr val="292526"/>
                </a:solidFill>
                <a:latin typeface="TimesLTStd-Roman"/>
              </a:rPr>
              <a:t>Pohlhausen’s</a:t>
            </a:r>
            <a:r>
              <a:rPr lang="en-US" sz="2800" b="0" i="0" u="none" strike="noStrike" baseline="0" dirty="0">
                <a:solidFill>
                  <a:srgbClr val="292526"/>
                </a:solidFill>
                <a:latin typeface="TimesLTStd-Roman"/>
              </a:rPr>
              <a:t> </a:t>
            </a:r>
            <a:r>
              <a:rPr lang="en-US" sz="2800" dirty="0">
                <a:solidFill>
                  <a:srgbClr val="292526"/>
                </a:solidFill>
                <a:latin typeface="TimesLTStd-Roman"/>
              </a:rPr>
              <a:t>Master Velocity </a:t>
            </a:r>
            <a:r>
              <a:rPr lang="en-US" sz="2800" b="0" i="0" u="none" strike="noStrike" baseline="0" dirty="0">
                <a:solidFill>
                  <a:srgbClr val="292526"/>
                </a:solidFill>
                <a:latin typeface="TimesLTStd-Roman"/>
              </a:rPr>
              <a:t>Profile</a:t>
            </a:r>
            <a:endParaRPr lang="en-US" altLang="en-US" sz="2800" kern="0" dirty="0"/>
          </a:p>
        </p:txBody>
      </p:sp>
      <p:pic>
        <p:nvPicPr>
          <p:cNvPr id="24" name="Picture 23">
            <a:extLst>
              <a:ext uri="{FF2B5EF4-FFF2-40B4-BE49-F238E27FC236}">
                <a16:creationId xmlns:a16="http://schemas.microsoft.com/office/drawing/2014/main" id="{7F724C30-B71E-D268-1CE7-FAF2B3900A83}"/>
              </a:ext>
            </a:extLst>
          </p:cNvPr>
          <p:cNvPicPr>
            <a:picLocks noChangeAspect="1"/>
          </p:cNvPicPr>
          <p:nvPr/>
        </p:nvPicPr>
        <p:blipFill>
          <a:blip r:embed="rId2"/>
          <a:stretch>
            <a:fillRect/>
          </a:stretch>
        </p:blipFill>
        <p:spPr>
          <a:xfrm>
            <a:off x="215986" y="1219200"/>
            <a:ext cx="4356014" cy="2348078"/>
          </a:xfrm>
          <a:prstGeom prst="rect">
            <a:avLst/>
          </a:prstGeom>
        </p:spPr>
      </p:pic>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6169C2DA-035F-F153-2540-AE4C531D3E54}"/>
                  </a:ext>
                </a:extLst>
              </p:cNvPr>
              <p:cNvSpPr txBox="1"/>
              <p:nvPr/>
            </p:nvSpPr>
            <p:spPr>
              <a:xfrm>
                <a:off x="5105400" y="3948994"/>
                <a:ext cx="1320746" cy="632674"/>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𝑈</m:t>
                          </m:r>
                        </m:den>
                      </m:f>
                      <m:r>
                        <a:rPr lang="en-US" i="1">
                          <a:solidFill>
                            <a:srgbClr val="000000"/>
                          </a:solidFill>
                          <a:latin typeface="Cambria Math" panose="02040503050406030204" pitchFamily="18" charset="0"/>
                        </a:rPr>
                        <m:t>=</m:t>
                      </m:r>
                      <m:r>
                        <a:rPr lang="en-US" b="0" i="1" smtClean="0">
                          <a:latin typeface="Cambria Math" panose="02040503050406030204" pitchFamily="18" charset="0"/>
                        </a:rPr>
                        <m:t>𝐹</m:t>
                      </m:r>
                      <m:d>
                        <m:dPr>
                          <m:ctrlPr>
                            <a:rPr lang="en-US" b="0" i="1" smtClean="0">
                              <a:latin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𝜂</m:t>
                          </m:r>
                        </m:e>
                      </m:d>
                    </m:oMath>
                  </m:oMathPara>
                </a14:m>
                <a:endParaRPr lang="en-IN" dirty="0"/>
              </a:p>
            </p:txBody>
          </p:sp>
        </mc:Choice>
        <mc:Fallback xmlns="">
          <p:sp>
            <p:nvSpPr>
              <p:cNvPr id="27" name="TextBox 26">
                <a:extLst>
                  <a:ext uri="{FF2B5EF4-FFF2-40B4-BE49-F238E27FC236}">
                    <a16:creationId xmlns:a16="http://schemas.microsoft.com/office/drawing/2014/main" id="{6169C2DA-035F-F153-2540-AE4C531D3E54}"/>
                  </a:ext>
                </a:extLst>
              </p:cNvPr>
              <p:cNvSpPr txBox="1">
                <a:spLocks noRot="1" noChangeAspect="1" noMove="1" noResize="1" noEditPoints="1" noAdjustHandles="1" noChangeArrowheads="1" noChangeShapeType="1" noTextEdit="1"/>
              </p:cNvSpPr>
              <p:nvPr/>
            </p:nvSpPr>
            <p:spPr>
              <a:xfrm>
                <a:off x="5105400" y="3948994"/>
                <a:ext cx="1320746" cy="632674"/>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Object 2">
                <a:extLst>
                  <a:ext uri="{FF2B5EF4-FFF2-40B4-BE49-F238E27FC236}">
                    <a16:creationId xmlns:a16="http://schemas.microsoft.com/office/drawing/2014/main" id="{1233F657-3DDB-012F-A3DB-BF51C13F4F57}"/>
                  </a:ext>
                </a:extLst>
              </p:cNvPr>
              <p:cNvSpPr txBox="1"/>
              <p:nvPr/>
            </p:nvSpPr>
            <p:spPr bwMode="auto">
              <a:xfrm>
                <a:off x="1109686" y="4869557"/>
                <a:ext cx="7042150" cy="652379"/>
              </a:xfrm>
              <a:prstGeom prst="rect">
                <a:avLst/>
              </a:prstGeom>
              <a:noFill/>
              <a:ln>
                <a:noFill/>
              </a:ln>
              <a:effectLst/>
            </p:spPr>
            <p:txBody>
              <a:bodyPr>
                <a:normAutofit/>
              </a:bodyPr>
              <a:lstStyle/>
              <a:p>
                <a14:m>
                  <m:oMath xmlns:m="http://schemas.openxmlformats.org/officeDocument/2006/math">
                    <m:r>
                      <a:rPr lang="en-US" i="1">
                        <a:latin typeface="Cambria Math" panose="02040503050406030204" pitchFamily="18" charset="0"/>
                      </a:rPr>
                      <m:t>𝐹</m:t>
                    </m:r>
                    <m:d>
                      <m:dPr>
                        <m:ctrlPr>
                          <a:rPr lang="en-US" i="1">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𝜂</m:t>
                        </m:r>
                      </m:e>
                    </m:d>
                  </m:oMath>
                </a14:m>
                <a:r>
                  <a:rPr lang="en-US" dirty="0">
                    <a:solidFill>
                      <a:srgbClr val="000000"/>
                    </a:solidFill>
                  </a:rPr>
                  <a:t> = </a:t>
                </a:r>
                <a14:m>
                  <m:oMath xmlns:m="http://schemas.openxmlformats.org/officeDocument/2006/math">
                    <m:nary>
                      <m:naryPr>
                        <m:chr m:val="∑"/>
                        <m:ctrlPr>
                          <a:rPr lang="en-US" i="1">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𝑖</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4</m:t>
                        </m:r>
                      </m:sup>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𝑖</m:t>
                            </m:r>
                          </m:sub>
                        </m:sSub>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𝜂</m:t>
                            </m:r>
                          </m:e>
                          <m:sub>
                            <m:r>
                              <a:rPr lang="en-US" i="1">
                                <a:solidFill>
                                  <a:srgbClr val="000000"/>
                                </a:solidFill>
                                <a:latin typeface="Cambria Math" panose="02040503050406030204" pitchFamily="18" charset="0"/>
                              </a:rPr>
                              <m:t>𝑖</m:t>
                            </m:r>
                          </m:sub>
                          <m:sup>
                            <m:r>
                              <a:rPr lang="en-US" i="1">
                                <a:solidFill>
                                  <a:srgbClr val="000000"/>
                                </a:solidFill>
                                <a:latin typeface="Cambria Math" panose="02040503050406030204" pitchFamily="18" charset="0"/>
                              </a:rPr>
                              <m:t>4</m:t>
                            </m:r>
                          </m:sup>
                        </m:sSubSup>
                      </m:e>
                    </m:nary>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2</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3</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3</m:t>
                        </m:r>
                      </m:sup>
                    </m:sSup>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4</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4</m:t>
                        </m:r>
                      </m:sup>
                    </m:sSup>
                  </m:oMath>
                </a14:m>
                <a:endParaRPr lang="en-US" dirty="0"/>
              </a:p>
            </p:txBody>
          </p:sp>
        </mc:Choice>
        <mc:Fallback xmlns="">
          <p:sp>
            <p:nvSpPr>
              <p:cNvPr id="5" name="Object 2">
                <a:extLst>
                  <a:ext uri="{FF2B5EF4-FFF2-40B4-BE49-F238E27FC236}">
                    <a16:creationId xmlns:a16="http://schemas.microsoft.com/office/drawing/2014/main" id="{1233F657-3DDB-012F-A3DB-BF51C13F4F57}"/>
                  </a:ext>
                </a:extLst>
              </p:cNvPr>
              <p:cNvSpPr txBox="1">
                <a:spLocks noRot="1" noChangeAspect="1" noMove="1" noResize="1" noEditPoints="1" noAdjustHandles="1" noChangeArrowheads="1" noChangeShapeType="1" noTextEdit="1"/>
              </p:cNvSpPr>
              <p:nvPr/>
            </p:nvSpPr>
            <p:spPr bwMode="auto">
              <a:xfrm>
                <a:off x="1109686" y="4869557"/>
                <a:ext cx="7042150" cy="652379"/>
              </a:xfrm>
              <a:prstGeom prst="rect">
                <a:avLst/>
              </a:prstGeom>
              <a:blipFill>
                <a:blip r:embed="rId4"/>
                <a:stretch>
                  <a:fillRect t="-5607"/>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E6083E17-F871-B970-C8DD-37616A5B2AEB}"/>
                  </a:ext>
                </a:extLst>
              </p:cNvPr>
              <p:cNvSpPr txBox="1"/>
              <p:nvPr/>
            </p:nvSpPr>
            <p:spPr>
              <a:xfrm>
                <a:off x="4633160" y="3051379"/>
                <a:ext cx="2663037" cy="532197"/>
              </a:xfrm>
              <a:prstGeom prst="rect">
                <a:avLst/>
              </a:prstGeom>
              <a:solidFill>
                <a:schemeClr val="bg1"/>
              </a:solidFill>
            </p:spPr>
            <p:txBody>
              <a:bodyPr wrap="none" lIns="0" tIns="0" rIns="0" bIns="0" rtlCol="0">
                <a:spAutoFit/>
              </a:bodyPr>
              <a:lstStyle/>
              <a:p>
                <a:r>
                  <a:rPr lang="en-US" dirty="0">
                    <a:solidFill>
                      <a:srgbClr val="000000"/>
                    </a:solidFill>
                  </a:rPr>
                  <a:t>Define</a:t>
                </a:r>
                <a14:m>
                  <m:oMath xmlns:m="http://schemas.openxmlformats.org/officeDocument/2006/math">
                    <m:r>
                      <a:rPr lang="en-US" b="0" i="0"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𝜂</m:t>
                    </m:r>
                    <m:d>
                      <m:dPr>
                        <m:ctrlPr>
                          <a:rPr lang="en-US"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e>
                    </m:d>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𝑦</m:t>
                        </m:r>
                      </m:num>
                      <m:den>
                        <m:r>
                          <a:rPr lang="en-US" b="0" i="1" smtClean="0">
                            <a:latin typeface="Cambria Math" panose="02040503050406030204" pitchFamily="18" charset="0"/>
                            <a:ea typeface="Cambria Math" panose="02040503050406030204" pitchFamily="18" charset="0"/>
                          </a:rPr>
                          <m:t>𝛿</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d>
                      </m:den>
                    </m:f>
                  </m:oMath>
                </a14:m>
                <a:endParaRPr lang="en-IN" dirty="0"/>
              </a:p>
            </p:txBody>
          </p:sp>
        </mc:Choice>
        <mc:Fallback xmlns="">
          <p:sp>
            <p:nvSpPr>
              <p:cNvPr id="31" name="TextBox 30">
                <a:extLst>
                  <a:ext uri="{FF2B5EF4-FFF2-40B4-BE49-F238E27FC236}">
                    <a16:creationId xmlns:a16="http://schemas.microsoft.com/office/drawing/2014/main" id="{E6083E17-F871-B970-C8DD-37616A5B2AEB}"/>
                  </a:ext>
                </a:extLst>
              </p:cNvPr>
              <p:cNvSpPr txBox="1">
                <a:spLocks noRot="1" noChangeAspect="1" noMove="1" noResize="1" noEditPoints="1" noAdjustHandles="1" noChangeArrowheads="1" noChangeShapeType="1" noTextEdit="1"/>
              </p:cNvSpPr>
              <p:nvPr/>
            </p:nvSpPr>
            <p:spPr>
              <a:xfrm>
                <a:off x="4633160" y="3051379"/>
                <a:ext cx="2663037" cy="532197"/>
              </a:xfrm>
              <a:prstGeom prst="rect">
                <a:avLst/>
              </a:prstGeom>
              <a:blipFill>
                <a:blip r:embed="rId5"/>
                <a:stretch>
                  <a:fillRect l="-6865" t="-10345" b="-11494"/>
                </a:stretch>
              </a:blipFill>
            </p:spPr>
            <p:txBody>
              <a:bodyPr/>
              <a:lstStyle/>
              <a:p>
                <a:r>
                  <a:rPr lang="en-US">
                    <a:noFill/>
                  </a:rPr>
                  <a:t> </a:t>
                </a:r>
              </a:p>
            </p:txBody>
          </p:sp>
        </mc:Fallback>
      </mc:AlternateContent>
      <p:grpSp>
        <p:nvGrpSpPr>
          <p:cNvPr id="23" name="Group 22">
            <a:extLst>
              <a:ext uri="{FF2B5EF4-FFF2-40B4-BE49-F238E27FC236}">
                <a16:creationId xmlns:a16="http://schemas.microsoft.com/office/drawing/2014/main" id="{5895B81C-45FE-3996-A486-40E0326A6A3B}"/>
              </a:ext>
            </a:extLst>
          </p:cNvPr>
          <p:cNvGrpSpPr/>
          <p:nvPr/>
        </p:nvGrpSpPr>
        <p:grpSpPr>
          <a:xfrm>
            <a:off x="0" y="0"/>
            <a:ext cx="9144000" cy="6858000"/>
            <a:chOff x="0" y="0"/>
            <a:chExt cx="9144000" cy="6858000"/>
          </a:xfrm>
        </p:grpSpPr>
        <p:pic>
          <p:nvPicPr>
            <p:cNvPr id="25" name="Picture 24" descr="Logo usage Guidelines">
              <a:extLst>
                <a:ext uri="{FF2B5EF4-FFF2-40B4-BE49-F238E27FC236}">
                  <a16:creationId xmlns:a16="http://schemas.microsoft.com/office/drawing/2014/main" id="{3A41B463-FBDD-1AB2-4AC3-39CDCCC82A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38">
              <a:extLst>
                <a:ext uri="{FF2B5EF4-FFF2-40B4-BE49-F238E27FC236}">
                  <a16:creationId xmlns:a16="http://schemas.microsoft.com/office/drawing/2014/main" id="{F7F0096F-0832-65A5-BEC7-5EB6349D621C}"/>
                </a:ext>
              </a:extLst>
            </p:cNvPr>
            <p:cNvGrpSpPr>
              <a:grpSpLocks/>
            </p:cNvGrpSpPr>
            <p:nvPr/>
          </p:nvGrpSpPr>
          <p:grpSpPr bwMode="auto">
            <a:xfrm>
              <a:off x="0" y="0"/>
              <a:ext cx="9144000" cy="6858000"/>
              <a:chOff x="0" y="0"/>
              <a:chExt cx="9144000" cy="6858000"/>
            </a:xfrm>
          </p:grpSpPr>
          <p:grpSp>
            <p:nvGrpSpPr>
              <p:cNvPr id="28" name="Group 19">
                <a:extLst>
                  <a:ext uri="{FF2B5EF4-FFF2-40B4-BE49-F238E27FC236}">
                    <a16:creationId xmlns:a16="http://schemas.microsoft.com/office/drawing/2014/main" id="{4CBCFCD6-9C4E-6191-6C8B-2B1E9EFE2EE5}"/>
                  </a:ext>
                </a:extLst>
              </p:cNvPr>
              <p:cNvGrpSpPr>
                <a:grpSpLocks/>
              </p:cNvGrpSpPr>
              <p:nvPr/>
            </p:nvGrpSpPr>
            <p:grpSpPr bwMode="auto">
              <a:xfrm>
                <a:off x="0" y="0"/>
                <a:ext cx="9144000" cy="6858000"/>
                <a:chOff x="0" y="0"/>
                <a:chExt cx="9144000" cy="6858000"/>
              </a:xfrm>
            </p:grpSpPr>
            <p:grpSp>
              <p:nvGrpSpPr>
                <p:cNvPr id="30" name="Group 29">
                  <a:extLst>
                    <a:ext uri="{FF2B5EF4-FFF2-40B4-BE49-F238E27FC236}">
                      <a16:creationId xmlns:a16="http://schemas.microsoft.com/office/drawing/2014/main" id="{FDEFAE23-E7AB-C835-D9C4-9F8FCE824217}"/>
                    </a:ext>
                  </a:extLst>
                </p:cNvPr>
                <p:cNvGrpSpPr>
                  <a:grpSpLocks/>
                </p:cNvGrpSpPr>
                <p:nvPr/>
              </p:nvGrpSpPr>
              <p:grpSpPr bwMode="auto">
                <a:xfrm>
                  <a:off x="0" y="0"/>
                  <a:ext cx="9144000" cy="6858000"/>
                  <a:chOff x="0" y="0"/>
                  <a:chExt cx="5760" cy="4320"/>
                </a:xfrm>
              </p:grpSpPr>
              <p:grpSp>
                <p:nvGrpSpPr>
                  <p:cNvPr id="33" name="Group 32">
                    <a:extLst>
                      <a:ext uri="{FF2B5EF4-FFF2-40B4-BE49-F238E27FC236}">
                        <a16:creationId xmlns:a16="http://schemas.microsoft.com/office/drawing/2014/main" id="{988A6726-369B-B84A-7B11-9A20CB615F9D}"/>
                      </a:ext>
                    </a:extLst>
                  </p:cNvPr>
                  <p:cNvGrpSpPr>
                    <a:grpSpLocks/>
                  </p:cNvGrpSpPr>
                  <p:nvPr/>
                </p:nvGrpSpPr>
                <p:grpSpPr bwMode="auto">
                  <a:xfrm>
                    <a:off x="0" y="0"/>
                    <a:ext cx="192" cy="4320"/>
                    <a:chOff x="0" y="-48"/>
                    <a:chExt cx="144" cy="4368"/>
                  </a:xfrm>
                </p:grpSpPr>
                <p:sp>
                  <p:nvSpPr>
                    <p:cNvPr id="43" name="Rectangle 10">
                      <a:extLst>
                        <a:ext uri="{FF2B5EF4-FFF2-40B4-BE49-F238E27FC236}">
                          <a16:creationId xmlns:a16="http://schemas.microsoft.com/office/drawing/2014/main" id="{E43AF065-198E-5C63-E655-6F07CDA5A1C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4" name="Rectangle 11">
                      <a:extLst>
                        <a:ext uri="{FF2B5EF4-FFF2-40B4-BE49-F238E27FC236}">
                          <a16:creationId xmlns:a16="http://schemas.microsoft.com/office/drawing/2014/main" id="{5AD8414B-6280-DBEE-5E06-1D1BA591D71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4" name="Group 33">
                    <a:extLst>
                      <a:ext uri="{FF2B5EF4-FFF2-40B4-BE49-F238E27FC236}">
                        <a16:creationId xmlns:a16="http://schemas.microsoft.com/office/drawing/2014/main" id="{9C7698B0-41E6-BDE9-A0A0-0AC30398FF3A}"/>
                      </a:ext>
                    </a:extLst>
                  </p:cNvPr>
                  <p:cNvGrpSpPr>
                    <a:grpSpLocks/>
                  </p:cNvGrpSpPr>
                  <p:nvPr/>
                </p:nvGrpSpPr>
                <p:grpSpPr bwMode="auto">
                  <a:xfrm>
                    <a:off x="5674" y="24"/>
                    <a:ext cx="86" cy="4296"/>
                    <a:chOff x="5616" y="-48"/>
                    <a:chExt cx="144" cy="4368"/>
                  </a:xfrm>
                </p:grpSpPr>
                <p:sp>
                  <p:nvSpPr>
                    <p:cNvPr id="41" name="Rectangle 13">
                      <a:extLst>
                        <a:ext uri="{FF2B5EF4-FFF2-40B4-BE49-F238E27FC236}">
                          <a16:creationId xmlns:a16="http://schemas.microsoft.com/office/drawing/2014/main" id="{B8173192-5560-7451-8BE2-8A570DD8D05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2" name="Rectangle 14">
                      <a:extLst>
                        <a:ext uri="{FF2B5EF4-FFF2-40B4-BE49-F238E27FC236}">
                          <a16:creationId xmlns:a16="http://schemas.microsoft.com/office/drawing/2014/main" id="{CA7C599D-78C4-5536-42D8-07B38456A77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5" name="Group 34">
                    <a:extLst>
                      <a:ext uri="{FF2B5EF4-FFF2-40B4-BE49-F238E27FC236}">
                        <a16:creationId xmlns:a16="http://schemas.microsoft.com/office/drawing/2014/main" id="{DF8E1411-F9BD-4AD6-9820-EE4FEE345067}"/>
                      </a:ext>
                    </a:extLst>
                  </p:cNvPr>
                  <p:cNvGrpSpPr>
                    <a:grpSpLocks/>
                  </p:cNvGrpSpPr>
                  <p:nvPr/>
                </p:nvGrpSpPr>
                <p:grpSpPr bwMode="auto">
                  <a:xfrm>
                    <a:off x="144" y="0"/>
                    <a:ext cx="5616" cy="144"/>
                    <a:chOff x="96" y="-48"/>
                    <a:chExt cx="5520" cy="144"/>
                  </a:xfrm>
                </p:grpSpPr>
                <p:sp>
                  <p:nvSpPr>
                    <p:cNvPr id="39" name="Rectangle 38">
                      <a:extLst>
                        <a:ext uri="{FF2B5EF4-FFF2-40B4-BE49-F238E27FC236}">
                          <a16:creationId xmlns:a16="http://schemas.microsoft.com/office/drawing/2014/main" id="{36D88AE0-39CD-5BD8-6A6F-5B8BC88454E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0" name="Rectangle 39">
                      <a:extLst>
                        <a:ext uri="{FF2B5EF4-FFF2-40B4-BE49-F238E27FC236}">
                          <a16:creationId xmlns:a16="http://schemas.microsoft.com/office/drawing/2014/main" id="{4B5D5BC2-89ED-6150-94E9-6CA2B6D48AA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6" name="Group 35">
                    <a:extLst>
                      <a:ext uri="{FF2B5EF4-FFF2-40B4-BE49-F238E27FC236}">
                        <a16:creationId xmlns:a16="http://schemas.microsoft.com/office/drawing/2014/main" id="{B69BCB68-7975-B957-DD60-5455C13B18A0}"/>
                      </a:ext>
                    </a:extLst>
                  </p:cNvPr>
                  <p:cNvGrpSpPr>
                    <a:grpSpLocks/>
                  </p:cNvGrpSpPr>
                  <p:nvPr/>
                </p:nvGrpSpPr>
                <p:grpSpPr bwMode="auto">
                  <a:xfrm>
                    <a:off x="144" y="4234"/>
                    <a:ext cx="5616" cy="86"/>
                    <a:chOff x="96" y="4176"/>
                    <a:chExt cx="5520" cy="144"/>
                  </a:xfrm>
                </p:grpSpPr>
                <p:sp>
                  <p:nvSpPr>
                    <p:cNvPr id="37" name="Rectangle 36">
                      <a:extLst>
                        <a:ext uri="{FF2B5EF4-FFF2-40B4-BE49-F238E27FC236}">
                          <a16:creationId xmlns:a16="http://schemas.microsoft.com/office/drawing/2014/main" id="{63ABDD7E-0549-ACF3-373C-2703428883A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37">
                      <a:extLst>
                        <a:ext uri="{FF2B5EF4-FFF2-40B4-BE49-F238E27FC236}">
                          <a16:creationId xmlns:a16="http://schemas.microsoft.com/office/drawing/2014/main" id="{C907DD0C-AC7A-F2A2-D2F1-5482EB55747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2" name="Rectangle 21">
                  <a:extLst>
                    <a:ext uri="{FF2B5EF4-FFF2-40B4-BE49-F238E27FC236}">
                      <a16:creationId xmlns:a16="http://schemas.microsoft.com/office/drawing/2014/main" id="{11236471-D513-228E-D569-DE6FF0505C7D}"/>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9" name="Picture 42" descr="A picture containing shape&#10;&#10;Description automatically generated">
                <a:extLst>
                  <a:ext uri="{FF2B5EF4-FFF2-40B4-BE49-F238E27FC236}">
                    <a16:creationId xmlns:a16="http://schemas.microsoft.com/office/drawing/2014/main" id="{A64D6FC4-CEE2-4B2C-EE80-D35A2A2BF1E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6" name="Object 2">
                <a:extLst>
                  <a:ext uri="{FF2B5EF4-FFF2-40B4-BE49-F238E27FC236}">
                    <a16:creationId xmlns:a16="http://schemas.microsoft.com/office/drawing/2014/main" id="{DB2E297A-E72F-7409-70DA-4D047F198FC1}"/>
                  </a:ext>
                </a:extLst>
              </p:cNvPr>
              <p:cNvSpPr txBox="1"/>
              <p:nvPr/>
            </p:nvSpPr>
            <p:spPr bwMode="auto">
              <a:xfrm>
                <a:off x="4267200" y="1333500"/>
                <a:ext cx="4601670" cy="1115220"/>
              </a:xfrm>
              <a:prstGeom prst="rect">
                <a:avLst/>
              </a:prstGeom>
              <a:solidFill>
                <a:schemeClr val="bg1"/>
              </a:solidFill>
              <a:ln w="25400" algn="ctr">
                <a:no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d>
                        <m:dPr>
                          <m:begChr m:val="{"/>
                          <m:endChr m:val="}"/>
                          <m:ctrlPr>
                            <a:rPr lang="en-US" i="1" smtClean="0">
                              <a:solidFill>
                                <a:srgbClr val="000000"/>
                              </a:solidFill>
                              <a:latin typeface="Cambria Math" panose="02040503050406030204" pitchFamily="18" charset="0"/>
                            </a:rPr>
                          </m:ctrlPr>
                        </m:dPr>
                        <m:e>
                          <m:nary>
                            <m:naryPr>
                              <m:ctrlPr>
                                <a:rPr lang="en-US" i="1">
                                  <a:solidFill>
                                    <a:srgbClr val="000000"/>
                                  </a:solidFill>
                                  <a:latin typeface="Cambria Math" panose="02040503050406030204" pitchFamily="18" charset="0"/>
                                </a:rPr>
                              </m:ctrlPr>
                            </m:naryPr>
                            <m:sub>
                              <m:r>
                                <m:rPr>
                                  <m:brk m:alnAt="23"/>
                                </m:rP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ea typeface="Cambria Math" panose="02040503050406030204" pitchFamily="18" charset="0"/>
                                </a:rPr>
                                <m:t>𝛿</m:t>
                              </m:r>
                            </m:sup>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𝑑𝑦</m:t>
                              </m:r>
                            </m:e>
                          </m:nary>
                        </m:e>
                      </m:d>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 </m:t>
                      </m:r>
                    </m:oMath>
                  </m:oMathPara>
                </a14:m>
                <a:endParaRPr lang="en-US" dirty="0"/>
              </a:p>
            </p:txBody>
          </p:sp>
        </mc:Choice>
        <mc:Fallback xmlns="">
          <p:sp>
            <p:nvSpPr>
              <p:cNvPr id="6" name="Object 2">
                <a:extLst>
                  <a:ext uri="{FF2B5EF4-FFF2-40B4-BE49-F238E27FC236}">
                    <a16:creationId xmlns:a16="http://schemas.microsoft.com/office/drawing/2014/main" id="{DB2E297A-E72F-7409-70DA-4D047F198FC1}"/>
                  </a:ext>
                </a:extLst>
              </p:cNvPr>
              <p:cNvSpPr txBox="1">
                <a:spLocks noRot="1" noChangeAspect="1" noMove="1" noResize="1" noEditPoints="1" noAdjustHandles="1" noChangeArrowheads="1" noChangeShapeType="1" noTextEdit="1"/>
              </p:cNvSpPr>
              <p:nvPr/>
            </p:nvSpPr>
            <p:spPr bwMode="auto">
              <a:xfrm>
                <a:off x="4267200" y="1333500"/>
                <a:ext cx="4601670" cy="1115220"/>
              </a:xfrm>
              <a:prstGeom prst="rect">
                <a:avLst/>
              </a:prstGeom>
              <a:blipFill>
                <a:blip r:embed="rId8"/>
                <a:stretch>
                  <a:fillRect/>
                </a:stretch>
              </a:blipFill>
              <a:ln w="25400"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1098697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ppt_x"/>
                                          </p:val>
                                        </p:tav>
                                        <p:tav tm="100000">
                                          <p:val>
                                            <p:strVal val="#ppt_x"/>
                                          </p:val>
                                        </p:tav>
                                      </p:tavLst>
                                    </p:anim>
                                    <p:anim calcmode="lin" valueType="num">
                                      <p:cBhvr additive="base">
                                        <p:cTn id="18" dur="500" fill="hold"/>
                                        <p:tgtEl>
                                          <p:spTgt spid="31"/>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ppt_x"/>
                                          </p:val>
                                        </p:tav>
                                        <p:tav tm="100000">
                                          <p:val>
                                            <p:strVal val="#ppt_x"/>
                                          </p:val>
                                        </p:tav>
                                      </p:tavLst>
                                    </p:anim>
                                    <p:anim calcmode="lin" valueType="num">
                                      <p:cBhvr additive="base">
                                        <p:cTn id="2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5" grpId="0"/>
      <p:bldP spid="31"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C9F17-FBEE-E241-622C-26DAE9D679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A02076-7C5B-F03C-449E-17CCA2A84869}"/>
              </a:ext>
            </a:extLst>
          </p:cNvPr>
          <p:cNvSpPr>
            <a:spLocks noGrp="1"/>
          </p:cNvSpPr>
          <p:nvPr>
            <p:ph type="title"/>
          </p:nvPr>
        </p:nvSpPr>
        <p:spPr>
          <a:xfrm>
            <a:off x="1295400" y="187041"/>
            <a:ext cx="6934200" cy="994059"/>
          </a:xfrm>
        </p:spPr>
        <p:txBody>
          <a:bodyPr/>
          <a:lstStyle/>
          <a:p>
            <a:r>
              <a:rPr lang="en-US" sz="2800" dirty="0">
                <a:solidFill>
                  <a:srgbClr val="292526"/>
                </a:solidFill>
                <a:latin typeface="TimesLTStd-Roman"/>
              </a:rPr>
              <a:t>Near the Wall BL Equation </a:t>
            </a:r>
            <a:endParaRPr lang="en-US" altLang="en-US" sz="2800" kern="0" dirty="0"/>
          </a:p>
        </p:txBody>
      </p:sp>
      <p:pic>
        <p:nvPicPr>
          <p:cNvPr id="24" name="Picture 23">
            <a:extLst>
              <a:ext uri="{FF2B5EF4-FFF2-40B4-BE49-F238E27FC236}">
                <a16:creationId xmlns:a16="http://schemas.microsoft.com/office/drawing/2014/main" id="{89E1B044-C30D-A9B6-8BE1-FAC6626DE96F}"/>
              </a:ext>
            </a:extLst>
          </p:cNvPr>
          <p:cNvPicPr>
            <a:picLocks noChangeAspect="1"/>
          </p:cNvPicPr>
          <p:nvPr/>
        </p:nvPicPr>
        <p:blipFill>
          <a:blip r:embed="rId2"/>
          <a:stretch>
            <a:fillRect/>
          </a:stretch>
        </p:blipFill>
        <p:spPr>
          <a:xfrm>
            <a:off x="215986" y="1219200"/>
            <a:ext cx="4356014" cy="2348078"/>
          </a:xfrm>
          <a:prstGeom prst="rect">
            <a:avLst/>
          </a:prstGeom>
        </p:spPr>
      </p:pic>
      <p:grpSp>
        <p:nvGrpSpPr>
          <p:cNvPr id="23" name="Group 22">
            <a:extLst>
              <a:ext uri="{FF2B5EF4-FFF2-40B4-BE49-F238E27FC236}">
                <a16:creationId xmlns:a16="http://schemas.microsoft.com/office/drawing/2014/main" id="{958D834D-F7AF-F9C4-4D4A-CB94C8431A03}"/>
              </a:ext>
            </a:extLst>
          </p:cNvPr>
          <p:cNvGrpSpPr/>
          <p:nvPr/>
        </p:nvGrpSpPr>
        <p:grpSpPr>
          <a:xfrm>
            <a:off x="0" y="0"/>
            <a:ext cx="9144000" cy="6858000"/>
            <a:chOff x="0" y="0"/>
            <a:chExt cx="9144000" cy="6858000"/>
          </a:xfrm>
        </p:grpSpPr>
        <p:pic>
          <p:nvPicPr>
            <p:cNvPr id="25" name="Picture 24" descr="Logo usage Guidelines">
              <a:extLst>
                <a:ext uri="{FF2B5EF4-FFF2-40B4-BE49-F238E27FC236}">
                  <a16:creationId xmlns:a16="http://schemas.microsoft.com/office/drawing/2014/main" id="{6B141304-7A52-DEA2-DF9D-11D6D29AC4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38">
              <a:extLst>
                <a:ext uri="{FF2B5EF4-FFF2-40B4-BE49-F238E27FC236}">
                  <a16:creationId xmlns:a16="http://schemas.microsoft.com/office/drawing/2014/main" id="{04578EA9-AEA1-077C-0CC9-F48D8E207FB9}"/>
                </a:ext>
              </a:extLst>
            </p:cNvPr>
            <p:cNvGrpSpPr>
              <a:grpSpLocks/>
            </p:cNvGrpSpPr>
            <p:nvPr/>
          </p:nvGrpSpPr>
          <p:grpSpPr bwMode="auto">
            <a:xfrm>
              <a:off x="0" y="0"/>
              <a:ext cx="9144000" cy="6858000"/>
              <a:chOff x="0" y="0"/>
              <a:chExt cx="9144000" cy="6858000"/>
            </a:xfrm>
          </p:grpSpPr>
          <p:grpSp>
            <p:nvGrpSpPr>
              <p:cNvPr id="28" name="Group 19">
                <a:extLst>
                  <a:ext uri="{FF2B5EF4-FFF2-40B4-BE49-F238E27FC236}">
                    <a16:creationId xmlns:a16="http://schemas.microsoft.com/office/drawing/2014/main" id="{8B1CA048-C834-2918-94AB-746061075769}"/>
                  </a:ext>
                </a:extLst>
              </p:cNvPr>
              <p:cNvGrpSpPr>
                <a:grpSpLocks/>
              </p:cNvGrpSpPr>
              <p:nvPr/>
            </p:nvGrpSpPr>
            <p:grpSpPr bwMode="auto">
              <a:xfrm>
                <a:off x="0" y="0"/>
                <a:ext cx="9144000" cy="6858000"/>
                <a:chOff x="0" y="0"/>
                <a:chExt cx="9144000" cy="6858000"/>
              </a:xfrm>
            </p:grpSpPr>
            <p:grpSp>
              <p:nvGrpSpPr>
                <p:cNvPr id="30" name="Group 29">
                  <a:extLst>
                    <a:ext uri="{FF2B5EF4-FFF2-40B4-BE49-F238E27FC236}">
                      <a16:creationId xmlns:a16="http://schemas.microsoft.com/office/drawing/2014/main" id="{3BFA06F5-575A-E0E5-C709-E196DF17F7DC}"/>
                    </a:ext>
                  </a:extLst>
                </p:cNvPr>
                <p:cNvGrpSpPr>
                  <a:grpSpLocks/>
                </p:cNvGrpSpPr>
                <p:nvPr/>
              </p:nvGrpSpPr>
              <p:grpSpPr bwMode="auto">
                <a:xfrm>
                  <a:off x="0" y="0"/>
                  <a:ext cx="9144000" cy="6858000"/>
                  <a:chOff x="0" y="0"/>
                  <a:chExt cx="5760" cy="4320"/>
                </a:xfrm>
              </p:grpSpPr>
              <p:grpSp>
                <p:nvGrpSpPr>
                  <p:cNvPr id="33" name="Group 32">
                    <a:extLst>
                      <a:ext uri="{FF2B5EF4-FFF2-40B4-BE49-F238E27FC236}">
                        <a16:creationId xmlns:a16="http://schemas.microsoft.com/office/drawing/2014/main" id="{2384C24C-C307-471E-89E8-850348435DD6}"/>
                      </a:ext>
                    </a:extLst>
                  </p:cNvPr>
                  <p:cNvGrpSpPr>
                    <a:grpSpLocks/>
                  </p:cNvGrpSpPr>
                  <p:nvPr/>
                </p:nvGrpSpPr>
                <p:grpSpPr bwMode="auto">
                  <a:xfrm>
                    <a:off x="0" y="0"/>
                    <a:ext cx="192" cy="4320"/>
                    <a:chOff x="0" y="-48"/>
                    <a:chExt cx="144" cy="4368"/>
                  </a:xfrm>
                </p:grpSpPr>
                <p:sp>
                  <p:nvSpPr>
                    <p:cNvPr id="43" name="Rectangle 10">
                      <a:extLst>
                        <a:ext uri="{FF2B5EF4-FFF2-40B4-BE49-F238E27FC236}">
                          <a16:creationId xmlns:a16="http://schemas.microsoft.com/office/drawing/2014/main" id="{8F4987F3-2745-FF6C-D9DF-400A4B86190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4" name="Rectangle 11">
                      <a:extLst>
                        <a:ext uri="{FF2B5EF4-FFF2-40B4-BE49-F238E27FC236}">
                          <a16:creationId xmlns:a16="http://schemas.microsoft.com/office/drawing/2014/main" id="{F5597E32-63DB-68F3-73B2-313E59BD983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4" name="Group 33">
                    <a:extLst>
                      <a:ext uri="{FF2B5EF4-FFF2-40B4-BE49-F238E27FC236}">
                        <a16:creationId xmlns:a16="http://schemas.microsoft.com/office/drawing/2014/main" id="{3B29FA64-EB92-87E0-C355-87B88585CE53}"/>
                      </a:ext>
                    </a:extLst>
                  </p:cNvPr>
                  <p:cNvGrpSpPr>
                    <a:grpSpLocks/>
                  </p:cNvGrpSpPr>
                  <p:nvPr/>
                </p:nvGrpSpPr>
                <p:grpSpPr bwMode="auto">
                  <a:xfrm>
                    <a:off x="5674" y="24"/>
                    <a:ext cx="86" cy="4296"/>
                    <a:chOff x="5616" y="-48"/>
                    <a:chExt cx="144" cy="4368"/>
                  </a:xfrm>
                </p:grpSpPr>
                <p:sp>
                  <p:nvSpPr>
                    <p:cNvPr id="41" name="Rectangle 13">
                      <a:extLst>
                        <a:ext uri="{FF2B5EF4-FFF2-40B4-BE49-F238E27FC236}">
                          <a16:creationId xmlns:a16="http://schemas.microsoft.com/office/drawing/2014/main" id="{6E88D658-B02A-1A3C-032B-D9A3A7468B0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2" name="Rectangle 14">
                      <a:extLst>
                        <a:ext uri="{FF2B5EF4-FFF2-40B4-BE49-F238E27FC236}">
                          <a16:creationId xmlns:a16="http://schemas.microsoft.com/office/drawing/2014/main" id="{ED0F92A8-586E-821A-5016-D73AC079F22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5" name="Group 34">
                    <a:extLst>
                      <a:ext uri="{FF2B5EF4-FFF2-40B4-BE49-F238E27FC236}">
                        <a16:creationId xmlns:a16="http://schemas.microsoft.com/office/drawing/2014/main" id="{9450E453-6620-5A49-7FE8-D3642D36E8A3}"/>
                      </a:ext>
                    </a:extLst>
                  </p:cNvPr>
                  <p:cNvGrpSpPr>
                    <a:grpSpLocks/>
                  </p:cNvGrpSpPr>
                  <p:nvPr/>
                </p:nvGrpSpPr>
                <p:grpSpPr bwMode="auto">
                  <a:xfrm>
                    <a:off x="144" y="0"/>
                    <a:ext cx="5616" cy="144"/>
                    <a:chOff x="96" y="-48"/>
                    <a:chExt cx="5520" cy="144"/>
                  </a:xfrm>
                </p:grpSpPr>
                <p:sp>
                  <p:nvSpPr>
                    <p:cNvPr id="39" name="Rectangle 38">
                      <a:extLst>
                        <a:ext uri="{FF2B5EF4-FFF2-40B4-BE49-F238E27FC236}">
                          <a16:creationId xmlns:a16="http://schemas.microsoft.com/office/drawing/2014/main" id="{57D0E75F-3DFE-0F74-475F-B5374C99928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0" name="Rectangle 39">
                      <a:extLst>
                        <a:ext uri="{FF2B5EF4-FFF2-40B4-BE49-F238E27FC236}">
                          <a16:creationId xmlns:a16="http://schemas.microsoft.com/office/drawing/2014/main" id="{61F36CC1-0F52-BC57-AC7F-E8020779883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6" name="Group 35">
                    <a:extLst>
                      <a:ext uri="{FF2B5EF4-FFF2-40B4-BE49-F238E27FC236}">
                        <a16:creationId xmlns:a16="http://schemas.microsoft.com/office/drawing/2014/main" id="{84B26C8E-9F97-3266-832C-5EA4AF427109}"/>
                      </a:ext>
                    </a:extLst>
                  </p:cNvPr>
                  <p:cNvGrpSpPr>
                    <a:grpSpLocks/>
                  </p:cNvGrpSpPr>
                  <p:nvPr/>
                </p:nvGrpSpPr>
                <p:grpSpPr bwMode="auto">
                  <a:xfrm>
                    <a:off x="144" y="4234"/>
                    <a:ext cx="5616" cy="86"/>
                    <a:chOff x="96" y="4176"/>
                    <a:chExt cx="5520" cy="144"/>
                  </a:xfrm>
                </p:grpSpPr>
                <p:sp>
                  <p:nvSpPr>
                    <p:cNvPr id="37" name="Rectangle 36">
                      <a:extLst>
                        <a:ext uri="{FF2B5EF4-FFF2-40B4-BE49-F238E27FC236}">
                          <a16:creationId xmlns:a16="http://schemas.microsoft.com/office/drawing/2014/main" id="{232377C7-CC45-D53F-88D0-B09BEBC73C5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37">
                      <a:extLst>
                        <a:ext uri="{FF2B5EF4-FFF2-40B4-BE49-F238E27FC236}">
                          <a16:creationId xmlns:a16="http://schemas.microsoft.com/office/drawing/2014/main" id="{9866352B-3D82-6777-DD60-F88C433D230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2" name="Rectangle 21">
                  <a:extLst>
                    <a:ext uri="{FF2B5EF4-FFF2-40B4-BE49-F238E27FC236}">
                      <a16:creationId xmlns:a16="http://schemas.microsoft.com/office/drawing/2014/main" id="{315F9E5E-8D67-DBCE-A108-4A0F8BD3B1A1}"/>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9" name="Picture 42" descr="A picture containing shape&#10;&#10;Description automatically generated">
                <a:extLst>
                  <a:ext uri="{FF2B5EF4-FFF2-40B4-BE49-F238E27FC236}">
                    <a16:creationId xmlns:a16="http://schemas.microsoft.com/office/drawing/2014/main" id="{012BC948-EA6D-7AA4-BBD8-A104806FA8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6" name="Object 2">
                <a:extLst>
                  <a:ext uri="{FF2B5EF4-FFF2-40B4-BE49-F238E27FC236}">
                    <a16:creationId xmlns:a16="http://schemas.microsoft.com/office/drawing/2014/main" id="{6B20D34B-22B1-70F8-01C5-DB05FAF1A963}"/>
                  </a:ext>
                </a:extLst>
              </p:cNvPr>
              <p:cNvSpPr txBox="1"/>
              <p:nvPr/>
            </p:nvSpPr>
            <p:spPr bwMode="auto">
              <a:xfrm>
                <a:off x="4267200" y="1333500"/>
                <a:ext cx="4601670" cy="1115220"/>
              </a:xfrm>
              <a:prstGeom prst="rect">
                <a:avLst/>
              </a:prstGeom>
              <a:solidFill>
                <a:schemeClr val="bg1"/>
              </a:solidFill>
              <a:ln w="25400" algn="ctr">
                <a:no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d>
                        <m:dPr>
                          <m:begChr m:val="{"/>
                          <m:endChr m:val="}"/>
                          <m:ctrlPr>
                            <a:rPr lang="en-US" i="1" smtClean="0">
                              <a:solidFill>
                                <a:srgbClr val="000000"/>
                              </a:solidFill>
                              <a:latin typeface="Cambria Math" panose="02040503050406030204" pitchFamily="18" charset="0"/>
                            </a:rPr>
                          </m:ctrlPr>
                        </m:dPr>
                        <m:e>
                          <m:nary>
                            <m:naryPr>
                              <m:ctrlPr>
                                <a:rPr lang="en-US" i="1">
                                  <a:solidFill>
                                    <a:srgbClr val="000000"/>
                                  </a:solidFill>
                                  <a:latin typeface="Cambria Math" panose="02040503050406030204" pitchFamily="18" charset="0"/>
                                </a:rPr>
                              </m:ctrlPr>
                            </m:naryPr>
                            <m:sub>
                              <m:r>
                                <m:rPr>
                                  <m:brk m:alnAt="23"/>
                                </m:rP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ea typeface="Cambria Math" panose="02040503050406030204" pitchFamily="18" charset="0"/>
                                </a:rPr>
                                <m:t>𝛿</m:t>
                              </m:r>
                            </m:sup>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𝑑𝑦</m:t>
                              </m:r>
                            </m:e>
                          </m:nary>
                        </m:e>
                      </m:d>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 </m:t>
                      </m:r>
                    </m:oMath>
                  </m:oMathPara>
                </a14:m>
                <a:endParaRPr lang="en-US" dirty="0"/>
              </a:p>
            </p:txBody>
          </p:sp>
        </mc:Choice>
        <mc:Fallback xmlns="">
          <p:sp>
            <p:nvSpPr>
              <p:cNvPr id="6" name="Object 2">
                <a:extLst>
                  <a:ext uri="{FF2B5EF4-FFF2-40B4-BE49-F238E27FC236}">
                    <a16:creationId xmlns:a16="http://schemas.microsoft.com/office/drawing/2014/main" id="{6B20D34B-22B1-70F8-01C5-DB05FAF1A963}"/>
                  </a:ext>
                </a:extLst>
              </p:cNvPr>
              <p:cNvSpPr txBox="1">
                <a:spLocks noRot="1" noChangeAspect="1" noMove="1" noResize="1" noEditPoints="1" noAdjustHandles="1" noChangeArrowheads="1" noChangeShapeType="1" noTextEdit="1"/>
              </p:cNvSpPr>
              <p:nvPr/>
            </p:nvSpPr>
            <p:spPr bwMode="auto">
              <a:xfrm>
                <a:off x="4267200" y="1333500"/>
                <a:ext cx="4601670" cy="1115220"/>
              </a:xfrm>
              <a:prstGeom prst="rect">
                <a:avLst/>
              </a:prstGeom>
              <a:blipFill>
                <a:blip r:embed="rId5"/>
                <a:stretch>
                  <a:fillRect/>
                </a:stretch>
              </a:blipFill>
              <a:ln w="25400" algn="ctr">
                <a:noFill/>
                <a:miter lim="800000"/>
                <a:headEnd/>
                <a:tailEnd/>
              </a:ln>
              <a:effectLst/>
            </p:spPr>
            <p:txBody>
              <a:bodyPr/>
              <a:lstStyle/>
              <a:p>
                <a:r>
                  <a:rPr lang="en-US">
                    <a:noFill/>
                  </a:rPr>
                  <a:t> </a:t>
                </a:r>
              </a:p>
            </p:txBody>
          </p:sp>
        </mc:Fallback>
      </mc:AlternateContent>
      <p:graphicFrame>
        <p:nvGraphicFramePr>
          <p:cNvPr id="3" name="Object 2">
            <a:extLst>
              <a:ext uri="{FF2B5EF4-FFF2-40B4-BE49-F238E27FC236}">
                <a16:creationId xmlns:a16="http://schemas.microsoft.com/office/drawing/2014/main" id="{12A91BDE-952B-DCEF-111A-578C853235D3}"/>
              </a:ext>
            </a:extLst>
          </p:cNvPr>
          <p:cNvGraphicFramePr>
            <a:graphicFrameLocks noChangeAspect="1"/>
          </p:cNvGraphicFramePr>
          <p:nvPr>
            <p:extLst>
              <p:ext uri="{D42A27DB-BD31-4B8C-83A1-F6EECF244321}">
                <p14:modId xmlns:p14="http://schemas.microsoft.com/office/powerpoint/2010/main" val="3584967773"/>
              </p:ext>
            </p:extLst>
          </p:nvPr>
        </p:nvGraphicFramePr>
        <p:xfrm>
          <a:off x="4319197" y="2762475"/>
          <a:ext cx="4127500" cy="511175"/>
        </p:xfrm>
        <a:graphic>
          <a:graphicData uri="http://schemas.openxmlformats.org/presentationml/2006/ole">
            <mc:AlternateContent xmlns:mc="http://schemas.openxmlformats.org/markup-compatibility/2006">
              <mc:Choice xmlns:v="urn:schemas-microsoft-com:vml" Requires="v">
                <p:oleObj name="Equation" r:id="rId6" imgW="2247840" imgH="279360" progId="Equation.3">
                  <p:embed/>
                </p:oleObj>
              </mc:Choice>
              <mc:Fallback>
                <p:oleObj name="Equation" r:id="rId6" imgW="2247840" imgH="279360" progId="Equation.3">
                  <p:embed/>
                  <p:pic>
                    <p:nvPicPr>
                      <p:cNvPr id="4" name="Object 3">
                        <a:extLst>
                          <a:ext uri="{FF2B5EF4-FFF2-40B4-BE49-F238E27FC236}">
                            <a16:creationId xmlns:a16="http://schemas.microsoft.com/office/drawing/2014/main" id="{84983B23-5950-3A0B-210D-F43AD15A5C8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19197" y="2762475"/>
                        <a:ext cx="4127500" cy="511175"/>
                      </a:xfrm>
                      <a:prstGeom prst="rect">
                        <a:avLst/>
                      </a:prstGeom>
                      <a:noFill/>
                      <a:ln w="2540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4" name="Object 2">
                <a:extLst>
                  <a:ext uri="{FF2B5EF4-FFF2-40B4-BE49-F238E27FC236}">
                    <a16:creationId xmlns:a16="http://schemas.microsoft.com/office/drawing/2014/main" id="{9F5C1EE4-F76C-1461-ABBD-00759B24ADF1}"/>
                  </a:ext>
                </a:extLst>
              </p:cNvPr>
              <p:cNvSpPr txBox="1"/>
              <p:nvPr/>
            </p:nvSpPr>
            <p:spPr bwMode="auto">
              <a:xfrm>
                <a:off x="2477166" y="3584351"/>
                <a:ext cx="3352800" cy="1524986"/>
              </a:xfrm>
              <a:prstGeom prst="rect">
                <a:avLst/>
              </a:prstGeom>
              <a:solidFill>
                <a:schemeClr val="bg1"/>
              </a:solidFill>
              <a:ln w="25400" algn="ctr">
                <a:no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d>
                            <m:dPr>
                              <m:begChr m:val=""/>
                              <m:endChr m:val="|"/>
                              <m:ctrlPr>
                                <a:rPr lang="en-US" i="1" smtClean="0">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e>
                          </m:d>
                        </m:e>
                        <m:sub>
                          <m:r>
                            <a:rPr lang="en-US" b="0" i="1" smtClean="0">
                              <a:solidFill>
                                <a:srgbClr val="000000"/>
                              </a:solidFill>
                              <a:latin typeface="Cambria Math" panose="02040503050406030204" pitchFamily="18" charset="0"/>
                            </a:rPr>
                            <m:t>𝑎𝑡</m:t>
                          </m:r>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𝑦</m:t>
                          </m:r>
                          <m:r>
                            <a:rPr lang="en-US" b="0" i="1" smtClean="0">
                              <a:solidFill>
                                <a:srgbClr val="000000"/>
                              </a:solidFill>
                              <a:latin typeface="Cambria Math" panose="02040503050406030204" pitchFamily="18" charset="0"/>
                            </a:rPr>
                            <m:t>=0</m:t>
                          </m:r>
                        </m:sub>
                      </m:sSub>
                      <m:r>
                        <a:rPr lang="en-US" b="0" i="1" smtClean="0">
                          <a:solidFill>
                            <a:srgbClr val="000000"/>
                          </a:solidFill>
                          <a:latin typeface="Cambria Math" panose="02040503050406030204" pitchFamily="18" charset="0"/>
                        </a:rPr>
                        <m:t>=0 </m:t>
                      </m:r>
                      <m:r>
                        <a:rPr lang="en-US" b="0" i="1" smtClean="0">
                          <a:solidFill>
                            <a:srgbClr val="000000"/>
                          </a:solidFill>
                          <a:latin typeface="Cambria Math" panose="02040503050406030204" pitchFamily="18" charset="0"/>
                          <a:ea typeface="Cambria Math" panose="02040503050406030204" pitchFamily="18" charset="0"/>
                        </a:rPr>
                        <m:t>∀ </m:t>
                      </m:r>
                      <m:r>
                        <a:rPr lang="en-US" b="0" i="1" smtClean="0">
                          <a:solidFill>
                            <a:srgbClr val="000000"/>
                          </a:solidFill>
                          <a:latin typeface="Cambria Math" panose="02040503050406030204" pitchFamily="18" charset="0"/>
                          <a:ea typeface="Cambria Math" panose="02040503050406030204" pitchFamily="18" charset="0"/>
                        </a:rPr>
                        <m:t>𝑥</m:t>
                      </m:r>
                      <m:r>
                        <a:rPr lang="en-US" i="1">
                          <a:solidFill>
                            <a:srgbClr val="000000"/>
                          </a:solidFill>
                          <a:latin typeface="Cambria Math" panose="02040503050406030204" pitchFamily="18" charset="0"/>
                        </a:rPr>
                        <m:t> </m:t>
                      </m:r>
                    </m:oMath>
                  </m:oMathPara>
                </a14:m>
                <a:endParaRPr lang="en-US" dirty="0"/>
              </a:p>
            </p:txBody>
          </p:sp>
        </mc:Choice>
        <mc:Fallback xmlns="">
          <p:sp>
            <p:nvSpPr>
              <p:cNvPr id="4" name="Object 2">
                <a:extLst>
                  <a:ext uri="{FF2B5EF4-FFF2-40B4-BE49-F238E27FC236}">
                    <a16:creationId xmlns:a16="http://schemas.microsoft.com/office/drawing/2014/main" id="{9F5C1EE4-F76C-1461-ABBD-00759B24ADF1}"/>
                  </a:ext>
                </a:extLst>
              </p:cNvPr>
              <p:cNvSpPr txBox="1">
                <a:spLocks noRot="1" noChangeAspect="1" noMove="1" noResize="1" noEditPoints="1" noAdjustHandles="1" noChangeArrowheads="1" noChangeShapeType="1" noTextEdit="1"/>
              </p:cNvSpPr>
              <p:nvPr/>
            </p:nvSpPr>
            <p:spPr bwMode="auto">
              <a:xfrm>
                <a:off x="2477166" y="3584351"/>
                <a:ext cx="3352800" cy="1524986"/>
              </a:xfrm>
              <a:prstGeom prst="rect">
                <a:avLst/>
              </a:prstGeom>
              <a:blipFill>
                <a:blip r:embed="rId8"/>
                <a:stretch>
                  <a:fillRect/>
                </a:stretch>
              </a:blipFill>
              <a:ln w="25400"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Object 2">
                <a:extLst>
                  <a:ext uri="{FF2B5EF4-FFF2-40B4-BE49-F238E27FC236}">
                    <a16:creationId xmlns:a16="http://schemas.microsoft.com/office/drawing/2014/main" id="{87F35B0C-803A-3601-8B24-3361CFD55B2D}"/>
                  </a:ext>
                </a:extLst>
              </p:cNvPr>
              <p:cNvSpPr txBox="1"/>
              <p:nvPr/>
            </p:nvSpPr>
            <p:spPr bwMode="auto">
              <a:xfrm>
                <a:off x="5788272" y="3753682"/>
                <a:ext cx="2197100" cy="1105678"/>
              </a:xfrm>
              <a:prstGeom prst="rect">
                <a:avLst/>
              </a:prstGeom>
              <a:solidFill>
                <a:schemeClr val="bg1"/>
              </a:solidFill>
              <a:ln w="25400" algn="ctr">
                <a:noFill/>
                <a:miter lim="800000"/>
                <a:headEnd/>
                <a:tailEnd/>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d>
                            <m:dPr>
                              <m:begChr m:val=""/>
                              <m:endChr m:val="|"/>
                              <m:ctrlPr>
                                <a:rPr lang="en-US" i="1" smtClean="0">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b="0" i="1" smtClean="0">
                                          <a:solidFill>
                                            <a:srgbClr val="000000"/>
                                          </a:solidFill>
                                          <a:latin typeface="Cambria Math" panose="02040503050406030204" pitchFamily="18" charset="0"/>
                                        </a:rPr>
                                        <m:t>𝑑</m:t>
                                      </m:r>
                                    </m:e>
                                    <m:sup>
                                      <m:r>
                                        <a:rPr lang="en-US" i="1">
                                          <a:solidFill>
                                            <a:srgbClr val="000000"/>
                                          </a:solidFill>
                                          <a:latin typeface="Cambria Math" panose="02040503050406030204" pitchFamily="18" charset="0"/>
                                        </a:rPr>
                                        <m:t>2</m:t>
                                      </m:r>
                                    </m:sup>
                                  </m:sSup>
                                  <m:r>
                                    <a:rPr lang="en-US" b="0" i="1" smtClean="0">
                                      <a:solidFill>
                                        <a:srgbClr val="000000"/>
                                      </a:solidFill>
                                      <a:latin typeface="Cambria Math" panose="02040503050406030204" pitchFamily="18" charset="0"/>
                                    </a:rPr>
                                    <m:t>𝐹</m:t>
                                  </m:r>
                                </m:num>
                                <m:den>
                                  <m:r>
                                    <a:rPr lang="en-US" b="0" i="1" smtClean="0">
                                      <a:solidFill>
                                        <a:srgbClr val="000000"/>
                                      </a:solidFill>
                                      <a:latin typeface="Cambria Math" panose="02040503050406030204" pitchFamily="18" charset="0"/>
                                    </a:rPr>
                                    <m:t>𝑑</m:t>
                                  </m:r>
                                  <m:sSup>
                                    <m:sSupPr>
                                      <m:ctrlPr>
                                        <a:rPr lang="en-US" i="1">
                                          <a:solidFill>
                                            <a:srgbClr val="000000"/>
                                          </a:solidFill>
                                          <a:latin typeface="Cambria Math" panose="02040503050406030204" pitchFamily="18" charset="0"/>
                                        </a:rPr>
                                      </m:ctrlPr>
                                    </m:sSupPr>
                                    <m:e>
                                      <m:r>
                                        <a:rPr lang="en-US" i="1" smtClean="0">
                                          <a:solidFill>
                                            <a:srgbClr val="000000"/>
                                          </a:solidFill>
                                          <a:latin typeface="Cambria Math" panose="02040503050406030204" pitchFamily="18" charset="0"/>
                                          <a:ea typeface="Cambria Math" panose="02040503050406030204" pitchFamily="18" charset="0"/>
                                        </a:rPr>
                                        <m:t>𝜂</m:t>
                                      </m:r>
                                    </m:e>
                                    <m:sup>
                                      <m:r>
                                        <a:rPr lang="en-US" i="1">
                                          <a:solidFill>
                                            <a:srgbClr val="000000"/>
                                          </a:solidFill>
                                          <a:latin typeface="Cambria Math" panose="02040503050406030204" pitchFamily="18" charset="0"/>
                                        </a:rPr>
                                        <m:t>2</m:t>
                                      </m:r>
                                    </m:sup>
                                  </m:sSup>
                                </m:den>
                              </m:f>
                            </m:e>
                          </m:d>
                        </m:e>
                        <m:sub>
                          <m:r>
                            <a:rPr lang="en-US" b="0" i="1" smtClean="0">
                              <a:solidFill>
                                <a:srgbClr val="000000"/>
                              </a:solidFill>
                              <a:latin typeface="Cambria Math" panose="02040503050406030204" pitchFamily="18" charset="0"/>
                            </a:rPr>
                            <m:t>𝑎𝑡</m:t>
                          </m:r>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ea typeface="Cambria Math" panose="02040503050406030204" pitchFamily="18" charset="0"/>
                            </a:rPr>
                            <m:t>𝜂</m:t>
                          </m:r>
                          <m:r>
                            <a:rPr lang="en-US" b="0" i="1" smtClean="0">
                              <a:solidFill>
                                <a:srgbClr val="000000"/>
                              </a:solidFill>
                              <a:latin typeface="Cambria Math" panose="02040503050406030204" pitchFamily="18" charset="0"/>
                            </a:rPr>
                            <m:t>=0</m:t>
                          </m:r>
                        </m:sub>
                      </m:sSub>
                      <m:r>
                        <a:rPr lang="en-US" b="0" i="1" smtClean="0">
                          <a:solidFill>
                            <a:srgbClr val="000000"/>
                          </a:solidFill>
                          <a:latin typeface="Cambria Math" panose="02040503050406030204" pitchFamily="18" charset="0"/>
                        </a:rPr>
                        <m:t>=0</m:t>
                      </m:r>
                    </m:oMath>
                  </m:oMathPara>
                </a14:m>
                <a:endParaRPr lang="en-US" dirty="0"/>
              </a:p>
            </p:txBody>
          </p:sp>
        </mc:Choice>
        <mc:Fallback xmlns="">
          <p:sp>
            <p:nvSpPr>
              <p:cNvPr id="9" name="Object 2">
                <a:extLst>
                  <a:ext uri="{FF2B5EF4-FFF2-40B4-BE49-F238E27FC236}">
                    <a16:creationId xmlns:a16="http://schemas.microsoft.com/office/drawing/2014/main" id="{87F35B0C-803A-3601-8B24-3361CFD55B2D}"/>
                  </a:ext>
                </a:extLst>
              </p:cNvPr>
              <p:cNvSpPr txBox="1">
                <a:spLocks noRot="1" noChangeAspect="1" noMove="1" noResize="1" noEditPoints="1" noAdjustHandles="1" noChangeArrowheads="1" noChangeShapeType="1" noTextEdit="1"/>
              </p:cNvSpPr>
              <p:nvPr/>
            </p:nvSpPr>
            <p:spPr bwMode="auto">
              <a:xfrm>
                <a:off x="5788272" y="3753682"/>
                <a:ext cx="2197100" cy="1105678"/>
              </a:xfrm>
              <a:prstGeom prst="rect">
                <a:avLst/>
              </a:prstGeom>
              <a:blipFill>
                <a:blip r:embed="rId9"/>
                <a:stretch>
                  <a:fillRect/>
                </a:stretch>
              </a:blipFill>
              <a:ln w="25400" algn="ctr">
                <a:noFill/>
                <a:miter lim="800000"/>
                <a:headEnd/>
                <a:tailEnd/>
              </a:ln>
              <a:effectLst/>
            </p:spPr>
            <p:txBody>
              <a:bodyPr/>
              <a:lstStyle/>
              <a:p>
                <a:r>
                  <a:rPr lang="en-US">
                    <a:noFill/>
                  </a:rPr>
                  <a:t> </a:t>
                </a:r>
              </a:p>
            </p:txBody>
          </p:sp>
        </mc:Fallback>
      </mc:AlternateContent>
      <p:sp>
        <p:nvSpPr>
          <p:cNvPr id="11" name="TextBox 10">
            <a:extLst>
              <a:ext uri="{FF2B5EF4-FFF2-40B4-BE49-F238E27FC236}">
                <a16:creationId xmlns:a16="http://schemas.microsoft.com/office/drawing/2014/main" id="{1AC3C705-F982-F1F2-017D-5A6E71E76826}"/>
              </a:ext>
            </a:extLst>
          </p:cNvPr>
          <p:cNvSpPr txBox="1"/>
          <p:nvPr/>
        </p:nvSpPr>
        <p:spPr>
          <a:xfrm>
            <a:off x="533400" y="4921314"/>
            <a:ext cx="7467600" cy="461665"/>
          </a:xfrm>
          <a:prstGeom prst="rect">
            <a:avLst/>
          </a:prstGeom>
          <a:noFill/>
        </p:spPr>
        <p:txBody>
          <a:bodyPr wrap="square">
            <a:spAutoFit/>
          </a:bodyPr>
          <a:lstStyle/>
          <a:p>
            <a:r>
              <a:rPr lang="en-US" dirty="0"/>
              <a:t>Impose wall B.L. equation on Master Profile</a:t>
            </a:r>
          </a:p>
        </p:txBody>
      </p:sp>
      <mc:AlternateContent xmlns:mc="http://schemas.openxmlformats.org/markup-compatibility/2006" xmlns:a14="http://schemas.microsoft.com/office/drawing/2010/main">
        <mc:Choice Requires="a14">
          <p:sp>
            <p:nvSpPr>
              <p:cNvPr id="12" name="Object 2">
                <a:extLst>
                  <a:ext uri="{FF2B5EF4-FFF2-40B4-BE49-F238E27FC236}">
                    <a16:creationId xmlns:a16="http://schemas.microsoft.com/office/drawing/2014/main" id="{E2BD2EA6-594F-ED4B-145E-9513488FED91}"/>
                  </a:ext>
                </a:extLst>
              </p:cNvPr>
              <p:cNvSpPr txBox="1"/>
              <p:nvPr/>
            </p:nvSpPr>
            <p:spPr bwMode="auto">
              <a:xfrm>
                <a:off x="598404" y="5613811"/>
                <a:ext cx="4418937" cy="876832"/>
              </a:xfrm>
              <a:prstGeom prst="rect">
                <a:avLst/>
              </a:prstGeom>
              <a:noFill/>
              <a:ln>
                <a:noFill/>
              </a:ln>
              <a:effectLst/>
            </p:spPr>
            <p:txBody>
              <a:bodyPr>
                <a:normAutofit/>
              </a:bodyPr>
              <a:lstStyle/>
              <a:p>
                <a14:m>
                  <m:oMath xmlns:m="http://schemas.openxmlformats.org/officeDocument/2006/math">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𝑑</m:t>
                            </m:r>
                          </m:e>
                          <m:sup>
                            <m:r>
                              <a:rPr lang="en-US" i="1">
                                <a:solidFill>
                                  <a:srgbClr val="000000"/>
                                </a:solidFill>
                                <a:latin typeface="Cambria Math" panose="02040503050406030204" pitchFamily="18" charset="0"/>
                              </a:rPr>
                              <m:t>2</m:t>
                            </m:r>
                          </m:sup>
                        </m:sSup>
                        <m:d>
                          <m:dPr>
                            <m:begChr m:val="["/>
                            <m:endChr m:val="]"/>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2</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3</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3</m:t>
                                </m:r>
                              </m:sup>
                            </m:sSup>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4</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4</m:t>
                                </m:r>
                              </m:sup>
                            </m:sSup>
                          </m:e>
                        </m:d>
                      </m:num>
                      <m:den>
                        <m:r>
                          <a:rPr lang="en-US" i="1">
                            <a:solidFill>
                              <a:srgbClr val="000000"/>
                            </a:solidFill>
                            <a:latin typeface="Cambria Math" panose="02040503050406030204" pitchFamily="18" charset="0"/>
                          </a:rPr>
                          <m:t>𝑑</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ea typeface="Cambria Math" panose="02040503050406030204" pitchFamily="18" charset="0"/>
                              </a:rPr>
                              <m:t>𝜂</m:t>
                            </m:r>
                          </m:e>
                          <m:sup>
                            <m:r>
                              <a:rPr lang="en-US" i="1">
                                <a:solidFill>
                                  <a:srgbClr val="000000"/>
                                </a:solidFill>
                                <a:latin typeface="Cambria Math" panose="02040503050406030204" pitchFamily="18" charset="0"/>
                              </a:rPr>
                              <m:t>2</m:t>
                            </m:r>
                          </m:sup>
                        </m:sSup>
                      </m:den>
                    </m:f>
                  </m:oMath>
                </a14:m>
                <a:r>
                  <a:rPr lang="en-US" dirty="0"/>
                  <a:t> = 0</a:t>
                </a:r>
              </a:p>
            </p:txBody>
          </p:sp>
        </mc:Choice>
        <mc:Fallback xmlns="">
          <p:sp>
            <p:nvSpPr>
              <p:cNvPr id="12" name="Object 2">
                <a:extLst>
                  <a:ext uri="{FF2B5EF4-FFF2-40B4-BE49-F238E27FC236}">
                    <a16:creationId xmlns:a16="http://schemas.microsoft.com/office/drawing/2014/main" id="{E2BD2EA6-594F-ED4B-145E-9513488FED91}"/>
                  </a:ext>
                </a:extLst>
              </p:cNvPr>
              <p:cNvSpPr txBox="1">
                <a:spLocks noRot="1" noChangeAspect="1" noMove="1" noResize="1" noEditPoints="1" noAdjustHandles="1" noChangeArrowheads="1" noChangeShapeType="1" noTextEdit="1"/>
              </p:cNvSpPr>
              <p:nvPr/>
            </p:nvSpPr>
            <p:spPr bwMode="auto">
              <a:xfrm>
                <a:off x="598404" y="5613811"/>
                <a:ext cx="4418937" cy="876832"/>
              </a:xfrm>
              <a:prstGeom prst="rect">
                <a:avLst/>
              </a:prstGeom>
              <a:blipFill>
                <a:blip r:embed="rId10"/>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6FF7E50F-3D2E-87D9-69FE-A2D11517C362}"/>
                  </a:ext>
                </a:extLst>
              </p:cNvPr>
              <p:cNvSpPr txBox="1"/>
              <p:nvPr/>
            </p:nvSpPr>
            <p:spPr>
              <a:xfrm>
                <a:off x="5312125" y="5755436"/>
                <a:ext cx="1304716"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13" name="TextBox 12">
                <a:extLst>
                  <a:ext uri="{FF2B5EF4-FFF2-40B4-BE49-F238E27FC236}">
                    <a16:creationId xmlns:a16="http://schemas.microsoft.com/office/drawing/2014/main" id="{6FF7E50F-3D2E-87D9-69FE-A2D11517C362}"/>
                  </a:ext>
                </a:extLst>
              </p:cNvPr>
              <p:cNvSpPr txBox="1">
                <a:spLocks noRot="1" noChangeAspect="1" noMove="1" noResize="1" noEditPoints="1" noAdjustHandles="1" noChangeArrowheads="1" noChangeShapeType="1" noTextEdit="1"/>
              </p:cNvSpPr>
              <p:nvPr/>
            </p:nvSpPr>
            <p:spPr>
              <a:xfrm>
                <a:off x="5312125" y="5755436"/>
                <a:ext cx="1304716" cy="369332"/>
              </a:xfrm>
              <a:prstGeom prst="rect">
                <a:avLst/>
              </a:prstGeom>
              <a:blipFill>
                <a:blip r:embed="rId11"/>
                <a:stretch>
                  <a:fillRect l="-2336" r="-5140" b="-14754"/>
                </a:stretch>
              </a:blipFill>
            </p:spPr>
            <p:txBody>
              <a:bodyPr/>
              <a:lstStyle/>
              <a:p>
                <a:r>
                  <a:rPr lang="en-US">
                    <a:noFill/>
                  </a:rPr>
                  <a:t> </a:t>
                </a:r>
              </a:p>
            </p:txBody>
          </p:sp>
        </mc:Fallback>
      </mc:AlternateContent>
    </p:spTree>
    <p:extLst>
      <p:ext uri="{BB962C8B-B14F-4D97-AF65-F5344CB8AC3E}">
        <p14:creationId xmlns:p14="http://schemas.microsoft.com/office/powerpoint/2010/main" val="4206157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9" grpId="0" animBg="1"/>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D3E0C-01FE-B352-2D4A-E86A083C9E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83EAB0-C750-196D-5634-1C35C1400D6F}"/>
              </a:ext>
            </a:extLst>
          </p:cNvPr>
          <p:cNvSpPr>
            <a:spLocks noGrp="1"/>
          </p:cNvSpPr>
          <p:nvPr>
            <p:ph type="title"/>
          </p:nvPr>
        </p:nvSpPr>
        <p:spPr>
          <a:xfrm>
            <a:off x="1295400" y="187041"/>
            <a:ext cx="6934200" cy="994059"/>
          </a:xfrm>
        </p:spPr>
        <p:txBody>
          <a:bodyPr/>
          <a:lstStyle/>
          <a:p>
            <a:r>
              <a:rPr lang="en-US" sz="2800" b="0" i="0" u="none" strike="noStrike" baseline="0" dirty="0" err="1">
                <a:solidFill>
                  <a:srgbClr val="292526"/>
                </a:solidFill>
                <a:latin typeface="TimesLTStd-Roman"/>
              </a:rPr>
              <a:t>Pohlhausen’s</a:t>
            </a:r>
            <a:r>
              <a:rPr lang="en-US" sz="2800" b="0" i="0" u="none" strike="noStrike" baseline="0" dirty="0">
                <a:solidFill>
                  <a:srgbClr val="292526"/>
                </a:solidFill>
                <a:latin typeface="TimesLTStd-Roman"/>
              </a:rPr>
              <a:t> </a:t>
            </a:r>
            <a:r>
              <a:rPr lang="en-US" sz="2800" dirty="0">
                <a:solidFill>
                  <a:srgbClr val="292526"/>
                </a:solidFill>
                <a:latin typeface="TimesLTStd-Roman"/>
              </a:rPr>
              <a:t>Master Velocity </a:t>
            </a:r>
            <a:r>
              <a:rPr lang="en-US" sz="2800" b="0" i="0" u="none" strike="noStrike" baseline="0" dirty="0">
                <a:solidFill>
                  <a:srgbClr val="292526"/>
                </a:solidFill>
                <a:latin typeface="TimesLTStd-Roman"/>
              </a:rPr>
              <a:t>Profile</a:t>
            </a:r>
            <a:endParaRPr lang="en-US" altLang="en-US" sz="2800" kern="0" dirty="0"/>
          </a:p>
        </p:txBody>
      </p:sp>
      <p:pic>
        <p:nvPicPr>
          <p:cNvPr id="24" name="Picture 23">
            <a:extLst>
              <a:ext uri="{FF2B5EF4-FFF2-40B4-BE49-F238E27FC236}">
                <a16:creationId xmlns:a16="http://schemas.microsoft.com/office/drawing/2014/main" id="{ED895795-A62F-3036-2770-71078C11D3A0}"/>
              </a:ext>
            </a:extLst>
          </p:cNvPr>
          <p:cNvPicPr>
            <a:picLocks noChangeAspect="1"/>
          </p:cNvPicPr>
          <p:nvPr/>
        </p:nvPicPr>
        <p:blipFill>
          <a:blip r:embed="rId2"/>
          <a:stretch>
            <a:fillRect/>
          </a:stretch>
        </p:blipFill>
        <p:spPr>
          <a:xfrm>
            <a:off x="215986" y="1219200"/>
            <a:ext cx="4356014" cy="2348078"/>
          </a:xfrm>
          <a:prstGeom prst="rect">
            <a:avLst/>
          </a:prstGeom>
        </p:spPr>
      </p:pic>
      <mc:AlternateContent xmlns:mc="http://schemas.openxmlformats.org/markup-compatibility/2006" xmlns:a14="http://schemas.microsoft.com/office/drawing/2010/main">
        <mc:Choice Requires="a14">
          <p:sp>
            <p:nvSpPr>
              <p:cNvPr id="5" name="Object 2">
                <a:extLst>
                  <a:ext uri="{FF2B5EF4-FFF2-40B4-BE49-F238E27FC236}">
                    <a16:creationId xmlns:a16="http://schemas.microsoft.com/office/drawing/2014/main" id="{DACECF6D-E10C-F60D-6731-386203AA7432}"/>
                  </a:ext>
                </a:extLst>
              </p:cNvPr>
              <p:cNvSpPr txBox="1"/>
              <p:nvPr/>
            </p:nvSpPr>
            <p:spPr bwMode="auto">
              <a:xfrm>
                <a:off x="4304321" y="1804278"/>
                <a:ext cx="4603752" cy="652379"/>
              </a:xfrm>
              <a:prstGeom prst="rect">
                <a:avLst/>
              </a:prstGeom>
              <a:noFill/>
              <a:ln>
                <a:noFill/>
              </a:ln>
              <a:effectLst/>
            </p:spPr>
            <p:txBody>
              <a:bodyPr>
                <a:normAutofit/>
              </a:bodyPr>
              <a:lstStyle/>
              <a:p>
                <a14:m>
                  <m:oMath xmlns:m="http://schemas.openxmlformats.org/officeDocument/2006/math">
                    <m:r>
                      <a:rPr lang="en-US" i="1">
                        <a:latin typeface="Cambria Math" panose="02040503050406030204" pitchFamily="18" charset="0"/>
                      </a:rPr>
                      <m:t>𝐹</m:t>
                    </m:r>
                    <m:d>
                      <m:dPr>
                        <m:ctrlPr>
                          <a:rPr lang="en-US" i="1">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𝜂</m:t>
                        </m:r>
                      </m:e>
                    </m:d>
                  </m:oMath>
                </a14:m>
                <a:r>
                  <a:rPr lang="en-US" dirty="0">
                    <a:solidFill>
                      <a:srgbClr val="000000"/>
                    </a:solidFill>
                  </a:rPr>
                  <a:t> = </a:t>
                </a:r>
                <a14:m>
                  <m:oMath xmlns:m="http://schemas.openxmlformats.org/officeDocument/2006/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3</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3</m:t>
                        </m:r>
                      </m:sup>
                    </m:sSup>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4</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4</m:t>
                        </m:r>
                      </m:sup>
                    </m:sSup>
                  </m:oMath>
                </a14:m>
                <a:endParaRPr lang="en-US" dirty="0"/>
              </a:p>
            </p:txBody>
          </p:sp>
        </mc:Choice>
        <mc:Fallback xmlns="">
          <p:sp>
            <p:nvSpPr>
              <p:cNvPr id="5" name="Object 2">
                <a:extLst>
                  <a:ext uri="{FF2B5EF4-FFF2-40B4-BE49-F238E27FC236}">
                    <a16:creationId xmlns:a16="http://schemas.microsoft.com/office/drawing/2014/main" id="{DACECF6D-E10C-F60D-6731-386203AA7432}"/>
                  </a:ext>
                </a:extLst>
              </p:cNvPr>
              <p:cNvSpPr txBox="1">
                <a:spLocks noRot="1" noChangeAspect="1" noMove="1" noResize="1" noEditPoints="1" noAdjustHandles="1" noChangeArrowheads="1" noChangeShapeType="1" noTextEdit="1"/>
              </p:cNvSpPr>
              <p:nvPr/>
            </p:nvSpPr>
            <p:spPr bwMode="auto">
              <a:xfrm>
                <a:off x="4304321" y="1804278"/>
                <a:ext cx="4603752" cy="652379"/>
              </a:xfrm>
              <a:prstGeom prst="rect">
                <a:avLst/>
              </a:prstGeom>
              <a:blipFill>
                <a:blip r:embed="rId3"/>
                <a:stretch>
                  <a:fillRect l="-265" t="-7477"/>
                </a:stretch>
              </a:blipFill>
              <a:ln>
                <a:noFill/>
              </a:ln>
              <a:effectLst/>
            </p:spPr>
            <p:txBody>
              <a:bodyPr/>
              <a:lstStyle/>
              <a:p>
                <a:r>
                  <a:rPr lang="en-US">
                    <a:noFill/>
                  </a:rPr>
                  <a:t> </a:t>
                </a:r>
              </a:p>
            </p:txBody>
          </p:sp>
        </mc:Fallback>
      </mc:AlternateContent>
      <p:grpSp>
        <p:nvGrpSpPr>
          <p:cNvPr id="23" name="Group 22">
            <a:extLst>
              <a:ext uri="{FF2B5EF4-FFF2-40B4-BE49-F238E27FC236}">
                <a16:creationId xmlns:a16="http://schemas.microsoft.com/office/drawing/2014/main" id="{08754624-CDC8-56F7-1400-379EDE8E7F18}"/>
              </a:ext>
            </a:extLst>
          </p:cNvPr>
          <p:cNvGrpSpPr/>
          <p:nvPr/>
        </p:nvGrpSpPr>
        <p:grpSpPr>
          <a:xfrm>
            <a:off x="0" y="0"/>
            <a:ext cx="9144000" cy="6858000"/>
            <a:chOff x="0" y="0"/>
            <a:chExt cx="9144000" cy="6858000"/>
          </a:xfrm>
        </p:grpSpPr>
        <p:pic>
          <p:nvPicPr>
            <p:cNvPr id="25" name="Picture 24" descr="Logo usage Guidelines">
              <a:extLst>
                <a:ext uri="{FF2B5EF4-FFF2-40B4-BE49-F238E27FC236}">
                  <a16:creationId xmlns:a16="http://schemas.microsoft.com/office/drawing/2014/main" id="{FAE0C084-5DB5-CADC-1001-DADAA3105A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38">
              <a:extLst>
                <a:ext uri="{FF2B5EF4-FFF2-40B4-BE49-F238E27FC236}">
                  <a16:creationId xmlns:a16="http://schemas.microsoft.com/office/drawing/2014/main" id="{8AC2E730-F8B0-0D0A-B45B-35EF34DC402B}"/>
                </a:ext>
              </a:extLst>
            </p:cNvPr>
            <p:cNvGrpSpPr>
              <a:grpSpLocks/>
            </p:cNvGrpSpPr>
            <p:nvPr/>
          </p:nvGrpSpPr>
          <p:grpSpPr bwMode="auto">
            <a:xfrm>
              <a:off x="0" y="0"/>
              <a:ext cx="9144000" cy="6858000"/>
              <a:chOff x="0" y="0"/>
              <a:chExt cx="9144000" cy="6858000"/>
            </a:xfrm>
          </p:grpSpPr>
          <p:grpSp>
            <p:nvGrpSpPr>
              <p:cNvPr id="28" name="Group 19">
                <a:extLst>
                  <a:ext uri="{FF2B5EF4-FFF2-40B4-BE49-F238E27FC236}">
                    <a16:creationId xmlns:a16="http://schemas.microsoft.com/office/drawing/2014/main" id="{26432535-F375-5E7F-9219-12A06FFF5A38}"/>
                  </a:ext>
                </a:extLst>
              </p:cNvPr>
              <p:cNvGrpSpPr>
                <a:grpSpLocks/>
              </p:cNvGrpSpPr>
              <p:nvPr/>
            </p:nvGrpSpPr>
            <p:grpSpPr bwMode="auto">
              <a:xfrm>
                <a:off x="0" y="0"/>
                <a:ext cx="9144000" cy="6858000"/>
                <a:chOff x="0" y="0"/>
                <a:chExt cx="9144000" cy="6858000"/>
              </a:xfrm>
            </p:grpSpPr>
            <p:grpSp>
              <p:nvGrpSpPr>
                <p:cNvPr id="30" name="Group 29">
                  <a:extLst>
                    <a:ext uri="{FF2B5EF4-FFF2-40B4-BE49-F238E27FC236}">
                      <a16:creationId xmlns:a16="http://schemas.microsoft.com/office/drawing/2014/main" id="{02E563F2-F715-8A1D-D5D8-1658334A4D19}"/>
                    </a:ext>
                  </a:extLst>
                </p:cNvPr>
                <p:cNvGrpSpPr>
                  <a:grpSpLocks/>
                </p:cNvGrpSpPr>
                <p:nvPr/>
              </p:nvGrpSpPr>
              <p:grpSpPr bwMode="auto">
                <a:xfrm>
                  <a:off x="0" y="0"/>
                  <a:ext cx="9144000" cy="6858000"/>
                  <a:chOff x="0" y="0"/>
                  <a:chExt cx="5760" cy="4320"/>
                </a:xfrm>
              </p:grpSpPr>
              <p:grpSp>
                <p:nvGrpSpPr>
                  <p:cNvPr id="33" name="Group 32">
                    <a:extLst>
                      <a:ext uri="{FF2B5EF4-FFF2-40B4-BE49-F238E27FC236}">
                        <a16:creationId xmlns:a16="http://schemas.microsoft.com/office/drawing/2014/main" id="{2B3A33C0-ADA2-52C6-2A7A-D6313F9491FF}"/>
                      </a:ext>
                    </a:extLst>
                  </p:cNvPr>
                  <p:cNvGrpSpPr>
                    <a:grpSpLocks/>
                  </p:cNvGrpSpPr>
                  <p:nvPr/>
                </p:nvGrpSpPr>
                <p:grpSpPr bwMode="auto">
                  <a:xfrm>
                    <a:off x="0" y="0"/>
                    <a:ext cx="192" cy="4320"/>
                    <a:chOff x="0" y="-48"/>
                    <a:chExt cx="144" cy="4368"/>
                  </a:xfrm>
                </p:grpSpPr>
                <p:sp>
                  <p:nvSpPr>
                    <p:cNvPr id="43" name="Rectangle 10">
                      <a:extLst>
                        <a:ext uri="{FF2B5EF4-FFF2-40B4-BE49-F238E27FC236}">
                          <a16:creationId xmlns:a16="http://schemas.microsoft.com/office/drawing/2014/main" id="{4F92BCB1-BB63-C2DD-54CF-6F3CEAE34D4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4" name="Rectangle 11">
                      <a:extLst>
                        <a:ext uri="{FF2B5EF4-FFF2-40B4-BE49-F238E27FC236}">
                          <a16:creationId xmlns:a16="http://schemas.microsoft.com/office/drawing/2014/main" id="{CCD8CBA8-1663-A727-1C57-A6865F40348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4" name="Group 33">
                    <a:extLst>
                      <a:ext uri="{FF2B5EF4-FFF2-40B4-BE49-F238E27FC236}">
                        <a16:creationId xmlns:a16="http://schemas.microsoft.com/office/drawing/2014/main" id="{A8A5AEB7-3C0B-89D3-7D2C-B90377579189}"/>
                      </a:ext>
                    </a:extLst>
                  </p:cNvPr>
                  <p:cNvGrpSpPr>
                    <a:grpSpLocks/>
                  </p:cNvGrpSpPr>
                  <p:nvPr/>
                </p:nvGrpSpPr>
                <p:grpSpPr bwMode="auto">
                  <a:xfrm>
                    <a:off x="5674" y="24"/>
                    <a:ext cx="86" cy="4296"/>
                    <a:chOff x="5616" y="-48"/>
                    <a:chExt cx="144" cy="4368"/>
                  </a:xfrm>
                </p:grpSpPr>
                <p:sp>
                  <p:nvSpPr>
                    <p:cNvPr id="41" name="Rectangle 13">
                      <a:extLst>
                        <a:ext uri="{FF2B5EF4-FFF2-40B4-BE49-F238E27FC236}">
                          <a16:creationId xmlns:a16="http://schemas.microsoft.com/office/drawing/2014/main" id="{F13362D6-EEFE-D90C-9647-CBCDC239A19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2" name="Rectangle 14">
                      <a:extLst>
                        <a:ext uri="{FF2B5EF4-FFF2-40B4-BE49-F238E27FC236}">
                          <a16:creationId xmlns:a16="http://schemas.microsoft.com/office/drawing/2014/main" id="{FDA2FB9C-CF4E-C9E9-0434-303D37F7D4C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5" name="Group 34">
                    <a:extLst>
                      <a:ext uri="{FF2B5EF4-FFF2-40B4-BE49-F238E27FC236}">
                        <a16:creationId xmlns:a16="http://schemas.microsoft.com/office/drawing/2014/main" id="{76FE5A84-4F1D-2A4F-509F-772C38C81445}"/>
                      </a:ext>
                    </a:extLst>
                  </p:cNvPr>
                  <p:cNvGrpSpPr>
                    <a:grpSpLocks/>
                  </p:cNvGrpSpPr>
                  <p:nvPr/>
                </p:nvGrpSpPr>
                <p:grpSpPr bwMode="auto">
                  <a:xfrm>
                    <a:off x="144" y="0"/>
                    <a:ext cx="5616" cy="144"/>
                    <a:chOff x="96" y="-48"/>
                    <a:chExt cx="5520" cy="144"/>
                  </a:xfrm>
                </p:grpSpPr>
                <p:sp>
                  <p:nvSpPr>
                    <p:cNvPr id="39" name="Rectangle 38">
                      <a:extLst>
                        <a:ext uri="{FF2B5EF4-FFF2-40B4-BE49-F238E27FC236}">
                          <a16:creationId xmlns:a16="http://schemas.microsoft.com/office/drawing/2014/main" id="{D73DA7AC-9E85-E149-FE0E-90737EE51EB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0" name="Rectangle 39">
                      <a:extLst>
                        <a:ext uri="{FF2B5EF4-FFF2-40B4-BE49-F238E27FC236}">
                          <a16:creationId xmlns:a16="http://schemas.microsoft.com/office/drawing/2014/main" id="{0ADEFE50-D338-ADD8-0BE8-8B0A9485488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6" name="Group 35">
                    <a:extLst>
                      <a:ext uri="{FF2B5EF4-FFF2-40B4-BE49-F238E27FC236}">
                        <a16:creationId xmlns:a16="http://schemas.microsoft.com/office/drawing/2014/main" id="{70E9BD47-72EE-B7CB-3FD7-BE360BBF1CED}"/>
                      </a:ext>
                    </a:extLst>
                  </p:cNvPr>
                  <p:cNvGrpSpPr>
                    <a:grpSpLocks/>
                  </p:cNvGrpSpPr>
                  <p:nvPr/>
                </p:nvGrpSpPr>
                <p:grpSpPr bwMode="auto">
                  <a:xfrm>
                    <a:off x="144" y="4234"/>
                    <a:ext cx="5616" cy="86"/>
                    <a:chOff x="96" y="4176"/>
                    <a:chExt cx="5520" cy="144"/>
                  </a:xfrm>
                </p:grpSpPr>
                <p:sp>
                  <p:nvSpPr>
                    <p:cNvPr id="37" name="Rectangle 36">
                      <a:extLst>
                        <a:ext uri="{FF2B5EF4-FFF2-40B4-BE49-F238E27FC236}">
                          <a16:creationId xmlns:a16="http://schemas.microsoft.com/office/drawing/2014/main" id="{B6A31E26-1121-C23A-581B-416C48F5784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37">
                      <a:extLst>
                        <a:ext uri="{FF2B5EF4-FFF2-40B4-BE49-F238E27FC236}">
                          <a16:creationId xmlns:a16="http://schemas.microsoft.com/office/drawing/2014/main" id="{8BE92924-35A1-3FBB-BB0C-072A51D09E9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2" name="Rectangle 21">
                  <a:extLst>
                    <a:ext uri="{FF2B5EF4-FFF2-40B4-BE49-F238E27FC236}">
                      <a16:creationId xmlns:a16="http://schemas.microsoft.com/office/drawing/2014/main" id="{8D224515-87C8-28FF-E9EB-C0E36E2E0164}"/>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9" name="Picture 42" descr="A picture containing shape&#10;&#10;Description automatically generated">
                <a:extLst>
                  <a:ext uri="{FF2B5EF4-FFF2-40B4-BE49-F238E27FC236}">
                    <a16:creationId xmlns:a16="http://schemas.microsoft.com/office/drawing/2014/main" id="{AFD44255-BFCB-CF4F-B14E-22FD5C106A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aphicFrame>
        <p:nvGraphicFramePr>
          <p:cNvPr id="3" name="Object 2">
            <a:extLst>
              <a:ext uri="{FF2B5EF4-FFF2-40B4-BE49-F238E27FC236}">
                <a16:creationId xmlns:a16="http://schemas.microsoft.com/office/drawing/2014/main" id="{C9B90AF4-8CA0-845B-F024-6709B746827C}"/>
              </a:ext>
            </a:extLst>
          </p:cNvPr>
          <p:cNvGraphicFramePr>
            <a:graphicFrameLocks noChangeAspect="1"/>
          </p:cNvGraphicFramePr>
          <p:nvPr>
            <p:extLst>
              <p:ext uri="{D42A27DB-BD31-4B8C-83A1-F6EECF244321}">
                <p14:modId xmlns:p14="http://schemas.microsoft.com/office/powerpoint/2010/main" val="3521096728"/>
              </p:ext>
            </p:extLst>
          </p:nvPr>
        </p:nvGraphicFramePr>
        <p:xfrm>
          <a:off x="4330699" y="3054955"/>
          <a:ext cx="4127500" cy="511175"/>
        </p:xfrm>
        <a:graphic>
          <a:graphicData uri="http://schemas.openxmlformats.org/presentationml/2006/ole">
            <mc:AlternateContent xmlns:mc="http://schemas.openxmlformats.org/markup-compatibility/2006">
              <mc:Choice xmlns:v="urn:schemas-microsoft-com:vml" Requires="v">
                <p:oleObj name="Equation" r:id="rId6" imgW="2247840" imgH="279360" progId="Equation.3">
                  <p:embed/>
                </p:oleObj>
              </mc:Choice>
              <mc:Fallback>
                <p:oleObj name="Equation" r:id="rId6" imgW="2247840" imgH="279360" progId="Equation.3">
                  <p:embed/>
                  <p:pic>
                    <p:nvPicPr>
                      <p:cNvPr id="4" name="Object 3">
                        <a:extLst>
                          <a:ext uri="{FF2B5EF4-FFF2-40B4-BE49-F238E27FC236}">
                            <a16:creationId xmlns:a16="http://schemas.microsoft.com/office/drawing/2014/main" id="{84983B23-5950-3A0B-210D-F43AD15A5C8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30699" y="3054955"/>
                        <a:ext cx="4127500" cy="511175"/>
                      </a:xfrm>
                      <a:prstGeom prst="rect">
                        <a:avLst/>
                      </a:prstGeom>
                      <a:noFill/>
                      <a:ln w="2540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7D5071D-FFE4-F8CD-F56A-23B1AA22D0E7}"/>
                  </a:ext>
                </a:extLst>
              </p:cNvPr>
              <p:cNvSpPr txBox="1"/>
              <p:nvPr/>
            </p:nvSpPr>
            <p:spPr>
              <a:xfrm>
                <a:off x="3995179" y="3803048"/>
                <a:ext cx="1304716"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0</m:t>
                          </m:r>
                        </m:sub>
                      </m:sSub>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4" name="TextBox 3">
                <a:extLst>
                  <a:ext uri="{FF2B5EF4-FFF2-40B4-BE49-F238E27FC236}">
                    <a16:creationId xmlns:a16="http://schemas.microsoft.com/office/drawing/2014/main" id="{07D5071D-FFE4-F8CD-F56A-23B1AA22D0E7}"/>
                  </a:ext>
                </a:extLst>
              </p:cNvPr>
              <p:cNvSpPr txBox="1">
                <a:spLocks noRot="1" noChangeAspect="1" noMove="1" noResize="1" noEditPoints="1" noAdjustHandles="1" noChangeArrowheads="1" noChangeShapeType="1" noTextEdit="1"/>
              </p:cNvSpPr>
              <p:nvPr/>
            </p:nvSpPr>
            <p:spPr>
              <a:xfrm>
                <a:off x="3995179" y="3803048"/>
                <a:ext cx="1304716" cy="369332"/>
              </a:xfrm>
              <a:prstGeom prst="rect">
                <a:avLst/>
              </a:prstGeom>
              <a:blipFill>
                <a:blip r:embed="rId8"/>
                <a:stretch>
                  <a:fillRect l="-2336" r="-5140"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Object 2">
                <a:extLst>
                  <a:ext uri="{FF2B5EF4-FFF2-40B4-BE49-F238E27FC236}">
                    <a16:creationId xmlns:a16="http://schemas.microsoft.com/office/drawing/2014/main" id="{44414393-650E-9B04-3376-A1DC94897A48}"/>
                  </a:ext>
                </a:extLst>
              </p:cNvPr>
              <p:cNvSpPr txBox="1"/>
              <p:nvPr/>
            </p:nvSpPr>
            <p:spPr bwMode="auto">
              <a:xfrm>
                <a:off x="885823" y="4529361"/>
                <a:ext cx="3686177" cy="444275"/>
              </a:xfrm>
              <a:prstGeom prst="rect">
                <a:avLst/>
              </a:prstGeom>
              <a:noFill/>
              <a:ln>
                <a:noFill/>
              </a:ln>
              <a:effectLst/>
            </p:spPr>
            <p:txBody>
              <a:bodyPr>
                <a:normAutofit lnSpcReduction="10000"/>
              </a:bodyPr>
              <a:lstStyle/>
              <a:p>
                <a14:m>
                  <m:oMath xmlns:m="http://schemas.openxmlformats.org/officeDocument/2006/math">
                    <m:r>
                      <a:rPr lang="en-US" i="1">
                        <a:latin typeface="Cambria Math" panose="02040503050406030204" pitchFamily="18" charset="0"/>
                      </a:rPr>
                      <m:t>𝐹</m:t>
                    </m:r>
                    <m:d>
                      <m:dPr>
                        <m:ctrlPr>
                          <a:rPr lang="en-US" i="1">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𝜂</m:t>
                        </m:r>
                      </m:e>
                    </m:d>
                  </m:oMath>
                </a14:m>
                <a:r>
                  <a:rPr lang="en-US" dirty="0">
                    <a:solidFill>
                      <a:srgbClr val="000000"/>
                    </a:solidFill>
                  </a:rPr>
                  <a:t> = </a:t>
                </a:r>
                <a14:m>
                  <m:oMath xmlns:m="http://schemas.openxmlformats.org/officeDocument/2006/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3</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3</m:t>
                        </m:r>
                      </m:sup>
                    </m:sSup>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4</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4</m:t>
                        </m:r>
                      </m:sup>
                    </m:sSup>
                  </m:oMath>
                </a14:m>
                <a:endParaRPr lang="en-US" dirty="0"/>
              </a:p>
            </p:txBody>
          </p:sp>
        </mc:Choice>
        <mc:Fallback xmlns="">
          <p:sp>
            <p:nvSpPr>
              <p:cNvPr id="7" name="Object 2">
                <a:extLst>
                  <a:ext uri="{FF2B5EF4-FFF2-40B4-BE49-F238E27FC236}">
                    <a16:creationId xmlns:a16="http://schemas.microsoft.com/office/drawing/2014/main" id="{44414393-650E-9B04-3376-A1DC94897A48}"/>
                  </a:ext>
                </a:extLst>
              </p:cNvPr>
              <p:cNvSpPr txBox="1">
                <a:spLocks noRot="1" noChangeAspect="1" noMove="1" noResize="1" noEditPoints="1" noAdjustHandles="1" noChangeArrowheads="1" noChangeShapeType="1" noTextEdit="1"/>
              </p:cNvSpPr>
              <p:nvPr/>
            </p:nvSpPr>
            <p:spPr bwMode="auto">
              <a:xfrm>
                <a:off x="885823" y="4529361"/>
                <a:ext cx="3686177" cy="444275"/>
              </a:xfrm>
              <a:prstGeom prst="rect">
                <a:avLst/>
              </a:prstGeom>
              <a:blipFill>
                <a:blip r:embed="rId9"/>
                <a:stretch>
                  <a:fillRect l="-331" t="-19178" b="-26027"/>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Object 2">
                <a:extLst>
                  <a:ext uri="{FF2B5EF4-FFF2-40B4-BE49-F238E27FC236}">
                    <a16:creationId xmlns:a16="http://schemas.microsoft.com/office/drawing/2014/main" id="{E2400C53-686A-E76B-1F91-5307A1960A12}"/>
                  </a:ext>
                </a:extLst>
              </p:cNvPr>
              <p:cNvSpPr txBox="1"/>
              <p:nvPr/>
            </p:nvSpPr>
            <p:spPr bwMode="auto">
              <a:xfrm>
                <a:off x="4869771" y="4583137"/>
                <a:ext cx="2596464" cy="444275"/>
              </a:xfrm>
              <a:prstGeom prst="rect">
                <a:avLst/>
              </a:prstGeom>
              <a:noFill/>
              <a:ln>
                <a:noFill/>
              </a:ln>
              <a:effectLst/>
            </p:spPr>
            <p:txBody>
              <a:bodyPr>
                <a:normAutofit lnSpcReduction="10000"/>
              </a:bodyPr>
              <a:lstStyle/>
              <a:p>
                <a14:m>
                  <m:oMath xmlns:m="http://schemas.openxmlformats.org/officeDocument/2006/math">
                    <m:r>
                      <a:rPr lang="en-US" b="0" i="1" smtClean="0">
                        <a:latin typeface="Cambria Math" panose="02040503050406030204" pitchFamily="18" charset="0"/>
                      </a:rPr>
                      <m:t>1</m:t>
                    </m:r>
                  </m:oMath>
                </a14:m>
                <a:r>
                  <a:rPr lang="en-US" dirty="0">
                    <a:solidFill>
                      <a:srgbClr val="000000"/>
                    </a:solidFill>
                  </a:rPr>
                  <a:t>= </a:t>
                </a:r>
                <a14:m>
                  <m:oMath xmlns:m="http://schemas.openxmlformats.org/officeDocument/2006/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3</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4</m:t>
                        </m:r>
                      </m:sub>
                    </m:sSub>
                  </m:oMath>
                </a14:m>
                <a:endParaRPr lang="en-US" dirty="0"/>
              </a:p>
            </p:txBody>
          </p:sp>
        </mc:Choice>
        <mc:Fallback xmlns="">
          <p:sp>
            <p:nvSpPr>
              <p:cNvPr id="8" name="Object 2">
                <a:extLst>
                  <a:ext uri="{FF2B5EF4-FFF2-40B4-BE49-F238E27FC236}">
                    <a16:creationId xmlns:a16="http://schemas.microsoft.com/office/drawing/2014/main" id="{E2400C53-686A-E76B-1F91-5307A1960A12}"/>
                  </a:ext>
                </a:extLst>
              </p:cNvPr>
              <p:cNvSpPr txBox="1">
                <a:spLocks noRot="1" noChangeAspect="1" noMove="1" noResize="1" noEditPoints="1" noAdjustHandles="1" noChangeArrowheads="1" noChangeShapeType="1" noTextEdit="1"/>
              </p:cNvSpPr>
              <p:nvPr/>
            </p:nvSpPr>
            <p:spPr bwMode="auto">
              <a:xfrm>
                <a:off x="4869771" y="4583137"/>
                <a:ext cx="2596464" cy="444275"/>
              </a:xfrm>
              <a:prstGeom prst="rect">
                <a:avLst/>
              </a:prstGeom>
              <a:blipFill>
                <a:blip r:embed="rId10"/>
                <a:stretch>
                  <a:fillRect l="-704" t="-19178" b="-26027"/>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Object 2">
                <a:extLst>
                  <a:ext uri="{FF2B5EF4-FFF2-40B4-BE49-F238E27FC236}">
                    <a16:creationId xmlns:a16="http://schemas.microsoft.com/office/drawing/2014/main" id="{D0774707-3257-B052-3536-8444674568FF}"/>
                  </a:ext>
                </a:extLst>
              </p:cNvPr>
              <p:cNvSpPr txBox="1"/>
              <p:nvPr/>
            </p:nvSpPr>
            <p:spPr bwMode="auto">
              <a:xfrm>
                <a:off x="3026682" y="5230482"/>
                <a:ext cx="3686177" cy="444275"/>
              </a:xfrm>
              <a:prstGeom prst="rect">
                <a:avLst/>
              </a:prstGeom>
              <a:noFill/>
              <a:ln>
                <a:noFill/>
              </a:ln>
              <a:effectLst/>
            </p:spPr>
            <p:txBody>
              <a:bodyPr>
                <a:normAutofit fontScale="70000" lnSpcReduction="20000"/>
              </a:bodyPr>
              <a:lstStyle/>
              <a:p>
                <a14:m>
                  <m:oMath xmlns:m="http://schemas.openxmlformats.org/officeDocument/2006/math">
                    <m:r>
                      <a:rPr lang="en-US" i="1" smtClean="0">
                        <a:latin typeface="Cambria Math" panose="02040503050406030204" pitchFamily="18" charset="0"/>
                      </a:rPr>
                      <m:t>𝐹</m:t>
                    </m:r>
                    <m:d>
                      <m:dPr>
                        <m:ctrlPr>
                          <a:rPr lang="en-US" i="1">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𝜂</m:t>
                        </m:r>
                      </m:e>
                    </m:d>
                  </m:oMath>
                </a14:m>
                <a:r>
                  <a:rPr lang="en-US" dirty="0">
                    <a:solidFill>
                      <a:srgbClr val="000000"/>
                    </a:solidFill>
                  </a:rPr>
                  <a:t> = </a:t>
                </a:r>
                <a14:m>
                  <m:oMath xmlns:m="http://schemas.openxmlformats.org/officeDocument/2006/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3</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3</m:t>
                        </m:r>
                      </m:sup>
                    </m:sSup>
                    <m:r>
                      <a:rPr lang="en-US" i="1">
                        <a:solidFill>
                          <a:srgbClr val="000000"/>
                        </a:solidFill>
                        <a:latin typeface="Cambria Math" panose="02040503050406030204" pitchFamily="18" charset="0"/>
                      </a:rPr>
                      <m:t>+</m:t>
                    </m:r>
                    <m:d>
                      <m:dPr>
                        <m:ctrlPr>
                          <a:rPr lang="en-US" i="1" smtClean="0">
                            <a:solidFill>
                              <a:srgbClr val="000000"/>
                            </a:solidFill>
                            <a:latin typeface="Cambria Math" panose="02040503050406030204" pitchFamily="18" charset="0"/>
                          </a:rPr>
                        </m:ctrlPr>
                      </m:dPr>
                      <m:e>
                        <m:r>
                          <a:rPr lang="en-US" b="0" i="1" smtClean="0">
                            <a:solidFill>
                              <a:srgbClr val="000000"/>
                            </a:solidFill>
                            <a:latin typeface="Cambria Math" panose="02040503050406030204" pitchFamily="18" charset="0"/>
                          </a:rPr>
                          <m:t>1−</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b="0" i="1" smtClean="0">
                                <a:solidFill>
                                  <a:srgbClr val="000000"/>
                                </a:solidFill>
                                <a:latin typeface="Cambria Math" panose="02040503050406030204" pitchFamily="18" charset="0"/>
                              </a:rPr>
                              <m:t>1</m:t>
                            </m:r>
                          </m:sub>
                        </m:sSub>
                        <m:r>
                          <a:rPr lang="en-US" b="0" i="1" smtClean="0">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b="0" i="1" smtClean="0">
                                <a:solidFill>
                                  <a:srgbClr val="000000"/>
                                </a:solidFill>
                                <a:latin typeface="Cambria Math" panose="02040503050406030204" pitchFamily="18" charset="0"/>
                              </a:rPr>
                              <m:t>3</m:t>
                            </m:r>
                          </m:sub>
                        </m:sSub>
                      </m:e>
                    </m:d>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4</m:t>
                        </m:r>
                      </m:sup>
                    </m:sSup>
                  </m:oMath>
                </a14:m>
                <a:endParaRPr lang="en-US" dirty="0"/>
              </a:p>
            </p:txBody>
          </p:sp>
        </mc:Choice>
        <mc:Fallback xmlns="">
          <p:sp>
            <p:nvSpPr>
              <p:cNvPr id="9" name="Object 2">
                <a:extLst>
                  <a:ext uri="{FF2B5EF4-FFF2-40B4-BE49-F238E27FC236}">
                    <a16:creationId xmlns:a16="http://schemas.microsoft.com/office/drawing/2014/main" id="{D0774707-3257-B052-3536-8444674568FF}"/>
                  </a:ext>
                </a:extLst>
              </p:cNvPr>
              <p:cNvSpPr txBox="1">
                <a:spLocks noRot="1" noChangeAspect="1" noMove="1" noResize="1" noEditPoints="1" noAdjustHandles="1" noChangeArrowheads="1" noChangeShapeType="1" noTextEdit="1"/>
              </p:cNvSpPr>
              <p:nvPr/>
            </p:nvSpPr>
            <p:spPr bwMode="auto">
              <a:xfrm>
                <a:off x="3026682" y="5230482"/>
                <a:ext cx="3686177" cy="444275"/>
              </a:xfrm>
              <a:prstGeom prst="rect">
                <a:avLst/>
              </a:prstGeom>
              <a:blipFill>
                <a:blip r:embed="rId11"/>
                <a:stretch>
                  <a:fillRect t="-13699"/>
                </a:stretch>
              </a:blipFill>
              <a:ln>
                <a:noFill/>
              </a:ln>
              <a:effectLst/>
            </p:spPr>
            <p:txBody>
              <a:bodyPr/>
              <a:lstStyle/>
              <a:p>
                <a:r>
                  <a:rPr lang="en-US">
                    <a:noFill/>
                  </a:rPr>
                  <a:t> </a:t>
                </a:r>
              </a:p>
            </p:txBody>
          </p:sp>
        </mc:Fallback>
      </mc:AlternateContent>
      <p:sp>
        <p:nvSpPr>
          <p:cNvPr id="10" name="Rectangle 10">
            <a:extLst>
              <a:ext uri="{FF2B5EF4-FFF2-40B4-BE49-F238E27FC236}">
                <a16:creationId xmlns:a16="http://schemas.microsoft.com/office/drawing/2014/main" id="{55D93F3F-6D67-27A9-1DC7-CE8E9C9E92B9}"/>
              </a:ext>
            </a:extLst>
          </p:cNvPr>
          <p:cNvSpPr>
            <a:spLocks noChangeArrowheads="1"/>
          </p:cNvSpPr>
          <p:nvPr/>
        </p:nvSpPr>
        <p:spPr bwMode="auto">
          <a:xfrm>
            <a:off x="327804" y="5721365"/>
            <a:ext cx="58737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dirty="0">
                <a:solidFill>
                  <a:srgbClr val="0070C0"/>
                </a:solidFill>
                <a:sym typeface="Symbol" panose="05050102010706020507" pitchFamily="18" charset="2"/>
              </a:rPr>
              <a:t>Is it possible to guess above Variables? </a:t>
            </a:r>
          </a:p>
          <a:p>
            <a:pPr algn="ctr"/>
            <a:r>
              <a:rPr lang="en-US" altLang="en-US" dirty="0">
                <a:solidFill>
                  <a:srgbClr val="FF0000"/>
                </a:solidFill>
                <a:sym typeface="Symbol" panose="05050102010706020507" pitchFamily="18" charset="2"/>
              </a:rPr>
              <a:t>Fluid Mechanics as Puzzle Game!</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3FC582E-87B7-7110-C25A-3FFDDCF84733}"/>
                  </a:ext>
                </a:extLst>
              </p:cNvPr>
              <p:cNvSpPr txBox="1"/>
              <p:nvPr/>
            </p:nvSpPr>
            <p:spPr>
              <a:xfrm>
                <a:off x="6606197" y="5461777"/>
                <a:ext cx="1851026" cy="156966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𝑖𝑓</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=2</m:t>
                      </m:r>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3</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2</m:t>
                      </m:r>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𝑎</m:t>
                          </m:r>
                        </m:e>
                        <m:sub>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m:t>
                      </m:r>
                    </m:oMath>
                  </m:oMathPara>
                </a14:m>
                <a:endParaRPr lang="en-US" dirty="0"/>
              </a:p>
              <a:p>
                <a:endParaRPr lang="en-US" dirty="0"/>
              </a:p>
            </p:txBody>
          </p:sp>
        </mc:Choice>
        <mc:Fallback xmlns="">
          <p:sp>
            <p:nvSpPr>
              <p:cNvPr id="13" name="TextBox 12">
                <a:extLst>
                  <a:ext uri="{FF2B5EF4-FFF2-40B4-BE49-F238E27FC236}">
                    <a16:creationId xmlns:a16="http://schemas.microsoft.com/office/drawing/2014/main" id="{93FC582E-87B7-7110-C25A-3FFDDCF84733}"/>
                  </a:ext>
                </a:extLst>
              </p:cNvPr>
              <p:cNvSpPr txBox="1">
                <a:spLocks noRot="1" noChangeAspect="1" noMove="1" noResize="1" noEditPoints="1" noAdjustHandles="1" noChangeArrowheads="1" noChangeShapeType="1" noTextEdit="1"/>
              </p:cNvSpPr>
              <p:nvPr/>
            </p:nvSpPr>
            <p:spPr>
              <a:xfrm>
                <a:off x="6606197" y="5461777"/>
                <a:ext cx="1851026" cy="1569660"/>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13">
            <p14:nvContentPartPr>
              <p14:cNvPr id="6" name="Ink 5">
                <a:extLst>
                  <a:ext uri="{FF2B5EF4-FFF2-40B4-BE49-F238E27FC236}">
                    <a16:creationId xmlns:a16="http://schemas.microsoft.com/office/drawing/2014/main" id="{C3573A06-73A4-058B-D3DC-D690C39064A8}"/>
                  </a:ext>
                </a:extLst>
              </p14:cNvPr>
              <p14:cNvContentPartPr/>
              <p14:nvPr/>
            </p14:nvContentPartPr>
            <p14:xfrm>
              <a:off x="6682680" y="3847320"/>
              <a:ext cx="2104920" cy="734040"/>
            </p14:xfrm>
          </p:contentPart>
        </mc:Choice>
        <mc:Fallback xmlns="">
          <p:pic>
            <p:nvPicPr>
              <p:cNvPr id="6" name="Ink 5">
                <a:extLst>
                  <a:ext uri="{FF2B5EF4-FFF2-40B4-BE49-F238E27FC236}">
                    <a16:creationId xmlns:a16="http://schemas.microsoft.com/office/drawing/2014/main" id="{C3573A06-73A4-058B-D3DC-D690C39064A8}"/>
                  </a:ext>
                </a:extLst>
              </p:cNvPr>
              <p:cNvPicPr/>
              <p:nvPr/>
            </p:nvPicPr>
            <p:blipFill>
              <a:blip r:embed="rId14"/>
              <a:stretch>
                <a:fillRect/>
              </a:stretch>
            </p:blipFill>
            <p:spPr>
              <a:xfrm>
                <a:off x="6673320" y="3837960"/>
                <a:ext cx="2123640" cy="752760"/>
              </a:xfrm>
              <a:prstGeom prst="rect">
                <a:avLst/>
              </a:prstGeom>
            </p:spPr>
          </p:pic>
        </mc:Fallback>
      </mc:AlternateContent>
    </p:spTree>
    <p:extLst>
      <p:ext uri="{BB962C8B-B14F-4D97-AF65-F5344CB8AC3E}">
        <p14:creationId xmlns:p14="http://schemas.microsoft.com/office/powerpoint/2010/main" val="1762665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xEl>
                                              <p:pRg st="0" end="0"/>
                                            </p:txEl>
                                          </p:spTgt>
                                        </p:tgtEl>
                                        <p:attrNameLst>
                                          <p:attrName>style.visibility</p:attrName>
                                        </p:attrNameLst>
                                      </p:cBhvr>
                                      <p:to>
                                        <p:strVal val="visible"/>
                                      </p:to>
                                    </p:set>
                                    <p:anim calcmode="lin" valueType="num">
                                      <p:cBhvr additive="base">
                                        <p:cTn id="4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
                                            <p:txEl>
                                              <p:pRg st="1" end="1"/>
                                            </p:txEl>
                                          </p:spTgt>
                                        </p:tgtEl>
                                        <p:attrNameLst>
                                          <p:attrName>style.visibility</p:attrName>
                                        </p:attrNameLst>
                                      </p:cBhvr>
                                      <p:to>
                                        <p:strVal val="visible"/>
                                      </p:to>
                                    </p:set>
                                    <p:anim calcmode="lin" valueType="num">
                                      <p:cBhvr additive="base">
                                        <p:cTn id="49"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7" grpId="0"/>
      <p:bldP spid="8" grpId="0"/>
      <p:bldP spid="9" grpId="0"/>
      <p:bldP spid="10"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1AC0F-6D59-C0EB-DBEB-2BF96F6433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08579E-1A87-21ED-01D2-3DB2CEC90BA0}"/>
              </a:ext>
            </a:extLst>
          </p:cNvPr>
          <p:cNvSpPr>
            <a:spLocks noGrp="1"/>
          </p:cNvSpPr>
          <p:nvPr>
            <p:ph type="title"/>
          </p:nvPr>
        </p:nvSpPr>
        <p:spPr>
          <a:xfrm>
            <a:off x="1295400" y="187041"/>
            <a:ext cx="6934200" cy="994059"/>
          </a:xfrm>
        </p:spPr>
        <p:txBody>
          <a:bodyPr/>
          <a:lstStyle/>
          <a:p>
            <a:r>
              <a:rPr lang="en-US" sz="2800" b="0" i="0" u="none" strike="noStrike" baseline="0" dirty="0" err="1">
                <a:solidFill>
                  <a:srgbClr val="292526"/>
                </a:solidFill>
                <a:latin typeface="TimesLTStd-Roman"/>
              </a:rPr>
              <a:t>Pohlhausen’s</a:t>
            </a:r>
            <a:r>
              <a:rPr lang="en-US" sz="2800" b="0" i="0" u="none" strike="noStrike" baseline="0" dirty="0">
                <a:solidFill>
                  <a:srgbClr val="292526"/>
                </a:solidFill>
                <a:latin typeface="TimesLTStd-Roman"/>
              </a:rPr>
              <a:t> </a:t>
            </a:r>
            <a:r>
              <a:rPr lang="en-US" sz="2800" dirty="0">
                <a:solidFill>
                  <a:srgbClr val="292526"/>
                </a:solidFill>
                <a:latin typeface="TimesLTStd-Roman"/>
              </a:rPr>
              <a:t>Master Velocity </a:t>
            </a:r>
            <a:r>
              <a:rPr lang="en-US" sz="2800" b="0" i="0" u="none" strike="noStrike" baseline="0" dirty="0">
                <a:solidFill>
                  <a:srgbClr val="292526"/>
                </a:solidFill>
                <a:latin typeface="TimesLTStd-Roman"/>
              </a:rPr>
              <a:t>Profile</a:t>
            </a:r>
            <a:endParaRPr lang="en-US" altLang="en-US" sz="2800" kern="0" dirty="0"/>
          </a:p>
        </p:txBody>
      </p:sp>
      <p:pic>
        <p:nvPicPr>
          <p:cNvPr id="24" name="Picture 23">
            <a:extLst>
              <a:ext uri="{FF2B5EF4-FFF2-40B4-BE49-F238E27FC236}">
                <a16:creationId xmlns:a16="http://schemas.microsoft.com/office/drawing/2014/main" id="{9A22F502-906A-34AB-21D3-6896A0BFA419}"/>
              </a:ext>
            </a:extLst>
          </p:cNvPr>
          <p:cNvPicPr>
            <a:picLocks noChangeAspect="1"/>
          </p:cNvPicPr>
          <p:nvPr/>
        </p:nvPicPr>
        <p:blipFill>
          <a:blip r:embed="rId2"/>
          <a:stretch>
            <a:fillRect/>
          </a:stretch>
        </p:blipFill>
        <p:spPr>
          <a:xfrm>
            <a:off x="215986" y="1219200"/>
            <a:ext cx="4356014" cy="2348078"/>
          </a:xfrm>
          <a:prstGeom prst="rect">
            <a:avLst/>
          </a:prstGeom>
        </p:spPr>
      </p:pic>
      <mc:AlternateContent xmlns:mc="http://schemas.openxmlformats.org/markup-compatibility/2006" xmlns:a14="http://schemas.microsoft.com/office/drawing/2010/main">
        <mc:Choice Requires="a14">
          <p:sp>
            <p:nvSpPr>
              <p:cNvPr id="5" name="Object 2">
                <a:extLst>
                  <a:ext uri="{FF2B5EF4-FFF2-40B4-BE49-F238E27FC236}">
                    <a16:creationId xmlns:a16="http://schemas.microsoft.com/office/drawing/2014/main" id="{29CA19C0-0CE3-730B-21BE-5AC97F90A0D3}"/>
                  </a:ext>
                </a:extLst>
              </p:cNvPr>
              <p:cNvSpPr txBox="1"/>
              <p:nvPr/>
            </p:nvSpPr>
            <p:spPr bwMode="auto">
              <a:xfrm>
                <a:off x="4304321" y="1804278"/>
                <a:ext cx="4603752" cy="652379"/>
              </a:xfrm>
              <a:prstGeom prst="rect">
                <a:avLst/>
              </a:prstGeom>
              <a:noFill/>
              <a:ln>
                <a:noFill/>
              </a:ln>
              <a:effectLst/>
            </p:spPr>
            <p:txBody>
              <a:bodyPr>
                <a:normAutofit/>
              </a:bodyPr>
              <a:lstStyle/>
              <a:p>
                <a14:m>
                  <m:oMath xmlns:m="http://schemas.openxmlformats.org/officeDocument/2006/math">
                    <m:r>
                      <a:rPr lang="en-US" i="1">
                        <a:latin typeface="Cambria Math" panose="02040503050406030204" pitchFamily="18" charset="0"/>
                      </a:rPr>
                      <m:t>𝐹</m:t>
                    </m:r>
                    <m:d>
                      <m:dPr>
                        <m:ctrlPr>
                          <a:rPr lang="en-US" i="1">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𝜂</m:t>
                        </m:r>
                      </m:e>
                    </m:d>
                  </m:oMath>
                </a14:m>
                <a:r>
                  <a:rPr lang="en-US" dirty="0">
                    <a:solidFill>
                      <a:srgbClr val="000000"/>
                    </a:solidFill>
                  </a:rPr>
                  <a:t> = </a:t>
                </a:r>
                <a14:m>
                  <m:oMath xmlns:m="http://schemas.openxmlformats.org/officeDocument/2006/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3</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3</m:t>
                        </m:r>
                      </m:sup>
                    </m:sSup>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𝑎</m:t>
                        </m:r>
                      </m:e>
                      <m:sub>
                        <m:r>
                          <a:rPr lang="en-US" i="1">
                            <a:solidFill>
                              <a:srgbClr val="000000"/>
                            </a:solidFill>
                            <a:latin typeface="Cambria Math" panose="02040503050406030204" pitchFamily="18" charset="0"/>
                          </a:rPr>
                          <m:t>4</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4</m:t>
                        </m:r>
                      </m:sup>
                    </m:sSup>
                  </m:oMath>
                </a14:m>
                <a:endParaRPr lang="en-US" dirty="0"/>
              </a:p>
            </p:txBody>
          </p:sp>
        </mc:Choice>
        <mc:Fallback xmlns="">
          <p:sp>
            <p:nvSpPr>
              <p:cNvPr id="5" name="Object 2">
                <a:extLst>
                  <a:ext uri="{FF2B5EF4-FFF2-40B4-BE49-F238E27FC236}">
                    <a16:creationId xmlns:a16="http://schemas.microsoft.com/office/drawing/2014/main" id="{29CA19C0-0CE3-730B-21BE-5AC97F90A0D3}"/>
                  </a:ext>
                </a:extLst>
              </p:cNvPr>
              <p:cNvSpPr txBox="1">
                <a:spLocks noRot="1" noChangeAspect="1" noMove="1" noResize="1" noEditPoints="1" noAdjustHandles="1" noChangeArrowheads="1" noChangeShapeType="1" noTextEdit="1"/>
              </p:cNvSpPr>
              <p:nvPr/>
            </p:nvSpPr>
            <p:spPr bwMode="auto">
              <a:xfrm>
                <a:off x="4304321" y="1804278"/>
                <a:ext cx="4603752" cy="652379"/>
              </a:xfrm>
              <a:prstGeom prst="rect">
                <a:avLst/>
              </a:prstGeom>
              <a:blipFill>
                <a:blip r:embed="rId3"/>
                <a:stretch>
                  <a:fillRect l="-265" t="-7477"/>
                </a:stretch>
              </a:blipFill>
              <a:ln>
                <a:noFill/>
              </a:ln>
              <a:effectLst/>
            </p:spPr>
            <p:txBody>
              <a:bodyPr/>
              <a:lstStyle/>
              <a:p>
                <a:r>
                  <a:rPr lang="en-US">
                    <a:noFill/>
                  </a:rPr>
                  <a:t> </a:t>
                </a:r>
              </a:p>
            </p:txBody>
          </p:sp>
        </mc:Fallback>
      </mc:AlternateContent>
      <p:grpSp>
        <p:nvGrpSpPr>
          <p:cNvPr id="23" name="Group 22">
            <a:extLst>
              <a:ext uri="{FF2B5EF4-FFF2-40B4-BE49-F238E27FC236}">
                <a16:creationId xmlns:a16="http://schemas.microsoft.com/office/drawing/2014/main" id="{EFE315BB-860D-7C6C-BCE0-01377CDBB997}"/>
              </a:ext>
            </a:extLst>
          </p:cNvPr>
          <p:cNvGrpSpPr/>
          <p:nvPr/>
        </p:nvGrpSpPr>
        <p:grpSpPr>
          <a:xfrm>
            <a:off x="0" y="0"/>
            <a:ext cx="9144000" cy="6858000"/>
            <a:chOff x="0" y="0"/>
            <a:chExt cx="9144000" cy="6858000"/>
          </a:xfrm>
        </p:grpSpPr>
        <p:pic>
          <p:nvPicPr>
            <p:cNvPr id="25" name="Picture 24" descr="Logo usage Guidelines">
              <a:extLst>
                <a:ext uri="{FF2B5EF4-FFF2-40B4-BE49-F238E27FC236}">
                  <a16:creationId xmlns:a16="http://schemas.microsoft.com/office/drawing/2014/main" id="{44F24D0A-67EC-99D9-B387-AF5ADD7C2C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38">
              <a:extLst>
                <a:ext uri="{FF2B5EF4-FFF2-40B4-BE49-F238E27FC236}">
                  <a16:creationId xmlns:a16="http://schemas.microsoft.com/office/drawing/2014/main" id="{9893A011-3BAB-3000-2C28-B752AFCEAF17}"/>
                </a:ext>
              </a:extLst>
            </p:cNvPr>
            <p:cNvGrpSpPr>
              <a:grpSpLocks/>
            </p:cNvGrpSpPr>
            <p:nvPr/>
          </p:nvGrpSpPr>
          <p:grpSpPr bwMode="auto">
            <a:xfrm>
              <a:off x="0" y="0"/>
              <a:ext cx="9144000" cy="6858000"/>
              <a:chOff x="0" y="0"/>
              <a:chExt cx="9144000" cy="6858000"/>
            </a:xfrm>
          </p:grpSpPr>
          <p:grpSp>
            <p:nvGrpSpPr>
              <p:cNvPr id="28" name="Group 19">
                <a:extLst>
                  <a:ext uri="{FF2B5EF4-FFF2-40B4-BE49-F238E27FC236}">
                    <a16:creationId xmlns:a16="http://schemas.microsoft.com/office/drawing/2014/main" id="{2D7D12EF-0801-8545-C327-C379F7C6F772}"/>
                  </a:ext>
                </a:extLst>
              </p:cNvPr>
              <p:cNvGrpSpPr>
                <a:grpSpLocks/>
              </p:cNvGrpSpPr>
              <p:nvPr/>
            </p:nvGrpSpPr>
            <p:grpSpPr bwMode="auto">
              <a:xfrm>
                <a:off x="0" y="0"/>
                <a:ext cx="9144000" cy="6858000"/>
                <a:chOff x="0" y="0"/>
                <a:chExt cx="9144000" cy="6858000"/>
              </a:xfrm>
            </p:grpSpPr>
            <p:grpSp>
              <p:nvGrpSpPr>
                <p:cNvPr id="30" name="Group 29">
                  <a:extLst>
                    <a:ext uri="{FF2B5EF4-FFF2-40B4-BE49-F238E27FC236}">
                      <a16:creationId xmlns:a16="http://schemas.microsoft.com/office/drawing/2014/main" id="{180AF5AF-DD79-1EF0-974F-2ECB9F163DB2}"/>
                    </a:ext>
                  </a:extLst>
                </p:cNvPr>
                <p:cNvGrpSpPr>
                  <a:grpSpLocks/>
                </p:cNvGrpSpPr>
                <p:nvPr/>
              </p:nvGrpSpPr>
              <p:grpSpPr bwMode="auto">
                <a:xfrm>
                  <a:off x="0" y="0"/>
                  <a:ext cx="9144000" cy="6858000"/>
                  <a:chOff x="0" y="0"/>
                  <a:chExt cx="5760" cy="4320"/>
                </a:xfrm>
              </p:grpSpPr>
              <p:grpSp>
                <p:nvGrpSpPr>
                  <p:cNvPr id="33" name="Group 32">
                    <a:extLst>
                      <a:ext uri="{FF2B5EF4-FFF2-40B4-BE49-F238E27FC236}">
                        <a16:creationId xmlns:a16="http://schemas.microsoft.com/office/drawing/2014/main" id="{6461D475-0636-410B-8A75-8B2D47C11374}"/>
                      </a:ext>
                    </a:extLst>
                  </p:cNvPr>
                  <p:cNvGrpSpPr>
                    <a:grpSpLocks/>
                  </p:cNvGrpSpPr>
                  <p:nvPr/>
                </p:nvGrpSpPr>
                <p:grpSpPr bwMode="auto">
                  <a:xfrm>
                    <a:off x="0" y="0"/>
                    <a:ext cx="192" cy="4320"/>
                    <a:chOff x="0" y="-48"/>
                    <a:chExt cx="144" cy="4368"/>
                  </a:xfrm>
                </p:grpSpPr>
                <p:sp>
                  <p:nvSpPr>
                    <p:cNvPr id="43" name="Rectangle 10">
                      <a:extLst>
                        <a:ext uri="{FF2B5EF4-FFF2-40B4-BE49-F238E27FC236}">
                          <a16:creationId xmlns:a16="http://schemas.microsoft.com/office/drawing/2014/main" id="{F3969AAE-7B2F-A71B-3EE0-FA61B65CE5D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4" name="Rectangle 11">
                      <a:extLst>
                        <a:ext uri="{FF2B5EF4-FFF2-40B4-BE49-F238E27FC236}">
                          <a16:creationId xmlns:a16="http://schemas.microsoft.com/office/drawing/2014/main" id="{691BF4B2-8D1F-0306-7E61-39A879F640F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4" name="Group 33">
                    <a:extLst>
                      <a:ext uri="{FF2B5EF4-FFF2-40B4-BE49-F238E27FC236}">
                        <a16:creationId xmlns:a16="http://schemas.microsoft.com/office/drawing/2014/main" id="{AB466882-D7BB-7DBE-521F-FA17C2A00FE9}"/>
                      </a:ext>
                    </a:extLst>
                  </p:cNvPr>
                  <p:cNvGrpSpPr>
                    <a:grpSpLocks/>
                  </p:cNvGrpSpPr>
                  <p:nvPr/>
                </p:nvGrpSpPr>
                <p:grpSpPr bwMode="auto">
                  <a:xfrm>
                    <a:off x="5674" y="24"/>
                    <a:ext cx="86" cy="4296"/>
                    <a:chOff x="5616" y="-48"/>
                    <a:chExt cx="144" cy="4368"/>
                  </a:xfrm>
                </p:grpSpPr>
                <p:sp>
                  <p:nvSpPr>
                    <p:cNvPr id="41" name="Rectangle 13">
                      <a:extLst>
                        <a:ext uri="{FF2B5EF4-FFF2-40B4-BE49-F238E27FC236}">
                          <a16:creationId xmlns:a16="http://schemas.microsoft.com/office/drawing/2014/main" id="{6573F67D-DB26-B7DB-0130-CAED9E3D594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2" name="Rectangle 14">
                      <a:extLst>
                        <a:ext uri="{FF2B5EF4-FFF2-40B4-BE49-F238E27FC236}">
                          <a16:creationId xmlns:a16="http://schemas.microsoft.com/office/drawing/2014/main" id="{91414D02-5CC6-E039-A5B1-D1882277C4B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5" name="Group 34">
                    <a:extLst>
                      <a:ext uri="{FF2B5EF4-FFF2-40B4-BE49-F238E27FC236}">
                        <a16:creationId xmlns:a16="http://schemas.microsoft.com/office/drawing/2014/main" id="{46750BFE-9E4A-467D-3A92-46ED68204589}"/>
                      </a:ext>
                    </a:extLst>
                  </p:cNvPr>
                  <p:cNvGrpSpPr>
                    <a:grpSpLocks/>
                  </p:cNvGrpSpPr>
                  <p:nvPr/>
                </p:nvGrpSpPr>
                <p:grpSpPr bwMode="auto">
                  <a:xfrm>
                    <a:off x="144" y="0"/>
                    <a:ext cx="5616" cy="144"/>
                    <a:chOff x="96" y="-48"/>
                    <a:chExt cx="5520" cy="144"/>
                  </a:xfrm>
                </p:grpSpPr>
                <p:sp>
                  <p:nvSpPr>
                    <p:cNvPr id="39" name="Rectangle 38">
                      <a:extLst>
                        <a:ext uri="{FF2B5EF4-FFF2-40B4-BE49-F238E27FC236}">
                          <a16:creationId xmlns:a16="http://schemas.microsoft.com/office/drawing/2014/main" id="{7E577ED4-6A2B-3302-9D2B-54A3C4A33B6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0" name="Rectangle 39">
                      <a:extLst>
                        <a:ext uri="{FF2B5EF4-FFF2-40B4-BE49-F238E27FC236}">
                          <a16:creationId xmlns:a16="http://schemas.microsoft.com/office/drawing/2014/main" id="{094C9BEB-F4F2-F660-58D8-763656B392F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6" name="Group 35">
                    <a:extLst>
                      <a:ext uri="{FF2B5EF4-FFF2-40B4-BE49-F238E27FC236}">
                        <a16:creationId xmlns:a16="http://schemas.microsoft.com/office/drawing/2014/main" id="{115B5F33-45BE-5232-739E-364BDF4805E7}"/>
                      </a:ext>
                    </a:extLst>
                  </p:cNvPr>
                  <p:cNvGrpSpPr>
                    <a:grpSpLocks/>
                  </p:cNvGrpSpPr>
                  <p:nvPr/>
                </p:nvGrpSpPr>
                <p:grpSpPr bwMode="auto">
                  <a:xfrm>
                    <a:off x="144" y="4234"/>
                    <a:ext cx="5616" cy="86"/>
                    <a:chOff x="96" y="4176"/>
                    <a:chExt cx="5520" cy="144"/>
                  </a:xfrm>
                </p:grpSpPr>
                <p:sp>
                  <p:nvSpPr>
                    <p:cNvPr id="37" name="Rectangle 36">
                      <a:extLst>
                        <a:ext uri="{FF2B5EF4-FFF2-40B4-BE49-F238E27FC236}">
                          <a16:creationId xmlns:a16="http://schemas.microsoft.com/office/drawing/2014/main" id="{00F5AF69-DA92-A97F-A943-ED79EE4B85D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37">
                      <a:extLst>
                        <a:ext uri="{FF2B5EF4-FFF2-40B4-BE49-F238E27FC236}">
                          <a16:creationId xmlns:a16="http://schemas.microsoft.com/office/drawing/2014/main" id="{5FEBC7A3-2EB3-A839-6637-83E6603EAE0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2" name="Rectangle 21">
                  <a:extLst>
                    <a:ext uri="{FF2B5EF4-FFF2-40B4-BE49-F238E27FC236}">
                      <a16:creationId xmlns:a16="http://schemas.microsoft.com/office/drawing/2014/main" id="{6B72FBAC-15AA-8D6E-9BBF-16AA61AF68C1}"/>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9" name="Picture 42" descr="A picture containing shape&#10;&#10;Description automatically generated">
                <a:extLst>
                  <a:ext uri="{FF2B5EF4-FFF2-40B4-BE49-F238E27FC236}">
                    <a16:creationId xmlns:a16="http://schemas.microsoft.com/office/drawing/2014/main" id="{FB60B184-77F8-C596-44B0-8D3388892F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7" name="Object 2">
                <a:extLst>
                  <a:ext uri="{FF2B5EF4-FFF2-40B4-BE49-F238E27FC236}">
                    <a16:creationId xmlns:a16="http://schemas.microsoft.com/office/drawing/2014/main" id="{DEF1E8FE-9404-016D-6339-E17AF55BEF47}"/>
                  </a:ext>
                </a:extLst>
              </p:cNvPr>
              <p:cNvSpPr txBox="1"/>
              <p:nvPr/>
            </p:nvSpPr>
            <p:spPr bwMode="auto">
              <a:xfrm>
                <a:off x="4953000" y="2983533"/>
                <a:ext cx="2869006" cy="444275"/>
              </a:xfrm>
              <a:prstGeom prst="rect">
                <a:avLst/>
              </a:prstGeom>
              <a:noFill/>
              <a:ln>
                <a:noFill/>
              </a:ln>
              <a:effectLst/>
            </p:spPr>
            <p:txBody>
              <a:bodyPr>
                <a:normAutofit fontScale="92500"/>
              </a:bodyPr>
              <a:lstStyle/>
              <a:p>
                <a14:m>
                  <m:oMath xmlns:m="http://schemas.openxmlformats.org/officeDocument/2006/math">
                    <m:r>
                      <a:rPr lang="en-US" i="1" smtClean="0">
                        <a:latin typeface="Cambria Math" panose="02040503050406030204" pitchFamily="18" charset="0"/>
                      </a:rPr>
                      <m:t>𝐹</m:t>
                    </m:r>
                    <m:d>
                      <m:dPr>
                        <m:ctrlPr>
                          <a:rPr lang="en-US" i="1">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𝜂</m:t>
                        </m:r>
                      </m:e>
                    </m:d>
                  </m:oMath>
                </a14:m>
                <a:r>
                  <a:rPr lang="en-US" dirty="0">
                    <a:solidFill>
                      <a:srgbClr val="000000"/>
                    </a:solidFill>
                  </a:rPr>
                  <a:t> = 2</a:t>
                </a:r>
                <a14:m>
                  <m:oMath xmlns:m="http://schemas.openxmlformats.org/officeDocument/2006/math">
                    <m:r>
                      <a:rPr lang="en-US" i="1">
                        <a:solidFill>
                          <a:srgbClr val="000000"/>
                        </a:solidFill>
                        <a:latin typeface="Cambria Math" panose="02040503050406030204" pitchFamily="18" charset="0"/>
                      </a:rPr>
                      <m:t>𝜂</m:t>
                    </m:r>
                    <m:r>
                      <a:rPr lang="en-US" b="0" i="1" smtClean="0">
                        <a:solidFill>
                          <a:srgbClr val="000000"/>
                        </a:solidFill>
                        <a:latin typeface="Cambria Math" panose="02040503050406030204" pitchFamily="18" charset="0"/>
                      </a:rPr>
                      <m:t>−2</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3</m:t>
                        </m:r>
                      </m:sup>
                    </m:sSup>
                    <m:r>
                      <a:rPr lang="en-US" b="0" i="1" smtClean="0">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4</m:t>
                        </m:r>
                      </m:sup>
                    </m:sSup>
                  </m:oMath>
                </a14:m>
                <a:endParaRPr lang="en-US" dirty="0"/>
              </a:p>
            </p:txBody>
          </p:sp>
        </mc:Choice>
        <mc:Fallback xmlns="">
          <p:sp>
            <p:nvSpPr>
              <p:cNvPr id="7" name="Object 2">
                <a:extLst>
                  <a:ext uri="{FF2B5EF4-FFF2-40B4-BE49-F238E27FC236}">
                    <a16:creationId xmlns:a16="http://schemas.microsoft.com/office/drawing/2014/main" id="{DEF1E8FE-9404-016D-6339-E17AF55BEF47}"/>
                  </a:ext>
                </a:extLst>
              </p:cNvPr>
              <p:cNvSpPr txBox="1">
                <a:spLocks noRot="1" noChangeAspect="1" noMove="1" noResize="1" noEditPoints="1" noAdjustHandles="1" noChangeArrowheads="1" noChangeShapeType="1" noTextEdit="1"/>
              </p:cNvSpPr>
              <p:nvPr/>
            </p:nvSpPr>
            <p:spPr bwMode="auto">
              <a:xfrm>
                <a:off x="4953000" y="2983533"/>
                <a:ext cx="2869006" cy="444275"/>
              </a:xfrm>
              <a:prstGeom prst="rect">
                <a:avLst/>
              </a:prstGeom>
              <a:blipFill>
                <a:blip r:embed="rId6"/>
                <a:stretch>
                  <a:fillRect l="-213" t="-8219" b="-24658"/>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Object 2">
                <a:extLst>
                  <a:ext uri="{FF2B5EF4-FFF2-40B4-BE49-F238E27FC236}">
                    <a16:creationId xmlns:a16="http://schemas.microsoft.com/office/drawing/2014/main" id="{57211D95-9ED1-D266-50EE-78271EE98867}"/>
                  </a:ext>
                </a:extLst>
              </p:cNvPr>
              <p:cNvSpPr txBox="1"/>
              <p:nvPr/>
            </p:nvSpPr>
            <p:spPr bwMode="auto">
              <a:xfrm>
                <a:off x="4800600" y="3881353"/>
                <a:ext cx="2869006" cy="444275"/>
              </a:xfrm>
              <a:prstGeom prst="rect">
                <a:avLst/>
              </a:prstGeom>
              <a:noFill/>
              <a:ln>
                <a:noFill/>
              </a:ln>
              <a:effectLst/>
            </p:spPr>
            <p:txBody>
              <a:bodyPr>
                <a:normAutofit fontScale="92500"/>
              </a:bodyPr>
              <a:lstStyle/>
              <a:p>
                <a14:m>
                  <m:oMath xmlns:m="http://schemas.openxmlformats.org/officeDocument/2006/math">
                    <m:r>
                      <a:rPr lang="en-US" i="1" smtClean="0">
                        <a:latin typeface="Cambria Math" panose="02040503050406030204" pitchFamily="18" charset="0"/>
                      </a:rPr>
                      <m:t>𝐹</m:t>
                    </m:r>
                    <m:d>
                      <m:dPr>
                        <m:ctrlPr>
                          <a:rPr lang="en-US" i="1">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𝜂</m:t>
                        </m:r>
                      </m:e>
                    </m:d>
                  </m:oMath>
                </a14:m>
                <a:r>
                  <a:rPr lang="en-US" dirty="0">
                    <a:solidFill>
                      <a:srgbClr val="000000"/>
                    </a:solidFill>
                  </a:rPr>
                  <a:t> = 2</a:t>
                </a:r>
                <a14:m>
                  <m:oMath xmlns:m="http://schemas.openxmlformats.org/officeDocument/2006/math">
                    <m:r>
                      <a:rPr lang="en-US" i="1">
                        <a:solidFill>
                          <a:srgbClr val="000000"/>
                        </a:solidFill>
                        <a:latin typeface="Cambria Math" panose="02040503050406030204" pitchFamily="18" charset="0"/>
                      </a:rPr>
                      <m:t>𝜂</m:t>
                    </m:r>
                    <m:r>
                      <a:rPr lang="en-US" b="0" i="1" smtClean="0">
                        <a:solidFill>
                          <a:srgbClr val="000000"/>
                        </a:solidFill>
                        <a:latin typeface="Cambria Math" panose="02040503050406030204" pitchFamily="18" charset="0"/>
                      </a:rPr>
                      <m:t>−2</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3</m:t>
                        </m:r>
                      </m:sup>
                    </m:sSup>
                    <m:r>
                      <a:rPr lang="en-US" b="0" i="1" smtClean="0">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𝜂</m:t>
                        </m:r>
                      </m:e>
                      <m:sup>
                        <m:r>
                          <a:rPr lang="en-US" i="1">
                            <a:solidFill>
                              <a:srgbClr val="000000"/>
                            </a:solidFill>
                            <a:latin typeface="Cambria Math" panose="02040503050406030204" pitchFamily="18" charset="0"/>
                          </a:rPr>
                          <m:t>4</m:t>
                        </m:r>
                      </m:sup>
                    </m:sSup>
                  </m:oMath>
                </a14:m>
                <a:endParaRPr lang="en-US" dirty="0"/>
              </a:p>
            </p:txBody>
          </p:sp>
        </mc:Choice>
        <mc:Fallback xmlns="">
          <p:sp>
            <p:nvSpPr>
              <p:cNvPr id="6" name="Object 2">
                <a:extLst>
                  <a:ext uri="{FF2B5EF4-FFF2-40B4-BE49-F238E27FC236}">
                    <a16:creationId xmlns:a16="http://schemas.microsoft.com/office/drawing/2014/main" id="{57211D95-9ED1-D266-50EE-78271EE98867}"/>
                  </a:ext>
                </a:extLst>
              </p:cNvPr>
              <p:cNvSpPr txBox="1">
                <a:spLocks noRot="1" noChangeAspect="1" noMove="1" noResize="1" noEditPoints="1" noAdjustHandles="1" noChangeArrowheads="1" noChangeShapeType="1" noTextEdit="1"/>
              </p:cNvSpPr>
              <p:nvPr/>
            </p:nvSpPr>
            <p:spPr bwMode="auto">
              <a:xfrm>
                <a:off x="4800600" y="3881353"/>
                <a:ext cx="2869006" cy="444275"/>
              </a:xfrm>
              <a:prstGeom prst="rect">
                <a:avLst/>
              </a:prstGeom>
              <a:blipFill>
                <a:blip r:embed="rId7"/>
                <a:stretch>
                  <a:fillRect l="-213" t="-9589" b="-23288"/>
                </a:stretch>
              </a:blipFill>
              <a:ln>
                <a:noFill/>
              </a:ln>
              <a:effectLst/>
            </p:spPr>
            <p:txBody>
              <a:bodyPr/>
              <a:lstStyle/>
              <a:p>
                <a:r>
                  <a:rPr lang="en-US">
                    <a:noFill/>
                  </a:rPr>
                  <a:t> </a:t>
                </a:r>
              </a:p>
            </p:txBody>
          </p:sp>
        </mc:Fallback>
      </mc:AlternateContent>
      <p:graphicFrame>
        <p:nvGraphicFramePr>
          <p:cNvPr id="11" name="Object 8">
            <a:extLst>
              <a:ext uri="{FF2B5EF4-FFF2-40B4-BE49-F238E27FC236}">
                <a16:creationId xmlns:a16="http://schemas.microsoft.com/office/drawing/2014/main" id="{906A7038-032F-F655-BA42-64CA35C350DE}"/>
              </a:ext>
            </a:extLst>
          </p:cNvPr>
          <p:cNvGraphicFramePr>
            <a:graphicFrameLocks noChangeAspect="1"/>
          </p:cNvGraphicFramePr>
          <p:nvPr>
            <p:extLst>
              <p:ext uri="{D42A27DB-BD31-4B8C-83A1-F6EECF244321}">
                <p14:modId xmlns:p14="http://schemas.microsoft.com/office/powerpoint/2010/main" val="3851088712"/>
              </p:ext>
            </p:extLst>
          </p:nvPr>
        </p:nvGraphicFramePr>
        <p:xfrm>
          <a:off x="1637321" y="4693924"/>
          <a:ext cx="2667000" cy="819150"/>
        </p:xfrm>
        <a:graphic>
          <a:graphicData uri="http://schemas.openxmlformats.org/presentationml/2006/ole">
            <mc:AlternateContent xmlns:mc="http://schemas.openxmlformats.org/markup-compatibility/2006">
              <mc:Choice xmlns:v="urn:schemas-microsoft-com:vml" Requires="v">
                <p:oleObj name="Equation" r:id="rId8" imgW="1282680" imgH="393480" progId="Equation.3">
                  <p:embed/>
                </p:oleObj>
              </mc:Choice>
              <mc:Fallback>
                <p:oleObj name="Equation" r:id="rId8" imgW="1282680" imgH="393480" progId="Equation.3">
                  <p:embed/>
                  <p:pic>
                    <p:nvPicPr>
                      <p:cNvPr id="57352" name="Object 8">
                        <a:extLst>
                          <a:ext uri="{FF2B5EF4-FFF2-40B4-BE49-F238E27FC236}">
                            <a16:creationId xmlns:a16="http://schemas.microsoft.com/office/drawing/2014/main" id="{79791791-FA34-0252-3E29-6F01022D6F3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37321" y="4693924"/>
                        <a:ext cx="2667000" cy="81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530BD5A-EBDF-5CE0-28F2-AC440B1582D1}"/>
                  </a:ext>
                </a:extLst>
              </p:cNvPr>
              <p:cNvSpPr txBox="1"/>
              <p:nvPr/>
            </p:nvSpPr>
            <p:spPr>
              <a:xfrm>
                <a:off x="4995469" y="4715027"/>
                <a:ext cx="2141538" cy="77694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𝜂</m:t>
                      </m:r>
                      <m:d>
                        <m:dPr>
                          <m:ctrlPr>
                            <a:rPr lang="en-US"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e>
                      </m:d>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𝑦</m:t>
                          </m:r>
                        </m:num>
                        <m:den>
                          <m:r>
                            <a:rPr lang="en-US" b="0" i="1" smtClean="0">
                              <a:latin typeface="Cambria Math" panose="02040503050406030204" pitchFamily="18" charset="0"/>
                              <a:ea typeface="Cambria Math" panose="02040503050406030204" pitchFamily="18" charset="0"/>
                            </a:rPr>
                            <m:t>𝛿</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d>
                        </m:den>
                      </m:f>
                    </m:oMath>
                  </m:oMathPara>
                </a14:m>
                <a:endParaRPr lang="en-US" dirty="0"/>
              </a:p>
            </p:txBody>
          </p:sp>
        </mc:Choice>
        <mc:Fallback xmlns="">
          <p:sp>
            <p:nvSpPr>
              <p:cNvPr id="14" name="TextBox 13">
                <a:extLst>
                  <a:ext uri="{FF2B5EF4-FFF2-40B4-BE49-F238E27FC236}">
                    <a16:creationId xmlns:a16="http://schemas.microsoft.com/office/drawing/2014/main" id="{0530BD5A-EBDF-5CE0-28F2-AC440B1582D1}"/>
                  </a:ext>
                </a:extLst>
              </p:cNvPr>
              <p:cNvSpPr txBox="1">
                <a:spLocks noRot="1" noChangeAspect="1" noMove="1" noResize="1" noEditPoints="1" noAdjustHandles="1" noChangeArrowheads="1" noChangeShapeType="1" noTextEdit="1"/>
              </p:cNvSpPr>
              <p:nvPr/>
            </p:nvSpPr>
            <p:spPr>
              <a:xfrm>
                <a:off x="4995469" y="4715027"/>
                <a:ext cx="2141538" cy="776944"/>
              </a:xfrm>
              <a:prstGeom prst="rect">
                <a:avLst/>
              </a:prstGeom>
              <a:blipFill>
                <a:blip r:embed="rId10"/>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41349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2">
            <a:extLst>
              <a:ext uri="{FF2B5EF4-FFF2-40B4-BE49-F238E27FC236}">
                <a16:creationId xmlns:a16="http://schemas.microsoft.com/office/drawing/2014/main" id="{F9B79E6E-792B-4F28-CF47-927D99BD46F9}"/>
              </a:ext>
            </a:extLst>
          </p:cNvPr>
          <p:cNvSpPr txBox="1">
            <a:spLocks noChangeArrowheads="1"/>
          </p:cNvSpPr>
          <p:nvPr/>
        </p:nvSpPr>
        <p:spPr bwMode="auto">
          <a:xfrm>
            <a:off x="1866900" y="212705"/>
            <a:ext cx="56388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800" dirty="0"/>
              <a:t>Blasius Solution to Reduce the Number of Dependent Variables</a:t>
            </a:r>
          </a:p>
        </p:txBody>
      </p:sp>
      <mc:AlternateContent xmlns:mc="http://schemas.openxmlformats.org/markup-compatibility/2006" xmlns:a14="http://schemas.microsoft.com/office/drawing/2010/main">
        <mc:Choice Requires="a14">
          <p:sp>
            <p:nvSpPr>
              <p:cNvPr id="11271" name="Object 2">
                <a:extLst>
                  <a:ext uri="{FF2B5EF4-FFF2-40B4-BE49-F238E27FC236}">
                    <a16:creationId xmlns:a16="http://schemas.microsoft.com/office/drawing/2014/main" id="{56D4BAAE-E088-B0CD-1EC5-A6773940A076}"/>
                  </a:ext>
                </a:extLst>
              </p:cNvPr>
              <p:cNvSpPr txBox="1"/>
              <p:nvPr/>
            </p:nvSpPr>
            <p:spPr bwMode="auto">
              <a:xfrm>
                <a:off x="2057400" y="1219200"/>
                <a:ext cx="4149725" cy="820738"/>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𝑢</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 , </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𝑣</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oMath>
                  </m:oMathPara>
                </a14:m>
                <a:endParaRPr lang="en-US" dirty="0"/>
              </a:p>
            </p:txBody>
          </p:sp>
        </mc:Choice>
        <mc:Fallback xmlns="">
          <p:sp>
            <p:nvSpPr>
              <p:cNvPr id="11271" name="Object 2">
                <a:extLst>
                  <a:ext uri="{FF2B5EF4-FFF2-40B4-BE49-F238E27FC236}">
                    <a16:creationId xmlns:a16="http://schemas.microsoft.com/office/drawing/2014/main" id="{56D4BAAE-E088-B0CD-1EC5-A6773940A076}"/>
                  </a:ext>
                </a:extLst>
              </p:cNvPr>
              <p:cNvSpPr txBox="1">
                <a:spLocks noRot="1" noChangeAspect="1" noMove="1" noResize="1" noEditPoints="1" noAdjustHandles="1" noChangeArrowheads="1" noChangeShapeType="1" noTextEdit="1"/>
              </p:cNvSpPr>
              <p:nvPr/>
            </p:nvSpPr>
            <p:spPr bwMode="auto">
              <a:xfrm>
                <a:off x="2057400" y="1219200"/>
                <a:ext cx="4149725" cy="820738"/>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72" name="Object 3">
                <a:extLst>
                  <a:ext uri="{FF2B5EF4-FFF2-40B4-BE49-F238E27FC236}">
                    <a16:creationId xmlns:a16="http://schemas.microsoft.com/office/drawing/2014/main" id="{9A3F1CF1-58AD-B5FE-91FF-72DEC7497FE3}"/>
                  </a:ext>
                </a:extLst>
              </p:cNvPr>
              <p:cNvSpPr txBox="1"/>
              <p:nvPr/>
            </p:nvSpPr>
            <p:spPr bwMode="auto">
              <a:xfrm>
                <a:off x="2100262" y="2057400"/>
                <a:ext cx="4224338" cy="522288"/>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𝑢</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r>
                        <a:rPr lang="en-US" i="1">
                          <a:solidFill>
                            <a:srgbClr val="000000"/>
                          </a:solidFill>
                          <a:latin typeface="Cambria Math" panose="02040503050406030204" pitchFamily="18" charset="0"/>
                        </a:rPr>
                        <m:t> , </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𝑣</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r>
                        <a:rPr lang="en-US" i="1">
                          <a:solidFill>
                            <a:srgbClr val="000000"/>
                          </a:solidFill>
                          <a:latin typeface="Cambria Math" panose="02040503050406030204" pitchFamily="18" charset="0"/>
                        </a:rPr>
                        <m:t> , </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𝑢</m:t>
                              </m:r>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m:t>
                          </m:r>
                        </m:sub>
                      </m:sSub>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0</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99</m:t>
                      </m:r>
                      <m:r>
                        <a:rPr lang="en-US" i="1">
                          <a:solidFill>
                            <a:srgbClr val="000000"/>
                          </a:solidFill>
                          <a:latin typeface="Cambria Math" panose="02040503050406030204" pitchFamily="18" charset="0"/>
                        </a:rPr>
                        <m:t>𝑈</m:t>
                      </m:r>
                    </m:oMath>
                  </m:oMathPara>
                </a14:m>
                <a:endParaRPr lang="en-US" dirty="0"/>
              </a:p>
            </p:txBody>
          </p:sp>
        </mc:Choice>
        <mc:Fallback xmlns="">
          <p:sp>
            <p:nvSpPr>
              <p:cNvPr id="11272" name="Object 3">
                <a:extLst>
                  <a:ext uri="{FF2B5EF4-FFF2-40B4-BE49-F238E27FC236}">
                    <a16:creationId xmlns:a16="http://schemas.microsoft.com/office/drawing/2014/main" id="{9A3F1CF1-58AD-B5FE-91FF-72DEC7497FE3}"/>
                  </a:ext>
                </a:extLst>
              </p:cNvPr>
              <p:cNvSpPr txBox="1">
                <a:spLocks noRot="1" noChangeAspect="1" noMove="1" noResize="1" noEditPoints="1" noAdjustHandles="1" noChangeArrowheads="1" noChangeShapeType="1" noTextEdit="1"/>
              </p:cNvSpPr>
              <p:nvPr/>
            </p:nvSpPr>
            <p:spPr bwMode="auto">
              <a:xfrm>
                <a:off x="2100262" y="2057400"/>
                <a:ext cx="4224338" cy="522288"/>
              </a:xfrm>
              <a:prstGeom prst="rect">
                <a:avLst/>
              </a:prstGeom>
              <a:blipFill>
                <a:blip r:embed="rId3"/>
                <a:stretch>
                  <a:fillRect l="-9957" t="-135294" b="-184706"/>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1273" name="Object 4">
                <a:extLst>
                  <a:ext uri="{FF2B5EF4-FFF2-40B4-BE49-F238E27FC236}">
                    <a16:creationId xmlns:a16="http://schemas.microsoft.com/office/drawing/2014/main" id="{C24D038C-5133-C00B-068F-4CE98DF3FD5C}"/>
                  </a:ext>
                </a:extLst>
              </p:cNvPr>
              <p:cNvSpPr txBox="1"/>
              <p:nvPr/>
            </p:nvSpPr>
            <p:spPr bwMode="auto">
              <a:xfrm>
                <a:off x="863600" y="5181600"/>
                <a:ext cx="3175000" cy="79375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3</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3</m:t>
                              </m:r>
                            </m:sup>
                          </m:sSup>
                        </m:den>
                      </m:f>
                    </m:oMath>
                  </m:oMathPara>
                </a14:m>
                <a:endParaRPr lang="en-US" dirty="0"/>
              </a:p>
            </p:txBody>
          </p:sp>
        </mc:Choice>
        <mc:Fallback xmlns="">
          <p:sp>
            <p:nvSpPr>
              <p:cNvPr id="11273" name="Object 4">
                <a:extLst>
                  <a:ext uri="{FF2B5EF4-FFF2-40B4-BE49-F238E27FC236}">
                    <a16:creationId xmlns:a16="http://schemas.microsoft.com/office/drawing/2014/main" id="{C24D038C-5133-C00B-068F-4CE98DF3FD5C}"/>
                  </a:ext>
                </a:extLst>
              </p:cNvPr>
              <p:cNvSpPr txBox="1">
                <a:spLocks noRot="1" noChangeAspect="1" noMove="1" noResize="1" noEditPoints="1" noAdjustHandles="1" noChangeArrowheads="1" noChangeShapeType="1" noTextEdit="1"/>
              </p:cNvSpPr>
              <p:nvPr/>
            </p:nvSpPr>
            <p:spPr bwMode="auto">
              <a:xfrm>
                <a:off x="863600" y="5181600"/>
                <a:ext cx="3175000" cy="793750"/>
              </a:xfrm>
              <a:prstGeom prst="rect">
                <a:avLst/>
              </a:prstGeom>
              <a:blipFill>
                <a:blip r:embed="rId4"/>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74" name="Object 5">
                <a:extLst>
                  <a:ext uri="{FF2B5EF4-FFF2-40B4-BE49-F238E27FC236}">
                    <a16:creationId xmlns:a16="http://schemas.microsoft.com/office/drawing/2014/main" id="{9A7A343E-37D1-D6A1-706C-924EDDFB784B}"/>
                  </a:ext>
                </a:extLst>
              </p:cNvPr>
              <p:cNvSpPr txBox="1"/>
              <p:nvPr/>
            </p:nvSpPr>
            <p:spPr bwMode="auto">
              <a:xfrm>
                <a:off x="4191000" y="5235575"/>
                <a:ext cx="4722812" cy="860425"/>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r>
                        <a:rPr lang="en-US" i="1">
                          <a:solidFill>
                            <a:srgbClr val="000000"/>
                          </a:solidFill>
                          <a:latin typeface="Cambria Math" panose="02040503050406030204" pitchFamily="18" charset="0"/>
                        </a:rPr>
                        <m:t> , </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r>
                        <a:rPr lang="en-US" i="1">
                          <a:solidFill>
                            <a:srgbClr val="000000"/>
                          </a:solidFill>
                          <a:latin typeface="Cambria Math" panose="02040503050406030204" pitchFamily="18" charset="0"/>
                        </a:rPr>
                        <m:t> , </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m:t>
                          </m:r>
                        </m:sub>
                      </m:sSub>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0</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99</m:t>
                      </m:r>
                      <m:r>
                        <a:rPr lang="en-US" i="1">
                          <a:solidFill>
                            <a:srgbClr val="000000"/>
                          </a:solidFill>
                          <a:latin typeface="Cambria Math" panose="02040503050406030204" pitchFamily="18" charset="0"/>
                        </a:rPr>
                        <m:t>𝑈</m:t>
                      </m:r>
                    </m:oMath>
                  </m:oMathPara>
                </a14:m>
                <a:endParaRPr lang="en-US" dirty="0"/>
              </a:p>
            </p:txBody>
          </p:sp>
        </mc:Choice>
        <mc:Fallback xmlns="">
          <p:sp>
            <p:nvSpPr>
              <p:cNvPr id="11274" name="Object 5">
                <a:extLst>
                  <a:ext uri="{FF2B5EF4-FFF2-40B4-BE49-F238E27FC236}">
                    <a16:creationId xmlns:a16="http://schemas.microsoft.com/office/drawing/2014/main" id="{9A7A343E-37D1-D6A1-706C-924EDDFB784B}"/>
                  </a:ext>
                </a:extLst>
              </p:cNvPr>
              <p:cNvSpPr txBox="1">
                <a:spLocks noRot="1" noChangeAspect="1" noMove="1" noResize="1" noEditPoints="1" noAdjustHandles="1" noChangeArrowheads="1" noChangeShapeType="1" noTextEdit="1"/>
              </p:cNvSpPr>
              <p:nvPr/>
            </p:nvSpPr>
            <p:spPr bwMode="auto">
              <a:xfrm>
                <a:off x="4191000" y="5235575"/>
                <a:ext cx="4722812" cy="860425"/>
              </a:xfrm>
              <a:prstGeom prst="rect">
                <a:avLst/>
              </a:prstGeom>
              <a:blipFill>
                <a:blip r:embed="rId5"/>
                <a:stretch>
                  <a:fillRect/>
                </a:stretch>
              </a:blipFill>
              <a:ln>
                <a:noFill/>
              </a:ln>
              <a:effectLst/>
            </p:spPr>
            <p:txBody>
              <a:bodyPr/>
              <a:lstStyle/>
              <a:p>
                <a:r>
                  <a:rPr lang="en-IN">
                    <a:noFill/>
                  </a:rPr>
                  <a:t> </a:t>
                </a:r>
              </a:p>
            </p:txBody>
          </p:sp>
        </mc:Fallback>
      </mc:AlternateContent>
      <p:sp>
        <p:nvSpPr>
          <p:cNvPr id="9" name="Rectangle 8">
            <a:extLst>
              <a:ext uri="{FF2B5EF4-FFF2-40B4-BE49-F238E27FC236}">
                <a16:creationId xmlns:a16="http://schemas.microsoft.com/office/drawing/2014/main" id="{BBE67216-F2D9-18C0-E703-C27BF4B395F9}"/>
              </a:ext>
            </a:extLst>
          </p:cNvPr>
          <p:cNvSpPr>
            <a:spLocks noChangeArrowheads="1"/>
          </p:cNvSpPr>
          <p:nvPr/>
        </p:nvSpPr>
        <p:spPr bwMode="auto">
          <a:xfrm>
            <a:off x="457200" y="2814637"/>
            <a:ext cx="8458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Introduce Stream function,</a:t>
            </a:r>
            <a:r>
              <a:rPr lang="en-US" altLang="en-US" i="1" dirty="0"/>
              <a:t> </a:t>
            </a:r>
            <a:r>
              <a:rPr lang="en-US" altLang="en-US" i="1" dirty="0">
                <a:sym typeface="Symbol" panose="05050102010706020507" pitchFamily="18" charset="2"/>
              </a:rPr>
              <a:t>(x, y)</a:t>
            </a:r>
            <a:r>
              <a:rPr lang="en-US" altLang="en-US" dirty="0"/>
              <a:t>. </a:t>
            </a:r>
          </a:p>
        </p:txBody>
      </p:sp>
      <p:sp>
        <p:nvSpPr>
          <p:cNvPr id="11" name="Rectangle 10">
            <a:extLst>
              <a:ext uri="{FF2B5EF4-FFF2-40B4-BE49-F238E27FC236}">
                <a16:creationId xmlns:a16="http://schemas.microsoft.com/office/drawing/2014/main" id="{61C8905E-5A61-6802-5927-FC664F70557D}"/>
              </a:ext>
            </a:extLst>
          </p:cNvPr>
          <p:cNvSpPr>
            <a:spLocks noChangeArrowheads="1"/>
          </p:cNvSpPr>
          <p:nvPr/>
        </p:nvSpPr>
        <p:spPr bwMode="auto">
          <a:xfrm>
            <a:off x="533400" y="4114800"/>
            <a:ext cx="7543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sym typeface="Symbol" panose="05050102010706020507" pitchFamily="18" charset="2"/>
              </a:rPr>
              <a:t>Note that the stream function satisfies continuity identically.  </a:t>
            </a:r>
          </a:p>
        </p:txBody>
      </p:sp>
      <mc:AlternateContent xmlns:mc="http://schemas.openxmlformats.org/markup-compatibility/2006" xmlns:a14="http://schemas.microsoft.com/office/drawing/2010/main">
        <mc:Choice Requires="a14">
          <p:sp>
            <p:nvSpPr>
              <p:cNvPr id="2" name="Object 6">
                <a:extLst>
                  <a:ext uri="{FF2B5EF4-FFF2-40B4-BE49-F238E27FC236}">
                    <a16:creationId xmlns:a16="http://schemas.microsoft.com/office/drawing/2014/main" id="{78736738-0DDE-66EA-D648-6A9A53C262B7}"/>
                  </a:ext>
                </a:extLst>
              </p:cNvPr>
              <p:cNvSpPr txBox="1"/>
              <p:nvPr/>
            </p:nvSpPr>
            <p:spPr bwMode="auto">
              <a:xfrm>
                <a:off x="5060829" y="2801938"/>
                <a:ext cx="3429000" cy="8001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𝑢</m:t>
                      </m:r>
                      <m:r>
                        <a:rPr lang="en-US"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b="0" i="1" smtClean="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&amp;</m:t>
                      </m:r>
                      <m:r>
                        <a:rPr lang="en-US" b="0" i="1" smtClean="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𝑣</m:t>
                      </m:r>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oMath>
                  </m:oMathPara>
                </a14:m>
                <a:endParaRPr lang="en-US" dirty="0"/>
              </a:p>
            </p:txBody>
          </p:sp>
        </mc:Choice>
        <mc:Fallback xmlns="">
          <p:sp>
            <p:nvSpPr>
              <p:cNvPr id="2" name="Object 6">
                <a:extLst>
                  <a:ext uri="{FF2B5EF4-FFF2-40B4-BE49-F238E27FC236}">
                    <a16:creationId xmlns:a16="http://schemas.microsoft.com/office/drawing/2014/main" id="{78736738-0DDE-66EA-D648-6A9A53C262B7}"/>
                  </a:ext>
                </a:extLst>
              </p:cNvPr>
              <p:cNvSpPr txBox="1">
                <a:spLocks noRot="1" noChangeAspect="1" noMove="1" noResize="1" noEditPoints="1" noAdjustHandles="1" noChangeArrowheads="1" noChangeShapeType="1" noTextEdit="1"/>
              </p:cNvSpPr>
              <p:nvPr/>
            </p:nvSpPr>
            <p:spPr bwMode="auto">
              <a:xfrm>
                <a:off x="5060829" y="2801938"/>
                <a:ext cx="3429000" cy="800100"/>
              </a:xfrm>
              <a:prstGeom prst="rect">
                <a:avLst/>
              </a:prstGeom>
              <a:blipFill>
                <a:blip r:embed="rId6"/>
                <a:stretch>
                  <a:fillRect/>
                </a:stretch>
              </a:blipFill>
              <a:ln>
                <a:noFill/>
              </a:ln>
              <a:effectLst/>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7">
            <p14:nvContentPartPr>
              <p14:cNvPr id="5131" name="Ink 15">
                <a:extLst>
                  <a:ext uri="{FF2B5EF4-FFF2-40B4-BE49-F238E27FC236}">
                    <a16:creationId xmlns:a16="http://schemas.microsoft.com/office/drawing/2014/main" id="{73D1C0ED-BABA-9391-969E-700C0B38B98D}"/>
                  </a:ext>
                </a:extLst>
              </p14:cNvPr>
              <p14:cNvContentPartPr>
                <a14:cpLocks xmlns:a14="http://schemas.microsoft.com/office/drawing/2010/main" noRot="1" noChangeAspect="1" noEditPoints="1" noChangeArrowheads="1" noChangeShapeType="1"/>
              </p14:cNvContentPartPr>
              <p14:nvPr/>
            </p14:nvContentPartPr>
            <p14:xfrm>
              <a:off x="4057650" y="6808788"/>
              <a:ext cx="1588" cy="1587"/>
            </p14:xfrm>
          </p:contentPart>
        </mc:Choice>
        <mc:Fallback xmlns="">
          <p:pic>
            <p:nvPicPr>
              <p:cNvPr id="5131" name="Ink 15">
                <a:extLst>
                  <a:ext uri="{FF2B5EF4-FFF2-40B4-BE49-F238E27FC236}">
                    <a16:creationId xmlns:a16="http://schemas.microsoft.com/office/drawing/2014/main" id="{73D1C0ED-BABA-9391-969E-700C0B38B98D}"/>
                  </a:ext>
                </a:extLst>
              </p:cNvPr>
              <p:cNvPicPr>
                <a:picLocks noRot="1" noChangeAspect="1" noEditPoints="1" noChangeArrowheads="1" noChangeShapeType="1"/>
              </p:cNvPicPr>
              <p:nvPr/>
            </p:nvPicPr>
            <p:blipFill>
              <a:blip r:embed="rId21"/>
              <a:stretch>
                <a:fillRect/>
              </a:stretch>
            </p:blipFill>
            <p:spPr>
              <a:xfrm>
                <a:off x="4016362" y="6767526"/>
                <a:ext cx="84164" cy="84111"/>
              </a:xfrm>
              <a:prstGeom prst="rect">
                <a:avLst/>
              </a:prstGeom>
            </p:spPr>
          </p:pic>
        </mc:Fallback>
      </mc:AlternateContent>
      <p:grpSp>
        <p:nvGrpSpPr>
          <p:cNvPr id="22" name="Group 21">
            <a:extLst>
              <a:ext uri="{FF2B5EF4-FFF2-40B4-BE49-F238E27FC236}">
                <a16:creationId xmlns:a16="http://schemas.microsoft.com/office/drawing/2014/main" id="{ABED0E13-02AF-740D-7D62-5DFAE6523162}"/>
              </a:ext>
            </a:extLst>
          </p:cNvPr>
          <p:cNvGrpSpPr/>
          <p:nvPr/>
        </p:nvGrpSpPr>
        <p:grpSpPr>
          <a:xfrm>
            <a:off x="0" y="0"/>
            <a:ext cx="9144000" cy="6858000"/>
            <a:chOff x="0" y="0"/>
            <a:chExt cx="9144000" cy="6858000"/>
          </a:xfrm>
        </p:grpSpPr>
        <p:pic>
          <p:nvPicPr>
            <p:cNvPr id="23" name="Picture 22" descr="Logo usage Guidelines">
              <a:extLst>
                <a:ext uri="{FF2B5EF4-FFF2-40B4-BE49-F238E27FC236}">
                  <a16:creationId xmlns:a16="http://schemas.microsoft.com/office/drawing/2014/main" id="{99042CC9-663E-B7FA-C971-F465EA18B85E}"/>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38">
              <a:extLst>
                <a:ext uri="{FF2B5EF4-FFF2-40B4-BE49-F238E27FC236}">
                  <a16:creationId xmlns:a16="http://schemas.microsoft.com/office/drawing/2014/main" id="{6508FEE4-064E-F1F2-6A10-E7F411E19C66}"/>
                </a:ext>
              </a:extLst>
            </p:cNvPr>
            <p:cNvGrpSpPr>
              <a:grpSpLocks/>
            </p:cNvGrpSpPr>
            <p:nvPr/>
          </p:nvGrpSpPr>
          <p:grpSpPr bwMode="auto">
            <a:xfrm>
              <a:off x="0" y="0"/>
              <a:ext cx="9144000" cy="6858000"/>
              <a:chOff x="0" y="0"/>
              <a:chExt cx="9144000" cy="6858000"/>
            </a:xfrm>
          </p:grpSpPr>
          <p:grpSp>
            <p:nvGrpSpPr>
              <p:cNvPr id="25" name="Group 19">
                <a:extLst>
                  <a:ext uri="{FF2B5EF4-FFF2-40B4-BE49-F238E27FC236}">
                    <a16:creationId xmlns:a16="http://schemas.microsoft.com/office/drawing/2014/main" id="{6932559D-499B-3B6A-EBBE-B9C83B84B667}"/>
                  </a:ext>
                </a:extLst>
              </p:cNvPr>
              <p:cNvGrpSpPr>
                <a:grpSpLocks/>
              </p:cNvGrpSpPr>
              <p:nvPr/>
            </p:nvGrpSpPr>
            <p:grpSpPr bwMode="auto">
              <a:xfrm>
                <a:off x="0" y="0"/>
                <a:ext cx="9144000" cy="6858000"/>
                <a:chOff x="0" y="0"/>
                <a:chExt cx="9144000" cy="6858000"/>
              </a:xfrm>
            </p:grpSpPr>
            <p:grpSp>
              <p:nvGrpSpPr>
                <p:cNvPr id="27" name="Group 26">
                  <a:extLst>
                    <a:ext uri="{FF2B5EF4-FFF2-40B4-BE49-F238E27FC236}">
                      <a16:creationId xmlns:a16="http://schemas.microsoft.com/office/drawing/2014/main" id="{9CDD8320-B471-E34A-0A36-9567CD32FF2C}"/>
                    </a:ext>
                  </a:extLst>
                </p:cNvPr>
                <p:cNvGrpSpPr>
                  <a:grpSpLocks/>
                </p:cNvGrpSpPr>
                <p:nvPr/>
              </p:nvGrpSpPr>
              <p:grpSpPr bwMode="auto">
                <a:xfrm>
                  <a:off x="0" y="0"/>
                  <a:ext cx="9144000" cy="6858000"/>
                  <a:chOff x="0" y="0"/>
                  <a:chExt cx="5760" cy="4320"/>
                </a:xfrm>
              </p:grpSpPr>
              <p:grpSp>
                <p:nvGrpSpPr>
                  <p:cNvPr id="29" name="Group 28">
                    <a:extLst>
                      <a:ext uri="{FF2B5EF4-FFF2-40B4-BE49-F238E27FC236}">
                        <a16:creationId xmlns:a16="http://schemas.microsoft.com/office/drawing/2014/main" id="{383C834C-22F4-0557-CEA0-DC14DADA3254}"/>
                      </a:ext>
                    </a:extLst>
                  </p:cNvPr>
                  <p:cNvGrpSpPr>
                    <a:grpSpLocks/>
                  </p:cNvGrpSpPr>
                  <p:nvPr/>
                </p:nvGrpSpPr>
                <p:grpSpPr bwMode="auto">
                  <a:xfrm>
                    <a:off x="0" y="0"/>
                    <a:ext cx="192" cy="4320"/>
                    <a:chOff x="0" y="-48"/>
                    <a:chExt cx="144" cy="4368"/>
                  </a:xfrm>
                </p:grpSpPr>
                <p:sp>
                  <p:nvSpPr>
                    <p:cNvPr id="2056" name="Rectangle 10">
                      <a:extLst>
                        <a:ext uri="{FF2B5EF4-FFF2-40B4-BE49-F238E27FC236}">
                          <a16:creationId xmlns:a16="http://schemas.microsoft.com/office/drawing/2014/main" id="{796E5D8B-B876-E77D-ADBF-D7C53812A8E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7" name="Rectangle 11">
                      <a:extLst>
                        <a:ext uri="{FF2B5EF4-FFF2-40B4-BE49-F238E27FC236}">
                          <a16:creationId xmlns:a16="http://schemas.microsoft.com/office/drawing/2014/main" id="{C23ADC34-7FE1-397D-FA29-1FAFD6A8EA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30F47D74-7B99-9D09-1B37-9B04B4A915C7}"/>
                      </a:ext>
                    </a:extLst>
                  </p:cNvPr>
                  <p:cNvGrpSpPr>
                    <a:grpSpLocks/>
                  </p:cNvGrpSpPr>
                  <p:nvPr/>
                </p:nvGrpSpPr>
                <p:grpSpPr bwMode="auto">
                  <a:xfrm>
                    <a:off x="5674" y="24"/>
                    <a:ext cx="86" cy="4296"/>
                    <a:chOff x="5616" y="-48"/>
                    <a:chExt cx="144" cy="4368"/>
                  </a:xfrm>
                </p:grpSpPr>
                <p:sp>
                  <p:nvSpPr>
                    <p:cNvPr id="2053" name="Rectangle 13">
                      <a:extLst>
                        <a:ext uri="{FF2B5EF4-FFF2-40B4-BE49-F238E27FC236}">
                          <a16:creationId xmlns:a16="http://schemas.microsoft.com/office/drawing/2014/main" id="{8B911683-440B-6557-E9FC-F211285DAC1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5" name="Rectangle 14">
                      <a:extLst>
                        <a:ext uri="{FF2B5EF4-FFF2-40B4-BE49-F238E27FC236}">
                          <a16:creationId xmlns:a16="http://schemas.microsoft.com/office/drawing/2014/main" id="{45778169-BE99-2EDC-A1C0-B9FED6E137D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A26CA68A-B078-B189-877D-D0EDCE79DAC2}"/>
                      </a:ext>
                    </a:extLst>
                  </p:cNvPr>
                  <p:cNvGrpSpPr>
                    <a:grpSpLocks/>
                  </p:cNvGrpSpPr>
                  <p:nvPr/>
                </p:nvGrpSpPr>
                <p:grpSpPr bwMode="auto">
                  <a:xfrm>
                    <a:off x="144" y="0"/>
                    <a:ext cx="5616" cy="144"/>
                    <a:chOff x="96" y="-48"/>
                    <a:chExt cx="5520" cy="144"/>
                  </a:xfrm>
                </p:grpSpPr>
                <p:sp>
                  <p:nvSpPr>
                    <p:cNvPr id="2051" name="Rectangle 2050">
                      <a:extLst>
                        <a:ext uri="{FF2B5EF4-FFF2-40B4-BE49-F238E27FC236}">
                          <a16:creationId xmlns:a16="http://schemas.microsoft.com/office/drawing/2014/main" id="{D99D67D3-ACE1-C1C1-82D8-3758FCA515B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2" name="Rectangle 2051">
                      <a:extLst>
                        <a:ext uri="{FF2B5EF4-FFF2-40B4-BE49-F238E27FC236}">
                          <a16:creationId xmlns:a16="http://schemas.microsoft.com/office/drawing/2014/main" id="{CFE6BD7C-DA13-4D4A-A08B-6DB1F439BE6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48" name="Group 2047">
                    <a:extLst>
                      <a:ext uri="{FF2B5EF4-FFF2-40B4-BE49-F238E27FC236}">
                        <a16:creationId xmlns:a16="http://schemas.microsoft.com/office/drawing/2014/main" id="{98139FDF-2421-C045-B635-B61D33FF701B}"/>
                      </a:ext>
                    </a:extLst>
                  </p:cNvPr>
                  <p:cNvGrpSpPr>
                    <a:grpSpLocks/>
                  </p:cNvGrpSpPr>
                  <p:nvPr/>
                </p:nvGrpSpPr>
                <p:grpSpPr bwMode="auto">
                  <a:xfrm>
                    <a:off x="144" y="4234"/>
                    <a:ext cx="5616" cy="86"/>
                    <a:chOff x="96" y="4176"/>
                    <a:chExt cx="5520" cy="144"/>
                  </a:xfrm>
                </p:grpSpPr>
                <p:sp>
                  <p:nvSpPr>
                    <p:cNvPr id="2049" name="Rectangle 2048">
                      <a:extLst>
                        <a:ext uri="{FF2B5EF4-FFF2-40B4-BE49-F238E27FC236}">
                          <a16:creationId xmlns:a16="http://schemas.microsoft.com/office/drawing/2014/main" id="{02ED27C2-1ED0-4815-F71B-1232CB67949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0" name="Rectangle 2049">
                      <a:extLst>
                        <a:ext uri="{FF2B5EF4-FFF2-40B4-BE49-F238E27FC236}">
                          <a16:creationId xmlns:a16="http://schemas.microsoft.com/office/drawing/2014/main" id="{19A97537-55B2-7022-0362-F4856DD38F0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8" name="Rectangle 21">
                  <a:extLst>
                    <a:ext uri="{FF2B5EF4-FFF2-40B4-BE49-F238E27FC236}">
                      <a16:creationId xmlns:a16="http://schemas.microsoft.com/office/drawing/2014/main" id="{AC00487D-4B21-7515-02B9-026E5A403DE9}"/>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6" name="Picture 42" descr="A picture containing shape&#10;&#10;Description automatically generated">
                <a:extLst>
                  <a:ext uri="{FF2B5EF4-FFF2-40B4-BE49-F238E27FC236}">
                    <a16:creationId xmlns:a16="http://schemas.microsoft.com/office/drawing/2014/main" id="{F518990D-9119-9454-976F-979D470D60CF}"/>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0931246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dissolv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273"/>
                                        </p:tgtEl>
                                        <p:attrNameLst>
                                          <p:attrName>style.visibility</p:attrName>
                                        </p:attrNameLst>
                                      </p:cBhvr>
                                      <p:to>
                                        <p:strVal val="visible"/>
                                      </p:to>
                                    </p:set>
                                    <p:anim calcmode="lin" valueType="num">
                                      <p:cBhvr additive="base">
                                        <p:cTn id="23" dur="500" fill="hold"/>
                                        <p:tgtEl>
                                          <p:spTgt spid="11273"/>
                                        </p:tgtEl>
                                        <p:attrNameLst>
                                          <p:attrName>ppt_x</p:attrName>
                                        </p:attrNameLst>
                                      </p:cBhvr>
                                      <p:tavLst>
                                        <p:tav tm="0">
                                          <p:val>
                                            <p:strVal val="#ppt_x"/>
                                          </p:val>
                                        </p:tav>
                                        <p:tav tm="100000">
                                          <p:val>
                                            <p:strVal val="#ppt_x"/>
                                          </p:val>
                                        </p:tav>
                                      </p:tavLst>
                                    </p:anim>
                                    <p:anim calcmode="lin" valueType="num">
                                      <p:cBhvr additive="base">
                                        <p:cTn id="24" dur="500" fill="hold"/>
                                        <p:tgtEl>
                                          <p:spTgt spid="1127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1274"/>
                                        </p:tgtEl>
                                        <p:attrNameLst>
                                          <p:attrName>style.visibility</p:attrName>
                                        </p:attrNameLst>
                                      </p:cBhvr>
                                      <p:to>
                                        <p:strVal val="visible"/>
                                      </p:to>
                                    </p:set>
                                    <p:anim calcmode="lin" valueType="num">
                                      <p:cBhvr additive="base">
                                        <p:cTn id="29" dur="500" fill="hold"/>
                                        <p:tgtEl>
                                          <p:spTgt spid="11274"/>
                                        </p:tgtEl>
                                        <p:attrNameLst>
                                          <p:attrName>ppt_x</p:attrName>
                                        </p:attrNameLst>
                                      </p:cBhvr>
                                      <p:tavLst>
                                        <p:tav tm="0">
                                          <p:val>
                                            <p:strVal val="#ppt_x"/>
                                          </p:val>
                                        </p:tav>
                                        <p:tav tm="100000">
                                          <p:val>
                                            <p:strVal val="#ppt_x"/>
                                          </p:val>
                                        </p:tav>
                                      </p:tavLst>
                                    </p:anim>
                                    <p:anim calcmode="lin" valueType="num">
                                      <p:cBhvr additive="base">
                                        <p:cTn id="30" dur="500" fill="hold"/>
                                        <p:tgtEl>
                                          <p:spTgt spid="112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4" grpId="0"/>
      <p:bldP spid="11273" grpId="0"/>
      <p:bldP spid="11274" grpId="0"/>
      <p:bldP spid="9" grpId="0"/>
      <p:bldP spid="11"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1269" name="Ink 8">
                <a:extLst>
                  <a:ext uri="{FF2B5EF4-FFF2-40B4-BE49-F238E27FC236}">
                    <a16:creationId xmlns:a16="http://schemas.microsoft.com/office/drawing/2014/main" id="{A31F331E-ABFA-DE73-D35D-4C9EFD386E86}"/>
                  </a:ext>
                </a:extLst>
              </p14:cNvPr>
              <p14:cNvContentPartPr>
                <a14:cpLocks xmlns:a14="http://schemas.microsoft.com/office/drawing/2010/main" noRot="1" noChangeAspect="1" noEditPoints="1" noChangeArrowheads="1" noChangeShapeType="1"/>
              </p14:cNvContentPartPr>
              <p14:nvPr/>
            </p14:nvContentPartPr>
            <p14:xfrm>
              <a:off x="6634163" y="1490663"/>
              <a:ext cx="3175" cy="4762"/>
            </p14:xfrm>
          </p:contentPart>
        </mc:Choice>
        <mc:Fallback xmlns="">
          <p:pic>
            <p:nvPicPr>
              <p:cNvPr id="11269" name="Ink 8">
                <a:extLst>
                  <a:ext uri="{FF2B5EF4-FFF2-40B4-BE49-F238E27FC236}">
                    <a16:creationId xmlns:a16="http://schemas.microsoft.com/office/drawing/2014/main" id="{A31F331E-ABFA-DE73-D35D-4C9EFD386E86}"/>
                  </a:ext>
                </a:extLst>
              </p:cNvPr>
              <p:cNvPicPr>
                <a:picLocks noRot="1" noChangeAspect="1" noEditPoints="1" noChangeArrowheads="1" noChangeShapeType="1"/>
              </p:cNvPicPr>
              <p:nvPr/>
            </p:nvPicPr>
            <p:blipFill>
              <a:blip r:embed="rId9"/>
              <a:stretch>
                <a:fillRect/>
              </a:stretch>
            </p:blipFill>
            <p:spPr>
              <a:xfrm>
                <a:off x="6624991" y="1483380"/>
                <a:ext cx="21519" cy="1932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270" name="Ink 12">
                <a:extLst>
                  <a:ext uri="{FF2B5EF4-FFF2-40B4-BE49-F238E27FC236}">
                    <a16:creationId xmlns:a16="http://schemas.microsoft.com/office/drawing/2014/main" id="{26F64863-1AC1-1DDD-0204-4738C71956E2}"/>
                  </a:ext>
                </a:extLst>
              </p14:cNvPr>
              <p14:cNvContentPartPr>
                <a14:cpLocks xmlns:a14="http://schemas.microsoft.com/office/drawing/2010/main" noRot="1" noChangeAspect="1" noEditPoints="1" noChangeArrowheads="1" noChangeShapeType="1"/>
              </p14:cNvContentPartPr>
              <p14:nvPr/>
            </p14:nvContentPartPr>
            <p14:xfrm>
              <a:off x="6524625" y="5018088"/>
              <a:ext cx="28575" cy="612775"/>
            </p14:xfrm>
          </p:contentPart>
        </mc:Choice>
        <mc:Fallback xmlns="">
          <p:pic>
            <p:nvPicPr>
              <p:cNvPr id="11270" name="Ink 12">
                <a:extLst>
                  <a:ext uri="{FF2B5EF4-FFF2-40B4-BE49-F238E27FC236}">
                    <a16:creationId xmlns:a16="http://schemas.microsoft.com/office/drawing/2014/main" id="{26F64863-1AC1-1DDD-0204-4738C71956E2}"/>
                  </a:ext>
                </a:extLst>
              </p:cNvPr>
              <p:cNvPicPr>
                <a:picLocks noRot="1" noChangeAspect="1" noEditPoints="1" noChangeArrowheads="1" noChangeShapeType="1"/>
              </p:cNvPicPr>
              <p:nvPr/>
            </p:nvPicPr>
            <p:blipFill>
              <a:blip r:embed="rId11"/>
              <a:stretch>
                <a:fillRect/>
              </a:stretch>
            </p:blipFill>
            <p:spPr>
              <a:xfrm>
                <a:off x="6515221" y="5008749"/>
                <a:ext cx="47384" cy="631453"/>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271" name="Ink 13">
                <a:extLst>
                  <a:ext uri="{FF2B5EF4-FFF2-40B4-BE49-F238E27FC236}">
                    <a16:creationId xmlns:a16="http://schemas.microsoft.com/office/drawing/2014/main" id="{A53E16B1-94BD-AA37-93EA-8BCCA57B9336}"/>
                  </a:ext>
                </a:extLst>
              </p14:cNvPr>
              <p14:cNvContentPartPr>
                <a14:cpLocks xmlns:a14="http://schemas.microsoft.com/office/drawing/2010/main" noRot="1" noChangeAspect="1" noEditPoints="1" noChangeArrowheads="1" noChangeShapeType="1"/>
              </p14:cNvContentPartPr>
              <p14:nvPr/>
            </p14:nvContentPartPr>
            <p14:xfrm>
              <a:off x="5316538" y="3176588"/>
              <a:ext cx="3175" cy="11112"/>
            </p14:xfrm>
          </p:contentPart>
        </mc:Choice>
        <mc:Fallback xmlns="">
          <p:pic>
            <p:nvPicPr>
              <p:cNvPr id="11271" name="Ink 13">
                <a:extLst>
                  <a:ext uri="{FF2B5EF4-FFF2-40B4-BE49-F238E27FC236}">
                    <a16:creationId xmlns:a16="http://schemas.microsoft.com/office/drawing/2014/main" id="{A53E16B1-94BD-AA37-93EA-8BCCA57B9336}"/>
                  </a:ext>
                </a:extLst>
              </p:cNvPr>
              <p:cNvPicPr>
                <a:picLocks noRot="1" noChangeAspect="1" noEditPoints="1" noChangeArrowheads="1" noChangeShapeType="1"/>
              </p:cNvPicPr>
              <p:nvPr/>
            </p:nvPicPr>
            <p:blipFill>
              <a:blip r:embed="rId13"/>
              <a:stretch>
                <a:fillRect/>
              </a:stretch>
            </p:blipFill>
            <p:spPr>
              <a:xfrm>
                <a:off x="5309033" y="3166626"/>
                <a:ext cx="18184" cy="31037"/>
              </a:xfrm>
              <a:prstGeom prst="rect">
                <a:avLst/>
              </a:prstGeom>
            </p:spPr>
          </p:pic>
        </mc:Fallback>
      </mc:AlternateContent>
      <p:sp>
        <p:nvSpPr>
          <p:cNvPr id="7" name="Title 1">
            <a:extLst>
              <a:ext uri="{FF2B5EF4-FFF2-40B4-BE49-F238E27FC236}">
                <a16:creationId xmlns:a16="http://schemas.microsoft.com/office/drawing/2014/main" id="{CA0C99DB-EAD4-22A4-C768-BE92E7BF81CB}"/>
              </a:ext>
            </a:extLst>
          </p:cNvPr>
          <p:cNvSpPr txBox="1">
            <a:spLocks/>
          </p:cNvSpPr>
          <p:nvPr/>
        </p:nvSpPr>
        <p:spPr bwMode="auto">
          <a:xfrm>
            <a:off x="533400" y="373063"/>
            <a:ext cx="77724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altLang="en-US" sz="2800" kern="0" dirty="0"/>
              <a:t>Is the Variations of </a:t>
            </a:r>
            <a:r>
              <a:rPr lang="en-US" altLang="en-US" sz="2800" i="1" kern="0" dirty="0"/>
              <a:t>u(y)</a:t>
            </a:r>
            <a:r>
              <a:rPr lang="en-US" altLang="en-US" sz="2800" kern="0" dirty="0"/>
              <a:t> along x-direction are Dissimilar??</a:t>
            </a:r>
          </a:p>
        </p:txBody>
      </p:sp>
      <p:grpSp>
        <p:nvGrpSpPr>
          <p:cNvPr id="35" name="Group 34">
            <a:extLst>
              <a:ext uri="{FF2B5EF4-FFF2-40B4-BE49-F238E27FC236}">
                <a16:creationId xmlns:a16="http://schemas.microsoft.com/office/drawing/2014/main" id="{11D7D5A8-ECF5-291C-53E4-917F3B3FFDE4}"/>
              </a:ext>
            </a:extLst>
          </p:cNvPr>
          <p:cNvGrpSpPr/>
          <p:nvPr/>
        </p:nvGrpSpPr>
        <p:grpSpPr>
          <a:xfrm>
            <a:off x="1981200" y="1247697"/>
            <a:ext cx="5020940" cy="2028903"/>
            <a:chOff x="304800" y="2238297"/>
            <a:chExt cx="5020940" cy="2028903"/>
          </a:xfrm>
        </p:grpSpPr>
        <mc:AlternateContent xmlns:mc="http://schemas.openxmlformats.org/markup-compatibility/2006" xmlns:p14="http://schemas.microsoft.com/office/powerpoint/2010/main">
          <mc:Choice Requires="p14">
            <p:contentPart p14:bwMode="auto" r:id="rId14">
              <p14:nvContentPartPr>
                <p14:cNvPr id="24" name="Ink 13">
                  <a:extLst>
                    <a:ext uri="{FF2B5EF4-FFF2-40B4-BE49-F238E27FC236}">
                      <a16:creationId xmlns:a16="http://schemas.microsoft.com/office/drawing/2014/main" id="{1A290717-7106-37FD-20F6-9DD0BF0F581D}"/>
                    </a:ext>
                  </a:extLst>
                </p14:cNvPr>
                <p14:cNvContentPartPr>
                  <a14:cpLocks xmlns:a14="http://schemas.microsoft.com/office/drawing/2010/main" noRot="1" noChangeAspect="1" noEditPoints="1" noChangeArrowheads="1" noChangeShapeType="1"/>
                </p14:cNvContentPartPr>
                <p14:nvPr/>
              </p14:nvContentPartPr>
              <p14:xfrm>
                <a:off x="5316538" y="3176588"/>
                <a:ext cx="3175" cy="11112"/>
              </p14:xfrm>
            </p:contentPart>
          </mc:Choice>
          <mc:Fallback xmlns="">
            <p:pic>
              <p:nvPicPr>
                <p:cNvPr id="24" name="Ink 13">
                  <a:extLst>
                    <a:ext uri="{FF2B5EF4-FFF2-40B4-BE49-F238E27FC236}">
                      <a16:creationId xmlns:a16="http://schemas.microsoft.com/office/drawing/2014/main" id="{1A290717-7106-37FD-20F6-9DD0BF0F581D}"/>
                    </a:ext>
                  </a:extLst>
                </p:cNvPr>
                <p:cNvPicPr>
                  <a:picLocks noRot="1" noChangeAspect="1" noEditPoints="1" noChangeArrowheads="1" noChangeShapeType="1"/>
                </p:cNvPicPr>
                <p:nvPr/>
              </p:nvPicPr>
              <p:blipFill>
                <a:blip r:embed="rId15"/>
                <a:stretch>
                  <a:fillRect/>
                </a:stretch>
              </p:blipFill>
              <p:spPr>
                <a:xfrm>
                  <a:off x="5309033" y="3166626"/>
                  <a:ext cx="18184" cy="31037"/>
                </a:xfrm>
                <a:prstGeom prst="rect">
                  <a:avLst/>
                </a:prstGeom>
              </p:spPr>
            </p:pic>
          </mc:Fallback>
        </mc:AlternateContent>
        <p:grpSp>
          <p:nvGrpSpPr>
            <p:cNvPr id="25" name="Group 24">
              <a:extLst>
                <a:ext uri="{FF2B5EF4-FFF2-40B4-BE49-F238E27FC236}">
                  <a16:creationId xmlns:a16="http://schemas.microsoft.com/office/drawing/2014/main" id="{4D8BD0FA-7382-88F4-7FFC-D3B47E815925}"/>
                </a:ext>
              </a:extLst>
            </p:cNvPr>
            <p:cNvGrpSpPr/>
            <p:nvPr/>
          </p:nvGrpSpPr>
          <p:grpSpPr>
            <a:xfrm>
              <a:off x="304800" y="2238297"/>
              <a:ext cx="5020940" cy="1571703"/>
              <a:chOff x="3048000" y="1905000"/>
              <a:chExt cx="5020940" cy="1571703"/>
            </a:xfrm>
          </p:grpSpPr>
          <p:pic>
            <p:nvPicPr>
              <p:cNvPr id="26" name="Picture 25">
                <a:extLst>
                  <a:ext uri="{FF2B5EF4-FFF2-40B4-BE49-F238E27FC236}">
                    <a16:creationId xmlns:a16="http://schemas.microsoft.com/office/drawing/2014/main" id="{732EFEA1-BB90-9F08-473C-38C51C1751FF}"/>
                  </a:ext>
                </a:extLst>
              </p:cNvPr>
              <p:cNvPicPr>
                <a:picLocks noChangeAspect="1"/>
              </p:cNvPicPr>
              <p:nvPr/>
            </p:nvPicPr>
            <p:blipFill>
              <a:blip r:embed="rId16"/>
              <a:stretch>
                <a:fillRect/>
              </a:stretch>
            </p:blipFill>
            <p:spPr>
              <a:xfrm>
                <a:off x="3048000" y="1905000"/>
                <a:ext cx="4356324" cy="1511378"/>
              </a:xfrm>
              <a:prstGeom prst="rect">
                <a:avLst/>
              </a:prstGeom>
            </p:spPr>
          </p:pic>
          <p:pic>
            <p:nvPicPr>
              <p:cNvPr id="27" name="Picture 26">
                <a:extLst>
                  <a:ext uri="{FF2B5EF4-FFF2-40B4-BE49-F238E27FC236}">
                    <a16:creationId xmlns:a16="http://schemas.microsoft.com/office/drawing/2014/main" id="{B9EBF5F7-6FC4-2D29-FE81-95042EB62673}"/>
                  </a:ext>
                </a:extLst>
              </p:cNvPr>
              <p:cNvPicPr>
                <a:picLocks noChangeAspect="1"/>
              </p:cNvPicPr>
              <p:nvPr/>
            </p:nvPicPr>
            <p:blipFill>
              <a:blip r:embed="rId17"/>
              <a:stretch>
                <a:fillRect/>
              </a:stretch>
            </p:blipFill>
            <p:spPr>
              <a:xfrm>
                <a:off x="4114799" y="3074691"/>
                <a:ext cx="3954141" cy="402012"/>
              </a:xfrm>
              <a:prstGeom prst="rect">
                <a:avLst/>
              </a:prstGeom>
            </p:spPr>
          </p:pic>
        </p:grpSp>
        <p:cxnSp>
          <p:nvCxnSpPr>
            <p:cNvPr id="28" name="Straight Connector 27">
              <a:extLst>
                <a:ext uri="{FF2B5EF4-FFF2-40B4-BE49-F238E27FC236}">
                  <a16:creationId xmlns:a16="http://schemas.microsoft.com/office/drawing/2014/main" id="{90C51C00-24B1-4677-2922-D2C443782A9E}"/>
                </a:ext>
              </a:extLst>
            </p:cNvPr>
            <p:cNvCxnSpPr/>
            <p:nvPr/>
          </p:nvCxnSpPr>
          <p:spPr bwMode="auto">
            <a:xfrm>
              <a:off x="1371599" y="3492081"/>
              <a:ext cx="0" cy="77511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2D079E6-629B-7E49-C955-AA3CF1960E45}"/>
                </a:ext>
              </a:extLst>
            </p:cNvPr>
            <p:cNvCxnSpPr/>
            <p:nvPr/>
          </p:nvCxnSpPr>
          <p:spPr bwMode="auto">
            <a:xfrm>
              <a:off x="5105400" y="3429000"/>
              <a:ext cx="0" cy="77511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0" name="Straight Arrow Connector 29">
              <a:extLst>
                <a:ext uri="{FF2B5EF4-FFF2-40B4-BE49-F238E27FC236}">
                  <a16:creationId xmlns:a16="http://schemas.microsoft.com/office/drawing/2014/main" id="{2F80CB78-C399-B733-42F5-0CB5557002D4}"/>
                </a:ext>
              </a:extLst>
            </p:cNvPr>
            <p:cNvCxnSpPr/>
            <p:nvPr/>
          </p:nvCxnSpPr>
          <p:spPr bwMode="auto">
            <a:xfrm>
              <a:off x="1371599" y="4114800"/>
              <a:ext cx="3733801" cy="0"/>
            </a:xfrm>
            <a:prstGeom prst="straightConnector1">
              <a:avLst/>
            </a:prstGeom>
            <a:solidFill>
              <a:schemeClr val="accent1"/>
            </a:solidFill>
            <a:ln w="22225" cap="flat" cmpd="sng" algn="ctr">
              <a:solidFill>
                <a:schemeClr val="tx1"/>
              </a:solidFill>
              <a:prstDash val="solid"/>
              <a:round/>
              <a:headEnd type="triangle" w="med" len="med"/>
              <a:tailEnd type="triangle"/>
            </a:ln>
            <a:effectLst/>
          </p:spPr>
        </p:cxnSp>
        <p:sp>
          <p:nvSpPr>
            <p:cNvPr id="31" name="TextBox 30">
              <a:extLst>
                <a:ext uri="{FF2B5EF4-FFF2-40B4-BE49-F238E27FC236}">
                  <a16:creationId xmlns:a16="http://schemas.microsoft.com/office/drawing/2014/main" id="{90357D45-2B1A-347C-777F-F9EE618DBB89}"/>
                </a:ext>
              </a:extLst>
            </p:cNvPr>
            <p:cNvSpPr txBox="1"/>
            <p:nvPr/>
          </p:nvSpPr>
          <p:spPr>
            <a:xfrm>
              <a:off x="4234304" y="2895600"/>
              <a:ext cx="413896" cy="461665"/>
            </a:xfrm>
            <a:prstGeom prst="rect">
              <a:avLst/>
            </a:prstGeom>
            <a:noFill/>
          </p:spPr>
          <p:txBody>
            <a:bodyPr wrap="none" rtlCol="0">
              <a:spAutoFit/>
            </a:bodyPr>
            <a:lstStyle/>
            <a:p>
              <a:r>
                <a:rPr lang="en-US" dirty="0">
                  <a:sym typeface="Symbol" panose="05050102010706020507" pitchFamily="18" charset="2"/>
                </a:rPr>
                <a:t></a:t>
              </a:r>
              <a:r>
                <a:rPr lang="en-US" i="1" dirty="0">
                  <a:sym typeface="Symbol" panose="05050102010706020507" pitchFamily="18" charset="2"/>
                </a:rPr>
                <a:t></a:t>
              </a:r>
              <a:endParaRPr lang="en-US" i="1" dirty="0"/>
            </a:p>
          </p:txBody>
        </p:sp>
        <p:sp>
          <p:nvSpPr>
            <p:cNvPr id="34" name="TextBox 33">
              <a:extLst>
                <a:ext uri="{FF2B5EF4-FFF2-40B4-BE49-F238E27FC236}">
                  <a16:creationId xmlns:a16="http://schemas.microsoft.com/office/drawing/2014/main" id="{9925978F-53DB-7621-AF7B-0EEFB6A65436}"/>
                </a:ext>
              </a:extLst>
            </p:cNvPr>
            <p:cNvSpPr txBox="1"/>
            <p:nvPr/>
          </p:nvSpPr>
          <p:spPr>
            <a:xfrm>
              <a:off x="2895600" y="3729335"/>
              <a:ext cx="449162" cy="461665"/>
            </a:xfrm>
            <a:prstGeom prst="rect">
              <a:avLst/>
            </a:prstGeom>
            <a:noFill/>
          </p:spPr>
          <p:txBody>
            <a:bodyPr wrap="none" rtlCol="0">
              <a:spAutoFit/>
            </a:bodyPr>
            <a:lstStyle/>
            <a:p>
              <a:r>
                <a:rPr lang="en-US" dirty="0">
                  <a:sym typeface="Symbol" panose="05050102010706020507" pitchFamily="18" charset="2"/>
                </a:rPr>
                <a:t></a:t>
              </a:r>
              <a:r>
                <a:rPr lang="en-US" i="1" dirty="0">
                  <a:sym typeface="Symbol" panose="05050102010706020507" pitchFamily="18" charset="2"/>
                </a:rPr>
                <a:t>L</a:t>
              </a:r>
              <a:endParaRPr lang="en-US" i="1" dirty="0"/>
            </a:p>
          </p:txBody>
        </p:sp>
      </p:grpSp>
      <mc:AlternateContent xmlns:mc="http://schemas.openxmlformats.org/markup-compatibility/2006" xmlns:a14="http://schemas.microsoft.com/office/drawing/2010/main">
        <mc:Choice Requires="a14">
          <p:sp>
            <p:nvSpPr>
              <p:cNvPr id="4" name="Object 4">
                <a:extLst>
                  <a:ext uri="{FF2B5EF4-FFF2-40B4-BE49-F238E27FC236}">
                    <a16:creationId xmlns:a16="http://schemas.microsoft.com/office/drawing/2014/main" id="{640334E0-A228-638E-CBEB-0DCB9EEE1EBF}"/>
                  </a:ext>
                </a:extLst>
              </p:cNvPr>
              <p:cNvSpPr txBox="1"/>
              <p:nvPr/>
            </p:nvSpPr>
            <p:spPr bwMode="auto">
              <a:xfrm>
                <a:off x="482600" y="3429000"/>
                <a:ext cx="3175000" cy="79375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3</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3</m:t>
                              </m:r>
                            </m:sup>
                          </m:sSup>
                        </m:den>
                      </m:f>
                    </m:oMath>
                  </m:oMathPara>
                </a14:m>
                <a:endParaRPr lang="en-US" dirty="0"/>
              </a:p>
            </p:txBody>
          </p:sp>
        </mc:Choice>
        <mc:Fallback xmlns="">
          <p:sp>
            <p:nvSpPr>
              <p:cNvPr id="4" name="Object 4">
                <a:extLst>
                  <a:ext uri="{FF2B5EF4-FFF2-40B4-BE49-F238E27FC236}">
                    <a16:creationId xmlns:a16="http://schemas.microsoft.com/office/drawing/2014/main" id="{640334E0-A228-638E-CBEB-0DCB9EEE1EBF}"/>
                  </a:ext>
                </a:extLst>
              </p:cNvPr>
              <p:cNvSpPr txBox="1">
                <a:spLocks noRot="1" noChangeAspect="1" noMove="1" noResize="1" noEditPoints="1" noAdjustHandles="1" noChangeArrowheads="1" noChangeShapeType="1" noTextEdit="1"/>
              </p:cNvSpPr>
              <p:nvPr/>
            </p:nvSpPr>
            <p:spPr bwMode="auto">
              <a:xfrm>
                <a:off x="482600" y="3429000"/>
                <a:ext cx="3175000" cy="793750"/>
              </a:xfrm>
              <a:prstGeom prst="rect">
                <a:avLst/>
              </a:prstGeom>
              <a:blipFill>
                <a:blip r:embed="rId18"/>
                <a:stretch>
                  <a:fillRect/>
                </a:stretch>
              </a:blipFill>
              <a:ln>
                <a:noFill/>
              </a:ln>
              <a:effectLst/>
            </p:spPr>
            <p:txBody>
              <a:bodyPr/>
              <a:lstStyle/>
              <a:p>
                <a:r>
                  <a:rPr lang="en-IN">
                    <a:noFill/>
                  </a:rPr>
                  <a:t> </a:t>
                </a:r>
              </a:p>
            </p:txBody>
          </p:sp>
        </mc:Fallback>
      </mc:AlternateContent>
      <p:pic>
        <p:nvPicPr>
          <p:cNvPr id="47" name="Picture 46">
            <a:extLst>
              <a:ext uri="{FF2B5EF4-FFF2-40B4-BE49-F238E27FC236}">
                <a16:creationId xmlns:a16="http://schemas.microsoft.com/office/drawing/2014/main" id="{177EDB3C-4AAA-66FC-67E6-2FA63E51D2ED}"/>
              </a:ext>
            </a:extLst>
          </p:cNvPr>
          <p:cNvPicPr>
            <a:picLocks noChangeAspect="1"/>
          </p:cNvPicPr>
          <p:nvPr/>
        </p:nvPicPr>
        <p:blipFill>
          <a:blip r:embed="rId19"/>
          <a:stretch>
            <a:fillRect/>
          </a:stretch>
        </p:blipFill>
        <p:spPr>
          <a:xfrm>
            <a:off x="6495933" y="3429000"/>
            <a:ext cx="2267067" cy="3149762"/>
          </a:xfrm>
          <a:prstGeom prst="rect">
            <a:avLst/>
          </a:prstGeom>
        </p:spPr>
      </p:pic>
      <p:pic>
        <p:nvPicPr>
          <p:cNvPr id="48" name="Picture 47">
            <a:extLst>
              <a:ext uri="{FF2B5EF4-FFF2-40B4-BE49-F238E27FC236}">
                <a16:creationId xmlns:a16="http://schemas.microsoft.com/office/drawing/2014/main" id="{A36857A0-F4FD-7138-C699-3ED06B80D7D0}"/>
              </a:ext>
            </a:extLst>
          </p:cNvPr>
          <p:cNvPicPr>
            <a:picLocks noChangeAspect="1"/>
          </p:cNvPicPr>
          <p:nvPr/>
        </p:nvPicPr>
        <p:blipFill>
          <a:blip r:embed="rId19"/>
          <a:stretch>
            <a:fillRect/>
          </a:stretch>
        </p:blipFill>
        <p:spPr>
          <a:xfrm>
            <a:off x="4313394" y="4009773"/>
            <a:ext cx="1768676" cy="2457320"/>
          </a:xfrm>
          <a:prstGeom prst="rect">
            <a:avLst/>
          </a:prstGeom>
        </p:spPr>
      </p:pic>
      <p:pic>
        <p:nvPicPr>
          <p:cNvPr id="49" name="Picture 48">
            <a:extLst>
              <a:ext uri="{FF2B5EF4-FFF2-40B4-BE49-F238E27FC236}">
                <a16:creationId xmlns:a16="http://schemas.microsoft.com/office/drawing/2014/main" id="{58A043AE-4F93-8F70-94CE-59A44BADE907}"/>
              </a:ext>
            </a:extLst>
          </p:cNvPr>
          <p:cNvPicPr>
            <a:picLocks noChangeAspect="1"/>
          </p:cNvPicPr>
          <p:nvPr/>
        </p:nvPicPr>
        <p:blipFill>
          <a:blip r:embed="rId19"/>
          <a:stretch>
            <a:fillRect/>
          </a:stretch>
        </p:blipFill>
        <p:spPr>
          <a:xfrm>
            <a:off x="2286000" y="4572000"/>
            <a:ext cx="1328740" cy="1846092"/>
          </a:xfrm>
          <a:prstGeom prst="rect">
            <a:avLst/>
          </a:prstGeom>
        </p:spPr>
      </p:pic>
      <p:pic>
        <p:nvPicPr>
          <p:cNvPr id="50" name="Picture 49">
            <a:extLst>
              <a:ext uri="{FF2B5EF4-FFF2-40B4-BE49-F238E27FC236}">
                <a16:creationId xmlns:a16="http://schemas.microsoft.com/office/drawing/2014/main" id="{3CA9391D-B63F-DB5C-A2D4-D8CDFCC6868D}"/>
              </a:ext>
            </a:extLst>
          </p:cNvPr>
          <p:cNvPicPr>
            <a:picLocks noChangeAspect="1"/>
          </p:cNvPicPr>
          <p:nvPr/>
        </p:nvPicPr>
        <p:blipFill>
          <a:blip r:embed="rId19"/>
          <a:stretch>
            <a:fillRect/>
          </a:stretch>
        </p:blipFill>
        <p:spPr>
          <a:xfrm>
            <a:off x="423860" y="5319804"/>
            <a:ext cx="723210" cy="1004796"/>
          </a:xfrm>
          <a:prstGeom prst="rect">
            <a:avLst/>
          </a:prstGeom>
        </p:spPr>
      </p:pic>
      <p:cxnSp>
        <p:nvCxnSpPr>
          <p:cNvPr id="52" name="Straight Connector 51">
            <a:extLst>
              <a:ext uri="{FF2B5EF4-FFF2-40B4-BE49-F238E27FC236}">
                <a16:creationId xmlns:a16="http://schemas.microsoft.com/office/drawing/2014/main" id="{B571A4B0-CED6-23F0-93EE-0D1F7A92A901}"/>
              </a:ext>
            </a:extLst>
          </p:cNvPr>
          <p:cNvCxnSpPr/>
          <p:nvPr/>
        </p:nvCxnSpPr>
        <p:spPr bwMode="auto">
          <a:xfrm>
            <a:off x="304800" y="6172200"/>
            <a:ext cx="8931272" cy="0"/>
          </a:xfrm>
          <a:prstGeom prst="line">
            <a:avLst/>
          </a:prstGeom>
          <a:solidFill>
            <a:schemeClr val="accent1"/>
          </a:solidFill>
          <a:ln w="31750" cap="flat" cmpd="sng" algn="ctr">
            <a:solidFill>
              <a:schemeClr val="tx1"/>
            </a:solidFill>
            <a:prstDash val="solid"/>
            <a:round/>
            <a:headEnd type="none" w="med" len="med"/>
            <a:tailEnd type="none" w="med" len="med"/>
          </a:ln>
          <a:effectLst/>
        </p:spPr>
      </p:cxnSp>
      <p:sp>
        <p:nvSpPr>
          <p:cNvPr id="53" name="Freeform: Shape 52">
            <a:extLst>
              <a:ext uri="{FF2B5EF4-FFF2-40B4-BE49-F238E27FC236}">
                <a16:creationId xmlns:a16="http://schemas.microsoft.com/office/drawing/2014/main" id="{399CE1B4-7E80-5B82-6162-C8C826186B06}"/>
              </a:ext>
            </a:extLst>
          </p:cNvPr>
          <p:cNvSpPr/>
          <p:nvPr/>
        </p:nvSpPr>
        <p:spPr bwMode="auto">
          <a:xfrm>
            <a:off x="584200" y="3491084"/>
            <a:ext cx="7540626" cy="1973510"/>
          </a:xfrm>
          <a:custGeom>
            <a:avLst/>
            <a:gdLst>
              <a:gd name="connsiteX0" fmla="*/ 0 w 7570839"/>
              <a:gd name="connsiteY0" fmla="*/ 1612490 h 1612490"/>
              <a:gd name="connsiteX1" fmla="*/ 2585884 w 7570839"/>
              <a:gd name="connsiteY1" fmla="*/ 973394 h 1612490"/>
              <a:gd name="connsiteX2" fmla="*/ 7570839 w 7570839"/>
              <a:gd name="connsiteY2" fmla="*/ 0 h 1612490"/>
              <a:gd name="connsiteX3" fmla="*/ 7570839 w 7570839"/>
              <a:gd name="connsiteY3" fmla="*/ 0 h 1612490"/>
            </a:gdLst>
            <a:ahLst/>
            <a:cxnLst>
              <a:cxn ang="0">
                <a:pos x="connsiteX0" y="connsiteY0"/>
              </a:cxn>
              <a:cxn ang="0">
                <a:pos x="connsiteX1" y="connsiteY1"/>
              </a:cxn>
              <a:cxn ang="0">
                <a:pos x="connsiteX2" y="connsiteY2"/>
              </a:cxn>
              <a:cxn ang="0">
                <a:pos x="connsiteX3" y="connsiteY3"/>
              </a:cxn>
            </a:cxnLst>
            <a:rect l="l" t="t" r="r" b="b"/>
            <a:pathLst>
              <a:path w="7570839" h="1612490">
                <a:moveTo>
                  <a:pt x="0" y="1612490"/>
                </a:moveTo>
                <a:cubicBezTo>
                  <a:pt x="662039" y="1427316"/>
                  <a:pt x="1324078" y="1242142"/>
                  <a:pt x="2585884" y="973394"/>
                </a:cubicBezTo>
                <a:cubicBezTo>
                  <a:pt x="3847690" y="704646"/>
                  <a:pt x="7570839" y="0"/>
                  <a:pt x="7570839" y="0"/>
                </a:cubicBezTo>
                <a:lnTo>
                  <a:pt x="7570839" y="0"/>
                </a:lnTo>
              </a:path>
            </a:pathLst>
          </a:custGeom>
          <a:noFill/>
          <a:ln w="38100" cap="flat" cmpd="sng" algn="ctr">
            <a:solidFill>
              <a:srgbClr val="FF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0000"/>
              </a:solidFill>
              <a:effectLst/>
              <a:latin typeface="Times New Roman" pitchFamily="18" charset="0"/>
            </a:endParaRPr>
          </a:p>
        </p:txBody>
      </p:sp>
      <p:grpSp>
        <p:nvGrpSpPr>
          <p:cNvPr id="6" name="Group 5">
            <a:extLst>
              <a:ext uri="{FF2B5EF4-FFF2-40B4-BE49-F238E27FC236}">
                <a16:creationId xmlns:a16="http://schemas.microsoft.com/office/drawing/2014/main" id="{96B0B404-59A8-9518-7752-783BAB0E47CB}"/>
              </a:ext>
            </a:extLst>
          </p:cNvPr>
          <p:cNvGrpSpPr/>
          <p:nvPr/>
        </p:nvGrpSpPr>
        <p:grpSpPr>
          <a:xfrm>
            <a:off x="0" y="0"/>
            <a:ext cx="9144000" cy="6858000"/>
            <a:chOff x="0" y="0"/>
            <a:chExt cx="9144000" cy="6858000"/>
          </a:xfrm>
        </p:grpSpPr>
        <p:pic>
          <p:nvPicPr>
            <p:cNvPr id="8" name="Picture 7" descr="Logo usage Guidelines">
              <a:extLst>
                <a:ext uri="{FF2B5EF4-FFF2-40B4-BE49-F238E27FC236}">
                  <a16:creationId xmlns:a16="http://schemas.microsoft.com/office/drawing/2014/main" id="{52E2D412-D734-BA6F-B02E-1E3535574F77}"/>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38">
              <a:extLst>
                <a:ext uri="{FF2B5EF4-FFF2-40B4-BE49-F238E27FC236}">
                  <a16:creationId xmlns:a16="http://schemas.microsoft.com/office/drawing/2014/main" id="{5277B2FA-09DE-F660-7724-9104CEADC49E}"/>
                </a:ext>
              </a:extLst>
            </p:cNvPr>
            <p:cNvGrpSpPr>
              <a:grpSpLocks/>
            </p:cNvGrpSpPr>
            <p:nvPr/>
          </p:nvGrpSpPr>
          <p:grpSpPr bwMode="auto">
            <a:xfrm>
              <a:off x="0" y="0"/>
              <a:ext cx="9144000" cy="6858000"/>
              <a:chOff x="0" y="0"/>
              <a:chExt cx="9144000" cy="6858000"/>
            </a:xfrm>
          </p:grpSpPr>
          <p:grpSp>
            <p:nvGrpSpPr>
              <p:cNvPr id="10" name="Group 19">
                <a:extLst>
                  <a:ext uri="{FF2B5EF4-FFF2-40B4-BE49-F238E27FC236}">
                    <a16:creationId xmlns:a16="http://schemas.microsoft.com/office/drawing/2014/main" id="{AB3CE0AF-F8F7-7BF6-414F-42BB093846A1}"/>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8D76ECBC-9488-0FC2-E7E7-2DE1A9A923B5}"/>
                    </a:ext>
                  </a:extLst>
                </p:cNvPr>
                <p:cNvGrpSpPr>
                  <a:grpSpLocks/>
                </p:cNvGrpSpPr>
                <p:nvPr/>
              </p:nvGrpSpPr>
              <p:grpSpPr bwMode="auto">
                <a:xfrm>
                  <a:off x="0" y="0"/>
                  <a:ext cx="9144000" cy="6858000"/>
                  <a:chOff x="0" y="0"/>
                  <a:chExt cx="5760" cy="4320"/>
                </a:xfrm>
              </p:grpSpPr>
              <p:grpSp>
                <p:nvGrpSpPr>
                  <p:cNvPr id="14" name="Group 13">
                    <a:extLst>
                      <a:ext uri="{FF2B5EF4-FFF2-40B4-BE49-F238E27FC236}">
                        <a16:creationId xmlns:a16="http://schemas.microsoft.com/office/drawing/2014/main" id="{8C437ED2-A5FE-9000-3902-5AE0A86585D4}"/>
                      </a:ext>
                    </a:extLst>
                  </p:cNvPr>
                  <p:cNvGrpSpPr>
                    <a:grpSpLocks/>
                  </p:cNvGrpSpPr>
                  <p:nvPr/>
                </p:nvGrpSpPr>
                <p:grpSpPr bwMode="auto">
                  <a:xfrm>
                    <a:off x="0" y="0"/>
                    <a:ext cx="192" cy="4320"/>
                    <a:chOff x="0" y="-48"/>
                    <a:chExt cx="144" cy="4368"/>
                  </a:xfrm>
                </p:grpSpPr>
                <p:sp>
                  <p:nvSpPr>
                    <p:cNvPr id="54" name="Rectangle 10">
                      <a:extLst>
                        <a:ext uri="{FF2B5EF4-FFF2-40B4-BE49-F238E27FC236}">
                          <a16:creationId xmlns:a16="http://schemas.microsoft.com/office/drawing/2014/main" id="{43A8FAF3-0CC4-571E-4B1C-4D010D076AE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5" name="Rectangle 11">
                      <a:extLst>
                        <a:ext uri="{FF2B5EF4-FFF2-40B4-BE49-F238E27FC236}">
                          <a16:creationId xmlns:a16="http://schemas.microsoft.com/office/drawing/2014/main" id="{9E11EAC8-E487-D56E-F282-2182223DF4C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AC6D8C33-944A-9F2A-B548-E77015F62062}"/>
                      </a:ext>
                    </a:extLst>
                  </p:cNvPr>
                  <p:cNvGrpSpPr>
                    <a:grpSpLocks/>
                  </p:cNvGrpSpPr>
                  <p:nvPr/>
                </p:nvGrpSpPr>
                <p:grpSpPr bwMode="auto">
                  <a:xfrm>
                    <a:off x="5674" y="24"/>
                    <a:ext cx="86" cy="4296"/>
                    <a:chOff x="5616" y="-48"/>
                    <a:chExt cx="144" cy="4368"/>
                  </a:xfrm>
                </p:grpSpPr>
                <p:sp>
                  <p:nvSpPr>
                    <p:cNvPr id="46" name="Rectangle 13">
                      <a:extLst>
                        <a:ext uri="{FF2B5EF4-FFF2-40B4-BE49-F238E27FC236}">
                          <a16:creationId xmlns:a16="http://schemas.microsoft.com/office/drawing/2014/main" id="{380F15F1-34BB-3852-984D-CA78143F797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 name="Rectangle 14">
                      <a:extLst>
                        <a:ext uri="{FF2B5EF4-FFF2-40B4-BE49-F238E27FC236}">
                          <a16:creationId xmlns:a16="http://schemas.microsoft.com/office/drawing/2014/main" id="{07FDFF8E-73ED-F34D-5756-613A450E511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315C292A-6696-844E-4063-BC52BBF9EBBB}"/>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266EA47C-D5E5-E23E-927E-86565255FAA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BFDAD48F-7E5C-68A5-88B1-56C80019000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6">
                    <a:extLst>
                      <a:ext uri="{FF2B5EF4-FFF2-40B4-BE49-F238E27FC236}">
                        <a16:creationId xmlns:a16="http://schemas.microsoft.com/office/drawing/2014/main" id="{4769A16B-253B-7A9E-6536-484D38F7587C}"/>
                      </a:ext>
                    </a:extLst>
                  </p:cNvPr>
                  <p:cNvGrpSpPr>
                    <a:grpSpLocks/>
                  </p:cNvGrpSpPr>
                  <p:nvPr/>
                </p:nvGrpSpPr>
                <p:grpSpPr bwMode="auto">
                  <a:xfrm>
                    <a:off x="144" y="4234"/>
                    <a:ext cx="5616" cy="86"/>
                    <a:chOff x="96" y="4176"/>
                    <a:chExt cx="5520" cy="144"/>
                  </a:xfrm>
                </p:grpSpPr>
                <p:sp>
                  <p:nvSpPr>
                    <p:cNvPr id="18" name="Rectangle 17">
                      <a:extLst>
                        <a:ext uri="{FF2B5EF4-FFF2-40B4-BE49-F238E27FC236}">
                          <a16:creationId xmlns:a16="http://schemas.microsoft.com/office/drawing/2014/main" id="{4A638987-A397-C048-7873-5C659E4AC00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6C64DA01-CE92-7173-4984-2D62E1B84B2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10653506-93AC-EE51-3008-00EBAF2CDFA5}"/>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C57760D9-CBCB-E62E-4A42-C88C613AEA1D}"/>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621839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wipe(down)">
                                      <p:cBhvr>
                                        <p:cTn id="13" dur="500"/>
                                        <p:tgtEl>
                                          <p:spTgt spid="4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wipe(down)">
                                      <p:cBhvr>
                                        <p:cTn id="18" dur="500"/>
                                        <p:tgtEl>
                                          <p:spTgt spid="4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wipe(down)">
                                      <p:cBhvr>
                                        <p:cTn id="23" dur="500"/>
                                        <p:tgtEl>
                                          <p:spTgt spid="4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wipe(down)">
                                      <p:cBhvr>
                                        <p:cTn id="28" dur="500"/>
                                        <p:tgtEl>
                                          <p:spTgt spid="50"/>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3"/>
                                        </p:tgtEl>
                                        <p:attrNameLst>
                                          <p:attrName>style.visibility</p:attrName>
                                        </p:attrNameLst>
                                      </p:cBhvr>
                                      <p:to>
                                        <p:strVal val="visible"/>
                                      </p:to>
                                    </p:set>
                                    <p:anim calcmode="lin" valueType="num">
                                      <p:cBhvr additive="base">
                                        <p:cTn id="33" dur="500" fill="hold"/>
                                        <p:tgtEl>
                                          <p:spTgt spid="53"/>
                                        </p:tgtEl>
                                        <p:attrNameLst>
                                          <p:attrName>ppt_x</p:attrName>
                                        </p:attrNameLst>
                                      </p:cBhvr>
                                      <p:tavLst>
                                        <p:tav tm="0">
                                          <p:val>
                                            <p:strVal val="#ppt_x"/>
                                          </p:val>
                                        </p:tav>
                                        <p:tav tm="100000">
                                          <p:val>
                                            <p:strVal val="#ppt_x"/>
                                          </p:val>
                                        </p:tav>
                                      </p:tavLst>
                                    </p:anim>
                                    <p:anim calcmode="lin" valueType="num">
                                      <p:cBhvr additive="base">
                                        <p:cTn id="34" dur="500" fill="hold"/>
                                        <p:tgtEl>
                                          <p:spTgt spid="53"/>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2"/>
                                        </p:tgtEl>
                                        <p:attrNameLst>
                                          <p:attrName>style.visibility</p:attrName>
                                        </p:attrNameLst>
                                      </p:cBhvr>
                                      <p:to>
                                        <p:strVal val="visible"/>
                                      </p:to>
                                    </p:set>
                                    <p:anim calcmode="lin" valueType="num">
                                      <p:cBhvr additive="base">
                                        <p:cTn id="37" dur="500" fill="hold"/>
                                        <p:tgtEl>
                                          <p:spTgt spid="52"/>
                                        </p:tgtEl>
                                        <p:attrNameLst>
                                          <p:attrName>ppt_x</p:attrName>
                                        </p:attrNameLst>
                                      </p:cBhvr>
                                      <p:tavLst>
                                        <p:tav tm="0">
                                          <p:val>
                                            <p:strVal val="#ppt_x"/>
                                          </p:val>
                                        </p:tav>
                                        <p:tav tm="100000">
                                          <p:val>
                                            <p:strVal val="#ppt_x"/>
                                          </p:val>
                                        </p:tav>
                                      </p:tavLst>
                                    </p:anim>
                                    <p:anim calcmode="lin" valueType="num">
                                      <p:cBhvr additive="base">
                                        <p:cTn id="38"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3" name="Text Box 2">
            <a:extLst>
              <a:ext uri="{FF2B5EF4-FFF2-40B4-BE49-F238E27FC236}">
                <a16:creationId xmlns:a16="http://schemas.microsoft.com/office/drawing/2014/main" id="{9C139047-30E1-62F5-29C0-CB00E431CD77}"/>
              </a:ext>
            </a:extLst>
          </p:cNvPr>
          <p:cNvSpPr txBox="1">
            <a:spLocks noChangeArrowheads="1"/>
          </p:cNvSpPr>
          <p:nvPr/>
        </p:nvSpPr>
        <p:spPr bwMode="auto">
          <a:xfrm>
            <a:off x="1447800" y="265112"/>
            <a:ext cx="698341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800" dirty="0"/>
              <a:t>Discovery of Similarity Variable by The Method of Guessing</a:t>
            </a:r>
          </a:p>
        </p:txBody>
      </p:sp>
      <p:sp>
        <p:nvSpPr>
          <p:cNvPr id="6160" name="Rectangle 10">
            <a:extLst>
              <a:ext uri="{FF2B5EF4-FFF2-40B4-BE49-F238E27FC236}">
                <a16:creationId xmlns:a16="http://schemas.microsoft.com/office/drawing/2014/main" id="{E1B708E0-151B-1AF6-EEC9-5F6A670A6379}"/>
              </a:ext>
            </a:extLst>
          </p:cNvPr>
          <p:cNvSpPr>
            <a:spLocks noChangeArrowheads="1"/>
          </p:cNvSpPr>
          <p:nvPr/>
        </p:nvSpPr>
        <p:spPr bwMode="auto">
          <a:xfrm>
            <a:off x="1473200" y="5188803"/>
            <a:ext cx="58737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dirty="0">
                <a:solidFill>
                  <a:srgbClr val="0070C0"/>
                </a:solidFill>
                <a:sym typeface="Symbol" panose="05050102010706020507" pitchFamily="18" charset="2"/>
              </a:rPr>
              <a:t>Is it possible to guess above functions. </a:t>
            </a:r>
          </a:p>
          <a:p>
            <a:pPr algn="ctr"/>
            <a:r>
              <a:rPr lang="en-US" altLang="en-US" dirty="0">
                <a:solidFill>
                  <a:srgbClr val="FF0000"/>
                </a:solidFill>
                <a:sym typeface="Symbol" panose="05050102010706020507" pitchFamily="18" charset="2"/>
              </a:rPr>
              <a:t>Fluid Mechanics as Puzzle Game!</a:t>
            </a:r>
          </a:p>
        </p:txBody>
      </p:sp>
      <mc:AlternateContent xmlns:mc="http://schemas.openxmlformats.org/markup-compatibility/2006" xmlns:a14="http://schemas.microsoft.com/office/drawing/2010/main">
        <mc:Choice Requires="a14">
          <p:sp>
            <p:nvSpPr>
              <p:cNvPr id="11273" name="Object 6">
                <a:extLst>
                  <a:ext uri="{FF2B5EF4-FFF2-40B4-BE49-F238E27FC236}">
                    <a16:creationId xmlns:a16="http://schemas.microsoft.com/office/drawing/2014/main" id="{BFA34E64-B9EB-1D1E-3584-48001A4F382A}"/>
                  </a:ext>
                </a:extLst>
              </p:cNvPr>
              <p:cNvSpPr txBox="1"/>
              <p:nvPr/>
            </p:nvSpPr>
            <p:spPr bwMode="auto">
              <a:xfrm>
                <a:off x="2590800" y="1339850"/>
                <a:ext cx="3175000" cy="79375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3</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3</m:t>
                              </m:r>
                            </m:sup>
                          </m:sSup>
                        </m:den>
                      </m:f>
                    </m:oMath>
                  </m:oMathPara>
                </a14:m>
                <a:endParaRPr lang="en-US" dirty="0"/>
              </a:p>
            </p:txBody>
          </p:sp>
        </mc:Choice>
        <mc:Fallback xmlns="">
          <p:sp>
            <p:nvSpPr>
              <p:cNvPr id="11273" name="Object 6">
                <a:extLst>
                  <a:ext uri="{FF2B5EF4-FFF2-40B4-BE49-F238E27FC236}">
                    <a16:creationId xmlns:a16="http://schemas.microsoft.com/office/drawing/2014/main" id="{BFA34E64-B9EB-1D1E-3584-48001A4F382A}"/>
                  </a:ext>
                </a:extLst>
              </p:cNvPr>
              <p:cNvSpPr txBox="1">
                <a:spLocks noRot="1" noChangeAspect="1" noMove="1" noResize="1" noEditPoints="1" noAdjustHandles="1" noChangeArrowheads="1" noChangeShapeType="1" noTextEdit="1"/>
              </p:cNvSpPr>
              <p:nvPr/>
            </p:nvSpPr>
            <p:spPr bwMode="auto">
              <a:xfrm>
                <a:off x="2590800" y="1339850"/>
                <a:ext cx="3175000" cy="793750"/>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Object 7">
                <a:extLst>
                  <a:ext uri="{FF2B5EF4-FFF2-40B4-BE49-F238E27FC236}">
                    <a16:creationId xmlns:a16="http://schemas.microsoft.com/office/drawing/2014/main" id="{AC321B32-08D2-2DCC-11AA-69B96F247865}"/>
                  </a:ext>
                </a:extLst>
              </p:cNvPr>
              <p:cNvSpPr txBox="1"/>
              <p:nvPr/>
            </p:nvSpPr>
            <p:spPr bwMode="auto">
              <a:xfrm>
                <a:off x="5410200" y="2257601"/>
                <a:ext cx="1584555" cy="790399"/>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𝑈</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𝑓</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oMath>
                  </m:oMathPara>
                </a14:m>
                <a:endParaRPr lang="en-US" dirty="0"/>
              </a:p>
            </p:txBody>
          </p:sp>
        </mc:Choice>
        <mc:Fallback xmlns="">
          <p:sp>
            <p:nvSpPr>
              <p:cNvPr id="3" name="Object 7">
                <a:extLst>
                  <a:ext uri="{FF2B5EF4-FFF2-40B4-BE49-F238E27FC236}">
                    <a16:creationId xmlns:a16="http://schemas.microsoft.com/office/drawing/2014/main" id="{AC321B32-08D2-2DCC-11AA-69B96F247865}"/>
                  </a:ext>
                </a:extLst>
              </p:cNvPr>
              <p:cNvSpPr txBox="1">
                <a:spLocks noRot="1" noChangeAspect="1" noMove="1" noResize="1" noEditPoints="1" noAdjustHandles="1" noChangeArrowheads="1" noChangeShapeType="1" noTextEdit="1"/>
              </p:cNvSpPr>
              <p:nvPr/>
            </p:nvSpPr>
            <p:spPr bwMode="auto">
              <a:xfrm>
                <a:off x="5410200" y="2257601"/>
                <a:ext cx="1584555" cy="790399"/>
              </a:xfrm>
              <a:prstGeom prst="rect">
                <a:avLst/>
              </a:prstGeom>
              <a:blipFill>
                <a:blip r:embed="rId3"/>
                <a:stretch>
                  <a:fillRect/>
                </a:stretch>
              </a:blipFill>
              <a:ln>
                <a:noFill/>
              </a:ln>
              <a:effectLst/>
            </p:spPr>
            <p:txBody>
              <a:bodyPr/>
              <a:lstStyle/>
              <a:p>
                <a:r>
                  <a:rPr lang="en-US">
                    <a:noFill/>
                  </a:rPr>
                  <a:t> </a:t>
                </a:r>
              </a:p>
            </p:txBody>
          </p:sp>
        </mc:Fallback>
      </mc:AlternateContent>
      <p:sp>
        <p:nvSpPr>
          <p:cNvPr id="16" name="TextBox 15">
            <a:extLst>
              <a:ext uri="{FF2B5EF4-FFF2-40B4-BE49-F238E27FC236}">
                <a16:creationId xmlns:a16="http://schemas.microsoft.com/office/drawing/2014/main" id="{1107A816-C05A-E2C4-2776-46339F60C73A}"/>
              </a:ext>
            </a:extLst>
          </p:cNvPr>
          <p:cNvSpPr txBox="1">
            <a:spLocks noChangeArrowheads="1"/>
          </p:cNvSpPr>
          <p:nvPr/>
        </p:nvSpPr>
        <p:spPr bwMode="auto">
          <a:xfrm>
            <a:off x="619125" y="2357735"/>
            <a:ext cx="48654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The truth of boundary layer physics is</a:t>
            </a:r>
          </a:p>
        </p:txBody>
      </p:sp>
      <mc:AlternateContent xmlns:mc="http://schemas.openxmlformats.org/markup-compatibility/2006" xmlns:a14="http://schemas.microsoft.com/office/drawing/2010/main">
        <mc:Choice Requires="a14">
          <p:sp>
            <p:nvSpPr>
              <p:cNvPr id="24" name="Object 3">
                <a:extLst>
                  <a:ext uri="{FF2B5EF4-FFF2-40B4-BE49-F238E27FC236}">
                    <a16:creationId xmlns:a16="http://schemas.microsoft.com/office/drawing/2014/main" id="{DE71E500-13B3-41FB-5F38-CC4C4D8DB205}"/>
                  </a:ext>
                </a:extLst>
              </p:cNvPr>
              <p:cNvSpPr txBox="1"/>
              <p:nvPr/>
            </p:nvSpPr>
            <p:spPr bwMode="auto">
              <a:xfrm>
                <a:off x="2286000" y="3886200"/>
                <a:ext cx="1859998" cy="49609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rPr>
                        <m:t>𝜓</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𝐹</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oMath>
                  </m:oMathPara>
                </a14:m>
                <a:endParaRPr lang="en-US" dirty="0"/>
              </a:p>
            </p:txBody>
          </p:sp>
        </mc:Choice>
        <mc:Fallback xmlns="">
          <p:sp>
            <p:nvSpPr>
              <p:cNvPr id="24" name="Object 3">
                <a:extLst>
                  <a:ext uri="{FF2B5EF4-FFF2-40B4-BE49-F238E27FC236}">
                    <a16:creationId xmlns:a16="http://schemas.microsoft.com/office/drawing/2014/main" id="{DE71E500-13B3-41FB-5F38-CC4C4D8DB205}"/>
                  </a:ext>
                </a:extLst>
              </p:cNvPr>
              <p:cNvSpPr txBox="1">
                <a:spLocks noRot="1" noChangeAspect="1" noMove="1" noResize="1" noEditPoints="1" noAdjustHandles="1" noChangeArrowheads="1" noChangeShapeType="1" noTextEdit="1"/>
              </p:cNvSpPr>
              <p:nvPr/>
            </p:nvSpPr>
            <p:spPr bwMode="auto">
              <a:xfrm>
                <a:off x="2286000" y="3886200"/>
                <a:ext cx="1859998" cy="496095"/>
              </a:xfrm>
              <a:prstGeom prst="rect">
                <a:avLst/>
              </a:prstGeom>
              <a:blipFill>
                <a:blip r:embed="rId4"/>
                <a:stretch>
                  <a:fillRect b="-9877"/>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5" name="Object 3">
                <a:extLst>
                  <a:ext uri="{FF2B5EF4-FFF2-40B4-BE49-F238E27FC236}">
                    <a16:creationId xmlns:a16="http://schemas.microsoft.com/office/drawing/2014/main" id="{2B5C6F01-D041-9FEB-50A5-DF2E617AE903}"/>
                  </a:ext>
                </a:extLst>
              </p:cNvPr>
              <p:cNvSpPr txBox="1"/>
              <p:nvPr/>
            </p:nvSpPr>
            <p:spPr bwMode="auto">
              <a:xfrm>
                <a:off x="4388402" y="3999705"/>
                <a:ext cx="2926798" cy="49609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b="0" i="1" smtClean="0">
                          <a:solidFill>
                            <a:srgbClr val="000000"/>
                          </a:solidFill>
                          <a:latin typeface="Cambria Math" panose="02040503050406030204" pitchFamily="18" charset="0"/>
                        </a:rPr>
                        <m:t>𝑤</m:t>
                      </m:r>
                      <m:r>
                        <a:rPr lang="en-US" b="0" i="1" smtClean="0">
                          <a:solidFill>
                            <a:srgbClr val="000000"/>
                          </a:solidFill>
                          <a:latin typeface="Cambria Math" panose="02040503050406030204" pitchFamily="18" charset="0"/>
                        </a:rPr>
                        <m:t>h</m:t>
                      </m:r>
                      <m:r>
                        <a:rPr lang="en-US" b="0" i="1" smtClean="0">
                          <a:solidFill>
                            <a:srgbClr val="000000"/>
                          </a:solidFill>
                          <a:latin typeface="Cambria Math" panose="02040503050406030204" pitchFamily="18" charset="0"/>
                        </a:rPr>
                        <m:t>𝑒𝑟𝑒</m:t>
                      </m:r>
                      <m:r>
                        <a:rPr lang="en-US" b="0" i="1" smtClean="0">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𝑔</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𝑥</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oMath>
                  </m:oMathPara>
                </a14:m>
                <a:endParaRPr lang="en-US" dirty="0"/>
              </a:p>
            </p:txBody>
          </p:sp>
        </mc:Choice>
        <mc:Fallback xmlns="">
          <p:sp>
            <p:nvSpPr>
              <p:cNvPr id="25" name="Object 3">
                <a:extLst>
                  <a:ext uri="{FF2B5EF4-FFF2-40B4-BE49-F238E27FC236}">
                    <a16:creationId xmlns:a16="http://schemas.microsoft.com/office/drawing/2014/main" id="{2B5C6F01-D041-9FEB-50A5-DF2E617AE903}"/>
                  </a:ext>
                </a:extLst>
              </p:cNvPr>
              <p:cNvSpPr txBox="1">
                <a:spLocks noRot="1" noChangeAspect="1" noMove="1" noResize="1" noEditPoints="1" noAdjustHandles="1" noChangeArrowheads="1" noChangeShapeType="1" noTextEdit="1"/>
              </p:cNvSpPr>
              <p:nvPr/>
            </p:nvSpPr>
            <p:spPr bwMode="auto">
              <a:xfrm>
                <a:off x="4388402" y="3999705"/>
                <a:ext cx="2926798" cy="496095"/>
              </a:xfrm>
              <a:prstGeom prst="rect">
                <a:avLst/>
              </a:prstGeom>
              <a:blipFill>
                <a:blip r:embed="rId5"/>
                <a:stretch>
                  <a:fillRect l="-625" b="-9756"/>
                </a:stretch>
              </a:blipFill>
              <a:ln>
                <a:noFill/>
              </a:ln>
              <a:effectLst/>
            </p:spPr>
            <p:txBody>
              <a:bodyPr/>
              <a:lstStyle/>
              <a:p>
                <a:r>
                  <a:rPr lang="en-IN">
                    <a:noFill/>
                  </a:rPr>
                  <a:t> </a:t>
                </a:r>
              </a:p>
            </p:txBody>
          </p:sp>
        </mc:Fallback>
      </mc:AlternateContent>
      <p:sp>
        <p:nvSpPr>
          <p:cNvPr id="26" name="Rectangle 25">
            <a:extLst>
              <a:ext uri="{FF2B5EF4-FFF2-40B4-BE49-F238E27FC236}">
                <a16:creationId xmlns:a16="http://schemas.microsoft.com/office/drawing/2014/main" id="{47C22B05-56B0-FAA2-A136-D91823570EEC}"/>
              </a:ext>
            </a:extLst>
          </p:cNvPr>
          <p:cNvSpPr>
            <a:spLocks noChangeArrowheads="1"/>
          </p:cNvSpPr>
          <p:nvPr/>
        </p:nvSpPr>
        <p:spPr bwMode="auto">
          <a:xfrm>
            <a:off x="2286000" y="4643437"/>
            <a:ext cx="5029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sym typeface="Symbol" panose="05050102010706020507" pitchFamily="18" charset="2"/>
              </a:rPr>
              <a:t> </a:t>
            </a:r>
            <a:r>
              <a:rPr lang="en-US" altLang="en-US" i="1" dirty="0">
                <a:sym typeface="Symbol" panose="05050102010706020507" pitchFamily="18" charset="2"/>
              </a:rPr>
              <a:t>F</a:t>
            </a:r>
            <a:r>
              <a:rPr lang="en-US" altLang="en-US" dirty="0">
                <a:sym typeface="Symbol" panose="05050102010706020507" pitchFamily="18" charset="2"/>
              </a:rPr>
              <a:t> is a similarity function. </a:t>
            </a:r>
            <a:endParaRPr lang="en-US" altLang="en-US" dirty="0"/>
          </a:p>
        </p:txBody>
      </p:sp>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DC7B828F-EB3B-0DED-AAB1-AFD0B54EDABF}"/>
                  </a:ext>
                </a:extLst>
              </p14:cNvPr>
              <p14:cNvContentPartPr/>
              <p14:nvPr/>
            </p14:nvContentPartPr>
            <p14:xfrm>
              <a:off x="7061400" y="3390840"/>
              <a:ext cx="360" cy="360"/>
            </p14:xfrm>
          </p:contentPart>
        </mc:Choice>
        <mc:Fallback xmlns="">
          <p:pic>
            <p:nvPicPr>
              <p:cNvPr id="2" name="Ink 1">
                <a:extLst>
                  <a:ext uri="{FF2B5EF4-FFF2-40B4-BE49-F238E27FC236}">
                    <a16:creationId xmlns:a16="http://schemas.microsoft.com/office/drawing/2014/main" id="{DC7B828F-EB3B-0DED-AAB1-AFD0B54EDABF}"/>
                  </a:ext>
                </a:extLst>
              </p:cNvPr>
              <p:cNvPicPr/>
              <p:nvPr/>
            </p:nvPicPr>
            <p:blipFill>
              <a:blip r:embed="rId8"/>
              <a:stretch>
                <a:fillRect/>
              </a:stretch>
            </p:blipFill>
            <p:spPr>
              <a:xfrm>
                <a:off x="7052040" y="3381480"/>
                <a:ext cx="19080" cy="19080"/>
              </a:xfrm>
              <a:prstGeom prst="rect">
                <a:avLst/>
              </a:prstGeom>
            </p:spPr>
          </p:pic>
        </mc:Fallback>
      </mc:AlternateContent>
      <p:grpSp>
        <p:nvGrpSpPr>
          <p:cNvPr id="13" name="Group 12">
            <a:extLst>
              <a:ext uri="{FF2B5EF4-FFF2-40B4-BE49-F238E27FC236}">
                <a16:creationId xmlns:a16="http://schemas.microsoft.com/office/drawing/2014/main" id="{41FB47D7-B97F-73F8-DD0A-15560EA360A1}"/>
              </a:ext>
            </a:extLst>
          </p:cNvPr>
          <p:cNvGrpSpPr/>
          <p:nvPr/>
        </p:nvGrpSpPr>
        <p:grpSpPr>
          <a:xfrm>
            <a:off x="0" y="0"/>
            <a:ext cx="9144000" cy="6858000"/>
            <a:chOff x="0" y="0"/>
            <a:chExt cx="9144000" cy="6858000"/>
          </a:xfrm>
        </p:grpSpPr>
        <p:pic>
          <p:nvPicPr>
            <p:cNvPr id="15" name="Picture 14" descr="Logo usage Guidelines">
              <a:extLst>
                <a:ext uri="{FF2B5EF4-FFF2-40B4-BE49-F238E27FC236}">
                  <a16:creationId xmlns:a16="http://schemas.microsoft.com/office/drawing/2014/main" id="{E3B9056B-EA26-BBBB-359B-532125B8EE3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oup 38">
              <a:extLst>
                <a:ext uri="{FF2B5EF4-FFF2-40B4-BE49-F238E27FC236}">
                  <a16:creationId xmlns:a16="http://schemas.microsoft.com/office/drawing/2014/main" id="{CF334256-CC32-818F-C297-46E8D63EFCC8}"/>
                </a:ext>
              </a:extLst>
            </p:cNvPr>
            <p:cNvGrpSpPr>
              <a:grpSpLocks/>
            </p:cNvGrpSpPr>
            <p:nvPr/>
          </p:nvGrpSpPr>
          <p:grpSpPr bwMode="auto">
            <a:xfrm>
              <a:off x="0" y="0"/>
              <a:ext cx="9144000" cy="6858000"/>
              <a:chOff x="0" y="0"/>
              <a:chExt cx="9144000" cy="6858000"/>
            </a:xfrm>
          </p:grpSpPr>
          <p:grpSp>
            <p:nvGrpSpPr>
              <p:cNvPr id="28" name="Group 19">
                <a:extLst>
                  <a:ext uri="{FF2B5EF4-FFF2-40B4-BE49-F238E27FC236}">
                    <a16:creationId xmlns:a16="http://schemas.microsoft.com/office/drawing/2014/main" id="{916AC96D-70F0-8EF1-D825-249FDE381D75}"/>
                  </a:ext>
                </a:extLst>
              </p:cNvPr>
              <p:cNvGrpSpPr>
                <a:grpSpLocks/>
              </p:cNvGrpSpPr>
              <p:nvPr/>
            </p:nvGrpSpPr>
            <p:grpSpPr bwMode="auto">
              <a:xfrm>
                <a:off x="0" y="0"/>
                <a:ext cx="9144000" cy="6858000"/>
                <a:chOff x="0" y="0"/>
                <a:chExt cx="9144000" cy="6858000"/>
              </a:xfrm>
            </p:grpSpPr>
            <p:grpSp>
              <p:nvGrpSpPr>
                <p:cNvPr id="30" name="Group 29">
                  <a:extLst>
                    <a:ext uri="{FF2B5EF4-FFF2-40B4-BE49-F238E27FC236}">
                      <a16:creationId xmlns:a16="http://schemas.microsoft.com/office/drawing/2014/main" id="{201E4294-8297-B343-ED79-6D0F9AB64536}"/>
                    </a:ext>
                  </a:extLst>
                </p:cNvPr>
                <p:cNvGrpSpPr>
                  <a:grpSpLocks/>
                </p:cNvGrpSpPr>
                <p:nvPr/>
              </p:nvGrpSpPr>
              <p:grpSpPr bwMode="auto">
                <a:xfrm>
                  <a:off x="0" y="0"/>
                  <a:ext cx="9144000" cy="6858000"/>
                  <a:chOff x="0" y="0"/>
                  <a:chExt cx="5760" cy="4320"/>
                </a:xfrm>
              </p:grpSpPr>
              <p:grpSp>
                <p:nvGrpSpPr>
                  <p:cNvPr id="11264" name="Group 11263">
                    <a:extLst>
                      <a:ext uri="{FF2B5EF4-FFF2-40B4-BE49-F238E27FC236}">
                        <a16:creationId xmlns:a16="http://schemas.microsoft.com/office/drawing/2014/main" id="{019F5C17-0A0F-78C1-2201-29F3798D6E7E}"/>
                      </a:ext>
                    </a:extLst>
                  </p:cNvPr>
                  <p:cNvGrpSpPr>
                    <a:grpSpLocks/>
                  </p:cNvGrpSpPr>
                  <p:nvPr/>
                </p:nvGrpSpPr>
                <p:grpSpPr bwMode="auto">
                  <a:xfrm>
                    <a:off x="0" y="0"/>
                    <a:ext cx="192" cy="4320"/>
                    <a:chOff x="0" y="-48"/>
                    <a:chExt cx="144" cy="4368"/>
                  </a:xfrm>
                </p:grpSpPr>
                <p:sp>
                  <p:nvSpPr>
                    <p:cNvPr id="11275" name="Rectangle 10">
                      <a:extLst>
                        <a:ext uri="{FF2B5EF4-FFF2-40B4-BE49-F238E27FC236}">
                          <a16:creationId xmlns:a16="http://schemas.microsoft.com/office/drawing/2014/main" id="{E8453E98-04BD-5E2C-2209-1E029EB2F34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1276" name="Rectangle 11">
                      <a:extLst>
                        <a:ext uri="{FF2B5EF4-FFF2-40B4-BE49-F238E27FC236}">
                          <a16:creationId xmlns:a16="http://schemas.microsoft.com/office/drawing/2014/main" id="{C08B3D3F-57D7-EBC6-44EC-28192C7E969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265" name="Group 11264">
                    <a:extLst>
                      <a:ext uri="{FF2B5EF4-FFF2-40B4-BE49-F238E27FC236}">
                        <a16:creationId xmlns:a16="http://schemas.microsoft.com/office/drawing/2014/main" id="{FF2AC9B9-B006-FFBB-99F0-556635AB4310}"/>
                      </a:ext>
                    </a:extLst>
                  </p:cNvPr>
                  <p:cNvGrpSpPr>
                    <a:grpSpLocks/>
                  </p:cNvGrpSpPr>
                  <p:nvPr/>
                </p:nvGrpSpPr>
                <p:grpSpPr bwMode="auto">
                  <a:xfrm>
                    <a:off x="5674" y="24"/>
                    <a:ext cx="86" cy="4296"/>
                    <a:chOff x="5616" y="-48"/>
                    <a:chExt cx="144" cy="4368"/>
                  </a:xfrm>
                </p:grpSpPr>
                <p:sp>
                  <p:nvSpPr>
                    <p:cNvPr id="11272" name="Rectangle 13">
                      <a:extLst>
                        <a:ext uri="{FF2B5EF4-FFF2-40B4-BE49-F238E27FC236}">
                          <a16:creationId xmlns:a16="http://schemas.microsoft.com/office/drawing/2014/main" id="{D3A9FD7B-004F-1A76-44AD-3FA0C23870D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1274" name="Rectangle 14">
                      <a:extLst>
                        <a:ext uri="{FF2B5EF4-FFF2-40B4-BE49-F238E27FC236}">
                          <a16:creationId xmlns:a16="http://schemas.microsoft.com/office/drawing/2014/main" id="{1B0A8779-A8D4-5F47-753A-6D793FD8D7E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266" name="Group 11265">
                    <a:extLst>
                      <a:ext uri="{FF2B5EF4-FFF2-40B4-BE49-F238E27FC236}">
                        <a16:creationId xmlns:a16="http://schemas.microsoft.com/office/drawing/2014/main" id="{D71CADCC-DBE9-8E5B-470A-3A2FB6FE8B26}"/>
                      </a:ext>
                    </a:extLst>
                  </p:cNvPr>
                  <p:cNvGrpSpPr>
                    <a:grpSpLocks/>
                  </p:cNvGrpSpPr>
                  <p:nvPr/>
                </p:nvGrpSpPr>
                <p:grpSpPr bwMode="auto">
                  <a:xfrm>
                    <a:off x="144" y="0"/>
                    <a:ext cx="5616" cy="144"/>
                    <a:chOff x="96" y="-48"/>
                    <a:chExt cx="5520" cy="144"/>
                  </a:xfrm>
                </p:grpSpPr>
                <p:sp>
                  <p:nvSpPr>
                    <p:cNvPr id="11270" name="Rectangle 11269">
                      <a:extLst>
                        <a:ext uri="{FF2B5EF4-FFF2-40B4-BE49-F238E27FC236}">
                          <a16:creationId xmlns:a16="http://schemas.microsoft.com/office/drawing/2014/main" id="{66F13B75-F6FE-F955-8FD9-A00B817283B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1271" name="Rectangle 11270">
                      <a:extLst>
                        <a:ext uri="{FF2B5EF4-FFF2-40B4-BE49-F238E27FC236}">
                          <a16:creationId xmlns:a16="http://schemas.microsoft.com/office/drawing/2014/main" id="{1039768A-B76E-FB61-4CD0-C1EEAE38F3A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267" name="Group 11266">
                    <a:extLst>
                      <a:ext uri="{FF2B5EF4-FFF2-40B4-BE49-F238E27FC236}">
                        <a16:creationId xmlns:a16="http://schemas.microsoft.com/office/drawing/2014/main" id="{FD0665F5-EEEF-E8F5-21D6-04D8C8B64F98}"/>
                      </a:ext>
                    </a:extLst>
                  </p:cNvPr>
                  <p:cNvGrpSpPr>
                    <a:grpSpLocks/>
                  </p:cNvGrpSpPr>
                  <p:nvPr/>
                </p:nvGrpSpPr>
                <p:grpSpPr bwMode="auto">
                  <a:xfrm>
                    <a:off x="144" y="4234"/>
                    <a:ext cx="5616" cy="86"/>
                    <a:chOff x="96" y="4176"/>
                    <a:chExt cx="5520" cy="144"/>
                  </a:xfrm>
                </p:grpSpPr>
                <p:sp>
                  <p:nvSpPr>
                    <p:cNvPr id="11268" name="Rectangle 11267">
                      <a:extLst>
                        <a:ext uri="{FF2B5EF4-FFF2-40B4-BE49-F238E27FC236}">
                          <a16:creationId xmlns:a16="http://schemas.microsoft.com/office/drawing/2014/main" id="{640E3750-3ED1-01C7-8512-2768DAAA7CB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1269" name="Rectangle 11268">
                      <a:extLst>
                        <a:ext uri="{FF2B5EF4-FFF2-40B4-BE49-F238E27FC236}">
                          <a16:creationId xmlns:a16="http://schemas.microsoft.com/office/drawing/2014/main" id="{08D5E75E-2208-4A8B-797F-5358B0C8ABE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1" name="Rectangle 21">
                  <a:extLst>
                    <a:ext uri="{FF2B5EF4-FFF2-40B4-BE49-F238E27FC236}">
                      <a16:creationId xmlns:a16="http://schemas.microsoft.com/office/drawing/2014/main" id="{8D1F4A9F-957E-CF59-9824-2365776D16FC}"/>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9" name="Picture 42" descr="A picture containing shape&#10;&#10;Description automatically generated">
                <a:extLst>
                  <a:ext uri="{FF2B5EF4-FFF2-40B4-BE49-F238E27FC236}">
                    <a16:creationId xmlns:a16="http://schemas.microsoft.com/office/drawing/2014/main" id="{438B7F8F-A3A1-3F3D-5A54-BAE96A4BE96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4" name="TextBox 3">
            <a:extLst>
              <a:ext uri="{FF2B5EF4-FFF2-40B4-BE49-F238E27FC236}">
                <a16:creationId xmlns:a16="http://schemas.microsoft.com/office/drawing/2014/main" id="{4D5135D6-C9F5-E193-D61E-65E8DBB6AF41}"/>
              </a:ext>
            </a:extLst>
          </p:cNvPr>
          <p:cNvSpPr txBox="1"/>
          <p:nvPr/>
        </p:nvSpPr>
        <p:spPr>
          <a:xfrm>
            <a:off x="381248" y="2975402"/>
            <a:ext cx="7821612" cy="830997"/>
          </a:xfrm>
          <a:prstGeom prst="rect">
            <a:avLst/>
          </a:prstGeom>
          <a:noFill/>
        </p:spPr>
        <p:txBody>
          <a:bodyPr wrap="square" rtlCol="0">
            <a:spAutoFit/>
          </a:bodyPr>
          <a:lstStyle/>
          <a:p>
            <a:pPr algn="ctr"/>
            <a:r>
              <a:rPr lang="en-US" dirty="0">
                <a:solidFill>
                  <a:schemeClr val="accent2"/>
                </a:solidFill>
              </a:rPr>
              <a:t>The boundary layer velocity profile may be varying along only one direction (</a:t>
            </a:r>
            <a:r>
              <a:rPr lang="en-US" i="1" dirty="0">
                <a:solidFill>
                  <a:schemeClr val="accent2"/>
                </a:solidFill>
                <a:sym typeface="Symbol" panose="05050102010706020507" pitchFamily="18" charset="2"/>
              </a:rPr>
              <a:t></a:t>
            </a:r>
            <a:r>
              <a:rPr lang="en-US" dirty="0">
                <a:solidFill>
                  <a:schemeClr val="accent2"/>
                </a:solidFill>
              </a:rPr>
              <a:t> ) in an unknown plane!</a:t>
            </a:r>
            <a:endParaRPr lang="en-IN" dirty="0">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ppt_x"/>
                                          </p:val>
                                        </p:tav>
                                        <p:tav tm="100000">
                                          <p:val>
                                            <p:strVal val="#ppt_x"/>
                                          </p:val>
                                        </p:tav>
                                      </p:tavLst>
                                    </p:anim>
                                    <p:anim calcmode="lin" valueType="num">
                                      <p:cBhvr additive="base">
                                        <p:cTn id="2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dissolve">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6160">
                                            <p:txEl>
                                              <p:pRg st="0" end="0"/>
                                            </p:txEl>
                                          </p:spTgt>
                                        </p:tgtEl>
                                        <p:attrNameLst>
                                          <p:attrName>style.visibility</p:attrName>
                                        </p:attrNameLst>
                                      </p:cBhvr>
                                      <p:to>
                                        <p:strVal val="visible"/>
                                      </p:to>
                                    </p:set>
                                    <p:anim calcmode="lin" valueType="num">
                                      <p:cBhvr additive="base">
                                        <p:cTn id="41" dur="500" fill="hold"/>
                                        <p:tgtEl>
                                          <p:spTgt spid="6160">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16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6160">
                                            <p:txEl>
                                              <p:pRg st="1" end="1"/>
                                            </p:txEl>
                                          </p:spTgt>
                                        </p:tgtEl>
                                        <p:attrNameLst>
                                          <p:attrName>style.visibility</p:attrName>
                                        </p:attrNameLst>
                                      </p:cBhvr>
                                      <p:to>
                                        <p:strVal val="visible"/>
                                      </p:to>
                                    </p:set>
                                    <p:anim calcmode="lin" valueType="num">
                                      <p:cBhvr additive="base">
                                        <p:cTn id="47" dur="500" fill="hold"/>
                                        <p:tgtEl>
                                          <p:spTgt spid="6160">
                                            <p:txEl>
                                              <p:pRg st="1" end="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6160">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0" grpId="0" build="p"/>
      <p:bldP spid="3" grpId="0"/>
      <p:bldP spid="16" grpId="0"/>
      <p:bldP spid="24" grpId="0"/>
      <p:bldP spid="25" grpId="0"/>
      <p:bldP spid="26"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3" name="Text Box 2">
            <a:extLst>
              <a:ext uri="{FF2B5EF4-FFF2-40B4-BE49-F238E27FC236}">
                <a16:creationId xmlns:a16="http://schemas.microsoft.com/office/drawing/2014/main" id="{9C139047-30E1-62F5-29C0-CB00E431CD77}"/>
              </a:ext>
            </a:extLst>
          </p:cNvPr>
          <p:cNvSpPr txBox="1">
            <a:spLocks noChangeArrowheads="1"/>
          </p:cNvSpPr>
          <p:nvPr/>
        </p:nvSpPr>
        <p:spPr bwMode="auto">
          <a:xfrm>
            <a:off x="1322388" y="228600"/>
            <a:ext cx="698341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800" dirty="0"/>
              <a:t>Discovery of Similarity Variable by The Method Of Guessing</a:t>
            </a:r>
          </a:p>
        </p:txBody>
      </p:sp>
      <p:sp>
        <p:nvSpPr>
          <p:cNvPr id="12291" name="Text Box 3">
            <a:extLst>
              <a:ext uri="{FF2B5EF4-FFF2-40B4-BE49-F238E27FC236}">
                <a16:creationId xmlns:a16="http://schemas.microsoft.com/office/drawing/2014/main" id="{2216C0CD-BEDE-0D99-A991-5EE9CA36D003}"/>
              </a:ext>
            </a:extLst>
          </p:cNvPr>
          <p:cNvSpPr txBox="1">
            <a:spLocks noChangeArrowheads="1"/>
          </p:cNvSpPr>
          <p:nvPr/>
        </p:nvSpPr>
        <p:spPr bwMode="auto">
          <a:xfrm>
            <a:off x="635687" y="4275137"/>
            <a:ext cx="821372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The constraint of  Puzzle: </a:t>
            </a:r>
          </a:p>
          <a:p>
            <a:endParaRPr lang="en-US" altLang="en-US" dirty="0"/>
          </a:p>
          <a:p>
            <a:r>
              <a:rPr lang="en-US" altLang="en-US" dirty="0"/>
              <a:t>We want our stream function to give us a velocity </a:t>
            </a:r>
            <a:r>
              <a:rPr lang="en-US" altLang="en-US" i="1" dirty="0"/>
              <a:t>u = </a:t>
            </a:r>
            <a:r>
              <a:rPr lang="en-US" altLang="en-US" i="1" dirty="0">
                <a:sym typeface="Symbol" panose="05050102010706020507" pitchFamily="18" charset="2"/>
              </a:rPr>
              <a:t>/y </a:t>
            </a:r>
            <a:r>
              <a:rPr lang="en-US" altLang="en-US" dirty="0">
                <a:sym typeface="Symbol" panose="05050102010706020507" pitchFamily="18" charset="2"/>
              </a:rPr>
              <a:t>satisfying the similarity variable!</a:t>
            </a:r>
          </a:p>
        </p:txBody>
      </p:sp>
      <mc:AlternateContent xmlns:mc="http://schemas.openxmlformats.org/markup-compatibility/2006" xmlns:a14="http://schemas.microsoft.com/office/drawing/2010/main">
        <mc:Choice Requires="a14">
          <p:sp>
            <p:nvSpPr>
              <p:cNvPr id="12298" name="Object 4">
                <a:extLst>
                  <a:ext uri="{FF2B5EF4-FFF2-40B4-BE49-F238E27FC236}">
                    <a16:creationId xmlns:a16="http://schemas.microsoft.com/office/drawing/2014/main" id="{03FE2B09-34E0-70C5-459B-D13DEE2DCFF3}"/>
                  </a:ext>
                </a:extLst>
              </p:cNvPr>
              <p:cNvSpPr txBox="1"/>
              <p:nvPr/>
            </p:nvSpPr>
            <p:spPr bwMode="auto">
              <a:xfrm>
                <a:off x="971550" y="2709862"/>
                <a:ext cx="2533650" cy="871538"/>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𝑢</m:t>
                      </m:r>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𝐹</m:t>
                          </m:r>
                        </m:e>
                        <m:sup>
                          <m:r>
                            <a:rPr lang="en-US" i="1">
                              <a:solidFill>
                                <a:srgbClr val="000000"/>
                              </a:solidFill>
                              <a:latin typeface="Cambria Math" panose="02040503050406030204" pitchFamily="18" charset="0"/>
                            </a:rPr>
                            <m:t>′</m:t>
                          </m:r>
                        </m:sup>
                      </m:sSup>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𝜕𝜂</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oMath>
                  </m:oMathPara>
                </a14:m>
                <a:endParaRPr lang="en-US" dirty="0"/>
              </a:p>
            </p:txBody>
          </p:sp>
        </mc:Choice>
        <mc:Fallback xmlns="">
          <p:sp>
            <p:nvSpPr>
              <p:cNvPr id="12298" name="Object 4">
                <a:extLst>
                  <a:ext uri="{FF2B5EF4-FFF2-40B4-BE49-F238E27FC236}">
                    <a16:creationId xmlns:a16="http://schemas.microsoft.com/office/drawing/2014/main" id="{03FE2B09-34E0-70C5-459B-D13DEE2DCFF3}"/>
                  </a:ext>
                </a:extLst>
              </p:cNvPr>
              <p:cNvSpPr txBox="1">
                <a:spLocks noRot="1" noChangeAspect="1" noMove="1" noResize="1" noEditPoints="1" noAdjustHandles="1" noChangeArrowheads="1" noChangeShapeType="1" noTextEdit="1"/>
              </p:cNvSpPr>
              <p:nvPr/>
            </p:nvSpPr>
            <p:spPr bwMode="auto">
              <a:xfrm>
                <a:off x="971550" y="2709862"/>
                <a:ext cx="2533650" cy="871538"/>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300" name="Object 5">
                <a:extLst>
                  <a:ext uri="{FF2B5EF4-FFF2-40B4-BE49-F238E27FC236}">
                    <a16:creationId xmlns:a16="http://schemas.microsoft.com/office/drawing/2014/main" id="{E2593948-613F-646D-08CF-40C65064A764}"/>
                  </a:ext>
                </a:extLst>
              </p:cNvPr>
              <p:cNvSpPr txBox="1"/>
              <p:nvPr/>
            </p:nvSpPr>
            <p:spPr bwMode="auto">
              <a:xfrm>
                <a:off x="4572000" y="2743200"/>
                <a:ext cx="1400175" cy="95091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𝜕𝜂</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m:t>
                      </m:r>
                    </m:oMath>
                  </m:oMathPara>
                </a14:m>
                <a:endParaRPr lang="en-US" dirty="0"/>
              </a:p>
            </p:txBody>
          </p:sp>
        </mc:Choice>
        <mc:Fallback xmlns="">
          <p:sp>
            <p:nvSpPr>
              <p:cNvPr id="12300" name="Object 5">
                <a:extLst>
                  <a:ext uri="{FF2B5EF4-FFF2-40B4-BE49-F238E27FC236}">
                    <a16:creationId xmlns:a16="http://schemas.microsoft.com/office/drawing/2014/main" id="{E2593948-613F-646D-08CF-40C65064A764}"/>
                  </a:ext>
                </a:extLst>
              </p:cNvPr>
              <p:cNvSpPr txBox="1">
                <a:spLocks noRot="1" noChangeAspect="1" noMove="1" noResize="1" noEditPoints="1" noAdjustHandles="1" noChangeArrowheads="1" noChangeShapeType="1" noTextEdit="1"/>
              </p:cNvSpPr>
              <p:nvPr/>
            </p:nvSpPr>
            <p:spPr bwMode="auto">
              <a:xfrm>
                <a:off x="4572000" y="2743200"/>
                <a:ext cx="1400175" cy="950913"/>
              </a:xfrm>
              <a:prstGeom prst="rect">
                <a:avLst/>
              </a:prstGeom>
              <a:blipFill>
                <a:blip r:embed="rId3"/>
                <a:stretch>
                  <a:fillRect/>
                </a:stretch>
              </a:blipFill>
              <a:ln>
                <a:noFill/>
              </a:ln>
              <a:effectLst/>
            </p:spPr>
            <p:txBody>
              <a:bodyPr/>
              <a:lstStyle/>
              <a:p>
                <a:r>
                  <a:rPr lang="en-US">
                    <a:noFill/>
                  </a:rPr>
                  <a:t> </a:t>
                </a:r>
              </a:p>
            </p:txBody>
          </p:sp>
        </mc:Fallback>
      </mc:AlternateContent>
      <p:sp>
        <p:nvSpPr>
          <p:cNvPr id="13" name="Rectangle 12">
            <a:extLst>
              <a:ext uri="{FF2B5EF4-FFF2-40B4-BE49-F238E27FC236}">
                <a16:creationId xmlns:a16="http://schemas.microsoft.com/office/drawing/2014/main" id="{66EE29FB-C0D4-1B06-5086-2B8DDCD2187E}"/>
              </a:ext>
            </a:extLst>
          </p:cNvPr>
          <p:cNvSpPr>
            <a:spLocks noChangeArrowheads="1"/>
          </p:cNvSpPr>
          <p:nvPr/>
        </p:nvSpPr>
        <p:spPr bwMode="auto">
          <a:xfrm>
            <a:off x="609600" y="2052637"/>
            <a:ext cx="5029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sym typeface="Symbol" panose="05050102010706020507" pitchFamily="18" charset="2"/>
              </a:rPr>
              <a:t> </a:t>
            </a:r>
            <a:r>
              <a:rPr lang="en-US" altLang="en-US" i="1" dirty="0">
                <a:sym typeface="Symbol" panose="05050102010706020507" pitchFamily="18" charset="2"/>
              </a:rPr>
              <a:t>F</a:t>
            </a:r>
            <a:r>
              <a:rPr lang="en-US" altLang="en-US" dirty="0">
                <a:sym typeface="Symbol" panose="05050102010706020507" pitchFamily="18" charset="2"/>
              </a:rPr>
              <a:t> is a similarity function. </a:t>
            </a:r>
            <a:endParaRPr lang="en-US" altLang="en-US" dirty="0"/>
          </a:p>
        </p:txBody>
      </p:sp>
      <mc:AlternateContent xmlns:mc="http://schemas.openxmlformats.org/markup-compatibility/2006" xmlns:a14="http://schemas.microsoft.com/office/drawing/2010/main">
        <mc:Choice Requires="a14">
          <p:sp>
            <p:nvSpPr>
              <p:cNvPr id="11273" name="Object 6">
                <a:extLst>
                  <a:ext uri="{FF2B5EF4-FFF2-40B4-BE49-F238E27FC236}">
                    <a16:creationId xmlns:a16="http://schemas.microsoft.com/office/drawing/2014/main" id="{BFA34E64-B9EB-1D1E-3584-48001A4F382A}"/>
                  </a:ext>
                </a:extLst>
              </p:cNvPr>
              <p:cNvSpPr txBox="1"/>
              <p:nvPr/>
            </p:nvSpPr>
            <p:spPr bwMode="auto">
              <a:xfrm>
                <a:off x="2590800" y="1339850"/>
                <a:ext cx="3175000" cy="79375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3</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3</m:t>
                              </m:r>
                            </m:sup>
                          </m:sSup>
                        </m:den>
                      </m:f>
                    </m:oMath>
                  </m:oMathPara>
                </a14:m>
                <a:endParaRPr lang="en-US" dirty="0"/>
              </a:p>
            </p:txBody>
          </p:sp>
        </mc:Choice>
        <mc:Fallback xmlns="">
          <p:sp>
            <p:nvSpPr>
              <p:cNvPr id="11273" name="Object 6">
                <a:extLst>
                  <a:ext uri="{FF2B5EF4-FFF2-40B4-BE49-F238E27FC236}">
                    <a16:creationId xmlns:a16="http://schemas.microsoft.com/office/drawing/2014/main" id="{BFA34E64-B9EB-1D1E-3584-48001A4F382A}"/>
                  </a:ext>
                </a:extLst>
              </p:cNvPr>
              <p:cNvSpPr txBox="1">
                <a:spLocks noRot="1" noChangeAspect="1" noMove="1" noResize="1" noEditPoints="1" noAdjustHandles="1" noChangeArrowheads="1" noChangeShapeType="1" noTextEdit="1"/>
              </p:cNvSpPr>
              <p:nvPr/>
            </p:nvSpPr>
            <p:spPr bwMode="auto">
              <a:xfrm>
                <a:off x="2590800" y="1339850"/>
                <a:ext cx="3175000" cy="793750"/>
              </a:xfrm>
              <a:prstGeom prst="rect">
                <a:avLst/>
              </a:prstGeom>
              <a:blipFill>
                <a:blip r:embed="rId4"/>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Object 3">
                <a:extLst>
                  <a:ext uri="{FF2B5EF4-FFF2-40B4-BE49-F238E27FC236}">
                    <a16:creationId xmlns:a16="http://schemas.microsoft.com/office/drawing/2014/main" id="{038F631B-268E-1FCC-B597-C3E9B6CA48F7}"/>
                  </a:ext>
                </a:extLst>
              </p:cNvPr>
              <p:cNvSpPr txBox="1"/>
              <p:nvPr/>
            </p:nvSpPr>
            <p:spPr bwMode="auto">
              <a:xfrm>
                <a:off x="4159802" y="2094705"/>
                <a:ext cx="1859998" cy="49609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𝜓</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𝐹</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oMath>
                  </m:oMathPara>
                </a14:m>
                <a:endParaRPr lang="en-US" dirty="0"/>
              </a:p>
            </p:txBody>
          </p:sp>
        </mc:Choice>
        <mc:Fallback xmlns="">
          <p:sp>
            <p:nvSpPr>
              <p:cNvPr id="2" name="Object 3">
                <a:extLst>
                  <a:ext uri="{FF2B5EF4-FFF2-40B4-BE49-F238E27FC236}">
                    <a16:creationId xmlns:a16="http://schemas.microsoft.com/office/drawing/2014/main" id="{038F631B-268E-1FCC-B597-C3E9B6CA48F7}"/>
                  </a:ext>
                </a:extLst>
              </p:cNvPr>
              <p:cNvSpPr txBox="1">
                <a:spLocks noRot="1" noChangeAspect="1" noMove="1" noResize="1" noEditPoints="1" noAdjustHandles="1" noChangeArrowheads="1" noChangeShapeType="1" noTextEdit="1"/>
              </p:cNvSpPr>
              <p:nvPr/>
            </p:nvSpPr>
            <p:spPr bwMode="auto">
              <a:xfrm>
                <a:off x="4159802" y="2094705"/>
                <a:ext cx="1859998" cy="496095"/>
              </a:xfrm>
              <a:prstGeom prst="rect">
                <a:avLst/>
              </a:prstGeom>
              <a:blipFill>
                <a:blip r:embed="rId6"/>
                <a:stretch>
                  <a:fillRect l="-2614" b="-11111"/>
                </a:stretch>
              </a:blipFill>
              <a:ln>
                <a:noFill/>
              </a:ln>
              <a:effectLst/>
            </p:spPr>
            <p:txBody>
              <a:bodyPr/>
              <a:lstStyle/>
              <a:p>
                <a:r>
                  <a:rPr lang="en-US">
                    <a:noFill/>
                  </a:rPr>
                  <a:t> </a:t>
                </a:r>
              </a:p>
            </p:txBody>
          </p:sp>
        </mc:Fallback>
      </mc:AlternateContent>
      <p:grpSp>
        <p:nvGrpSpPr>
          <p:cNvPr id="3" name="Group 2">
            <a:extLst>
              <a:ext uri="{FF2B5EF4-FFF2-40B4-BE49-F238E27FC236}">
                <a16:creationId xmlns:a16="http://schemas.microsoft.com/office/drawing/2014/main" id="{958BF0BB-E55A-7659-AE89-ED72E8B1FFC2}"/>
              </a:ext>
            </a:extLst>
          </p:cNvPr>
          <p:cNvGrpSpPr/>
          <p:nvPr/>
        </p:nvGrpSpPr>
        <p:grpSpPr>
          <a:xfrm>
            <a:off x="0" y="0"/>
            <a:ext cx="9144000" cy="6858000"/>
            <a:chOff x="0" y="0"/>
            <a:chExt cx="9144000" cy="6858000"/>
          </a:xfrm>
        </p:grpSpPr>
        <p:pic>
          <p:nvPicPr>
            <p:cNvPr id="15" name="Picture 14" descr="Logo usage Guidelines">
              <a:extLst>
                <a:ext uri="{FF2B5EF4-FFF2-40B4-BE49-F238E27FC236}">
                  <a16:creationId xmlns:a16="http://schemas.microsoft.com/office/drawing/2014/main" id="{B1BE826C-4A1A-6C98-F542-65399D252F4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38">
              <a:extLst>
                <a:ext uri="{FF2B5EF4-FFF2-40B4-BE49-F238E27FC236}">
                  <a16:creationId xmlns:a16="http://schemas.microsoft.com/office/drawing/2014/main" id="{28507A82-4601-8BEE-EE22-55D503A7CDB5}"/>
                </a:ext>
              </a:extLst>
            </p:cNvPr>
            <p:cNvGrpSpPr>
              <a:grpSpLocks/>
            </p:cNvGrpSpPr>
            <p:nvPr/>
          </p:nvGrpSpPr>
          <p:grpSpPr bwMode="auto">
            <a:xfrm>
              <a:off x="0" y="0"/>
              <a:ext cx="9144000" cy="6858000"/>
              <a:chOff x="0" y="0"/>
              <a:chExt cx="9144000" cy="6858000"/>
            </a:xfrm>
          </p:grpSpPr>
          <p:grpSp>
            <p:nvGrpSpPr>
              <p:cNvPr id="24" name="Group 19">
                <a:extLst>
                  <a:ext uri="{FF2B5EF4-FFF2-40B4-BE49-F238E27FC236}">
                    <a16:creationId xmlns:a16="http://schemas.microsoft.com/office/drawing/2014/main" id="{1631D101-0E71-418D-CD0F-FDACEF00A3E7}"/>
                  </a:ext>
                </a:extLst>
              </p:cNvPr>
              <p:cNvGrpSpPr>
                <a:grpSpLocks/>
              </p:cNvGrpSpPr>
              <p:nvPr/>
            </p:nvGrpSpPr>
            <p:grpSpPr bwMode="auto">
              <a:xfrm>
                <a:off x="0" y="0"/>
                <a:ext cx="9144000" cy="6858000"/>
                <a:chOff x="0" y="0"/>
                <a:chExt cx="9144000" cy="6858000"/>
              </a:xfrm>
            </p:grpSpPr>
            <p:grpSp>
              <p:nvGrpSpPr>
                <p:cNvPr id="26" name="Group 25">
                  <a:extLst>
                    <a:ext uri="{FF2B5EF4-FFF2-40B4-BE49-F238E27FC236}">
                      <a16:creationId xmlns:a16="http://schemas.microsoft.com/office/drawing/2014/main" id="{FD4AE02B-B4FA-64EC-B637-01FA403D059C}"/>
                    </a:ext>
                  </a:extLst>
                </p:cNvPr>
                <p:cNvGrpSpPr>
                  <a:grpSpLocks/>
                </p:cNvGrpSpPr>
                <p:nvPr/>
              </p:nvGrpSpPr>
              <p:grpSpPr bwMode="auto">
                <a:xfrm>
                  <a:off x="0" y="0"/>
                  <a:ext cx="9144000" cy="6858000"/>
                  <a:chOff x="0" y="0"/>
                  <a:chExt cx="5760" cy="4320"/>
                </a:xfrm>
              </p:grpSpPr>
              <p:grpSp>
                <p:nvGrpSpPr>
                  <p:cNvPr id="28" name="Group 27">
                    <a:extLst>
                      <a:ext uri="{FF2B5EF4-FFF2-40B4-BE49-F238E27FC236}">
                        <a16:creationId xmlns:a16="http://schemas.microsoft.com/office/drawing/2014/main" id="{3A22016C-FCDB-6B87-D42C-DA2893BF55C1}"/>
                      </a:ext>
                    </a:extLst>
                  </p:cNvPr>
                  <p:cNvGrpSpPr>
                    <a:grpSpLocks/>
                  </p:cNvGrpSpPr>
                  <p:nvPr/>
                </p:nvGrpSpPr>
                <p:grpSpPr bwMode="auto">
                  <a:xfrm>
                    <a:off x="0" y="0"/>
                    <a:ext cx="192" cy="4320"/>
                    <a:chOff x="0" y="-48"/>
                    <a:chExt cx="144" cy="4368"/>
                  </a:xfrm>
                </p:grpSpPr>
                <p:sp>
                  <p:nvSpPr>
                    <p:cNvPr id="11270" name="Rectangle 10">
                      <a:extLst>
                        <a:ext uri="{FF2B5EF4-FFF2-40B4-BE49-F238E27FC236}">
                          <a16:creationId xmlns:a16="http://schemas.microsoft.com/office/drawing/2014/main" id="{1EA1A07F-9C1C-2C81-93B1-7DE08A55536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1271" name="Rectangle 11">
                      <a:extLst>
                        <a:ext uri="{FF2B5EF4-FFF2-40B4-BE49-F238E27FC236}">
                          <a16:creationId xmlns:a16="http://schemas.microsoft.com/office/drawing/2014/main" id="{0DCA3DB3-E8DA-D1F3-FA49-C680F5ABBC1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B982BD01-BDEE-E4BD-0A05-16B8537886E8}"/>
                      </a:ext>
                    </a:extLst>
                  </p:cNvPr>
                  <p:cNvGrpSpPr>
                    <a:grpSpLocks/>
                  </p:cNvGrpSpPr>
                  <p:nvPr/>
                </p:nvGrpSpPr>
                <p:grpSpPr bwMode="auto">
                  <a:xfrm>
                    <a:off x="5674" y="24"/>
                    <a:ext cx="86" cy="4296"/>
                    <a:chOff x="5616" y="-48"/>
                    <a:chExt cx="144" cy="4368"/>
                  </a:xfrm>
                </p:grpSpPr>
                <p:sp>
                  <p:nvSpPr>
                    <p:cNvPr id="11268" name="Rectangle 13">
                      <a:extLst>
                        <a:ext uri="{FF2B5EF4-FFF2-40B4-BE49-F238E27FC236}">
                          <a16:creationId xmlns:a16="http://schemas.microsoft.com/office/drawing/2014/main" id="{85D00375-DFAB-1607-8F75-C597A090FCA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1269" name="Rectangle 14">
                      <a:extLst>
                        <a:ext uri="{FF2B5EF4-FFF2-40B4-BE49-F238E27FC236}">
                          <a16:creationId xmlns:a16="http://schemas.microsoft.com/office/drawing/2014/main" id="{CDAFA11D-99E1-0949-9824-E87D36AF1C3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18EEF99B-9928-D2FD-8E85-3BB71990CD0F}"/>
                      </a:ext>
                    </a:extLst>
                  </p:cNvPr>
                  <p:cNvGrpSpPr>
                    <a:grpSpLocks/>
                  </p:cNvGrpSpPr>
                  <p:nvPr/>
                </p:nvGrpSpPr>
                <p:grpSpPr bwMode="auto">
                  <a:xfrm>
                    <a:off x="144" y="0"/>
                    <a:ext cx="5616" cy="144"/>
                    <a:chOff x="96" y="-48"/>
                    <a:chExt cx="5520" cy="144"/>
                  </a:xfrm>
                </p:grpSpPr>
                <p:sp>
                  <p:nvSpPr>
                    <p:cNvPr id="11266" name="Rectangle 11265">
                      <a:extLst>
                        <a:ext uri="{FF2B5EF4-FFF2-40B4-BE49-F238E27FC236}">
                          <a16:creationId xmlns:a16="http://schemas.microsoft.com/office/drawing/2014/main" id="{5DDC7CBE-DA08-D495-4345-396C3A7D127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1267" name="Rectangle 11266">
                      <a:extLst>
                        <a:ext uri="{FF2B5EF4-FFF2-40B4-BE49-F238E27FC236}">
                          <a16:creationId xmlns:a16="http://schemas.microsoft.com/office/drawing/2014/main" id="{FE02257F-2CC6-0082-BA61-A0446E4FB32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30">
                    <a:extLst>
                      <a:ext uri="{FF2B5EF4-FFF2-40B4-BE49-F238E27FC236}">
                        <a16:creationId xmlns:a16="http://schemas.microsoft.com/office/drawing/2014/main" id="{33ABF627-4300-2BE8-0D53-031A94FA92E6}"/>
                      </a:ext>
                    </a:extLst>
                  </p:cNvPr>
                  <p:cNvGrpSpPr>
                    <a:grpSpLocks/>
                  </p:cNvGrpSpPr>
                  <p:nvPr/>
                </p:nvGrpSpPr>
                <p:grpSpPr bwMode="auto">
                  <a:xfrm>
                    <a:off x="144" y="4234"/>
                    <a:ext cx="5616" cy="86"/>
                    <a:chOff x="96" y="4176"/>
                    <a:chExt cx="5520" cy="144"/>
                  </a:xfrm>
                </p:grpSpPr>
                <p:sp>
                  <p:nvSpPr>
                    <p:cNvPr id="11264" name="Rectangle 11263">
                      <a:extLst>
                        <a:ext uri="{FF2B5EF4-FFF2-40B4-BE49-F238E27FC236}">
                          <a16:creationId xmlns:a16="http://schemas.microsoft.com/office/drawing/2014/main" id="{56A7851C-D6A3-BD57-715D-0E73EB143E2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1265" name="Rectangle 11264">
                      <a:extLst>
                        <a:ext uri="{FF2B5EF4-FFF2-40B4-BE49-F238E27FC236}">
                          <a16:creationId xmlns:a16="http://schemas.microsoft.com/office/drawing/2014/main" id="{E27DDF66-138A-8FE6-18DC-7C7AA0C1B43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7" name="Rectangle 21">
                  <a:extLst>
                    <a:ext uri="{FF2B5EF4-FFF2-40B4-BE49-F238E27FC236}">
                      <a16:creationId xmlns:a16="http://schemas.microsoft.com/office/drawing/2014/main" id="{43F92776-EF72-3C61-5422-8306418FF3F8}"/>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5" name="Picture 42" descr="A picture containing shape&#10;&#10;Description automatically generated">
                <a:extLst>
                  <a:ext uri="{FF2B5EF4-FFF2-40B4-BE49-F238E27FC236}">
                    <a16:creationId xmlns:a16="http://schemas.microsoft.com/office/drawing/2014/main" id="{BE8015FB-FD0F-7AFC-38F7-BEFCC302F9A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9652576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98"/>
                                        </p:tgtEl>
                                        <p:attrNameLst>
                                          <p:attrName>style.visibility</p:attrName>
                                        </p:attrNameLst>
                                      </p:cBhvr>
                                      <p:to>
                                        <p:strVal val="visible"/>
                                      </p:to>
                                    </p:set>
                                    <p:anim calcmode="lin" valueType="num">
                                      <p:cBhvr additive="base">
                                        <p:cTn id="7" dur="500" fill="hold"/>
                                        <p:tgtEl>
                                          <p:spTgt spid="12298"/>
                                        </p:tgtEl>
                                        <p:attrNameLst>
                                          <p:attrName>ppt_x</p:attrName>
                                        </p:attrNameLst>
                                      </p:cBhvr>
                                      <p:tavLst>
                                        <p:tav tm="0">
                                          <p:val>
                                            <p:strVal val="#ppt_x"/>
                                          </p:val>
                                        </p:tav>
                                        <p:tav tm="100000">
                                          <p:val>
                                            <p:strVal val="#ppt_x"/>
                                          </p:val>
                                        </p:tav>
                                      </p:tavLst>
                                    </p:anim>
                                    <p:anim calcmode="lin" valueType="num">
                                      <p:cBhvr additive="base">
                                        <p:cTn id="8" dur="500" fill="hold"/>
                                        <p:tgtEl>
                                          <p:spTgt spid="1229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300"/>
                                        </p:tgtEl>
                                        <p:attrNameLst>
                                          <p:attrName>style.visibility</p:attrName>
                                        </p:attrNameLst>
                                      </p:cBhvr>
                                      <p:to>
                                        <p:strVal val="visible"/>
                                      </p:to>
                                    </p:set>
                                    <p:anim calcmode="lin" valueType="num">
                                      <p:cBhvr additive="base">
                                        <p:cTn id="13" dur="500" fill="hold"/>
                                        <p:tgtEl>
                                          <p:spTgt spid="12300"/>
                                        </p:tgtEl>
                                        <p:attrNameLst>
                                          <p:attrName>ppt_x</p:attrName>
                                        </p:attrNameLst>
                                      </p:cBhvr>
                                      <p:tavLst>
                                        <p:tav tm="0">
                                          <p:val>
                                            <p:strVal val="#ppt_x"/>
                                          </p:val>
                                        </p:tav>
                                        <p:tav tm="100000">
                                          <p:val>
                                            <p:strVal val="#ppt_x"/>
                                          </p:val>
                                        </p:tav>
                                      </p:tavLst>
                                    </p:anim>
                                    <p:anim calcmode="lin" valueType="num">
                                      <p:cBhvr additive="base">
                                        <p:cTn id="14" dur="500" fill="hold"/>
                                        <p:tgtEl>
                                          <p:spTgt spid="1230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12291"/>
                                        </p:tgtEl>
                                        <p:attrNameLst>
                                          <p:attrName>style.visibility</p:attrName>
                                        </p:attrNameLst>
                                      </p:cBhvr>
                                      <p:to>
                                        <p:strVal val="visible"/>
                                      </p:to>
                                    </p:set>
                                    <p:animEffect transition="in" filter="dissolve">
                                      <p:cBhvr>
                                        <p:cTn id="19" dur="500"/>
                                        <p:tgtEl>
                                          <p:spTgt spid="1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p:bldP spid="12298" grpId="0"/>
      <p:bldP spid="12300"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Text Box 2">
            <a:extLst>
              <a:ext uri="{FF2B5EF4-FFF2-40B4-BE49-F238E27FC236}">
                <a16:creationId xmlns:a16="http://schemas.microsoft.com/office/drawing/2014/main" id="{231B3C4E-2822-CD0C-5880-2F3D31257BB6}"/>
              </a:ext>
            </a:extLst>
          </p:cNvPr>
          <p:cNvSpPr txBox="1">
            <a:spLocks noChangeArrowheads="1"/>
          </p:cNvSpPr>
          <p:nvPr/>
        </p:nvSpPr>
        <p:spPr bwMode="auto">
          <a:xfrm>
            <a:off x="1295400" y="466725"/>
            <a:ext cx="66389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800" dirty="0"/>
              <a:t>The Puzzle Solved by Blasius</a:t>
            </a:r>
          </a:p>
        </p:txBody>
      </p:sp>
      <mc:AlternateContent xmlns:mc="http://schemas.openxmlformats.org/markup-compatibility/2006" xmlns:a14="http://schemas.microsoft.com/office/drawing/2010/main">
        <mc:Choice Requires="a14">
          <p:sp>
            <p:nvSpPr>
              <p:cNvPr id="12296" name="Object 8">
                <a:extLst>
                  <a:ext uri="{FF2B5EF4-FFF2-40B4-BE49-F238E27FC236}">
                    <a16:creationId xmlns:a16="http://schemas.microsoft.com/office/drawing/2014/main" id="{79593B60-28B3-EB56-EA6D-2422CF43235A}"/>
                  </a:ext>
                </a:extLst>
              </p:cNvPr>
              <p:cNvSpPr txBox="1"/>
              <p:nvPr/>
            </p:nvSpPr>
            <p:spPr bwMode="auto">
              <a:xfrm>
                <a:off x="4495800" y="4737099"/>
                <a:ext cx="1976437" cy="1130301"/>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rad>
                        <m:radPr>
                          <m:degHide m:val="on"/>
                          <m:ctrlPr>
                            <a:rPr lang="en-US" i="1">
                              <a:solidFill>
                                <a:srgbClr val="000000"/>
                              </a:solidFill>
                              <a:latin typeface="Cambria Math" panose="02040503050406030204" pitchFamily="18" charset="0"/>
                            </a:rPr>
                          </m:ctrlPr>
                        </m:radPr>
                        <m:deg/>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𝑈</m:t>
                              </m:r>
                            </m:num>
                            <m:den>
                              <m:r>
                                <a:rPr lang="en-US" i="1">
                                  <a:solidFill>
                                    <a:srgbClr val="000000"/>
                                  </a:solidFill>
                                  <a:latin typeface="Cambria Math" panose="02040503050406030204" pitchFamily="18" charset="0"/>
                                </a:rPr>
                                <m:t>𝜈</m:t>
                              </m:r>
                              <m:r>
                                <a:rPr lang="en-US" i="1">
                                  <a:solidFill>
                                    <a:srgbClr val="000000"/>
                                  </a:solidFill>
                                  <a:latin typeface="Cambria Math" panose="02040503050406030204" pitchFamily="18" charset="0"/>
                                </a:rPr>
                                <m:t>𝑥</m:t>
                              </m:r>
                            </m:den>
                          </m:f>
                        </m:e>
                      </m:rad>
                    </m:oMath>
                  </m:oMathPara>
                </a14:m>
                <a:endParaRPr lang="en-US" dirty="0"/>
              </a:p>
            </p:txBody>
          </p:sp>
        </mc:Choice>
        <mc:Fallback xmlns="">
          <p:sp>
            <p:nvSpPr>
              <p:cNvPr id="12296" name="Object 8">
                <a:extLst>
                  <a:ext uri="{FF2B5EF4-FFF2-40B4-BE49-F238E27FC236}">
                    <a16:creationId xmlns:a16="http://schemas.microsoft.com/office/drawing/2014/main" id="{79593B60-28B3-EB56-EA6D-2422CF43235A}"/>
                  </a:ext>
                </a:extLst>
              </p:cNvPr>
              <p:cNvSpPr txBox="1">
                <a:spLocks noRot="1" noChangeAspect="1" noMove="1" noResize="1" noEditPoints="1" noAdjustHandles="1" noChangeArrowheads="1" noChangeShapeType="1" noTextEdit="1"/>
              </p:cNvSpPr>
              <p:nvPr/>
            </p:nvSpPr>
            <p:spPr bwMode="auto">
              <a:xfrm>
                <a:off x="4495800" y="4737099"/>
                <a:ext cx="1976437" cy="1130301"/>
              </a:xfrm>
              <a:prstGeom prst="rect">
                <a:avLst/>
              </a:prstGeom>
              <a:blipFill>
                <a:blip r:embed="rId2"/>
                <a:stretch>
                  <a:fillRect/>
                </a:stretch>
              </a:blipFill>
              <a:ln>
                <a:noFill/>
              </a:ln>
              <a:effectLst/>
            </p:spPr>
            <p:txBody>
              <a:bodyPr/>
              <a:lstStyle/>
              <a:p>
                <a:r>
                  <a:rPr lang="en-IN">
                    <a:noFill/>
                  </a:rPr>
                  <a:t> </a:t>
                </a:r>
              </a:p>
            </p:txBody>
          </p:sp>
        </mc:Fallback>
      </mc:AlternateContent>
      <p:grpSp>
        <p:nvGrpSpPr>
          <p:cNvPr id="5" name="Group 4">
            <a:extLst>
              <a:ext uri="{FF2B5EF4-FFF2-40B4-BE49-F238E27FC236}">
                <a16:creationId xmlns:a16="http://schemas.microsoft.com/office/drawing/2014/main" id="{3F894DB4-B863-F3AC-CCF8-CCE89D238041}"/>
              </a:ext>
            </a:extLst>
          </p:cNvPr>
          <p:cNvGrpSpPr/>
          <p:nvPr/>
        </p:nvGrpSpPr>
        <p:grpSpPr>
          <a:xfrm>
            <a:off x="0" y="0"/>
            <a:ext cx="9144000" cy="6858000"/>
            <a:chOff x="0" y="0"/>
            <a:chExt cx="9144000" cy="6858000"/>
          </a:xfrm>
        </p:grpSpPr>
        <p:pic>
          <p:nvPicPr>
            <p:cNvPr id="6" name="Picture 5" descr="Logo usage Guidelines">
              <a:extLst>
                <a:ext uri="{FF2B5EF4-FFF2-40B4-BE49-F238E27FC236}">
                  <a16:creationId xmlns:a16="http://schemas.microsoft.com/office/drawing/2014/main" id="{C5933B66-5FB6-0030-7BD4-5D5D08CEB6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A2F01EEE-DC47-AB35-F7C5-51A9AFACDAF8}"/>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D5F9B080-09FD-028A-8BD3-27723FBF398B}"/>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000570CA-8711-3B29-9573-D12FA5F84F8C}"/>
                    </a:ext>
                  </a:extLst>
                </p:cNvPr>
                <p:cNvGrpSpPr>
                  <a:grpSpLocks/>
                </p:cNvGrpSpPr>
                <p:nvPr/>
              </p:nvGrpSpPr>
              <p:grpSpPr bwMode="auto">
                <a:xfrm>
                  <a:off x="0" y="0"/>
                  <a:ext cx="9144000" cy="6858000"/>
                  <a:chOff x="0" y="0"/>
                  <a:chExt cx="5760" cy="4320"/>
                </a:xfrm>
              </p:grpSpPr>
              <p:grpSp>
                <p:nvGrpSpPr>
                  <p:cNvPr id="14" name="Group 13">
                    <a:extLst>
                      <a:ext uri="{FF2B5EF4-FFF2-40B4-BE49-F238E27FC236}">
                        <a16:creationId xmlns:a16="http://schemas.microsoft.com/office/drawing/2014/main" id="{FC63C2B1-6424-4667-A386-51E788EC87CC}"/>
                      </a:ext>
                    </a:extLst>
                  </p:cNvPr>
                  <p:cNvGrpSpPr>
                    <a:grpSpLocks/>
                  </p:cNvGrpSpPr>
                  <p:nvPr/>
                </p:nvGrpSpPr>
                <p:grpSpPr bwMode="auto">
                  <a:xfrm>
                    <a:off x="0" y="0"/>
                    <a:ext cx="192" cy="4320"/>
                    <a:chOff x="0" y="-48"/>
                    <a:chExt cx="144" cy="4368"/>
                  </a:xfrm>
                </p:grpSpPr>
                <p:sp>
                  <p:nvSpPr>
                    <p:cNvPr id="14348" name="Rectangle 10">
                      <a:extLst>
                        <a:ext uri="{FF2B5EF4-FFF2-40B4-BE49-F238E27FC236}">
                          <a16:creationId xmlns:a16="http://schemas.microsoft.com/office/drawing/2014/main" id="{ACBAAC33-C9F6-5B11-26AA-75E3BF0FE7E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49" name="Rectangle 11">
                      <a:extLst>
                        <a:ext uri="{FF2B5EF4-FFF2-40B4-BE49-F238E27FC236}">
                          <a16:creationId xmlns:a16="http://schemas.microsoft.com/office/drawing/2014/main" id="{B144F957-CD6D-7D67-4393-DF8C5E932AA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8171E6F8-3112-D641-8478-6FDE377C004B}"/>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55AF3AC9-85F9-DA60-DC2E-8E9D815770D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E763B22B-8E80-3E84-030B-098C3C5CCB3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D5E0F593-5661-C704-E7EC-9655E3D73D7B}"/>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7074B4D4-C975-7EEA-BF5E-F026D9530A4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314568CC-C55E-E58F-FA3E-DCF52ABA17D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6">
                    <a:extLst>
                      <a:ext uri="{FF2B5EF4-FFF2-40B4-BE49-F238E27FC236}">
                        <a16:creationId xmlns:a16="http://schemas.microsoft.com/office/drawing/2014/main" id="{D3F0482C-FD34-C408-833F-AC94E1800A94}"/>
                      </a:ext>
                    </a:extLst>
                  </p:cNvPr>
                  <p:cNvGrpSpPr>
                    <a:grpSpLocks/>
                  </p:cNvGrpSpPr>
                  <p:nvPr/>
                </p:nvGrpSpPr>
                <p:grpSpPr bwMode="auto">
                  <a:xfrm>
                    <a:off x="144" y="4234"/>
                    <a:ext cx="5616" cy="86"/>
                    <a:chOff x="96" y="4176"/>
                    <a:chExt cx="5520" cy="144"/>
                  </a:xfrm>
                </p:grpSpPr>
                <p:sp>
                  <p:nvSpPr>
                    <p:cNvPr id="18" name="Rectangle 17">
                      <a:extLst>
                        <a:ext uri="{FF2B5EF4-FFF2-40B4-BE49-F238E27FC236}">
                          <a16:creationId xmlns:a16="http://schemas.microsoft.com/office/drawing/2014/main" id="{5EDAF7C4-2BF9-F93A-2F17-45A932B3507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C7E0A262-E187-45F8-9A69-37C8DCEC1DF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D0E8D5AB-C481-6F25-6DAB-1428A484B2FC}"/>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56FDF803-65B6-6758-1B92-0D7FD6C9FB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 name="Object 4">
                <a:extLst>
                  <a:ext uri="{FF2B5EF4-FFF2-40B4-BE49-F238E27FC236}">
                    <a16:creationId xmlns:a16="http://schemas.microsoft.com/office/drawing/2014/main" id="{28CBE7DE-D646-27C4-A95A-CD5DD9B6B82A}"/>
                  </a:ext>
                </a:extLst>
              </p:cNvPr>
              <p:cNvSpPr txBox="1"/>
              <p:nvPr/>
            </p:nvSpPr>
            <p:spPr bwMode="auto">
              <a:xfrm>
                <a:off x="3276600" y="1981200"/>
                <a:ext cx="2895600" cy="815976"/>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 </m:t>
                      </m:r>
                      <m:r>
                        <a:rPr lang="en-US" i="1">
                          <a:solidFill>
                            <a:srgbClr val="000000"/>
                          </a:solidFill>
                          <a:latin typeface="Cambria Math" panose="02040503050406030204" pitchFamily="18" charset="0"/>
                          <a:ea typeface="Cambria Math" panose="02040503050406030204" pitchFamily="18" charset="0"/>
                        </a:rPr>
                        <m:t>𝛿</m:t>
                      </m:r>
                      <m:d>
                        <m:dPr>
                          <m:ctrlPr>
                            <a:rPr lang="en-US" i="1">
                              <a:solidFill>
                                <a:srgbClr val="000000"/>
                              </a:solidFill>
                              <a:latin typeface="Cambria Math" panose="02040503050406030204" pitchFamily="18" charset="0"/>
                              <a:ea typeface="Cambria Math" panose="02040503050406030204" pitchFamily="18" charset="0"/>
                            </a:rPr>
                          </m:ctrlPr>
                        </m:dPr>
                        <m:e>
                          <m:r>
                            <a:rPr lang="en-US" i="1">
                              <a:solidFill>
                                <a:srgbClr val="000000"/>
                              </a:solidFill>
                              <a:latin typeface="Cambria Math" panose="02040503050406030204" pitchFamily="18" charset="0"/>
                              <a:ea typeface="Cambria Math" panose="02040503050406030204" pitchFamily="18" charset="0"/>
                            </a:rPr>
                            <m:t>𝑥</m:t>
                          </m:r>
                        </m:e>
                      </m:d>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𝐶</m:t>
                      </m:r>
                      <m:sSup>
                        <m:sSupPr>
                          <m:ctrlPr>
                            <a:rPr lang="en-US" i="1">
                              <a:solidFill>
                                <a:srgbClr val="000000"/>
                              </a:solidFill>
                              <a:latin typeface="Cambria Math" panose="02040503050406030204" pitchFamily="18" charset="0"/>
                            </a:rPr>
                          </m:ctrlPr>
                        </m:sSupPr>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𝜈</m:t>
                                  </m:r>
                                  <m:r>
                                    <a:rPr lang="en-US" i="1">
                                      <a:solidFill>
                                        <a:srgbClr val="000000"/>
                                      </a:solidFill>
                                      <a:latin typeface="Cambria Math" panose="02040503050406030204" pitchFamily="18" charset="0"/>
                                    </a:rPr>
                                    <m:t>𝑥</m:t>
                                  </m:r>
                                </m:num>
                                <m:den>
                                  <m:r>
                                    <a:rPr lang="en-US" i="1">
                                      <a:solidFill>
                                        <a:srgbClr val="000000"/>
                                      </a:solidFill>
                                      <a:latin typeface="Cambria Math" panose="02040503050406030204" pitchFamily="18" charset="0"/>
                                    </a:rPr>
                                    <m:t>𝑈</m:t>
                                  </m:r>
                                </m:den>
                              </m:f>
                            </m:e>
                          </m:d>
                        </m:e>
                        <m:sup>
                          <m:r>
                            <a:rPr lang="en-US" b="0" i="1" smtClean="0">
                              <a:solidFill>
                                <a:srgbClr val="000000"/>
                              </a:solidFill>
                              <a:latin typeface="Cambria Math" panose="02040503050406030204" pitchFamily="18" charset="0"/>
                            </a:rPr>
                            <m:t>𝑚</m:t>
                          </m:r>
                        </m:sup>
                      </m:sSup>
                    </m:oMath>
                  </m:oMathPara>
                </a14:m>
                <a:endParaRPr lang="en-US" dirty="0"/>
              </a:p>
            </p:txBody>
          </p:sp>
        </mc:Choice>
        <mc:Fallback xmlns="">
          <p:sp>
            <p:nvSpPr>
              <p:cNvPr id="2" name="Object 4">
                <a:extLst>
                  <a:ext uri="{FF2B5EF4-FFF2-40B4-BE49-F238E27FC236}">
                    <a16:creationId xmlns:a16="http://schemas.microsoft.com/office/drawing/2014/main" id="{28CBE7DE-D646-27C4-A95A-CD5DD9B6B82A}"/>
                  </a:ext>
                </a:extLst>
              </p:cNvPr>
              <p:cNvSpPr txBox="1">
                <a:spLocks noRot="1" noChangeAspect="1" noMove="1" noResize="1" noEditPoints="1" noAdjustHandles="1" noChangeArrowheads="1" noChangeShapeType="1" noTextEdit="1"/>
              </p:cNvSpPr>
              <p:nvPr/>
            </p:nvSpPr>
            <p:spPr bwMode="auto">
              <a:xfrm>
                <a:off x="3276600" y="1981200"/>
                <a:ext cx="2895600" cy="815976"/>
              </a:xfrm>
              <a:prstGeom prst="rect">
                <a:avLst/>
              </a:prstGeom>
              <a:blipFill>
                <a:blip r:embed="rId5"/>
                <a:stretch>
                  <a:fillRect/>
                </a:stretch>
              </a:blipFill>
              <a:ln>
                <a:noFill/>
              </a:ln>
              <a:effectLst/>
            </p:spPr>
            <p:txBody>
              <a:bodyPr/>
              <a:lstStyle/>
              <a:p>
                <a:r>
                  <a:rPr lang="en-IN">
                    <a:noFill/>
                  </a:rPr>
                  <a:t> </a:t>
                </a:r>
              </a:p>
            </p:txBody>
          </p:sp>
        </mc:Fallback>
      </mc:AlternateContent>
      <p:sp>
        <p:nvSpPr>
          <p:cNvPr id="3" name="Text Box 3">
            <a:extLst>
              <a:ext uri="{FF2B5EF4-FFF2-40B4-BE49-F238E27FC236}">
                <a16:creationId xmlns:a16="http://schemas.microsoft.com/office/drawing/2014/main" id="{43E03223-A487-A5D0-EF00-AA0680C7BEC3}"/>
              </a:ext>
            </a:extLst>
          </p:cNvPr>
          <p:cNvSpPr txBox="1">
            <a:spLocks noChangeArrowheads="1"/>
          </p:cNvSpPr>
          <p:nvPr/>
        </p:nvSpPr>
        <p:spPr bwMode="auto">
          <a:xfrm>
            <a:off x="522287" y="1364089"/>
            <a:ext cx="80359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The intuition proposed by Prandtl was used as the starting idea by Blasius:</a:t>
            </a:r>
          </a:p>
        </p:txBody>
      </p:sp>
      <p:sp>
        <p:nvSpPr>
          <p:cNvPr id="4" name="Text Box 3">
            <a:extLst>
              <a:ext uri="{FF2B5EF4-FFF2-40B4-BE49-F238E27FC236}">
                <a16:creationId xmlns:a16="http://schemas.microsoft.com/office/drawing/2014/main" id="{289D7292-8F48-844D-8C60-AE7A4A653BBF}"/>
              </a:ext>
            </a:extLst>
          </p:cNvPr>
          <p:cNvSpPr txBox="1">
            <a:spLocks noChangeArrowheads="1"/>
          </p:cNvSpPr>
          <p:nvPr/>
        </p:nvSpPr>
        <p:spPr bwMode="auto">
          <a:xfrm>
            <a:off x="457201" y="3043238"/>
            <a:ext cx="3657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Blasius definition of </a:t>
            </a:r>
            <a:r>
              <a:rPr lang="en-US" altLang="en-US" i="1" dirty="0">
                <a:sym typeface="Symbol" panose="05050102010706020507" pitchFamily="18" charset="2"/>
              </a:rPr>
              <a:t></a:t>
            </a:r>
            <a:r>
              <a:rPr lang="en-US" altLang="en-US" dirty="0">
                <a:sym typeface="Symbol" panose="05050102010706020507" pitchFamily="18" charset="2"/>
              </a:rPr>
              <a:t> is</a:t>
            </a:r>
            <a:endParaRPr lang="en-US" altLang="en-US" dirty="0"/>
          </a:p>
        </p:txBody>
      </p:sp>
      <mc:AlternateContent xmlns:mc="http://schemas.openxmlformats.org/markup-compatibility/2006" xmlns:a14="http://schemas.microsoft.com/office/drawing/2010/main">
        <mc:Choice Requires="a14">
          <p:sp>
            <p:nvSpPr>
              <p:cNvPr id="24" name="Object 4">
                <a:extLst>
                  <a:ext uri="{FF2B5EF4-FFF2-40B4-BE49-F238E27FC236}">
                    <a16:creationId xmlns:a16="http://schemas.microsoft.com/office/drawing/2014/main" id="{E3699A2D-23F2-6540-BD19-1602F87653B4}"/>
                  </a:ext>
                </a:extLst>
              </p:cNvPr>
              <p:cNvSpPr txBox="1"/>
              <p:nvPr/>
            </p:nvSpPr>
            <p:spPr bwMode="auto">
              <a:xfrm>
                <a:off x="3886200" y="3070224"/>
                <a:ext cx="2895600" cy="815976"/>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 </m:t>
                      </m:r>
                      <m:r>
                        <a:rPr lang="en-US" i="1" smtClean="0">
                          <a:solidFill>
                            <a:srgbClr val="000000"/>
                          </a:solidFill>
                          <a:latin typeface="Cambria Math" panose="02040503050406030204" pitchFamily="18" charset="0"/>
                          <a:ea typeface="Cambria Math" panose="02040503050406030204" pitchFamily="18" charset="0"/>
                        </a:rPr>
                        <m:t>𝜂</m:t>
                      </m:r>
                      <m:r>
                        <a:rPr lang="en-US" b="0" i="1" smtClean="0">
                          <a:solidFill>
                            <a:srgbClr val="000000"/>
                          </a:solidFill>
                          <a:latin typeface="Cambria Math" panose="02040503050406030204" pitchFamily="18" charset="0"/>
                          <a:ea typeface="Cambria Math" panose="02040503050406030204" pitchFamily="18" charset="0"/>
                        </a:rPr>
                        <m:t>=</m:t>
                      </m:r>
                      <m:f>
                        <m:fPr>
                          <m:ctrlPr>
                            <a:rPr lang="en-US" b="0" i="1" smtClean="0">
                              <a:solidFill>
                                <a:srgbClr val="000000"/>
                              </a:solidFill>
                              <a:latin typeface="Cambria Math" panose="02040503050406030204" pitchFamily="18" charset="0"/>
                              <a:ea typeface="Cambria Math" panose="02040503050406030204" pitchFamily="18" charset="0"/>
                            </a:rPr>
                          </m:ctrlPr>
                        </m:fPr>
                        <m:num>
                          <m:r>
                            <a:rPr lang="en-US" b="0" i="1" smtClean="0">
                              <a:solidFill>
                                <a:srgbClr val="000000"/>
                              </a:solidFill>
                              <a:latin typeface="Cambria Math" panose="02040503050406030204" pitchFamily="18" charset="0"/>
                              <a:ea typeface="Cambria Math" panose="02040503050406030204" pitchFamily="18" charset="0"/>
                            </a:rPr>
                            <m:t>𝑦</m:t>
                          </m:r>
                        </m:num>
                        <m:den>
                          <m:r>
                            <a:rPr lang="en-US" i="1">
                              <a:solidFill>
                                <a:srgbClr val="000000"/>
                              </a:solidFill>
                              <a:latin typeface="Cambria Math" panose="02040503050406030204" pitchFamily="18" charset="0"/>
                              <a:ea typeface="Cambria Math" panose="02040503050406030204" pitchFamily="18" charset="0"/>
                            </a:rPr>
                            <m:t>𝛿</m:t>
                          </m:r>
                          <m:d>
                            <m:dPr>
                              <m:ctrlPr>
                                <a:rPr lang="en-US" i="1">
                                  <a:solidFill>
                                    <a:srgbClr val="000000"/>
                                  </a:solidFill>
                                  <a:latin typeface="Cambria Math" panose="02040503050406030204" pitchFamily="18" charset="0"/>
                                  <a:ea typeface="Cambria Math" panose="02040503050406030204" pitchFamily="18" charset="0"/>
                                </a:rPr>
                              </m:ctrlPr>
                            </m:dPr>
                            <m:e>
                              <m:r>
                                <a:rPr lang="en-US" i="1">
                                  <a:solidFill>
                                    <a:srgbClr val="000000"/>
                                  </a:solidFill>
                                  <a:latin typeface="Cambria Math" panose="02040503050406030204" pitchFamily="18" charset="0"/>
                                  <a:ea typeface="Cambria Math" panose="02040503050406030204" pitchFamily="18" charset="0"/>
                                </a:rPr>
                                <m:t>𝑥</m:t>
                              </m:r>
                            </m:e>
                          </m:d>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ea typeface="Cambria Math" panose="02040503050406030204" pitchFamily="18" charset="0"/>
                            </a:rPr>
                          </m:ctrlPr>
                        </m:fPr>
                        <m:num>
                          <m:r>
                            <a:rPr lang="en-US" i="1">
                              <a:solidFill>
                                <a:srgbClr val="000000"/>
                              </a:solidFill>
                              <a:latin typeface="Cambria Math" panose="02040503050406030204" pitchFamily="18" charset="0"/>
                              <a:ea typeface="Cambria Math" panose="02040503050406030204" pitchFamily="18" charset="0"/>
                            </a:rPr>
                            <m:t>𝑦</m:t>
                          </m:r>
                        </m:num>
                        <m:den>
                          <m:r>
                            <a:rPr lang="en-US" i="1">
                              <a:solidFill>
                                <a:srgbClr val="000000"/>
                              </a:solidFill>
                              <a:latin typeface="Cambria Math" panose="02040503050406030204" pitchFamily="18" charset="0"/>
                            </a:rPr>
                            <m:t>𝐶</m:t>
                          </m:r>
                          <m:sSup>
                            <m:sSupPr>
                              <m:ctrlPr>
                                <a:rPr lang="en-US" i="1">
                                  <a:solidFill>
                                    <a:srgbClr val="000000"/>
                                  </a:solidFill>
                                  <a:latin typeface="Cambria Math" panose="02040503050406030204" pitchFamily="18" charset="0"/>
                                </a:rPr>
                              </m:ctrlPr>
                            </m:sSupPr>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𝜈</m:t>
                                      </m:r>
                                      <m:r>
                                        <a:rPr lang="en-US" i="1">
                                          <a:solidFill>
                                            <a:srgbClr val="000000"/>
                                          </a:solidFill>
                                          <a:latin typeface="Cambria Math" panose="02040503050406030204" pitchFamily="18" charset="0"/>
                                        </a:rPr>
                                        <m:t>𝑥</m:t>
                                      </m:r>
                                    </m:num>
                                    <m:den>
                                      <m:r>
                                        <a:rPr lang="en-US" i="1">
                                          <a:solidFill>
                                            <a:srgbClr val="000000"/>
                                          </a:solidFill>
                                          <a:latin typeface="Cambria Math" panose="02040503050406030204" pitchFamily="18" charset="0"/>
                                        </a:rPr>
                                        <m:t>𝑈</m:t>
                                      </m:r>
                                    </m:den>
                                  </m:f>
                                </m:e>
                              </m:d>
                            </m:e>
                            <m:sup>
                              <m:r>
                                <a:rPr lang="en-US" i="1">
                                  <a:solidFill>
                                    <a:srgbClr val="000000"/>
                                  </a:solidFill>
                                  <a:latin typeface="Cambria Math" panose="02040503050406030204" pitchFamily="18" charset="0"/>
                                </a:rPr>
                                <m:t>𝑚</m:t>
                              </m:r>
                            </m:sup>
                          </m:sSup>
                        </m:den>
                      </m:f>
                    </m:oMath>
                  </m:oMathPara>
                </a14:m>
                <a:endParaRPr lang="en-US" dirty="0"/>
              </a:p>
            </p:txBody>
          </p:sp>
        </mc:Choice>
        <mc:Fallback xmlns="">
          <p:sp>
            <p:nvSpPr>
              <p:cNvPr id="24" name="Object 4">
                <a:extLst>
                  <a:ext uri="{FF2B5EF4-FFF2-40B4-BE49-F238E27FC236}">
                    <a16:creationId xmlns:a16="http://schemas.microsoft.com/office/drawing/2014/main" id="{E3699A2D-23F2-6540-BD19-1602F87653B4}"/>
                  </a:ext>
                </a:extLst>
              </p:cNvPr>
              <p:cNvSpPr txBox="1">
                <a:spLocks noRot="1" noChangeAspect="1" noMove="1" noResize="1" noEditPoints="1" noAdjustHandles="1" noChangeArrowheads="1" noChangeShapeType="1" noTextEdit="1"/>
              </p:cNvSpPr>
              <p:nvPr/>
            </p:nvSpPr>
            <p:spPr bwMode="auto">
              <a:xfrm>
                <a:off x="3886200" y="3070224"/>
                <a:ext cx="2895600" cy="815976"/>
              </a:xfrm>
              <a:prstGeom prst="rect">
                <a:avLst/>
              </a:prstGeom>
              <a:blipFill>
                <a:blip r:embed="rId6"/>
                <a:stretch>
                  <a:fillRect/>
                </a:stretch>
              </a:blipFill>
              <a:ln>
                <a:noFill/>
              </a:ln>
              <a:effectLst/>
            </p:spPr>
            <p:txBody>
              <a:bodyPr/>
              <a:lstStyle/>
              <a:p>
                <a:r>
                  <a:rPr lang="en-IN">
                    <a:noFill/>
                  </a:rPr>
                  <a:t> </a:t>
                </a:r>
              </a:p>
            </p:txBody>
          </p:sp>
        </mc:Fallback>
      </mc:AlternateContent>
      <p:sp>
        <p:nvSpPr>
          <p:cNvPr id="25" name="Text Box 3">
            <a:extLst>
              <a:ext uri="{FF2B5EF4-FFF2-40B4-BE49-F238E27FC236}">
                <a16:creationId xmlns:a16="http://schemas.microsoft.com/office/drawing/2014/main" id="{E2E1D89D-0D4C-A0A2-8F8D-9C65A34AC6B3}"/>
              </a:ext>
            </a:extLst>
          </p:cNvPr>
          <p:cNvSpPr txBox="1">
            <a:spLocks noChangeArrowheads="1"/>
          </p:cNvSpPr>
          <p:nvPr/>
        </p:nvSpPr>
        <p:spPr bwMode="auto">
          <a:xfrm>
            <a:off x="558554" y="3857003"/>
            <a:ext cx="737577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The first part of puzzle is now just to guess suitable values of </a:t>
            </a:r>
            <a:r>
              <a:rPr lang="en-US" altLang="en-US" i="1" dirty="0"/>
              <a:t>m</a:t>
            </a:r>
            <a:r>
              <a:rPr lang="en-US" altLang="en-US" dirty="0"/>
              <a:t> and </a:t>
            </a:r>
            <a:r>
              <a:rPr lang="en-US" altLang="en-US" i="1" dirty="0"/>
              <a:t>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dissolv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ppt_x"/>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dissolve">
                                      <p:cBhvr>
                                        <p:cTn id="29" dur="500"/>
                                        <p:tgtEl>
                                          <p:spTgt spid="25"/>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2296"/>
                                        </p:tgtEl>
                                        <p:attrNameLst>
                                          <p:attrName>style.visibility</p:attrName>
                                        </p:attrNameLst>
                                      </p:cBhvr>
                                      <p:to>
                                        <p:strVal val="visible"/>
                                      </p:to>
                                    </p:set>
                                    <p:anim calcmode="lin" valueType="num">
                                      <p:cBhvr additive="base">
                                        <p:cTn id="34" dur="500" fill="hold"/>
                                        <p:tgtEl>
                                          <p:spTgt spid="12296"/>
                                        </p:tgtEl>
                                        <p:attrNameLst>
                                          <p:attrName>ppt_x</p:attrName>
                                        </p:attrNameLst>
                                      </p:cBhvr>
                                      <p:tavLst>
                                        <p:tav tm="0">
                                          <p:val>
                                            <p:strVal val="#ppt_x"/>
                                          </p:val>
                                        </p:tav>
                                        <p:tav tm="100000">
                                          <p:val>
                                            <p:strVal val="#ppt_x"/>
                                          </p:val>
                                        </p:tav>
                                      </p:tavLst>
                                    </p:anim>
                                    <p:anim calcmode="lin" valueType="num">
                                      <p:cBhvr additive="base">
                                        <p:cTn id="35" dur="500" fill="hold"/>
                                        <p:tgtEl>
                                          <p:spTgt spid="122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6" grpId="0"/>
      <p:bldP spid="2" grpId="0"/>
      <p:bldP spid="3" grpId="0"/>
      <p:bldP spid="4" grpId="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20128-7BAB-E859-FC6B-8B6443C0BDC0}"/>
            </a:ext>
          </a:extLst>
        </p:cNvPr>
        <p:cNvGrpSpPr/>
        <p:nvPr/>
      </p:nvGrpSpPr>
      <p:grpSpPr>
        <a:xfrm>
          <a:off x="0" y="0"/>
          <a:ext cx="0" cy="0"/>
          <a:chOff x="0" y="0"/>
          <a:chExt cx="0" cy="0"/>
        </a:xfrm>
      </p:grpSpPr>
      <p:sp>
        <p:nvSpPr>
          <p:cNvPr id="8201" name="Text Box 2">
            <a:extLst>
              <a:ext uri="{FF2B5EF4-FFF2-40B4-BE49-F238E27FC236}">
                <a16:creationId xmlns:a16="http://schemas.microsoft.com/office/drawing/2014/main" id="{56FA2576-CF56-1FFC-86C5-4701FE615032}"/>
              </a:ext>
            </a:extLst>
          </p:cNvPr>
          <p:cNvSpPr txBox="1">
            <a:spLocks noChangeArrowheads="1"/>
          </p:cNvSpPr>
          <p:nvPr/>
        </p:nvSpPr>
        <p:spPr bwMode="auto">
          <a:xfrm>
            <a:off x="1295400" y="466725"/>
            <a:ext cx="66389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800" dirty="0"/>
              <a:t>The Puzzle Solved by Blasius</a:t>
            </a:r>
          </a:p>
        </p:txBody>
      </p:sp>
      <p:sp>
        <p:nvSpPr>
          <p:cNvPr id="14339" name="Text Box 3">
            <a:extLst>
              <a:ext uri="{FF2B5EF4-FFF2-40B4-BE49-F238E27FC236}">
                <a16:creationId xmlns:a16="http://schemas.microsoft.com/office/drawing/2014/main" id="{8E227C7A-878C-11C9-FF12-13C5A762B9DD}"/>
              </a:ext>
            </a:extLst>
          </p:cNvPr>
          <p:cNvSpPr txBox="1">
            <a:spLocks noChangeArrowheads="1"/>
          </p:cNvSpPr>
          <p:nvPr/>
        </p:nvSpPr>
        <p:spPr bwMode="auto">
          <a:xfrm>
            <a:off x="457200" y="3302628"/>
            <a:ext cx="85693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Blasius Stream Function:</a:t>
            </a:r>
          </a:p>
        </p:txBody>
      </p:sp>
      <mc:AlternateContent xmlns:mc="http://schemas.openxmlformats.org/markup-compatibility/2006" xmlns:a14="http://schemas.microsoft.com/office/drawing/2010/main">
        <mc:Choice Requires="a14">
          <p:sp>
            <p:nvSpPr>
              <p:cNvPr id="14340" name="Object 2">
                <a:extLst>
                  <a:ext uri="{FF2B5EF4-FFF2-40B4-BE49-F238E27FC236}">
                    <a16:creationId xmlns:a16="http://schemas.microsoft.com/office/drawing/2014/main" id="{46968B79-D2F8-F193-658A-CD2DDD02B1BA}"/>
                  </a:ext>
                </a:extLst>
              </p:cNvPr>
              <p:cNvSpPr txBox="1"/>
              <p:nvPr/>
            </p:nvSpPr>
            <p:spPr bwMode="auto">
              <a:xfrm>
                <a:off x="3886200" y="3167062"/>
                <a:ext cx="3225818" cy="71913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sz="2800" i="1">
                          <a:solidFill>
                            <a:srgbClr val="000000"/>
                          </a:solidFill>
                          <a:latin typeface="Cambria Math" panose="02040503050406030204" pitchFamily="18" charset="0"/>
                        </a:rPr>
                        <m:t>𝜓</m:t>
                      </m:r>
                      <m:r>
                        <a:rPr lang="en-US" sz="2800" i="1">
                          <a:solidFill>
                            <a:srgbClr val="000000"/>
                          </a:solidFill>
                          <a:latin typeface="Cambria Math" panose="02040503050406030204" pitchFamily="18" charset="0"/>
                        </a:rPr>
                        <m:t>=</m:t>
                      </m:r>
                      <m:rad>
                        <m:radPr>
                          <m:degHide m:val="on"/>
                          <m:ctrlPr>
                            <a:rPr lang="en-US" sz="2800" i="1">
                              <a:solidFill>
                                <a:srgbClr val="000000"/>
                              </a:solidFill>
                              <a:latin typeface="Cambria Math" panose="02040503050406030204" pitchFamily="18" charset="0"/>
                            </a:rPr>
                          </m:ctrlPr>
                        </m:radPr>
                        <m:deg/>
                        <m:e>
                          <m:r>
                            <a:rPr lang="en-US" sz="2800" i="1">
                              <a:solidFill>
                                <a:srgbClr val="000000"/>
                              </a:solidFill>
                              <a:latin typeface="Cambria Math" panose="02040503050406030204" pitchFamily="18" charset="0"/>
                            </a:rPr>
                            <m:t>𝑈</m:t>
                          </m:r>
                          <m:r>
                            <a:rPr lang="en-US" sz="2800" i="1">
                              <a:solidFill>
                                <a:srgbClr val="000000"/>
                              </a:solidFill>
                              <a:latin typeface="Cambria Math" panose="02040503050406030204" pitchFamily="18" charset="0"/>
                            </a:rPr>
                            <m:t>𝜈</m:t>
                          </m:r>
                          <m:r>
                            <a:rPr lang="en-US" sz="2800" i="1">
                              <a:solidFill>
                                <a:srgbClr val="000000"/>
                              </a:solidFill>
                              <a:latin typeface="Cambria Math" panose="02040503050406030204" pitchFamily="18" charset="0"/>
                            </a:rPr>
                            <m:t>𝑥</m:t>
                          </m:r>
                        </m:e>
                      </m:rad>
                      <m:r>
                        <a:rPr lang="en-US" sz="2800" i="1">
                          <a:solidFill>
                            <a:srgbClr val="000000"/>
                          </a:solidFill>
                          <a:latin typeface="Cambria Math" panose="02040503050406030204" pitchFamily="18" charset="0"/>
                        </a:rPr>
                        <m:t> </m:t>
                      </m:r>
                      <m:r>
                        <a:rPr lang="en-US" sz="2800" i="1">
                          <a:solidFill>
                            <a:srgbClr val="000000"/>
                          </a:solidFill>
                          <a:latin typeface="Cambria Math" panose="02040503050406030204" pitchFamily="18" charset="0"/>
                        </a:rPr>
                        <m:t>𝐹</m:t>
                      </m:r>
                      <m:r>
                        <a:rPr lang="en-US" sz="2800" i="1">
                          <a:solidFill>
                            <a:srgbClr val="000000"/>
                          </a:solidFill>
                          <a:latin typeface="Cambria Math" panose="02040503050406030204" pitchFamily="18" charset="0"/>
                        </a:rPr>
                        <m:t>(</m:t>
                      </m:r>
                      <m:r>
                        <a:rPr lang="en-US" sz="2800" i="1">
                          <a:solidFill>
                            <a:srgbClr val="000000"/>
                          </a:solidFill>
                          <a:latin typeface="Cambria Math" panose="02040503050406030204" pitchFamily="18" charset="0"/>
                        </a:rPr>
                        <m:t>𝜂</m:t>
                      </m:r>
                      <m:r>
                        <a:rPr lang="en-US" sz="2800" i="1">
                          <a:solidFill>
                            <a:srgbClr val="000000"/>
                          </a:solidFill>
                          <a:latin typeface="Cambria Math" panose="02040503050406030204" pitchFamily="18" charset="0"/>
                        </a:rPr>
                        <m:t>)</m:t>
                      </m:r>
                    </m:oMath>
                  </m:oMathPara>
                </a14:m>
                <a:endParaRPr lang="en-US" sz="2800" dirty="0"/>
              </a:p>
            </p:txBody>
          </p:sp>
        </mc:Choice>
        <mc:Fallback xmlns="">
          <p:sp>
            <p:nvSpPr>
              <p:cNvPr id="14340" name="Object 2">
                <a:extLst>
                  <a:ext uri="{FF2B5EF4-FFF2-40B4-BE49-F238E27FC236}">
                    <a16:creationId xmlns:a16="http://schemas.microsoft.com/office/drawing/2014/main" id="{46968B79-D2F8-F193-658A-CD2DDD02B1BA}"/>
                  </a:ext>
                </a:extLst>
              </p:cNvPr>
              <p:cNvSpPr txBox="1">
                <a:spLocks noRot="1" noChangeAspect="1" noMove="1" noResize="1" noEditPoints="1" noAdjustHandles="1" noChangeArrowheads="1" noChangeShapeType="1" noTextEdit="1"/>
              </p:cNvSpPr>
              <p:nvPr/>
            </p:nvSpPr>
            <p:spPr bwMode="auto">
              <a:xfrm>
                <a:off x="3886200" y="3167062"/>
                <a:ext cx="3225818" cy="719138"/>
              </a:xfrm>
              <a:prstGeom prst="rect">
                <a:avLst/>
              </a:prstGeom>
              <a:blipFill>
                <a:blip r:embed="rId2"/>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4341" name="Object 3">
                <a:extLst>
                  <a:ext uri="{FF2B5EF4-FFF2-40B4-BE49-F238E27FC236}">
                    <a16:creationId xmlns:a16="http://schemas.microsoft.com/office/drawing/2014/main" id="{74318344-FE9E-3B6F-A2CF-CD3680557193}"/>
                  </a:ext>
                </a:extLst>
              </p:cNvPr>
              <p:cNvSpPr txBox="1"/>
              <p:nvPr/>
            </p:nvSpPr>
            <p:spPr bwMode="auto">
              <a:xfrm>
                <a:off x="3657600" y="4343400"/>
                <a:ext cx="1406525" cy="102393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𝑢</m:t>
                      </m:r>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oMath>
                  </m:oMathPara>
                </a14:m>
                <a:endParaRPr lang="en-US" dirty="0"/>
              </a:p>
            </p:txBody>
          </p:sp>
        </mc:Choice>
        <mc:Fallback xmlns="">
          <p:sp>
            <p:nvSpPr>
              <p:cNvPr id="14341" name="Object 3">
                <a:extLst>
                  <a:ext uri="{FF2B5EF4-FFF2-40B4-BE49-F238E27FC236}">
                    <a16:creationId xmlns:a16="http://schemas.microsoft.com/office/drawing/2014/main" id="{74318344-FE9E-3B6F-A2CF-CD3680557193}"/>
                  </a:ext>
                </a:extLst>
              </p:cNvPr>
              <p:cNvSpPr txBox="1">
                <a:spLocks noRot="1" noChangeAspect="1" noMove="1" noResize="1" noEditPoints="1" noAdjustHandles="1" noChangeArrowheads="1" noChangeShapeType="1" noTextEdit="1"/>
              </p:cNvSpPr>
              <p:nvPr/>
            </p:nvSpPr>
            <p:spPr bwMode="auto">
              <a:xfrm>
                <a:off x="3657600" y="4343400"/>
                <a:ext cx="1406525" cy="1023938"/>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4346" name="Object 4">
                <a:extLst>
                  <a:ext uri="{FF2B5EF4-FFF2-40B4-BE49-F238E27FC236}">
                    <a16:creationId xmlns:a16="http://schemas.microsoft.com/office/drawing/2014/main" id="{FFD532A2-A749-7296-35C3-E4265406860B}"/>
                  </a:ext>
                </a:extLst>
              </p:cNvPr>
              <p:cNvSpPr txBox="1"/>
              <p:nvPr/>
            </p:nvSpPr>
            <p:spPr bwMode="auto">
              <a:xfrm>
                <a:off x="5521325" y="4419600"/>
                <a:ext cx="1944692" cy="10668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𝑈</m:t>
                          </m:r>
                        </m:den>
                      </m:f>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𝐹</m:t>
                          </m:r>
                        </m:e>
                        <m:sup>
                          <m:r>
                            <a:rPr lang="en-US" i="1">
                              <a:solidFill>
                                <a:srgbClr val="000000"/>
                              </a:solidFill>
                              <a:latin typeface="Cambria Math" panose="02040503050406030204" pitchFamily="18" charset="0"/>
                            </a:rPr>
                            <m:t>′</m:t>
                          </m:r>
                        </m:sup>
                      </m:sSup>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oMath>
                  </m:oMathPara>
                </a14:m>
                <a:endParaRPr lang="en-US" dirty="0"/>
              </a:p>
            </p:txBody>
          </p:sp>
        </mc:Choice>
        <mc:Fallback xmlns="">
          <p:sp>
            <p:nvSpPr>
              <p:cNvPr id="14346" name="Object 4">
                <a:extLst>
                  <a:ext uri="{FF2B5EF4-FFF2-40B4-BE49-F238E27FC236}">
                    <a16:creationId xmlns:a16="http://schemas.microsoft.com/office/drawing/2014/main" id="{FFD532A2-A749-7296-35C3-E4265406860B}"/>
                  </a:ext>
                </a:extLst>
              </p:cNvPr>
              <p:cNvSpPr txBox="1">
                <a:spLocks noRot="1" noChangeAspect="1" noMove="1" noResize="1" noEditPoints="1" noAdjustHandles="1" noChangeArrowheads="1" noChangeShapeType="1" noTextEdit="1"/>
              </p:cNvSpPr>
              <p:nvPr/>
            </p:nvSpPr>
            <p:spPr bwMode="auto">
              <a:xfrm>
                <a:off x="5521325" y="4419600"/>
                <a:ext cx="1944692" cy="1066800"/>
              </a:xfrm>
              <a:prstGeom prst="rect">
                <a:avLst/>
              </a:prstGeom>
              <a:blipFill>
                <a:blip r:embed="rId4"/>
                <a:stretch>
                  <a:fillRect/>
                </a:stretch>
              </a:blipFill>
              <a:ln>
                <a:noFill/>
              </a:ln>
              <a:effectLst/>
            </p:spPr>
            <p:txBody>
              <a:bodyPr/>
              <a:lstStyle/>
              <a:p>
                <a:r>
                  <a:rPr lang="en-IN">
                    <a:noFill/>
                  </a:rPr>
                  <a:t> </a:t>
                </a:r>
              </a:p>
            </p:txBody>
          </p:sp>
        </mc:Fallback>
      </mc:AlternateContent>
      <p:sp>
        <p:nvSpPr>
          <p:cNvPr id="8" name="Rectangle 7">
            <a:extLst>
              <a:ext uri="{FF2B5EF4-FFF2-40B4-BE49-F238E27FC236}">
                <a16:creationId xmlns:a16="http://schemas.microsoft.com/office/drawing/2014/main" id="{4ACB7A1A-462A-CAC9-9512-5BADDA6BDE22}"/>
              </a:ext>
            </a:extLst>
          </p:cNvPr>
          <p:cNvSpPr>
            <a:spLocks noChangeArrowheads="1"/>
          </p:cNvSpPr>
          <p:nvPr/>
        </p:nvSpPr>
        <p:spPr bwMode="auto">
          <a:xfrm>
            <a:off x="425450" y="3817937"/>
            <a:ext cx="8229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 </a:t>
            </a:r>
            <a:r>
              <a:rPr lang="en-US" altLang="en-US" i="1" dirty="0"/>
              <a:t>x</a:t>
            </a:r>
            <a:r>
              <a:rPr lang="en-US" altLang="en-US" dirty="0"/>
              <a:t> and </a:t>
            </a:r>
            <a:r>
              <a:rPr lang="en-US" altLang="en-US" i="1" dirty="0"/>
              <a:t>y</a:t>
            </a:r>
            <a:r>
              <a:rPr lang="en-US" altLang="en-US" dirty="0"/>
              <a:t> are independent of each other and recalling the evaluation of </a:t>
            </a:r>
            <a:r>
              <a:rPr lang="en-US" altLang="en-US" dirty="0">
                <a:sym typeface="Symbol" panose="05050102010706020507" pitchFamily="18" charset="2"/>
              </a:rPr>
              <a:t>/</a:t>
            </a:r>
            <a:r>
              <a:rPr lang="en-US" altLang="en-US" i="1" dirty="0">
                <a:sym typeface="Symbol" panose="05050102010706020507" pitchFamily="18" charset="2"/>
              </a:rPr>
              <a:t>y</a:t>
            </a:r>
            <a:r>
              <a:rPr lang="en-US" altLang="en-US" dirty="0">
                <a:sym typeface="Symbol" panose="05050102010706020507" pitchFamily="18" charset="2"/>
              </a:rPr>
              <a:t>,</a:t>
            </a:r>
          </a:p>
        </p:txBody>
      </p:sp>
      <p:sp>
        <p:nvSpPr>
          <p:cNvPr id="10" name="Rectangle 9">
            <a:extLst>
              <a:ext uri="{FF2B5EF4-FFF2-40B4-BE49-F238E27FC236}">
                <a16:creationId xmlns:a16="http://schemas.microsoft.com/office/drawing/2014/main" id="{34412BDF-F272-7DE9-A0D1-38C7EED8BB93}"/>
              </a:ext>
            </a:extLst>
          </p:cNvPr>
          <p:cNvSpPr>
            <a:spLocks noChangeArrowheads="1"/>
          </p:cNvSpPr>
          <p:nvPr/>
        </p:nvSpPr>
        <p:spPr bwMode="auto">
          <a:xfrm>
            <a:off x="457200" y="5486400"/>
            <a:ext cx="8229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sym typeface="Symbol" panose="05050102010706020507" pitchFamily="18" charset="2"/>
              </a:rPr>
              <a:t>But this does not mean that we are done.  </a:t>
            </a:r>
          </a:p>
          <a:p>
            <a:r>
              <a:rPr lang="en-US" altLang="en-US" dirty="0">
                <a:sym typeface="Symbol" panose="05050102010706020507" pitchFamily="18" charset="2"/>
              </a:rPr>
              <a:t>We must solve for the function </a:t>
            </a:r>
            <a:r>
              <a:rPr lang="en-US" altLang="en-US" i="1" dirty="0">
                <a:sym typeface="Symbol" panose="05050102010706020507" pitchFamily="18" charset="2"/>
              </a:rPr>
              <a:t>F()</a:t>
            </a:r>
            <a:r>
              <a:rPr lang="en-US" altLang="en-US" dirty="0">
                <a:sym typeface="Symbol" panose="05050102010706020507" pitchFamily="18" charset="2"/>
              </a:rPr>
              <a:t>.</a:t>
            </a:r>
          </a:p>
        </p:txBody>
      </p:sp>
      <mc:AlternateContent xmlns:mc="http://schemas.openxmlformats.org/markup-compatibility/2006" xmlns:a14="http://schemas.microsoft.com/office/drawing/2010/main">
        <mc:Choice Requires="a14">
          <p:sp>
            <p:nvSpPr>
              <p:cNvPr id="12296" name="Object 8">
                <a:extLst>
                  <a:ext uri="{FF2B5EF4-FFF2-40B4-BE49-F238E27FC236}">
                    <a16:creationId xmlns:a16="http://schemas.microsoft.com/office/drawing/2014/main" id="{62163969-D441-8C90-F9F2-E4DA37F2BB7C}"/>
                  </a:ext>
                </a:extLst>
              </p:cNvPr>
              <p:cNvSpPr txBox="1"/>
              <p:nvPr/>
            </p:nvSpPr>
            <p:spPr bwMode="auto">
              <a:xfrm>
                <a:off x="609600" y="1219200"/>
                <a:ext cx="1976437" cy="1130301"/>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rad>
                        <m:radPr>
                          <m:degHide m:val="on"/>
                          <m:ctrlPr>
                            <a:rPr lang="en-US" i="1">
                              <a:solidFill>
                                <a:srgbClr val="000000"/>
                              </a:solidFill>
                              <a:latin typeface="Cambria Math" panose="02040503050406030204" pitchFamily="18" charset="0"/>
                            </a:rPr>
                          </m:ctrlPr>
                        </m:radPr>
                        <m:deg/>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𝑈</m:t>
                              </m:r>
                            </m:num>
                            <m:den>
                              <m:r>
                                <a:rPr lang="en-US" i="1">
                                  <a:solidFill>
                                    <a:srgbClr val="000000"/>
                                  </a:solidFill>
                                  <a:latin typeface="Cambria Math" panose="02040503050406030204" pitchFamily="18" charset="0"/>
                                </a:rPr>
                                <m:t>𝜈</m:t>
                              </m:r>
                              <m:r>
                                <a:rPr lang="en-US" i="1">
                                  <a:solidFill>
                                    <a:srgbClr val="000000"/>
                                  </a:solidFill>
                                  <a:latin typeface="Cambria Math" panose="02040503050406030204" pitchFamily="18" charset="0"/>
                                </a:rPr>
                                <m:t>𝑥</m:t>
                              </m:r>
                            </m:den>
                          </m:f>
                        </m:e>
                      </m:rad>
                    </m:oMath>
                  </m:oMathPara>
                </a14:m>
                <a:endParaRPr lang="en-US" dirty="0"/>
              </a:p>
            </p:txBody>
          </p:sp>
        </mc:Choice>
        <mc:Fallback xmlns="">
          <p:sp>
            <p:nvSpPr>
              <p:cNvPr id="12296" name="Object 8">
                <a:extLst>
                  <a:ext uri="{FF2B5EF4-FFF2-40B4-BE49-F238E27FC236}">
                    <a16:creationId xmlns:a16="http://schemas.microsoft.com/office/drawing/2014/main" id="{62163969-D441-8C90-F9F2-E4DA37F2BB7C}"/>
                  </a:ext>
                </a:extLst>
              </p:cNvPr>
              <p:cNvSpPr txBox="1">
                <a:spLocks noRot="1" noChangeAspect="1" noMove="1" noResize="1" noEditPoints="1" noAdjustHandles="1" noChangeArrowheads="1" noChangeShapeType="1" noTextEdit="1"/>
              </p:cNvSpPr>
              <p:nvPr/>
            </p:nvSpPr>
            <p:spPr bwMode="auto">
              <a:xfrm>
                <a:off x="609600" y="1219200"/>
                <a:ext cx="1976437" cy="1130301"/>
              </a:xfrm>
              <a:prstGeom prst="rect">
                <a:avLst/>
              </a:prstGeom>
              <a:blipFill>
                <a:blip r:embed="rId5"/>
                <a:stretch>
                  <a:fillRect/>
                </a:stretch>
              </a:blipFill>
              <a:ln>
                <a:noFill/>
              </a:ln>
              <a:effectLst/>
            </p:spPr>
            <p:txBody>
              <a:bodyPr/>
              <a:lstStyle/>
              <a:p>
                <a:r>
                  <a:rPr lang="en-IN">
                    <a:noFill/>
                  </a:rPr>
                  <a:t> </a:t>
                </a:r>
              </a:p>
            </p:txBody>
          </p:sp>
        </mc:Fallback>
      </mc:AlternateContent>
      <p:grpSp>
        <p:nvGrpSpPr>
          <p:cNvPr id="5" name="Group 4">
            <a:extLst>
              <a:ext uri="{FF2B5EF4-FFF2-40B4-BE49-F238E27FC236}">
                <a16:creationId xmlns:a16="http://schemas.microsoft.com/office/drawing/2014/main" id="{CE0C4207-E9CB-7DBC-47E9-221A0F90F5E2}"/>
              </a:ext>
            </a:extLst>
          </p:cNvPr>
          <p:cNvGrpSpPr/>
          <p:nvPr/>
        </p:nvGrpSpPr>
        <p:grpSpPr>
          <a:xfrm>
            <a:off x="0" y="0"/>
            <a:ext cx="9144000" cy="6858000"/>
            <a:chOff x="0" y="0"/>
            <a:chExt cx="9144000" cy="6858000"/>
          </a:xfrm>
        </p:grpSpPr>
        <p:pic>
          <p:nvPicPr>
            <p:cNvPr id="6" name="Picture 5" descr="Logo usage Guidelines">
              <a:extLst>
                <a:ext uri="{FF2B5EF4-FFF2-40B4-BE49-F238E27FC236}">
                  <a16:creationId xmlns:a16="http://schemas.microsoft.com/office/drawing/2014/main" id="{41EE1532-609E-8014-A5AD-987C7F44783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77472137-D7DA-EFF4-9DF4-36CDFEA9D38B}"/>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CB941329-F69B-5C56-A835-4759D01B9A76}"/>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EC161255-EB49-E8C7-549A-C20D7D952572}"/>
                    </a:ext>
                  </a:extLst>
                </p:cNvPr>
                <p:cNvGrpSpPr>
                  <a:grpSpLocks/>
                </p:cNvGrpSpPr>
                <p:nvPr/>
              </p:nvGrpSpPr>
              <p:grpSpPr bwMode="auto">
                <a:xfrm>
                  <a:off x="0" y="0"/>
                  <a:ext cx="9144000" cy="6858000"/>
                  <a:chOff x="0" y="0"/>
                  <a:chExt cx="5760" cy="4320"/>
                </a:xfrm>
              </p:grpSpPr>
              <p:grpSp>
                <p:nvGrpSpPr>
                  <p:cNvPr id="14" name="Group 13">
                    <a:extLst>
                      <a:ext uri="{FF2B5EF4-FFF2-40B4-BE49-F238E27FC236}">
                        <a16:creationId xmlns:a16="http://schemas.microsoft.com/office/drawing/2014/main" id="{89A5710B-9C18-BB28-6C82-2AEDB7083261}"/>
                      </a:ext>
                    </a:extLst>
                  </p:cNvPr>
                  <p:cNvGrpSpPr>
                    <a:grpSpLocks/>
                  </p:cNvGrpSpPr>
                  <p:nvPr/>
                </p:nvGrpSpPr>
                <p:grpSpPr bwMode="auto">
                  <a:xfrm>
                    <a:off x="0" y="0"/>
                    <a:ext cx="192" cy="4320"/>
                    <a:chOff x="0" y="-48"/>
                    <a:chExt cx="144" cy="4368"/>
                  </a:xfrm>
                </p:grpSpPr>
                <p:sp>
                  <p:nvSpPr>
                    <p:cNvPr id="14348" name="Rectangle 10">
                      <a:extLst>
                        <a:ext uri="{FF2B5EF4-FFF2-40B4-BE49-F238E27FC236}">
                          <a16:creationId xmlns:a16="http://schemas.microsoft.com/office/drawing/2014/main" id="{5D0786EC-F37C-4981-0FEF-90D4E6C507D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49" name="Rectangle 11">
                      <a:extLst>
                        <a:ext uri="{FF2B5EF4-FFF2-40B4-BE49-F238E27FC236}">
                          <a16:creationId xmlns:a16="http://schemas.microsoft.com/office/drawing/2014/main" id="{C65A0AA8-7233-337E-B606-BB256211557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E652F7BC-2FBE-2A9F-E4CD-38D373088F1F}"/>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F20D08D4-2D41-87F1-9EA7-773EA3DE603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571953CB-C38D-5E95-1EE9-B9C1E608174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FB57B5AA-4A73-5ADC-C227-B01F202BCD73}"/>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32156194-77EF-00E4-6043-01BDA649020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4DA0E92C-8318-9C8C-F5BE-56578BD7F58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6">
                    <a:extLst>
                      <a:ext uri="{FF2B5EF4-FFF2-40B4-BE49-F238E27FC236}">
                        <a16:creationId xmlns:a16="http://schemas.microsoft.com/office/drawing/2014/main" id="{A7F279BE-1DD5-3FC3-D2F9-0EADFBB8D8DD}"/>
                      </a:ext>
                    </a:extLst>
                  </p:cNvPr>
                  <p:cNvGrpSpPr>
                    <a:grpSpLocks/>
                  </p:cNvGrpSpPr>
                  <p:nvPr/>
                </p:nvGrpSpPr>
                <p:grpSpPr bwMode="auto">
                  <a:xfrm>
                    <a:off x="144" y="4234"/>
                    <a:ext cx="5616" cy="86"/>
                    <a:chOff x="96" y="4176"/>
                    <a:chExt cx="5520" cy="144"/>
                  </a:xfrm>
                </p:grpSpPr>
                <p:sp>
                  <p:nvSpPr>
                    <p:cNvPr id="18" name="Rectangle 17">
                      <a:extLst>
                        <a:ext uri="{FF2B5EF4-FFF2-40B4-BE49-F238E27FC236}">
                          <a16:creationId xmlns:a16="http://schemas.microsoft.com/office/drawing/2014/main" id="{6F9B2AEC-E0A0-D544-EBF2-A8CC9A16C7D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B0A3D9E0-9D05-3BE7-D9A8-B027BBE13FF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A808F598-66D4-4CE8-1C16-444519D1356E}"/>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D7C84712-70E3-E782-8BEB-51B21D38C8F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3" name="Object 3">
                <a:extLst>
                  <a:ext uri="{FF2B5EF4-FFF2-40B4-BE49-F238E27FC236}">
                    <a16:creationId xmlns:a16="http://schemas.microsoft.com/office/drawing/2014/main" id="{618C73ED-E643-87F6-AEB8-D73392E59133}"/>
                  </a:ext>
                </a:extLst>
              </p:cNvPr>
              <p:cNvSpPr txBox="1"/>
              <p:nvPr/>
            </p:nvSpPr>
            <p:spPr bwMode="auto">
              <a:xfrm>
                <a:off x="3200400" y="1338262"/>
                <a:ext cx="1406525" cy="102393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𝑢</m:t>
                      </m:r>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oMath>
                  </m:oMathPara>
                </a14:m>
                <a:endParaRPr lang="en-US" dirty="0"/>
              </a:p>
            </p:txBody>
          </p:sp>
        </mc:Choice>
        <mc:Fallback xmlns="">
          <p:sp>
            <p:nvSpPr>
              <p:cNvPr id="3" name="Object 3">
                <a:extLst>
                  <a:ext uri="{FF2B5EF4-FFF2-40B4-BE49-F238E27FC236}">
                    <a16:creationId xmlns:a16="http://schemas.microsoft.com/office/drawing/2014/main" id="{618C73ED-E643-87F6-AEB8-D73392E59133}"/>
                  </a:ext>
                </a:extLst>
              </p:cNvPr>
              <p:cNvSpPr txBox="1">
                <a:spLocks noRot="1" noChangeAspect="1" noMove="1" noResize="1" noEditPoints="1" noAdjustHandles="1" noChangeArrowheads="1" noChangeShapeType="1" noTextEdit="1"/>
              </p:cNvSpPr>
              <p:nvPr/>
            </p:nvSpPr>
            <p:spPr bwMode="auto">
              <a:xfrm>
                <a:off x="3200400" y="1338262"/>
                <a:ext cx="1406525" cy="1023938"/>
              </a:xfrm>
              <a:prstGeom prst="rect">
                <a:avLst/>
              </a:prstGeom>
              <a:blipFill>
                <a:blip r:embed="rId8"/>
                <a:stretch>
                  <a:fillRect/>
                </a:stretch>
              </a:blipFill>
              <a:ln>
                <a:noFill/>
              </a:ln>
              <a:effectLst/>
            </p:spPr>
            <p:txBody>
              <a:bodyPr/>
              <a:lstStyle/>
              <a:p>
                <a:r>
                  <a:rPr lang="en-IN">
                    <a:noFill/>
                  </a:rPr>
                  <a:t> </a:t>
                </a:r>
              </a:p>
            </p:txBody>
          </p:sp>
        </mc:Fallback>
      </mc:AlternateContent>
      <p:sp>
        <p:nvSpPr>
          <p:cNvPr id="4" name="Text Box 3">
            <a:extLst>
              <a:ext uri="{FF2B5EF4-FFF2-40B4-BE49-F238E27FC236}">
                <a16:creationId xmlns:a16="http://schemas.microsoft.com/office/drawing/2014/main" id="{68DE6197-E84E-F4F7-8E28-7801922B617F}"/>
              </a:ext>
            </a:extLst>
          </p:cNvPr>
          <p:cNvSpPr txBox="1">
            <a:spLocks noChangeArrowheads="1"/>
          </p:cNvSpPr>
          <p:nvPr/>
        </p:nvSpPr>
        <p:spPr bwMode="auto">
          <a:xfrm>
            <a:off x="346075" y="2269515"/>
            <a:ext cx="7696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Blasius reckoned a Stream Function, such that, non-dimensional </a:t>
            </a:r>
            <a:r>
              <a:rPr lang="en-US" altLang="en-US" i="1" dirty="0"/>
              <a:t>u </a:t>
            </a:r>
            <a:r>
              <a:rPr lang="en-US" altLang="en-US" dirty="0"/>
              <a:t>in transformed plane is as simple as possible. </a:t>
            </a:r>
          </a:p>
        </p:txBody>
      </p:sp>
    </p:spTree>
    <p:extLst>
      <p:ext uri="{BB962C8B-B14F-4D97-AF65-F5344CB8AC3E}">
        <p14:creationId xmlns:p14="http://schemas.microsoft.com/office/powerpoint/2010/main" val="405761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4339"/>
                                        </p:tgtEl>
                                        <p:attrNameLst>
                                          <p:attrName>style.visibility</p:attrName>
                                        </p:attrNameLst>
                                      </p:cBhvr>
                                      <p:to>
                                        <p:strVal val="visible"/>
                                      </p:to>
                                    </p:set>
                                    <p:animEffect transition="in" filter="dissolve">
                                      <p:cBhvr>
                                        <p:cTn id="18" dur="500"/>
                                        <p:tgtEl>
                                          <p:spTgt spid="14339"/>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4340"/>
                                        </p:tgtEl>
                                        <p:attrNameLst>
                                          <p:attrName>style.visibility</p:attrName>
                                        </p:attrNameLst>
                                      </p:cBhvr>
                                      <p:to>
                                        <p:strVal val="visible"/>
                                      </p:to>
                                    </p:set>
                                    <p:anim calcmode="lin" valueType="num">
                                      <p:cBhvr additive="base">
                                        <p:cTn id="23" dur="500" fill="hold"/>
                                        <p:tgtEl>
                                          <p:spTgt spid="14340"/>
                                        </p:tgtEl>
                                        <p:attrNameLst>
                                          <p:attrName>ppt_x</p:attrName>
                                        </p:attrNameLst>
                                      </p:cBhvr>
                                      <p:tavLst>
                                        <p:tav tm="0">
                                          <p:val>
                                            <p:strVal val="#ppt_x"/>
                                          </p:val>
                                        </p:tav>
                                        <p:tav tm="100000">
                                          <p:val>
                                            <p:strVal val="#ppt_x"/>
                                          </p:val>
                                        </p:tav>
                                      </p:tavLst>
                                    </p:anim>
                                    <p:anim calcmode="lin" valueType="num">
                                      <p:cBhvr additive="base">
                                        <p:cTn id="24" dur="500" fill="hold"/>
                                        <p:tgtEl>
                                          <p:spTgt spid="1434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dissolv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4341"/>
                                        </p:tgtEl>
                                        <p:attrNameLst>
                                          <p:attrName>style.visibility</p:attrName>
                                        </p:attrNameLst>
                                      </p:cBhvr>
                                      <p:to>
                                        <p:strVal val="visible"/>
                                      </p:to>
                                    </p:set>
                                    <p:anim calcmode="lin" valueType="num">
                                      <p:cBhvr additive="base">
                                        <p:cTn id="34" dur="500" fill="hold"/>
                                        <p:tgtEl>
                                          <p:spTgt spid="14341"/>
                                        </p:tgtEl>
                                        <p:attrNameLst>
                                          <p:attrName>ppt_x</p:attrName>
                                        </p:attrNameLst>
                                      </p:cBhvr>
                                      <p:tavLst>
                                        <p:tav tm="0">
                                          <p:val>
                                            <p:strVal val="#ppt_x"/>
                                          </p:val>
                                        </p:tav>
                                        <p:tav tm="100000">
                                          <p:val>
                                            <p:strVal val="#ppt_x"/>
                                          </p:val>
                                        </p:tav>
                                      </p:tavLst>
                                    </p:anim>
                                    <p:anim calcmode="lin" valueType="num">
                                      <p:cBhvr additive="base">
                                        <p:cTn id="35" dur="500" fill="hold"/>
                                        <p:tgtEl>
                                          <p:spTgt spid="14341"/>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4346"/>
                                        </p:tgtEl>
                                        <p:attrNameLst>
                                          <p:attrName>style.visibility</p:attrName>
                                        </p:attrNameLst>
                                      </p:cBhvr>
                                      <p:to>
                                        <p:strVal val="visible"/>
                                      </p:to>
                                    </p:set>
                                    <p:anim calcmode="lin" valueType="num">
                                      <p:cBhvr additive="base">
                                        <p:cTn id="40" dur="500" fill="hold"/>
                                        <p:tgtEl>
                                          <p:spTgt spid="14346"/>
                                        </p:tgtEl>
                                        <p:attrNameLst>
                                          <p:attrName>ppt_x</p:attrName>
                                        </p:attrNameLst>
                                      </p:cBhvr>
                                      <p:tavLst>
                                        <p:tav tm="0">
                                          <p:val>
                                            <p:strVal val="#ppt_x"/>
                                          </p:val>
                                        </p:tav>
                                        <p:tav tm="100000">
                                          <p:val>
                                            <p:strVal val="#ppt_x"/>
                                          </p:val>
                                        </p:tav>
                                      </p:tavLst>
                                    </p:anim>
                                    <p:anim calcmode="lin" valueType="num">
                                      <p:cBhvr additive="base">
                                        <p:cTn id="41" dur="500" fill="hold"/>
                                        <p:tgtEl>
                                          <p:spTgt spid="14346"/>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10">
                                            <p:txEl>
                                              <p:pRg st="0" end="0"/>
                                            </p:txEl>
                                          </p:spTgt>
                                        </p:tgtEl>
                                        <p:attrNameLst>
                                          <p:attrName>style.visibility</p:attrName>
                                        </p:attrNameLst>
                                      </p:cBhvr>
                                      <p:to>
                                        <p:strVal val="visible"/>
                                      </p:to>
                                    </p:set>
                                    <p:animEffect transition="in" filter="dissolve">
                                      <p:cBhvr>
                                        <p:cTn id="46" dur="500"/>
                                        <p:tgtEl>
                                          <p:spTgt spid="10">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10">
                                            <p:txEl>
                                              <p:pRg st="1" end="1"/>
                                            </p:txEl>
                                          </p:spTgt>
                                        </p:tgtEl>
                                        <p:attrNameLst>
                                          <p:attrName>style.visibility</p:attrName>
                                        </p:attrNameLst>
                                      </p:cBhvr>
                                      <p:to>
                                        <p:strVal val="visible"/>
                                      </p:to>
                                    </p:set>
                                    <p:animEffect transition="in" filter="dissolve">
                                      <p:cBhvr>
                                        <p:cTn id="51"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p:bldP spid="14340" grpId="0"/>
      <p:bldP spid="14341" grpId="0"/>
      <p:bldP spid="14346" grpId="0"/>
      <p:bldP spid="8" grpId="0"/>
      <p:bldP spid="10" grpId="0" build="p"/>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03" name="Text Box 3">
            <a:extLst>
              <a:ext uri="{FF2B5EF4-FFF2-40B4-BE49-F238E27FC236}">
                <a16:creationId xmlns:a16="http://schemas.microsoft.com/office/drawing/2014/main" id="{83E85438-DF6D-8347-4573-80EF09A16CCA}"/>
              </a:ext>
            </a:extLst>
          </p:cNvPr>
          <p:cNvSpPr txBox="1">
            <a:spLocks noChangeArrowheads="1"/>
          </p:cNvSpPr>
          <p:nvPr/>
        </p:nvSpPr>
        <p:spPr bwMode="auto">
          <a:xfrm>
            <a:off x="179388" y="466725"/>
            <a:ext cx="86042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800" dirty="0"/>
              <a:t>Summary of Conversions</a:t>
            </a:r>
          </a:p>
        </p:txBody>
      </p:sp>
      <mc:AlternateContent xmlns:mc="http://schemas.openxmlformats.org/markup-compatibility/2006" xmlns:a14="http://schemas.microsoft.com/office/drawing/2010/main">
        <mc:Choice Requires="a14">
          <p:sp>
            <p:nvSpPr>
              <p:cNvPr id="12290" name="Object 2">
                <a:extLst>
                  <a:ext uri="{FF2B5EF4-FFF2-40B4-BE49-F238E27FC236}">
                    <a16:creationId xmlns:a16="http://schemas.microsoft.com/office/drawing/2014/main" id="{7EED0F47-5242-FEB3-BB7F-92B589E11AB5}"/>
                  </a:ext>
                </a:extLst>
              </p:cNvPr>
              <p:cNvSpPr txBox="1"/>
              <p:nvPr/>
            </p:nvSpPr>
            <p:spPr bwMode="auto">
              <a:xfrm>
                <a:off x="381248" y="1347787"/>
                <a:ext cx="4352749" cy="1122363"/>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𝜓</m:t>
                      </m:r>
                      <m:r>
                        <a:rPr lang="en-US" i="1">
                          <a:solidFill>
                            <a:srgbClr val="000000"/>
                          </a:solidFill>
                          <a:latin typeface="Cambria Math" panose="02040503050406030204" pitchFamily="18" charset="0"/>
                        </a:rPr>
                        <m:t>=</m:t>
                      </m:r>
                      <m:rad>
                        <m:radPr>
                          <m:degHide m:val="on"/>
                          <m:ctrlPr>
                            <a:rPr lang="en-US" i="1">
                              <a:solidFill>
                                <a:srgbClr val="000000"/>
                              </a:solidFill>
                              <a:latin typeface="Cambria Math" panose="02040503050406030204" pitchFamily="18" charset="0"/>
                            </a:rPr>
                          </m:ctrlPr>
                        </m:radPr>
                        <m:deg/>
                        <m:e>
                          <m:r>
                            <a:rPr lang="en-US" i="1">
                              <a:solidFill>
                                <a:srgbClr val="000000"/>
                              </a:solidFill>
                              <a:latin typeface="Cambria Math" panose="02040503050406030204" pitchFamily="18" charset="0"/>
                            </a:rPr>
                            <m:t>𝑈</m:t>
                          </m:r>
                          <m:r>
                            <a:rPr lang="en-US" i="1">
                              <a:solidFill>
                                <a:srgbClr val="000000"/>
                              </a:solidFill>
                              <a:latin typeface="Cambria Math" panose="02040503050406030204" pitchFamily="18" charset="0"/>
                            </a:rPr>
                            <m:t>𝜈</m:t>
                          </m:r>
                          <m:r>
                            <a:rPr lang="en-US" i="1">
                              <a:solidFill>
                                <a:srgbClr val="000000"/>
                              </a:solidFill>
                              <a:latin typeface="Cambria Math" panose="02040503050406030204" pitchFamily="18" charset="0"/>
                            </a:rPr>
                            <m:t>𝑥</m:t>
                          </m:r>
                        </m:e>
                      </m:rad>
                      <m:r>
                        <a:rPr lang="en-US" i="1">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𝐹</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) , </m:t>
                      </m:r>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rad>
                        <m:radPr>
                          <m:degHide m:val="on"/>
                          <m:ctrlPr>
                            <a:rPr lang="en-US" i="1">
                              <a:solidFill>
                                <a:srgbClr val="000000"/>
                              </a:solidFill>
                              <a:latin typeface="Cambria Math" panose="02040503050406030204" pitchFamily="18" charset="0"/>
                            </a:rPr>
                          </m:ctrlPr>
                        </m:radPr>
                        <m:deg/>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𝑈</m:t>
                              </m:r>
                            </m:num>
                            <m:den>
                              <m:r>
                                <a:rPr lang="en-US" i="1">
                                  <a:solidFill>
                                    <a:srgbClr val="000000"/>
                                  </a:solidFill>
                                  <a:latin typeface="Cambria Math" panose="02040503050406030204" pitchFamily="18" charset="0"/>
                                </a:rPr>
                                <m:t>𝜈</m:t>
                              </m:r>
                              <m:r>
                                <a:rPr lang="en-US" i="1">
                                  <a:solidFill>
                                    <a:srgbClr val="000000"/>
                                  </a:solidFill>
                                  <a:latin typeface="Cambria Math" panose="02040503050406030204" pitchFamily="18" charset="0"/>
                                </a:rPr>
                                <m:t>𝑥</m:t>
                              </m:r>
                            </m:den>
                          </m:f>
                        </m:e>
                      </m:rad>
                    </m:oMath>
                  </m:oMathPara>
                </a14:m>
                <a:endParaRPr lang="en-US" dirty="0"/>
              </a:p>
            </p:txBody>
          </p:sp>
        </mc:Choice>
        <mc:Fallback xmlns="">
          <p:sp>
            <p:nvSpPr>
              <p:cNvPr id="12290" name="Object 2">
                <a:extLst>
                  <a:ext uri="{FF2B5EF4-FFF2-40B4-BE49-F238E27FC236}">
                    <a16:creationId xmlns:a16="http://schemas.microsoft.com/office/drawing/2014/main" id="{7EED0F47-5242-FEB3-BB7F-92B589E11AB5}"/>
                  </a:ext>
                </a:extLst>
              </p:cNvPr>
              <p:cNvSpPr txBox="1">
                <a:spLocks noRot="1" noChangeAspect="1" noMove="1" noResize="1" noEditPoints="1" noAdjustHandles="1" noChangeArrowheads="1" noChangeShapeType="1" noTextEdit="1"/>
              </p:cNvSpPr>
              <p:nvPr/>
            </p:nvSpPr>
            <p:spPr bwMode="auto">
              <a:xfrm>
                <a:off x="381248" y="1347787"/>
                <a:ext cx="4352749" cy="1122363"/>
              </a:xfrm>
              <a:prstGeom prst="rect">
                <a:avLst/>
              </a:prstGeom>
              <a:blipFill>
                <a:blip r:embed="rId2"/>
                <a:stretch>
                  <a:fillRect b="-1087"/>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291" name="Object 3">
                <a:extLst>
                  <a:ext uri="{FF2B5EF4-FFF2-40B4-BE49-F238E27FC236}">
                    <a16:creationId xmlns:a16="http://schemas.microsoft.com/office/drawing/2014/main" id="{56F4E8BE-4D3D-AD3F-35B7-52927D1845CA}"/>
                  </a:ext>
                </a:extLst>
              </p:cNvPr>
              <p:cNvSpPr txBox="1"/>
              <p:nvPr/>
            </p:nvSpPr>
            <p:spPr bwMode="auto">
              <a:xfrm>
                <a:off x="5842794" y="1359887"/>
                <a:ext cx="3040063" cy="828675"/>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𝜕𝜂</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ad>
                        <m:radPr>
                          <m:degHide m:val="on"/>
                          <m:ctrlPr>
                            <a:rPr lang="en-US" i="1">
                              <a:solidFill>
                                <a:srgbClr val="000000"/>
                              </a:solidFill>
                              <a:latin typeface="Cambria Math" panose="02040503050406030204" pitchFamily="18" charset="0"/>
                            </a:rPr>
                          </m:ctrlPr>
                        </m:radPr>
                        <m:deg/>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𝑈</m:t>
                              </m:r>
                            </m:num>
                            <m:den>
                              <m:r>
                                <a:rPr lang="en-US" i="1">
                                  <a:solidFill>
                                    <a:srgbClr val="000000"/>
                                  </a:solidFill>
                                  <a:latin typeface="Cambria Math" panose="02040503050406030204" pitchFamily="18" charset="0"/>
                                </a:rPr>
                                <m:t>𝜈</m:t>
                              </m:r>
                              <m:r>
                                <a:rPr lang="en-US" i="1">
                                  <a:solidFill>
                                    <a:srgbClr val="000000"/>
                                  </a:solidFill>
                                  <a:latin typeface="Cambria Math" panose="02040503050406030204" pitchFamily="18" charset="0"/>
                                </a:rPr>
                                <m:t>𝑥</m:t>
                              </m:r>
                            </m:den>
                          </m:f>
                        </m:e>
                      </m:rad>
                      <m:r>
                        <a:rPr lang="en-US" i="1">
                          <a:solidFill>
                            <a:srgbClr val="000000"/>
                          </a:solidFill>
                          <a:latin typeface="Cambria Math" panose="02040503050406030204" pitchFamily="18" charset="0"/>
                        </a:rPr>
                        <m:t> , </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𝜕𝜂</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2</m:t>
                          </m:r>
                        </m:den>
                      </m:f>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𝜂</m:t>
                          </m:r>
                        </m:num>
                        <m:den>
                          <m:r>
                            <a:rPr lang="en-US" i="1">
                              <a:solidFill>
                                <a:srgbClr val="000000"/>
                              </a:solidFill>
                              <a:latin typeface="Cambria Math" panose="02040503050406030204" pitchFamily="18" charset="0"/>
                            </a:rPr>
                            <m:t>𝑥</m:t>
                          </m:r>
                        </m:den>
                      </m:f>
                    </m:oMath>
                  </m:oMathPara>
                </a14:m>
                <a:endParaRPr lang="en-US" dirty="0"/>
              </a:p>
            </p:txBody>
          </p:sp>
        </mc:Choice>
        <mc:Fallback xmlns="">
          <p:sp>
            <p:nvSpPr>
              <p:cNvPr id="12291" name="Object 3">
                <a:extLst>
                  <a:ext uri="{FF2B5EF4-FFF2-40B4-BE49-F238E27FC236}">
                    <a16:creationId xmlns:a16="http://schemas.microsoft.com/office/drawing/2014/main" id="{56F4E8BE-4D3D-AD3F-35B7-52927D1845CA}"/>
                  </a:ext>
                </a:extLst>
              </p:cNvPr>
              <p:cNvSpPr txBox="1">
                <a:spLocks noRot="1" noChangeAspect="1" noMove="1" noResize="1" noEditPoints="1" noAdjustHandles="1" noChangeArrowheads="1" noChangeShapeType="1" noTextEdit="1"/>
              </p:cNvSpPr>
              <p:nvPr/>
            </p:nvSpPr>
            <p:spPr bwMode="auto">
              <a:xfrm>
                <a:off x="5842794" y="1359887"/>
                <a:ext cx="3040063" cy="828675"/>
              </a:xfrm>
              <a:prstGeom prst="rect">
                <a:avLst/>
              </a:prstGeom>
              <a:blipFill>
                <a:blip r:embed="rId3"/>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412" name="Object 4">
                <a:extLst>
                  <a:ext uri="{FF2B5EF4-FFF2-40B4-BE49-F238E27FC236}">
                    <a16:creationId xmlns:a16="http://schemas.microsoft.com/office/drawing/2014/main" id="{B2D5B183-684D-9810-C648-13839A886BA7}"/>
                  </a:ext>
                </a:extLst>
              </p:cNvPr>
              <p:cNvSpPr txBox="1"/>
              <p:nvPr/>
            </p:nvSpPr>
            <p:spPr bwMode="auto">
              <a:xfrm>
                <a:off x="4121150" y="4953000"/>
                <a:ext cx="3443288" cy="838200"/>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2</m:t>
                          </m:r>
                        </m:den>
                      </m:f>
                      <m:rad>
                        <m:radPr>
                          <m:degHide m:val="on"/>
                          <m:ctrlPr>
                            <a:rPr lang="en-US" i="1">
                              <a:solidFill>
                                <a:srgbClr val="000000"/>
                              </a:solidFill>
                              <a:latin typeface="Cambria Math" panose="02040503050406030204" pitchFamily="18" charset="0"/>
                            </a:rPr>
                          </m:ctrlPr>
                        </m:radPr>
                        <m:deg/>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𝑈</m:t>
                              </m:r>
                              <m:r>
                                <a:rPr lang="en-US" i="1">
                                  <a:solidFill>
                                    <a:srgbClr val="000000"/>
                                  </a:solidFill>
                                  <a:latin typeface="Cambria Math" panose="02040503050406030204" pitchFamily="18" charset="0"/>
                                </a:rPr>
                                <m:t>𝜈</m:t>
                              </m:r>
                            </m:num>
                            <m:den>
                              <m:r>
                                <a:rPr lang="en-US" i="1">
                                  <a:solidFill>
                                    <a:srgbClr val="000000"/>
                                  </a:solidFill>
                                  <a:latin typeface="Cambria Math" panose="02040503050406030204" pitchFamily="18" charset="0"/>
                                </a:rPr>
                                <m:t>𝑥</m:t>
                              </m:r>
                            </m:den>
                          </m:f>
                        </m:e>
                      </m:rad>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𝐹</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𝜂</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𝐹</m:t>
                              </m:r>
                            </m:e>
                            <m:sup>
                              <m:r>
                                <a:rPr lang="en-US" i="1">
                                  <a:solidFill>
                                    <a:srgbClr val="000000"/>
                                  </a:solidFill>
                                  <a:latin typeface="Cambria Math" panose="02040503050406030204" pitchFamily="18" charset="0"/>
                                </a:rPr>
                                <m:t>′</m:t>
                              </m:r>
                            </m:sup>
                          </m:sSup>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e>
                      </m:d>
                    </m:oMath>
                  </m:oMathPara>
                </a14:m>
                <a:endParaRPr lang="en-US"/>
              </a:p>
            </p:txBody>
          </p:sp>
        </mc:Choice>
        <mc:Fallback xmlns="">
          <p:sp>
            <p:nvSpPr>
              <p:cNvPr id="17412" name="Object 4">
                <a:extLst>
                  <a:ext uri="{FF2B5EF4-FFF2-40B4-BE49-F238E27FC236}">
                    <a16:creationId xmlns:a16="http://schemas.microsoft.com/office/drawing/2014/main" id="{B2D5B183-684D-9810-C648-13839A886BA7}"/>
                  </a:ext>
                </a:extLst>
              </p:cNvPr>
              <p:cNvSpPr txBox="1">
                <a:spLocks noRot="1" noChangeAspect="1" noMove="1" noResize="1" noEditPoints="1" noAdjustHandles="1" noChangeArrowheads="1" noChangeShapeType="1" noTextEdit="1"/>
              </p:cNvSpPr>
              <p:nvPr/>
            </p:nvSpPr>
            <p:spPr bwMode="auto">
              <a:xfrm>
                <a:off x="4121150" y="4953000"/>
                <a:ext cx="3443288" cy="838200"/>
              </a:xfrm>
              <a:prstGeom prst="rect">
                <a:avLst/>
              </a:prstGeom>
              <a:blipFill>
                <a:blip r:embed="rId4"/>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413" name="Object 5">
                <a:extLst>
                  <a:ext uri="{FF2B5EF4-FFF2-40B4-BE49-F238E27FC236}">
                    <a16:creationId xmlns:a16="http://schemas.microsoft.com/office/drawing/2014/main" id="{751E5C09-31E8-6F1E-2AB8-4BD37BCEC537}"/>
                  </a:ext>
                </a:extLst>
              </p:cNvPr>
              <p:cNvSpPr txBox="1"/>
              <p:nvPr/>
            </p:nvSpPr>
            <p:spPr bwMode="auto">
              <a:xfrm>
                <a:off x="387350" y="4419600"/>
                <a:ext cx="2511425" cy="836613"/>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2</m:t>
                          </m:r>
                        </m:den>
                      </m:f>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𝑈</m:t>
                          </m:r>
                        </m:num>
                        <m:den>
                          <m:r>
                            <a:rPr lang="en-US" i="1">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𝜂</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𝐹</m:t>
                          </m:r>
                        </m:e>
                        <m:sup>
                          <m:r>
                            <a:rPr lang="en-US" i="1">
                              <a:solidFill>
                                <a:srgbClr val="000000"/>
                              </a:solidFill>
                              <a:latin typeface="Cambria Math" panose="02040503050406030204" pitchFamily="18" charset="0"/>
                            </a:rPr>
                            <m:t>″</m:t>
                          </m:r>
                        </m:sup>
                      </m:sSup>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oMath>
                  </m:oMathPara>
                </a14:m>
                <a:endParaRPr lang="en-US" dirty="0"/>
              </a:p>
            </p:txBody>
          </p:sp>
        </mc:Choice>
        <mc:Fallback xmlns="">
          <p:sp>
            <p:nvSpPr>
              <p:cNvPr id="17413" name="Object 5">
                <a:extLst>
                  <a:ext uri="{FF2B5EF4-FFF2-40B4-BE49-F238E27FC236}">
                    <a16:creationId xmlns:a16="http://schemas.microsoft.com/office/drawing/2014/main" id="{751E5C09-31E8-6F1E-2AB8-4BD37BCEC537}"/>
                  </a:ext>
                </a:extLst>
              </p:cNvPr>
              <p:cNvSpPr txBox="1">
                <a:spLocks noRot="1" noChangeAspect="1" noMove="1" noResize="1" noEditPoints="1" noAdjustHandles="1" noChangeArrowheads="1" noChangeShapeType="1" noTextEdit="1"/>
              </p:cNvSpPr>
              <p:nvPr/>
            </p:nvSpPr>
            <p:spPr bwMode="auto">
              <a:xfrm>
                <a:off x="387350" y="4419600"/>
                <a:ext cx="2511425" cy="836613"/>
              </a:xfrm>
              <a:prstGeom prst="rect">
                <a:avLst/>
              </a:prstGeom>
              <a:blipFill>
                <a:blip r:embed="rId5"/>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414" name="Object 6">
                <a:extLst>
                  <a:ext uri="{FF2B5EF4-FFF2-40B4-BE49-F238E27FC236}">
                    <a16:creationId xmlns:a16="http://schemas.microsoft.com/office/drawing/2014/main" id="{D4E11A00-C6F2-18FE-1054-B1241E07DF7F}"/>
                  </a:ext>
                </a:extLst>
              </p:cNvPr>
              <p:cNvSpPr txBox="1"/>
              <p:nvPr/>
            </p:nvSpPr>
            <p:spPr bwMode="auto">
              <a:xfrm>
                <a:off x="692150" y="2590800"/>
                <a:ext cx="1795463" cy="871538"/>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𝑈</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𝐹</m:t>
                          </m:r>
                        </m:e>
                        <m:sup>
                          <m:r>
                            <a:rPr lang="en-US" i="1">
                              <a:solidFill>
                                <a:srgbClr val="000000"/>
                              </a:solidFill>
                              <a:latin typeface="Cambria Math" panose="02040503050406030204" pitchFamily="18" charset="0"/>
                            </a:rPr>
                            <m:t>′</m:t>
                          </m:r>
                        </m:sup>
                      </m:sSup>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oMath>
                  </m:oMathPara>
                </a14:m>
                <a:endParaRPr lang="en-US" dirty="0"/>
              </a:p>
            </p:txBody>
          </p:sp>
        </mc:Choice>
        <mc:Fallback xmlns="">
          <p:sp>
            <p:nvSpPr>
              <p:cNvPr id="17414" name="Object 6">
                <a:extLst>
                  <a:ext uri="{FF2B5EF4-FFF2-40B4-BE49-F238E27FC236}">
                    <a16:creationId xmlns:a16="http://schemas.microsoft.com/office/drawing/2014/main" id="{D4E11A00-C6F2-18FE-1054-B1241E07DF7F}"/>
                  </a:ext>
                </a:extLst>
              </p:cNvPr>
              <p:cNvSpPr txBox="1">
                <a:spLocks noRot="1" noChangeAspect="1" noMove="1" noResize="1" noEditPoints="1" noAdjustHandles="1" noChangeArrowheads="1" noChangeShapeType="1" noTextEdit="1"/>
              </p:cNvSpPr>
              <p:nvPr/>
            </p:nvSpPr>
            <p:spPr bwMode="auto">
              <a:xfrm>
                <a:off x="692150" y="2590800"/>
                <a:ext cx="1795463" cy="871538"/>
              </a:xfrm>
              <a:prstGeom prst="rect">
                <a:avLst/>
              </a:prstGeom>
              <a:blipFill>
                <a:blip r:embed="rId6"/>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415" name="Object 7">
                <a:extLst>
                  <a:ext uri="{FF2B5EF4-FFF2-40B4-BE49-F238E27FC236}">
                    <a16:creationId xmlns:a16="http://schemas.microsoft.com/office/drawing/2014/main" id="{C399D0CB-161D-CF94-C545-E579BF4BAC3D}"/>
                  </a:ext>
                </a:extLst>
              </p:cNvPr>
              <p:cNvSpPr txBox="1"/>
              <p:nvPr/>
            </p:nvSpPr>
            <p:spPr bwMode="auto">
              <a:xfrm>
                <a:off x="4883150" y="4038600"/>
                <a:ext cx="2316163" cy="841375"/>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𝑈</m:t>
                      </m:r>
                      <m:rad>
                        <m:radPr>
                          <m:degHide m:val="on"/>
                          <m:ctrlPr>
                            <a:rPr lang="en-US" i="1">
                              <a:solidFill>
                                <a:srgbClr val="000000"/>
                              </a:solidFill>
                              <a:latin typeface="Cambria Math" panose="02040503050406030204" pitchFamily="18" charset="0"/>
                            </a:rPr>
                          </m:ctrlPr>
                        </m:radPr>
                        <m:deg/>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𝑈</m:t>
                              </m:r>
                            </m:num>
                            <m:den>
                              <m:r>
                                <a:rPr lang="en-US" i="1">
                                  <a:solidFill>
                                    <a:srgbClr val="000000"/>
                                  </a:solidFill>
                                  <a:latin typeface="Cambria Math" panose="02040503050406030204" pitchFamily="18" charset="0"/>
                                </a:rPr>
                                <m:t>𝜈</m:t>
                              </m:r>
                              <m:r>
                                <a:rPr lang="en-US" i="1">
                                  <a:solidFill>
                                    <a:srgbClr val="000000"/>
                                  </a:solidFill>
                                  <a:latin typeface="Cambria Math" panose="02040503050406030204" pitchFamily="18" charset="0"/>
                                </a:rPr>
                                <m:t>𝑥</m:t>
                              </m:r>
                            </m:den>
                          </m:f>
                        </m:e>
                      </m:rad>
                      <m:r>
                        <a:rPr lang="en-US" i="1">
                          <a:solidFill>
                            <a:srgbClr val="000000"/>
                          </a:solidFill>
                          <a:latin typeface="Cambria Math" panose="02040503050406030204" pitchFamily="18" charset="0"/>
                        </a:rPr>
                        <m:t> </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𝐹</m:t>
                          </m:r>
                        </m:e>
                        <m:sup>
                          <m:r>
                            <a:rPr lang="en-US" i="1">
                              <a:solidFill>
                                <a:srgbClr val="000000"/>
                              </a:solidFill>
                              <a:latin typeface="Cambria Math" panose="02040503050406030204" pitchFamily="18" charset="0"/>
                            </a:rPr>
                            <m:t>″</m:t>
                          </m:r>
                        </m:sup>
                      </m:sSup>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oMath>
                  </m:oMathPara>
                </a14:m>
                <a:endParaRPr lang="en-US" dirty="0"/>
              </a:p>
            </p:txBody>
          </p:sp>
        </mc:Choice>
        <mc:Fallback xmlns="">
          <p:sp>
            <p:nvSpPr>
              <p:cNvPr id="17415" name="Object 7">
                <a:extLst>
                  <a:ext uri="{FF2B5EF4-FFF2-40B4-BE49-F238E27FC236}">
                    <a16:creationId xmlns:a16="http://schemas.microsoft.com/office/drawing/2014/main" id="{C399D0CB-161D-CF94-C545-E579BF4BAC3D}"/>
                  </a:ext>
                </a:extLst>
              </p:cNvPr>
              <p:cNvSpPr txBox="1">
                <a:spLocks noRot="1" noChangeAspect="1" noMove="1" noResize="1" noEditPoints="1" noAdjustHandles="1" noChangeArrowheads="1" noChangeShapeType="1" noTextEdit="1"/>
              </p:cNvSpPr>
              <p:nvPr/>
            </p:nvSpPr>
            <p:spPr bwMode="auto">
              <a:xfrm>
                <a:off x="4883150" y="4038600"/>
                <a:ext cx="2316163" cy="841375"/>
              </a:xfrm>
              <a:prstGeom prst="rect">
                <a:avLst/>
              </a:prstGeom>
              <a:blipFill>
                <a:blip r:embed="rId7"/>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416" name="Object 8">
                <a:extLst>
                  <a:ext uri="{FF2B5EF4-FFF2-40B4-BE49-F238E27FC236}">
                    <a16:creationId xmlns:a16="http://schemas.microsoft.com/office/drawing/2014/main" id="{0AFF52EE-52F0-74B7-9546-007C7C86F981}"/>
                  </a:ext>
                </a:extLst>
              </p:cNvPr>
              <p:cNvSpPr txBox="1"/>
              <p:nvPr/>
            </p:nvSpPr>
            <p:spPr bwMode="auto">
              <a:xfrm>
                <a:off x="6788150" y="2895600"/>
                <a:ext cx="2127250" cy="817563"/>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3</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3</m:t>
                              </m:r>
                            </m:sup>
                          </m:sSup>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𝑈</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𝑈</m:t>
                          </m:r>
                        </m:num>
                        <m:den>
                          <m:r>
                            <a:rPr lang="en-US" i="1">
                              <a:solidFill>
                                <a:srgbClr val="000000"/>
                              </a:solidFill>
                              <a:latin typeface="Cambria Math" panose="02040503050406030204" pitchFamily="18" charset="0"/>
                            </a:rPr>
                            <m:t>𝜈</m:t>
                          </m:r>
                          <m:r>
                            <a:rPr lang="en-US" i="1">
                              <a:solidFill>
                                <a:srgbClr val="000000"/>
                              </a:solidFill>
                              <a:latin typeface="Cambria Math" panose="02040503050406030204" pitchFamily="18" charset="0"/>
                            </a:rPr>
                            <m:t>𝑥</m:t>
                          </m:r>
                        </m:den>
                      </m:f>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𝐹</m:t>
                          </m:r>
                        </m:e>
                        <m:sup>
                          <m:r>
                            <a:rPr lang="en-US" i="1">
                              <a:solidFill>
                                <a:srgbClr val="000000"/>
                              </a:solidFill>
                              <a:latin typeface="Cambria Math" panose="02040503050406030204" pitchFamily="18" charset="0"/>
                            </a:rPr>
                            <m:t>‴</m:t>
                          </m:r>
                        </m:sup>
                      </m:sSup>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m:t>
                      </m:r>
                    </m:oMath>
                  </m:oMathPara>
                </a14:m>
                <a:endParaRPr lang="en-US" dirty="0"/>
              </a:p>
            </p:txBody>
          </p:sp>
        </mc:Choice>
        <mc:Fallback xmlns="">
          <p:sp>
            <p:nvSpPr>
              <p:cNvPr id="17416" name="Object 8">
                <a:extLst>
                  <a:ext uri="{FF2B5EF4-FFF2-40B4-BE49-F238E27FC236}">
                    <a16:creationId xmlns:a16="http://schemas.microsoft.com/office/drawing/2014/main" id="{0AFF52EE-52F0-74B7-9546-007C7C86F981}"/>
                  </a:ext>
                </a:extLst>
              </p:cNvPr>
              <p:cNvSpPr txBox="1">
                <a:spLocks noRot="1" noChangeAspect="1" noMove="1" noResize="1" noEditPoints="1" noAdjustHandles="1" noChangeArrowheads="1" noChangeShapeType="1" noTextEdit="1"/>
              </p:cNvSpPr>
              <p:nvPr/>
            </p:nvSpPr>
            <p:spPr bwMode="auto">
              <a:xfrm>
                <a:off x="6788150" y="2895600"/>
                <a:ext cx="2127250" cy="817563"/>
              </a:xfrm>
              <a:prstGeom prst="rect">
                <a:avLst/>
              </a:prstGeom>
              <a:blipFill>
                <a:blip r:embed="rId8"/>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420" name="Object 9">
                <a:extLst>
                  <a:ext uri="{FF2B5EF4-FFF2-40B4-BE49-F238E27FC236}">
                    <a16:creationId xmlns:a16="http://schemas.microsoft.com/office/drawing/2014/main" id="{FABC194A-50D5-C085-6365-43F3DF97DD80}"/>
                  </a:ext>
                </a:extLst>
              </p:cNvPr>
              <p:cNvSpPr txBox="1"/>
              <p:nvPr/>
            </p:nvSpPr>
            <p:spPr bwMode="auto">
              <a:xfrm>
                <a:off x="2978150" y="3124200"/>
                <a:ext cx="3173413" cy="793750"/>
              </a:xfrm>
              <a:prstGeom prst="rect">
                <a:avLst/>
              </a:prstGeom>
              <a:noFill/>
              <a:ln w="69850" cmpd="dbl" algn="ctr">
                <a:solidFill>
                  <a:schemeClr val="tx1"/>
                </a:solidFill>
                <a:miter lim="800000"/>
                <a:headEnd/>
                <a:tailEnd/>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3</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3</m:t>
                              </m:r>
                            </m:sup>
                          </m:sSup>
                        </m:den>
                      </m:f>
                    </m:oMath>
                  </m:oMathPara>
                </a14:m>
                <a:endParaRPr lang="en-US"/>
              </a:p>
            </p:txBody>
          </p:sp>
        </mc:Choice>
        <mc:Fallback xmlns="">
          <p:sp>
            <p:nvSpPr>
              <p:cNvPr id="17420" name="Object 9">
                <a:extLst>
                  <a:ext uri="{FF2B5EF4-FFF2-40B4-BE49-F238E27FC236}">
                    <a16:creationId xmlns:a16="http://schemas.microsoft.com/office/drawing/2014/main" id="{FABC194A-50D5-C085-6365-43F3DF97DD80}"/>
                  </a:ext>
                </a:extLst>
              </p:cNvPr>
              <p:cNvSpPr txBox="1">
                <a:spLocks noRot="1" noChangeAspect="1" noMove="1" noResize="1" noEditPoints="1" noAdjustHandles="1" noChangeArrowheads="1" noChangeShapeType="1" noTextEdit="1"/>
              </p:cNvSpPr>
              <p:nvPr/>
            </p:nvSpPr>
            <p:spPr bwMode="auto">
              <a:xfrm>
                <a:off x="2978150" y="3124200"/>
                <a:ext cx="3173413" cy="793750"/>
              </a:xfrm>
              <a:prstGeom prst="rect">
                <a:avLst/>
              </a:prstGeom>
              <a:blipFill>
                <a:blip r:embed="rId9"/>
                <a:stretch>
                  <a:fillRect/>
                </a:stretch>
              </a:blipFill>
              <a:ln w="69850" cmpd="dbl" algn="ctr">
                <a:solidFill>
                  <a:schemeClr val="tx1"/>
                </a:solidFill>
                <a:miter lim="800000"/>
                <a:headEnd/>
                <a:tailEnd/>
              </a:ln>
              <a:effectLst/>
            </p:spPr>
            <p:txBody>
              <a:bodyPr/>
              <a:lstStyle/>
              <a:p>
                <a:r>
                  <a:rPr lang="en-US">
                    <a:noFill/>
                  </a:rPr>
                  <a:t> </a:t>
                </a:r>
              </a:p>
            </p:txBody>
          </p:sp>
        </mc:Fallback>
      </mc:AlternateContent>
      <p:grpSp>
        <p:nvGrpSpPr>
          <p:cNvPr id="19" name="Group 18">
            <a:extLst>
              <a:ext uri="{FF2B5EF4-FFF2-40B4-BE49-F238E27FC236}">
                <a16:creationId xmlns:a16="http://schemas.microsoft.com/office/drawing/2014/main" id="{2B630FA5-9EC2-E3C0-D4B8-EDF61578EAE0}"/>
              </a:ext>
            </a:extLst>
          </p:cNvPr>
          <p:cNvGrpSpPr/>
          <p:nvPr/>
        </p:nvGrpSpPr>
        <p:grpSpPr>
          <a:xfrm>
            <a:off x="0" y="0"/>
            <a:ext cx="9144000" cy="6858000"/>
            <a:chOff x="0" y="0"/>
            <a:chExt cx="9144000" cy="6858000"/>
          </a:xfrm>
        </p:grpSpPr>
        <p:pic>
          <p:nvPicPr>
            <p:cNvPr id="20" name="Picture 19" descr="Logo usage Guidelines">
              <a:extLst>
                <a:ext uri="{FF2B5EF4-FFF2-40B4-BE49-F238E27FC236}">
                  <a16:creationId xmlns:a16="http://schemas.microsoft.com/office/drawing/2014/main" id="{B7B3E50A-3104-93EF-137C-1789F3A043B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38">
              <a:extLst>
                <a:ext uri="{FF2B5EF4-FFF2-40B4-BE49-F238E27FC236}">
                  <a16:creationId xmlns:a16="http://schemas.microsoft.com/office/drawing/2014/main" id="{5483C425-6AC8-58D4-2523-F7955EBEC07F}"/>
                </a:ext>
              </a:extLst>
            </p:cNvPr>
            <p:cNvGrpSpPr>
              <a:grpSpLocks/>
            </p:cNvGrpSpPr>
            <p:nvPr/>
          </p:nvGrpSpPr>
          <p:grpSpPr bwMode="auto">
            <a:xfrm>
              <a:off x="0" y="0"/>
              <a:ext cx="9144000" cy="6858000"/>
              <a:chOff x="0" y="0"/>
              <a:chExt cx="9144000" cy="6858000"/>
            </a:xfrm>
          </p:grpSpPr>
          <p:grpSp>
            <p:nvGrpSpPr>
              <p:cNvPr id="22" name="Group 19">
                <a:extLst>
                  <a:ext uri="{FF2B5EF4-FFF2-40B4-BE49-F238E27FC236}">
                    <a16:creationId xmlns:a16="http://schemas.microsoft.com/office/drawing/2014/main" id="{0AB6ED97-AE22-D1CD-08D6-CE3418165FA8}"/>
                  </a:ext>
                </a:extLst>
              </p:cNvPr>
              <p:cNvGrpSpPr>
                <a:grpSpLocks/>
              </p:cNvGrpSpPr>
              <p:nvPr/>
            </p:nvGrpSpPr>
            <p:grpSpPr bwMode="auto">
              <a:xfrm>
                <a:off x="0" y="0"/>
                <a:ext cx="9144000" cy="6858000"/>
                <a:chOff x="0" y="0"/>
                <a:chExt cx="9144000" cy="6858000"/>
              </a:xfrm>
            </p:grpSpPr>
            <p:grpSp>
              <p:nvGrpSpPr>
                <p:cNvPr id="24" name="Group 23">
                  <a:extLst>
                    <a:ext uri="{FF2B5EF4-FFF2-40B4-BE49-F238E27FC236}">
                      <a16:creationId xmlns:a16="http://schemas.microsoft.com/office/drawing/2014/main" id="{52A83A18-9B61-9F68-5E8E-3F91A4788BA4}"/>
                    </a:ext>
                  </a:extLst>
                </p:cNvPr>
                <p:cNvGrpSpPr>
                  <a:grpSpLocks/>
                </p:cNvGrpSpPr>
                <p:nvPr/>
              </p:nvGrpSpPr>
              <p:grpSpPr bwMode="auto">
                <a:xfrm>
                  <a:off x="0" y="0"/>
                  <a:ext cx="9144000" cy="6858000"/>
                  <a:chOff x="0" y="0"/>
                  <a:chExt cx="5760" cy="4320"/>
                </a:xfrm>
              </p:grpSpPr>
              <p:grpSp>
                <p:nvGrpSpPr>
                  <p:cNvPr id="26" name="Group 25">
                    <a:extLst>
                      <a:ext uri="{FF2B5EF4-FFF2-40B4-BE49-F238E27FC236}">
                        <a16:creationId xmlns:a16="http://schemas.microsoft.com/office/drawing/2014/main" id="{6C386AD0-E08A-F5DF-3C50-72667021E207}"/>
                      </a:ext>
                    </a:extLst>
                  </p:cNvPr>
                  <p:cNvGrpSpPr>
                    <a:grpSpLocks/>
                  </p:cNvGrpSpPr>
                  <p:nvPr/>
                </p:nvGrpSpPr>
                <p:grpSpPr bwMode="auto">
                  <a:xfrm>
                    <a:off x="0" y="0"/>
                    <a:ext cx="192" cy="4320"/>
                    <a:chOff x="0" y="-48"/>
                    <a:chExt cx="144" cy="4368"/>
                  </a:xfrm>
                </p:grpSpPr>
                <p:sp>
                  <p:nvSpPr>
                    <p:cNvPr id="17417" name="Rectangle 10">
                      <a:extLst>
                        <a:ext uri="{FF2B5EF4-FFF2-40B4-BE49-F238E27FC236}">
                          <a16:creationId xmlns:a16="http://schemas.microsoft.com/office/drawing/2014/main" id="{E47D018B-1029-A8F3-B472-C0EA4E8E2BA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418" name="Rectangle 11">
                      <a:extLst>
                        <a:ext uri="{FF2B5EF4-FFF2-40B4-BE49-F238E27FC236}">
                          <a16:creationId xmlns:a16="http://schemas.microsoft.com/office/drawing/2014/main" id="{ACE36809-F744-A9C3-AB50-6892B39C0D9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 name="Group 26">
                    <a:extLst>
                      <a:ext uri="{FF2B5EF4-FFF2-40B4-BE49-F238E27FC236}">
                        <a16:creationId xmlns:a16="http://schemas.microsoft.com/office/drawing/2014/main" id="{0E82F0C7-6456-4279-B9C4-B6176FEC8DD4}"/>
                      </a:ext>
                    </a:extLst>
                  </p:cNvPr>
                  <p:cNvGrpSpPr>
                    <a:grpSpLocks/>
                  </p:cNvGrpSpPr>
                  <p:nvPr/>
                </p:nvGrpSpPr>
                <p:grpSpPr bwMode="auto">
                  <a:xfrm>
                    <a:off x="5674" y="24"/>
                    <a:ext cx="86" cy="4296"/>
                    <a:chOff x="5616" y="-48"/>
                    <a:chExt cx="144" cy="4368"/>
                  </a:xfrm>
                </p:grpSpPr>
                <p:sp>
                  <p:nvSpPr>
                    <p:cNvPr id="17410" name="Rectangle 13">
                      <a:extLst>
                        <a:ext uri="{FF2B5EF4-FFF2-40B4-BE49-F238E27FC236}">
                          <a16:creationId xmlns:a16="http://schemas.microsoft.com/office/drawing/2014/main" id="{382F99E7-6CF2-9D28-03C6-2BECFF336AB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411" name="Rectangle 14">
                      <a:extLst>
                        <a:ext uri="{FF2B5EF4-FFF2-40B4-BE49-F238E27FC236}">
                          <a16:creationId xmlns:a16="http://schemas.microsoft.com/office/drawing/2014/main" id="{54D8E566-AB9D-6521-024E-B1687296AE5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EB20B39F-8774-4AE1-D2BB-512DF19C532B}"/>
                      </a:ext>
                    </a:extLst>
                  </p:cNvPr>
                  <p:cNvGrpSpPr>
                    <a:grpSpLocks/>
                  </p:cNvGrpSpPr>
                  <p:nvPr/>
                </p:nvGrpSpPr>
                <p:grpSpPr bwMode="auto">
                  <a:xfrm>
                    <a:off x="144" y="0"/>
                    <a:ext cx="5616" cy="144"/>
                    <a:chOff x="96" y="-48"/>
                    <a:chExt cx="5520" cy="144"/>
                  </a:xfrm>
                </p:grpSpPr>
                <p:sp>
                  <p:nvSpPr>
                    <p:cNvPr id="17408" name="Rectangle 17407">
                      <a:extLst>
                        <a:ext uri="{FF2B5EF4-FFF2-40B4-BE49-F238E27FC236}">
                          <a16:creationId xmlns:a16="http://schemas.microsoft.com/office/drawing/2014/main" id="{A227B7A6-6416-0BFC-C8E0-CB042E00989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409" name="Rectangle 17408">
                      <a:extLst>
                        <a:ext uri="{FF2B5EF4-FFF2-40B4-BE49-F238E27FC236}">
                          <a16:creationId xmlns:a16="http://schemas.microsoft.com/office/drawing/2014/main" id="{22217F32-A197-D339-CF79-3BC7196C7CB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F323D9BB-02E5-47DF-58B4-440811BF2818}"/>
                      </a:ext>
                    </a:extLst>
                  </p:cNvPr>
                  <p:cNvGrpSpPr>
                    <a:grpSpLocks/>
                  </p:cNvGrpSpPr>
                  <p:nvPr/>
                </p:nvGrpSpPr>
                <p:grpSpPr bwMode="auto">
                  <a:xfrm>
                    <a:off x="144" y="4234"/>
                    <a:ext cx="5616" cy="86"/>
                    <a:chOff x="96" y="4176"/>
                    <a:chExt cx="5520" cy="144"/>
                  </a:xfrm>
                </p:grpSpPr>
                <p:sp>
                  <p:nvSpPr>
                    <p:cNvPr id="30" name="Rectangle 29">
                      <a:extLst>
                        <a:ext uri="{FF2B5EF4-FFF2-40B4-BE49-F238E27FC236}">
                          <a16:creationId xmlns:a16="http://schemas.microsoft.com/office/drawing/2014/main" id="{CC25838F-A660-8E5D-9C9A-ABAC74B0478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 name="Rectangle 30">
                      <a:extLst>
                        <a:ext uri="{FF2B5EF4-FFF2-40B4-BE49-F238E27FC236}">
                          <a16:creationId xmlns:a16="http://schemas.microsoft.com/office/drawing/2014/main" id="{905D4107-C8DD-FD66-6A9D-C5F07D1A221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1EA74D5E-F38B-BB31-FD29-E6B3685BBF2A}"/>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3" name="Picture 42" descr="A picture containing shape&#10;&#10;Description automatically generated">
                <a:extLst>
                  <a:ext uri="{FF2B5EF4-FFF2-40B4-BE49-F238E27FC236}">
                    <a16:creationId xmlns:a16="http://schemas.microsoft.com/office/drawing/2014/main" id="{0A95E237-88FB-DCED-BD26-946F2929610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ppt_x"/>
                                          </p:val>
                                        </p:tav>
                                        <p:tav tm="100000">
                                          <p:val>
                                            <p:strVal val="#ppt_x"/>
                                          </p:val>
                                        </p:tav>
                                      </p:tavLst>
                                    </p:anim>
                                    <p:anim calcmode="lin" valueType="num">
                                      <p:cBhvr additive="base">
                                        <p:cTn id="8" dur="500" fill="hold"/>
                                        <p:tgtEl>
                                          <p:spTgt spid="1229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291"/>
                                        </p:tgtEl>
                                        <p:attrNameLst>
                                          <p:attrName>style.visibility</p:attrName>
                                        </p:attrNameLst>
                                      </p:cBhvr>
                                      <p:to>
                                        <p:strVal val="visible"/>
                                      </p:to>
                                    </p:set>
                                    <p:anim calcmode="lin" valueType="num">
                                      <p:cBhvr additive="base">
                                        <p:cTn id="13" dur="500" fill="hold"/>
                                        <p:tgtEl>
                                          <p:spTgt spid="12291"/>
                                        </p:tgtEl>
                                        <p:attrNameLst>
                                          <p:attrName>ppt_x</p:attrName>
                                        </p:attrNameLst>
                                      </p:cBhvr>
                                      <p:tavLst>
                                        <p:tav tm="0">
                                          <p:val>
                                            <p:strVal val="#ppt_x"/>
                                          </p:val>
                                        </p:tav>
                                        <p:tav tm="100000">
                                          <p:val>
                                            <p:strVal val="#ppt_x"/>
                                          </p:val>
                                        </p:tav>
                                      </p:tavLst>
                                    </p:anim>
                                    <p:anim calcmode="lin" valueType="num">
                                      <p:cBhvr additive="base">
                                        <p:cTn id="14" dur="500" fill="hold"/>
                                        <p:tgtEl>
                                          <p:spTgt spid="1229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74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74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7415"/>
                                        </p:tgtEl>
                                        <p:attrNameLst>
                                          <p:attrName>style.visibility</p:attrName>
                                        </p:attrNameLst>
                                      </p:cBhvr>
                                      <p:to>
                                        <p:strVal val="visible"/>
                                      </p:to>
                                    </p:set>
                                    <p:anim calcmode="lin" valueType="num">
                                      <p:cBhvr additive="base">
                                        <p:cTn id="27" dur="500" fill="hold"/>
                                        <p:tgtEl>
                                          <p:spTgt spid="17415"/>
                                        </p:tgtEl>
                                        <p:attrNameLst>
                                          <p:attrName>ppt_x</p:attrName>
                                        </p:attrNameLst>
                                      </p:cBhvr>
                                      <p:tavLst>
                                        <p:tav tm="0">
                                          <p:val>
                                            <p:strVal val="#ppt_x"/>
                                          </p:val>
                                        </p:tav>
                                        <p:tav tm="100000">
                                          <p:val>
                                            <p:strVal val="#ppt_x"/>
                                          </p:val>
                                        </p:tav>
                                      </p:tavLst>
                                    </p:anim>
                                    <p:anim calcmode="lin" valueType="num">
                                      <p:cBhvr additive="base">
                                        <p:cTn id="28" dur="500" fill="hold"/>
                                        <p:tgtEl>
                                          <p:spTgt spid="1741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7412"/>
                                        </p:tgtEl>
                                        <p:attrNameLst>
                                          <p:attrName>style.visibility</p:attrName>
                                        </p:attrNameLst>
                                      </p:cBhvr>
                                      <p:to>
                                        <p:strVal val="visible"/>
                                      </p:to>
                                    </p:set>
                                    <p:anim calcmode="lin" valueType="num">
                                      <p:cBhvr additive="base">
                                        <p:cTn id="33" dur="500" fill="hold"/>
                                        <p:tgtEl>
                                          <p:spTgt spid="17412"/>
                                        </p:tgtEl>
                                        <p:attrNameLst>
                                          <p:attrName>ppt_x</p:attrName>
                                        </p:attrNameLst>
                                      </p:cBhvr>
                                      <p:tavLst>
                                        <p:tav tm="0">
                                          <p:val>
                                            <p:strVal val="#ppt_x"/>
                                          </p:val>
                                        </p:tav>
                                        <p:tav tm="100000">
                                          <p:val>
                                            <p:strVal val="#ppt_x"/>
                                          </p:val>
                                        </p:tav>
                                      </p:tavLst>
                                    </p:anim>
                                    <p:anim calcmode="lin" valueType="num">
                                      <p:cBhvr additive="base">
                                        <p:cTn id="34"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7416"/>
                                        </p:tgtEl>
                                        <p:attrNameLst>
                                          <p:attrName>style.visibility</p:attrName>
                                        </p:attrNameLst>
                                      </p:cBhvr>
                                      <p:to>
                                        <p:strVal val="visible"/>
                                      </p:to>
                                    </p:set>
                                    <p:anim calcmode="lin" valueType="num">
                                      <p:cBhvr additive="base">
                                        <p:cTn id="39" dur="500" fill="hold"/>
                                        <p:tgtEl>
                                          <p:spTgt spid="17416"/>
                                        </p:tgtEl>
                                        <p:attrNameLst>
                                          <p:attrName>ppt_x</p:attrName>
                                        </p:attrNameLst>
                                      </p:cBhvr>
                                      <p:tavLst>
                                        <p:tav tm="0">
                                          <p:val>
                                            <p:strVal val="#ppt_x"/>
                                          </p:val>
                                        </p:tav>
                                        <p:tav tm="100000">
                                          <p:val>
                                            <p:strVal val="#ppt_x"/>
                                          </p:val>
                                        </p:tav>
                                      </p:tavLst>
                                    </p:anim>
                                    <p:anim calcmode="lin" valueType="num">
                                      <p:cBhvr additive="base">
                                        <p:cTn id="40" dur="500" fill="hold"/>
                                        <p:tgtEl>
                                          <p:spTgt spid="174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p:bldP spid="17412" grpId="0"/>
      <p:bldP spid="17413" grpId="0"/>
      <p:bldP spid="17414" grpId="0"/>
      <p:bldP spid="17415" grpId="0"/>
      <p:bldP spid="174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2" name="Title 5">
            <a:extLst>
              <a:ext uri="{FF2B5EF4-FFF2-40B4-BE49-F238E27FC236}">
                <a16:creationId xmlns:a16="http://schemas.microsoft.com/office/drawing/2014/main" id="{47316F79-F2BA-113D-20A5-7523A8ABEB9E}"/>
              </a:ext>
            </a:extLst>
          </p:cNvPr>
          <p:cNvSpPr>
            <a:spLocks noGrp="1"/>
          </p:cNvSpPr>
          <p:nvPr>
            <p:ph type="title"/>
          </p:nvPr>
        </p:nvSpPr>
        <p:spPr>
          <a:xfrm>
            <a:off x="1071734" y="312557"/>
            <a:ext cx="7772400" cy="681037"/>
          </a:xfrm>
        </p:spPr>
        <p:txBody>
          <a:bodyPr/>
          <a:lstStyle/>
          <a:p>
            <a:r>
              <a:rPr lang="en-US" altLang="en-US" sz="2800" dirty="0"/>
              <a:t>Blasius ODE governing Flat Plate BL</a:t>
            </a:r>
          </a:p>
        </p:txBody>
      </p:sp>
      <mc:AlternateContent xmlns:mc="http://schemas.openxmlformats.org/markup-compatibility/2006" xmlns:a14="http://schemas.microsoft.com/office/drawing/2010/main">
        <mc:Choice Requires="a14">
          <p:sp>
            <p:nvSpPr>
              <p:cNvPr id="18441" name="Object 9">
                <a:extLst>
                  <a:ext uri="{FF2B5EF4-FFF2-40B4-BE49-F238E27FC236}">
                    <a16:creationId xmlns:a16="http://schemas.microsoft.com/office/drawing/2014/main" id="{3BC0E628-1A1C-EFCD-111E-C55433FA0B92}"/>
                  </a:ext>
                </a:extLst>
              </p:cNvPr>
              <p:cNvSpPr txBox="1"/>
              <p:nvPr/>
            </p:nvSpPr>
            <p:spPr bwMode="auto">
              <a:xfrm>
                <a:off x="2819400" y="3276600"/>
                <a:ext cx="3048000" cy="793750"/>
              </a:xfrm>
              <a:prstGeom prst="rect">
                <a:avLst/>
              </a:prstGeom>
              <a:noFill/>
              <a:ln w="25400" algn="ctr">
                <a:solidFill>
                  <a:srgbClr val="FF0000"/>
                </a:solidFill>
                <a:miter lim="800000"/>
                <a:headEnd/>
                <a:tailEnd/>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2</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𝑑</m:t>
                              </m:r>
                            </m:e>
                            <m:sup>
                              <m:r>
                                <a:rPr lang="en-US" i="1">
                                  <a:solidFill>
                                    <a:srgbClr val="000000"/>
                                  </a:solidFill>
                                  <a:latin typeface="Cambria Math" panose="02040503050406030204" pitchFamily="18" charset="0"/>
                                </a:rPr>
                                <m:t>3</m:t>
                              </m:r>
                            </m:sup>
                          </m:sSup>
                          <m:r>
                            <a:rPr lang="en-US" i="1">
                              <a:solidFill>
                                <a:srgbClr val="000000"/>
                              </a:solidFill>
                              <a:latin typeface="Cambria Math" panose="02040503050406030204" pitchFamily="18" charset="0"/>
                            </a:rPr>
                            <m:t>𝐹</m:t>
                          </m:r>
                        </m:num>
                        <m:den>
                          <m:r>
                            <a:rPr lang="en-US" i="1">
                              <a:solidFill>
                                <a:srgbClr val="000000"/>
                              </a:solidFill>
                              <a:latin typeface="Cambria Math" panose="02040503050406030204" pitchFamily="18" charset="0"/>
                            </a:rPr>
                            <m:t>𝑑</m:t>
                          </m:r>
                          <m:sSup>
                            <m:sSupPr>
                              <m:ctrlPr>
                                <a:rPr lang="en-US" i="1">
                                  <a:solidFill>
                                    <a:srgbClr val="000000"/>
                                  </a:solidFill>
                                  <a:latin typeface="Cambria Math" panose="02040503050406030204" pitchFamily="18" charset="0"/>
                                  <a:ea typeface="Cambria Math" panose="02040503050406030204" pitchFamily="18" charset="0"/>
                                </a:rPr>
                              </m:ctrlPr>
                            </m:sSupPr>
                            <m:e>
                              <m:r>
                                <a:rPr lang="en-US" i="1">
                                  <a:solidFill>
                                    <a:srgbClr val="000000"/>
                                  </a:solidFill>
                                  <a:latin typeface="Cambria Math" panose="02040503050406030204" pitchFamily="18" charset="0"/>
                                  <a:ea typeface="Cambria Math" panose="02040503050406030204" pitchFamily="18" charset="0"/>
                                </a:rPr>
                                <m:t>𝜂</m:t>
                              </m:r>
                            </m:e>
                            <m:sup>
                              <m:r>
                                <a:rPr lang="en-US" i="1">
                                  <a:solidFill>
                                    <a:srgbClr val="000000"/>
                                  </a:solidFill>
                                  <a:latin typeface="Cambria Math" panose="02040503050406030204" pitchFamily="18" charset="0"/>
                                  <a:ea typeface="Cambria Math" panose="02040503050406030204" pitchFamily="18" charset="0"/>
                                </a:rPr>
                                <m:t>3</m:t>
                              </m:r>
                            </m:sup>
                          </m:sSup>
                        </m:den>
                      </m:f>
                      <m:r>
                        <a:rPr lang="en-US" i="1">
                          <a:solidFill>
                            <a:srgbClr val="000000"/>
                          </a:solidFill>
                          <a:latin typeface="Cambria Math" panose="02040503050406030204" pitchFamily="18" charset="0"/>
                        </a:rPr>
                        <m:t>+</m:t>
                      </m:r>
                      <m:r>
                        <a:rPr lang="en-US" i="1" smtClean="0">
                          <a:solidFill>
                            <a:srgbClr val="000000"/>
                          </a:solidFill>
                          <a:latin typeface="Cambria Math" panose="02040503050406030204" pitchFamily="18" charset="0"/>
                        </a:rPr>
                        <m:t>𝐹</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𝑑</m:t>
                              </m:r>
                            </m:e>
                            <m:sup>
                              <m:r>
                                <a:rPr lang="en-US" b="0" i="1" smtClean="0">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𝐹</m:t>
                          </m:r>
                        </m:num>
                        <m:den>
                          <m:r>
                            <a:rPr lang="en-US" i="1">
                              <a:solidFill>
                                <a:srgbClr val="000000"/>
                              </a:solidFill>
                              <a:latin typeface="Cambria Math" panose="02040503050406030204" pitchFamily="18" charset="0"/>
                            </a:rPr>
                            <m:t>𝑑</m:t>
                          </m:r>
                          <m:sSup>
                            <m:sSupPr>
                              <m:ctrlPr>
                                <a:rPr lang="en-US" i="1">
                                  <a:solidFill>
                                    <a:srgbClr val="000000"/>
                                  </a:solidFill>
                                  <a:latin typeface="Cambria Math" panose="02040503050406030204" pitchFamily="18" charset="0"/>
                                  <a:ea typeface="Cambria Math" panose="02040503050406030204" pitchFamily="18" charset="0"/>
                                </a:rPr>
                              </m:ctrlPr>
                            </m:sSupPr>
                            <m:e>
                              <m:r>
                                <a:rPr lang="en-US" i="1">
                                  <a:solidFill>
                                    <a:srgbClr val="000000"/>
                                  </a:solidFill>
                                  <a:latin typeface="Cambria Math" panose="02040503050406030204" pitchFamily="18" charset="0"/>
                                  <a:ea typeface="Cambria Math" panose="02040503050406030204" pitchFamily="18" charset="0"/>
                                </a:rPr>
                                <m:t>𝜂</m:t>
                              </m:r>
                            </m:e>
                            <m:sup>
                              <m:r>
                                <a:rPr lang="en-US" b="0" i="1" smtClean="0">
                                  <a:solidFill>
                                    <a:srgbClr val="000000"/>
                                  </a:solidFill>
                                  <a:latin typeface="Cambria Math" panose="02040503050406030204" pitchFamily="18" charset="0"/>
                                  <a:ea typeface="Cambria Math" panose="02040503050406030204" pitchFamily="18" charset="0"/>
                                </a:rPr>
                                <m:t>2</m:t>
                              </m:r>
                            </m:sup>
                          </m:sSup>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oMath>
                  </m:oMathPara>
                </a14:m>
                <a:endParaRPr lang="en-US" dirty="0"/>
              </a:p>
            </p:txBody>
          </p:sp>
        </mc:Choice>
        <mc:Fallback xmlns="">
          <p:sp>
            <p:nvSpPr>
              <p:cNvPr id="18441" name="Object 9">
                <a:extLst>
                  <a:ext uri="{FF2B5EF4-FFF2-40B4-BE49-F238E27FC236}">
                    <a16:creationId xmlns:a16="http://schemas.microsoft.com/office/drawing/2014/main" id="{3BC0E628-1A1C-EFCD-111E-C55433FA0B92}"/>
                  </a:ext>
                </a:extLst>
              </p:cNvPr>
              <p:cNvSpPr txBox="1">
                <a:spLocks noRot="1" noChangeAspect="1" noMove="1" noResize="1" noEditPoints="1" noAdjustHandles="1" noChangeArrowheads="1" noChangeShapeType="1" noTextEdit="1"/>
              </p:cNvSpPr>
              <p:nvPr/>
            </p:nvSpPr>
            <p:spPr bwMode="auto">
              <a:xfrm>
                <a:off x="2819400" y="3276600"/>
                <a:ext cx="3048000" cy="793750"/>
              </a:xfrm>
              <a:prstGeom prst="rect">
                <a:avLst/>
              </a:prstGeom>
              <a:blipFill>
                <a:blip r:embed="rId2"/>
                <a:stretch>
                  <a:fillRect/>
                </a:stretch>
              </a:blipFill>
              <a:ln w="25400" algn="ctr">
                <a:solidFill>
                  <a:srgbClr val="FF0000"/>
                </a:solidFill>
                <a:miter lim="800000"/>
                <a:headEnd/>
                <a:tailEnd/>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3316" name="Object 2">
                <a:extLst>
                  <a:ext uri="{FF2B5EF4-FFF2-40B4-BE49-F238E27FC236}">
                    <a16:creationId xmlns:a16="http://schemas.microsoft.com/office/drawing/2014/main" id="{FCF654AC-C0D7-A800-9654-F7875D0BEBF0}"/>
                  </a:ext>
                </a:extLst>
              </p:cNvPr>
              <p:cNvSpPr txBox="1"/>
              <p:nvPr/>
            </p:nvSpPr>
            <p:spPr bwMode="auto">
              <a:xfrm>
                <a:off x="2209800" y="1465262"/>
                <a:ext cx="3886200" cy="97313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𝜈</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m:t>
                              </m:r>
                            </m:e>
                            <m:sup>
                              <m:r>
                                <a:rPr lang="en-US" i="1">
                                  <a:solidFill>
                                    <a:srgbClr val="000000"/>
                                  </a:solidFill>
                                  <a:latin typeface="Cambria Math" panose="02040503050406030204" pitchFamily="18" charset="0"/>
                                </a:rPr>
                                <m:t>3</m:t>
                              </m:r>
                            </m:sup>
                          </m:sSup>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𝑦</m:t>
                              </m:r>
                            </m:e>
                            <m:sup>
                              <m:r>
                                <a:rPr lang="en-US" i="1">
                                  <a:solidFill>
                                    <a:srgbClr val="000000"/>
                                  </a:solidFill>
                                  <a:latin typeface="Cambria Math" panose="02040503050406030204" pitchFamily="18" charset="0"/>
                                </a:rPr>
                                <m:t>3</m:t>
                              </m:r>
                            </m:sup>
                          </m:sSup>
                        </m:den>
                      </m:f>
                    </m:oMath>
                  </m:oMathPara>
                </a14:m>
                <a:endParaRPr lang="en-US"/>
              </a:p>
            </p:txBody>
          </p:sp>
        </mc:Choice>
        <mc:Fallback xmlns="">
          <p:sp>
            <p:nvSpPr>
              <p:cNvPr id="13316" name="Object 2">
                <a:extLst>
                  <a:ext uri="{FF2B5EF4-FFF2-40B4-BE49-F238E27FC236}">
                    <a16:creationId xmlns:a16="http://schemas.microsoft.com/office/drawing/2014/main" id="{FCF654AC-C0D7-A800-9654-F7875D0BEBF0}"/>
                  </a:ext>
                </a:extLst>
              </p:cNvPr>
              <p:cNvSpPr txBox="1">
                <a:spLocks noRot="1" noChangeAspect="1" noMove="1" noResize="1" noEditPoints="1" noAdjustHandles="1" noChangeArrowheads="1" noChangeShapeType="1" noTextEdit="1"/>
              </p:cNvSpPr>
              <p:nvPr/>
            </p:nvSpPr>
            <p:spPr bwMode="auto">
              <a:xfrm>
                <a:off x="2209800" y="1465262"/>
                <a:ext cx="3886200" cy="973138"/>
              </a:xfrm>
              <a:prstGeom prst="rect">
                <a:avLst/>
              </a:prstGeom>
              <a:blipFill>
                <a:blip r:embed="rId3"/>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Object 4">
                <a:extLst>
                  <a:ext uri="{FF2B5EF4-FFF2-40B4-BE49-F238E27FC236}">
                    <a16:creationId xmlns:a16="http://schemas.microsoft.com/office/drawing/2014/main" id="{FD18D0C1-655F-D159-EB6C-AE3FA903A857}"/>
                  </a:ext>
                </a:extLst>
              </p:cNvPr>
              <p:cNvSpPr txBox="1"/>
              <p:nvPr/>
            </p:nvSpPr>
            <p:spPr bwMode="auto">
              <a:xfrm>
                <a:off x="3048000" y="4598987"/>
                <a:ext cx="2228850" cy="430213"/>
              </a:xfrm>
              <a:prstGeom prst="rect">
                <a:avLst/>
              </a:prstGeom>
              <a:noFill/>
              <a:ln w="25400" algn="ctr">
                <a:solidFill>
                  <a:srgbClr val="FF0000"/>
                </a:solidFill>
                <a:miter lim="800000"/>
                <a:headEnd/>
                <a:tailEnd/>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2</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𝐹</m:t>
                          </m:r>
                        </m:e>
                        <m:sup>
                          <m:r>
                            <a:rPr lang="en-US" i="1">
                              <a:solidFill>
                                <a:srgbClr val="000000"/>
                              </a:solidFill>
                              <a:latin typeface="Cambria Math" panose="02040503050406030204" pitchFamily="18" charset="0"/>
                            </a:rPr>
                            <m:t>‴</m:t>
                          </m:r>
                        </m:sup>
                      </m:sSup>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smtClean="0">
                              <a:solidFill>
                                <a:srgbClr val="000000"/>
                              </a:solidFill>
                              <a:latin typeface="Cambria Math" panose="02040503050406030204" pitchFamily="18" charset="0"/>
                            </a:rPr>
                            <m:t>𝐹</m:t>
                          </m:r>
                          <m:r>
                            <a:rPr lang="en-US" i="1">
                              <a:solidFill>
                                <a:srgbClr val="000000"/>
                              </a:solidFill>
                              <a:latin typeface="Cambria Math" panose="02040503050406030204" pitchFamily="18" charset="0"/>
                            </a:rPr>
                            <m:t>𝐹</m:t>
                          </m:r>
                        </m:e>
                        <m:sup>
                          <m:r>
                            <a:rPr lang="en-US" i="1">
                              <a:solidFill>
                                <a:srgbClr val="000000"/>
                              </a:solidFill>
                              <a:latin typeface="Cambria Math" panose="02040503050406030204" pitchFamily="18" charset="0"/>
                            </a:rPr>
                            <m:t>″</m:t>
                          </m:r>
                        </m:sup>
                      </m:sSup>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0</m:t>
                      </m:r>
                    </m:oMath>
                  </m:oMathPara>
                </a14:m>
                <a:endParaRPr lang="en-US" dirty="0"/>
              </a:p>
            </p:txBody>
          </p:sp>
        </mc:Choice>
        <mc:Fallback xmlns="">
          <p:sp>
            <p:nvSpPr>
              <p:cNvPr id="19" name="Object 4">
                <a:extLst>
                  <a:ext uri="{FF2B5EF4-FFF2-40B4-BE49-F238E27FC236}">
                    <a16:creationId xmlns:a16="http://schemas.microsoft.com/office/drawing/2014/main" id="{FD18D0C1-655F-D159-EB6C-AE3FA903A857}"/>
                  </a:ext>
                </a:extLst>
              </p:cNvPr>
              <p:cNvSpPr txBox="1">
                <a:spLocks noRot="1" noChangeAspect="1" noMove="1" noResize="1" noEditPoints="1" noAdjustHandles="1" noChangeArrowheads="1" noChangeShapeType="1" noTextEdit="1"/>
              </p:cNvSpPr>
              <p:nvPr/>
            </p:nvSpPr>
            <p:spPr bwMode="auto">
              <a:xfrm>
                <a:off x="3048000" y="4598987"/>
                <a:ext cx="2228850" cy="430213"/>
              </a:xfrm>
              <a:prstGeom prst="rect">
                <a:avLst/>
              </a:prstGeom>
              <a:blipFill>
                <a:blip r:embed="rId4"/>
                <a:stretch>
                  <a:fillRect/>
                </a:stretch>
              </a:blipFill>
              <a:ln w="25400" algn="ctr">
                <a:solidFill>
                  <a:srgbClr val="FF0000"/>
                </a:solidFill>
                <a:miter lim="800000"/>
                <a:headEnd/>
                <a:tailEnd/>
              </a:ln>
              <a:effectLst/>
            </p:spPr>
            <p:txBody>
              <a:bodyPr/>
              <a:lstStyle/>
              <a:p>
                <a:r>
                  <a:rPr lang="en-IN">
                    <a:noFill/>
                  </a:rPr>
                  <a:t> </a:t>
                </a:r>
              </a:p>
            </p:txBody>
          </p:sp>
        </mc:Fallback>
      </mc:AlternateContent>
      <p:grpSp>
        <p:nvGrpSpPr>
          <p:cNvPr id="20" name="Group 19">
            <a:extLst>
              <a:ext uri="{FF2B5EF4-FFF2-40B4-BE49-F238E27FC236}">
                <a16:creationId xmlns:a16="http://schemas.microsoft.com/office/drawing/2014/main" id="{598DF930-F9B9-8D6D-E06A-C2731888213F}"/>
              </a:ext>
            </a:extLst>
          </p:cNvPr>
          <p:cNvGrpSpPr/>
          <p:nvPr/>
        </p:nvGrpSpPr>
        <p:grpSpPr>
          <a:xfrm>
            <a:off x="0" y="0"/>
            <a:ext cx="9144000" cy="6858000"/>
            <a:chOff x="0" y="0"/>
            <a:chExt cx="9144000" cy="6858000"/>
          </a:xfrm>
        </p:grpSpPr>
        <p:pic>
          <p:nvPicPr>
            <p:cNvPr id="21" name="Picture 20" descr="Logo usage Guidelines">
              <a:extLst>
                <a:ext uri="{FF2B5EF4-FFF2-40B4-BE49-F238E27FC236}">
                  <a16:creationId xmlns:a16="http://schemas.microsoft.com/office/drawing/2014/main" id="{DA963DEB-C433-4534-77F9-22388EC40B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38">
              <a:extLst>
                <a:ext uri="{FF2B5EF4-FFF2-40B4-BE49-F238E27FC236}">
                  <a16:creationId xmlns:a16="http://schemas.microsoft.com/office/drawing/2014/main" id="{AFB44D8C-E629-E23C-ABD7-F234F7B884F9}"/>
                </a:ext>
              </a:extLst>
            </p:cNvPr>
            <p:cNvGrpSpPr>
              <a:grpSpLocks/>
            </p:cNvGrpSpPr>
            <p:nvPr/>
          </p:nvGrpSpPr>
          <p:grpSpPr bwMode="auto">
            <a:xfrm>
              <a:off x="0" y="0"/>
              <a:ext cx="9144000" cy="6858000"/>
              <a:chOff x="0" y="0"/>
              <a:chExt cx="9144000" cy="6858000"/>
            </a:xfrm>
          </p:grpSpPr>
          <p:grpSp>
            <p:nvGrpSpPr>
              <p:cNvPr id="23" name="Group 19">
                <a:extLst>
                  <a:ext uri="{FF2B5EF4-FFF2-40B4-BE49-F238E27FC236}">
                    <a16:creationId xmlns:a16="http://schemas.microsoft.com/office/drawing/2014/main" id="{A3F0F2E4-473D-5786-684C-097875ADFD2B}"/>
                  </a:ext>
                </a:extLst>
              </p:cNvPr>
              <p:cNvGrpSpPr>
                <a:grpSpLocks/>
              </p:cNvGrpSpPr>
              <p:nvPr/>
            </p:nvGrpSpPr>
            <p:grpSpPr bwMode="auto">
              <a:xfrm>
                <a:off x="0" y="0"/>
                <a:ext cx="9144000" cy="6858000"/>
                <a:chOff x="0" y="0"/>
                <a:chExt cx="9144000" cy="6858000"/>
              </a:xfrm>
            </p:grpSpPr>
            <p:grpSp>
              <p:nvGrpSpPr>
                <p:cNvPr id="25" name="Group 24">
                  <a:extLst>
                    <a:ext uri="{FF2B5EF4-FFF2-40B4-BE49-F238E27FC236}">
                      <a16:creationId xmlns:a16="http://schemas.microsoft.com/office/drawing/2014/main" id="{C700FAF7-2A5E-357C-92A3-725B42D1C9DE}"/>
                    </a:ext>
                  </a:extLst>
                </p:cNvPr>
                <p:cNvGrpSpPr>
                  <a:grpSpLocks/>
                </p:cNvGrpSpPr>
                <p:nvPr/>
              </p:nvGrpSpPr>
              <p:grpSpPr bwMode="auto">
                <a:xfrm>
                  <a:off x="0" y="0"/>
                  <a:ext cx="9144000" cy="6858000"/>
                  <a:chOff x="0" y="0"/>
                  <a:chExt cx="5760" cy="4320"/>
                </a:xfrm>
              </p:grpSpPr>
              <p:grpSp>
                <p:nvGrpSpPr>
                  <p:cNvPr id="27" name="Group 26">
                    <a:extLst>
                      <a:ext uri="{FF2B5EF4-FFF2-40B4-BE49-F238E27FC236}">
                        <a16:creationId xmlns:a16="http://schemas.microsoft.com/office/drawing/2014/main" id="{F930F3F0-0B22-7BF6-D5E6-4249EB91194E}"/>
                      </a:ext>
                    </a:extLst>
                  </p:cNvPr>
                  <p:cNvGrpSpPr>
                    <a:grpSpLocks/>
                  </p:cNvGrpSpPr>
                  <p:nvPr/>
                </p:nvGrpSpPr>
                <p:grpSpPr bwMode="auto">
                  <a:xfrm>
                    <a:off x="0" y="0"/>
                    <a:ext cx="192" cy="4320"/>
                    <a:chOff x="0" y="-48"/>
                    <a:chExt cx="144" cy="4368"/>
                  </a:xfrm>
                </p:grpSpPr>
                <p:sp>
                  <p:nvSpPr>
                    <p:cNvPr id="18437" name="Rectangle 10">
                      <a:extLst>
                        <a:ext uri="{FF2B5EF4-FFF2-40B4-BE49-F238E27FC236}">
                          <a16:creationId xmlns:a16="http://schemas.microsoft.com/office/drawing/2014/main" id="{BC1232D8-1C2B-03B1-497A-11E7865C335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438" name="Rectangle 11">
                      <a:extLst>
                        <a:ext uri="{FF2B5EF4-FFF2-40B4-BE49-F238E27FC236}">
                          <a16:creationId xmlns:a16="http://schemas.microsoft.com/office/drawing/2014/main" id="{13EEBE76-68E8-5590-170B-0F96DDFA3B6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96141E39-B36C-9193-0987-F203922BDA20}"/>
                      </a:ext>
                    </a:extLst>
                  </p:cNvPr>
                  <p:cNvGrpSpPr>
                    <a:grpSpLocks/>
                  </p:cNvGrpSpPr>
                  <p:nvPr/>
                </p:nvGrpSpPr>
                <p:grpSpPr bwMode="auto">
                  <a:xfrm>
                    <a:off x="5674" y="24"/>
                    <a:ext cx="86" cy="4296"/>
                    <a:chOff x="5616" y="-48"/>
                    <a:chExt cx="144" cy="4368"/>
                  </a:xfrm>
                </p:grpSpPr>
                <p:sp>
                  <p:nvSpPr>
                    <p:cNvPr id="18435" name="Rectangle 13">
                      <a:extLst>
                        <a:ext uri="{FF2B5EF4-FFF2-40B4-BE49-F238E27FC236}">
                          <a16:creationId xmlns:a16="http://schemas.microsoft.com/office/drawing/2014/main" id="{77B661F6-3070-B6E3-FDD8-983468F6428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436" name="Rectangle 14">
                      <a:extLst>
                        <a:ext uri="{FF2B5EF4-FFF2-40B4-BE49-F238E27FC236}">
                          <a16:creationId xmlns:a16="http://schemas.microsoft.com/office/drawing/2014/main" id="{AF40CF66-E7A1-09EF-8C51-BB62849C8CD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592230C7-B28A-0383-3311-996EA81E3152}"/>
                      </a:ext>
                    </a:extLst>
                  </p:cNvPr>
                  <p:cNvGrpSpPr>
                    <a:grpSpLocks/>
                  </p:cNvGrpSpPr>
                  <p:nvPr/>
                </p:nvGrpSpPr>
                <p:grpSpPr bwMode="auto">
                  <a:xfrm>
                    <a:off x="144" y="0"/>
                    <a:ext cx="5616" cy="144"/>
                    <a:chOff x="96" y="-48"/>
                    <a:chExt cx="5520" cy="144"/>
                  </a:xfrm>
                </p:grpSpPr>
                <p:sp>
                  <p:nvSpPr>
                    <p:cNvPr id="18433" name="Rectangle 18432">
                      <a:extLst>
                        <a:ext uri="{FF2B5EF4-FFF2-40B4-BE49-F238E27FC236}">
                          <a16:creationId xmlns:a16="http://schemas.microsoft.com/office/drawing/2014/main" id="{029593AD-7619-A272-C3B5-E54DC9A60AB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434" name="Rectangle 18433">
                      <a:extLst>
                        <a:ext uri="{FF2B5EF4-FFF2-40B4-BE49-F238E27FC236}">
                          <a16:creationId xmlns:a16="http://schemas.microsoft.com/office/drawing/2014/main" id="{3BB7E77E-0F2F-A275-CC15-CE274243AE5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1FE2F9DA-8CC5-E7EA-A63F-0C2E084DE09F}"/>
                      </a:ext>
                    </a:extLst>
                  </p:cNvPr>
                  <p:cNvGrpSpPr>
                    <a:grpSpLocks/>
                  </p:cNvGrpSpPr>
                  <p:nvPr/>
                </p:nvGrpSpPr>
                <p:grpSpPr bwMode="auto">
                  <a:xfrm>
                    <a:off x="144" y="4234"/>
                    <a:ext cx="5616" cy="86"/>
                    <a:chOff x="96" y="4176"/>
                    <a:chExt cx="5520" cy="144"/>
                  </a:xfrm>
                </p:grpSpPr>
                <p:sp>
                  <p:nvSpPr>
                    <p:cNvPr id="31" name="Rectangle 30">
                      <a:extLst>
                        <a:ext uri="{FF2B5EF4-FFF2-40B4-BE49-F238E27FC236}">
                          <a16:creationId xmlns:a16="http://schemas.microsoft.com/office/drawing/2014/main" id="{5A7F27A7-64D7-97EB-ACC2-2D443B4C6B2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432" name="Rectangle 18431">
                      <a:extLst>
                        <a:ext uri="{FF2B5EF4-FFF2-40B4-BE49-F238E27FC236}">
                          <a16:creationId xmlns:a16="http://schemas.microsoft.com/office/drawing/2014/main" id="{DD1B60CA-21D2-A253-E8EA-81E26049054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5FC6A14D-B074-BCC0-4DA2-D2BD97ED507D}"/>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6AA0888B-991A-8748-FE23-1D59323C6B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441"/>
                                        </p:tgtEl>
                                        <p:attrNameLst>
                                          <p:attrName>style.visibility</p:attrName>
                                        </p:attrNameLst>
                                      </p:cBhvr>
                                      <p:to>
                                        <p:strVal val="visible"/>
                                      </p:to>
                                    </p:set>
                                    <p:anim calcmode="lin" valueType="num">
                                      <p:cBhvr additive="base">
                                        <p:cTn id="7" dur="500" fill="hold"/>
                                        <p:tgtEl>
                                          <p:spTgt spid="18441"/>
                                        </p:tgtEl>
                                        <p:attrNameLst>
                                          <p:attrName>ppt_x</p:attrName>
                                        </p:attrNameLst>
                                      </p:cBhvr>
                                      <p:tavLst>
                                        <p:tav tm="0">
                                          <p:val>
                                            <p:strVal val="#ppt_x"/>
                                          </p:val>
                                        </p:tav>
                                        <p:tav tm="100000">
                                          <p:val>
                                            <p:strVal val="#ppt_x"/>
                                          </p:val>
                                        </p:tav>
                                      </p:tavLst>
                                    </p:anim>
                                    <p:anim calcmode="lin" valueType="num">
                                      <p:cBhvr additive="base">
                                        <p:cTn id="8" dur="500" fill="hold"/>
                                        <p:tgtEl>
                                          <p:spTgt spid="1844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1" grpId="0"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5" name="Text Box 2">
            <a:extLst>
              <a:ext uri="{FF2B5EF4-FFF2-40B4-BE49-F238E27FC236}">
                <a16:creationId xmlns:a16="http://schemas.microsoft.com/office/drawing/2014/main" id="{5ACE5B82-59C4-8BCD-E65A-9798A2D05B3A}"/>
              </a:ext>
            </a:extLst>
          </p:cNvPr>
          <p:cNvSpPr txBox="1">
            <a:spLocks noChangeArrowheads="1"/>
          </p:cNvSpPr>
          <p:nvPr/>
        </p:nvSpPr>
        <p:spPr bwMode="auto">
          <a:xfrm>
            <a:off x="422275" y="2514600"/>
            <a:ext cx="85693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sym typeface="Symbol" panose="05050102010706020507" pitchFamily="18" charset="2"/>
              </a:rPr>
              <a:t>The boundary conditions are</a:t>
            </a:r>
          </a:p>
        </p:txBody>
      </p:sp>
      <p:sp>
        <p:nvSpPr>
          <p:cNvPr id="14346" name="Text Box 3">
            <a:extLst>
              <a:ext uri="{FF2B5EF4-FFF2-40B4-BE49-F238E27FC236}">
                <a16:creationId xmlns:a16="http://schemas.microsoft.com/office/drawing/2014/main" id="{98B8ADFC-8C40-4F1E-664A-C5ED7FD5D5FE}"/>
              </a:ext>
            </a:extLst>
          </p:cNvPr>
          <p:cNvSpPr txBox="1">
            <a:spLocks noChangeArrowheads="1"/>
          </p:cNvSpPr>
          <p:nvPr/>
        </p:nvSpPr>
        <p:spPr bwMode="auto">
          <a:xfrm>
            <a:off x="1431925" y="533400"/>
            <a:ext cx="7102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dirty="0"/>
              <a:t>Blasius ODE &amp; BOUNDARY CONDITIONS</a:t>
            </a:r>
          </a:p>
        </p:txBody>
      </p:sp>
      <mc:AlternateContent xmlns:mc="http://schemas.openxmlformats.org/markup-compatibility/2006" xmlns:a14="http://schemas.microsoft.com/office/drawing/2010/main">
        <mc:Choice Requires="a14">
          <p:sp>
            <p:nvSpPr>
              <p:cNvPr id="14341" name="Object 5">
                <a:extLst>
                  <a:ext uri="{FF2B5EF4-FFF2-40B4-BE49-F238E27FC236}">
                    <a16:creationId xmlns:a16="http://schemas.microsoft.com/office/drawing/2014/main" id="{C4A278F3-8940-7182-4F89-1538523CFDEB}"/>
                  </a:ext>
                </a:extLst>
              </p:cNvPr>
              <p:cNvSpPr txBox="1"/>
              <p:nvPr/>
            </p:nvSpPr>
            <p:spPr bwMode="auto">
              <a:xfrm>
                <a:off x="484909" y="3124680"/>
                <a:ext cx="8077200" cy="322166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b="0" i="1" smtClean="0">
                                  <a:solidFill>
                                    <a:srgbClr val="000000"/>
                                  </a:solidFill>
                                  <a:latin typeface="Cambria Math" panose="02040503050406030204" pitchFamily="18" charset="0"/>
                                </a:rPr>
                                <m:t>𝑢</m:t>
                              </m:r>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𝑎𝑡</m:t>
                              </m:r>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𝑡h𝑒</m:t>
                              </m:r>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𝑤𝑎𝑙𝑙</m:t>
                              </m:r>
                              <m:r>
                                <a:rPr lang="en-US" b="0" i="1" smtClean="0">
                                  <a:solidFill>
                                    <a:srgbClr val="000000"/>
                                  </a:solidFill>
                                  <a:latin typeface="Cambria Math" panose="02040503050406030204" pitchFamily="18" charset="0"/>
                                </a:rPr>
                                <m:t>= </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Sub>
                      <m:r>
                        <a:rPr lang="en-US" i="1">
                          <a:solidFill>
                            <a:srgbClr val="000000"/>
                          </a:solidFill>
                          <a:latin typeface="Cambria Math" panose="02040503050406030204" pitchFamily="18" charset="0"/>
                        </a:rPr>
                        <m:t>=0</m:t>
                      </m:r>
                      <m:r>
                        <a:rPr lang="en-US" i="1" smtClean="0">
                          <a:solidFill>
                            <a:srgbClr val="000000"/>
                          </a:solidFill>
                          <a:latin typeface="Cambria Math" panose="02040503050406030204" pitchFamily="18" charset="0"/>
                          <a:ea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𝐹</m:t>
                          </m:r>
                        </m:e>
                        <m:sup>
                          <m:r>
                            <a:rPr lang="en-US" i="1">
                              <a:solidFill>
                                <a:srgbClr val="000000"/>
                              </a:solidFill>
                              <a:latin typeface="Cambria Math" panose="02040503050406030204" pitchFamily="18" charset="0"/>
                            </a:rPr>
                            <m:t>′</m:t>
                          </m:r>
                        </m:sup>
                      </m:sSup>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0</m:t>
                          </m:r>
                        </m:e>
                      </m:d>
                      <m:r>
                        <a:rPr lang="en-US" i="1">
                          <a:solidFill>
                            <a:srgbClr val="000000"/>
                          </a:solidFill>
                          <a:latin typeface="Cambria Math" panose="02040503050406030204" pitchFamily="18" charset="0"/>
                        </a:rPr>
                        <m:t>=0 , </m:t>
                      </m:r>
                    </m:oMath>
                  </m:oMathPara>
                </a14:m>
                <a:endParaRPr lang="en-US" i="1" dirty="0">
                  <a:solidFill>
                    <a:srgbClr val="000000"/>
                  </a:solidFill>
                  <a:latin typeface="Cambria Math" panose="02040503050406030204" pitchFamily="18" charset="0"/>
                </a:endParaRPr>
              </a:p>
              <a:p>
                <a:pPr/>
                <a14:m>
                  <m:oMathPara xmlns:m="http://schemas.openxmlformats.org/officeDocument/2006/math">
                    <m:oMathParaPr>
                      <m:jc m:val="left"/>
                    </m:oMathParaPr>
                    <m:oMath xmlns:m="http://schemas.openxmlformats.org/officeDocument/2006/math">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b="0" i="1" smtClean="0">
                                  <a:solidFill>
                                    <a:srgbClr val="000000"/>
                                  </a:solidFill>
                                  <a:latin typeface="Cambria Math" panose="02040503050406030204" pitchFamily="18" charset="0"/>
                                </a:rPr>
                                <m:t>𝑣</m:t>
                              </m:r>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𝑎𝑡</m:t>
                              </m:r>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𝑡h𝑒</m:t>
                              </m:r>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𝑤𝑎𝑙𝑙</m:t>
                              </m:r>
                              <m:r>
                                <a:rPr lang="en-US" b="0" i="1" smtClean="0">
                                  <a:solidFill>
                                    <a:srgbClr val="000000"/>
                                  </a:solidFill>
                                  <a:latin typeface="Cambria Math" panose="02040503050406030204" pitchFamily="18" charset="0"/>
                                </a:rPr>
                                <m:t>= </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den>
                              </m:f>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=0</m:t>
                          </m:r>
                        </m:sub>
                      </m:sSub>
                      <m:r>
                        <a:rPr lang="en-US" b="0" i="1" smtClean="0">
                          <a:solidFill>
                            <a:srgbClr val="000000"/>
                          </a:solidFill>
                          <a:latin typeface="Cambria Math" panose="02040503050406030204" pitchFamily="18" charset="0"/>
                        </a:rPr>
                        <m:t>=0 </m:t>
                      </m:r>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rPr>
                        <m:t>𝐹</m:t>
                      </m:r>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0</m:t>
                          </m:r>
                        </m:e>
                      </m:d>
                      <m:r>
                        <a:rPr lang="en-US" i="1">
                          <a:solidFill>
                            <a:srgbClr val="000000"/>
                          </a:solidFill>
                          <a:latin typeface="Cambria Math" panose="02040503050406030204" pitchFamily="18" charset="0"/>
                        </a:rPr>
                        <m:t>=0 , </m:t>
                      </m:r>
                    </m:oMath>
                  </m:oMathPara>
                </a14:m>
                <a:endParaRPr lang="en-US" i="1" dirty="0">
                  <a:solidFill>
                    <a:srgbClr val="000000"/>
                  </a:solidFill>
                  <a:latin typeface="Cambria Math" panose="02040503050406030204" pitchFamily="18" charset="0"/>
                </a:endParaRPr>
              </a:p>
              <a:p>
                <a:pPr/>
                <a14:m>
                  <m:oMathPara xmlns:m="http://schemas.openxmlformats.org/officeDocument/2006/math">
                    <m:oMathParaPr>
                      <m:jc m:val="left"/>
                    </m:oMathParaPr>
                    <m:oMath xmlns:m="http://schemas.openxmlformats.org/officeDocument/2006/math">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b="0" i="1" smtClean="0">
                                  <a:solidFill>
                                    <a:srgbClr val="000000"/>
                                  </a:solidFill>
                                  <a:latin typeface="Cambria Math" panose="02040503050406030204" pitchFamily="18" charset="0"/>
                                </a:rPr>
                                <m:t>𝑢</m:t>
                              </m:r>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𝑎𝑡</m:t>
                              </m:r>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𝑡h𝑒</m:t>
                              </m:r>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𝐸𝑑𝑔𝑒</m:t>
                              </m:r>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𝑜𝑓</m:t>
                              </m:r>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𝐵𝐿</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𝜕𝜓</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den>
                              </m:f>
                            </m:e>
                          </m:d>
                        </m:e>
                        <m:sub>
                          <m:r>
                            <a:rPr lang="en-US" i="1">
                              <a:solidFill>
                                <a:srgbClr val="000000"/>
                              </a:solidFill>
                              <a:latin typeface="Cambria Math" panose="02040503050406030204" pitchFamily="18" charset="0"/>
                            </a:rPr>
                            <m:t>𝑦</m:t>
                          </m:r>
                          <m:r>
                            <a:rPr lang="en-US" i="1">
                              <a:solidFill>
                                <a:srgbClr val="000000"/>
                              </a:solidFill>
                              <a:latin typeface="Cambria Math" panose="02040503050406030204" pitchFamily="18" charset="0"/>
                            </a:rPr>
                            <m:t>=</m:t>
                          </m:r>
                          <m:r>
                            <a:rPr lang="en-US" i="1" smtClean="0">
                              <a:solidFill>
                                <a:srgbClr val="000000"/>
                              </a:solidFill>
                              <a:latin typeface="Cambria Math" panose="02040503050406030204" pitchFamily="18" charset="0"/>
                              <a:ea typeface="Cambria Math" panose="02040503050406030204" pitchFamily="18" charset="0"/>
                            </a:rPr>
                            <m:t>𝛿</m:t>
                          </m:r>
                        </m:sub>
                      </m:sSub>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𝑈</m:t>
                      </m:r>
                      <m:r>
                        <a:rPr lang="en-US" b="0" i="1" smtClean="0">
                          <a:solidFill>
                            <a:srgbClr val="000000"/>
                          </a:solidFill>
                          <a:latin typeface="Cambria Math" panose="02040503050406030204" pitchFamily="18" charset="0"/>
                        </a:rPr>
                        <m:t> →</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𝐹</m:t>
                          </m:r>
                        </m:e>
                        <m:sup>
                          <m:r>
                            <a:rPr lang="en-US" i="1">
                              <a:solidFill>
                                <a:srgbClr val="000000"/>
                              </a:solidFill>
                              <a:latin typeface="Cambria Math" panose="02040503050406030204" pitchFamily="18" charset="0"/>
                            </a:rPr>
                            <m:t>′</m:t>
                          </m:r>
                        </m:sup>
                      </m:sSup>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𝜂</m:t>
                          </m:r>
                          <m:r>
                            <a:rPr lang="en-US" i="1">
                              <a:solidFill>
                                <a:srgbClr val="000000"/>
                              </a:solidFill>
                              <a:latin typeface="Cambria Math" panose="02040503050406030204" pitchFamily="18" charset="0"/>
                            </a:rPr>
                            <m:t>&gt;</m:t>
                          </m:r>
                          <m:r>
                            <a:rPr lang="en-US" i="1">
                              <a:solidFill>
                                <a:srgbClr val="000000"/>
                              </a:solidFill>
                              <a:latin typeface="Cambria Math" panose="02040503050406030204" pitchFamily="18" charset="0"/>
                            </a:rPr>
                            <m:t>𝛿</m:t>
                          </m:r>
                        </m:e>
                      </m:d>
                      <m:r>
                        <a:rPr lang="en-US" b="0" i="1" smtClean="0">
                          <a:solidFill>
                            <a:srgbClr val="000000"/>
                          </a:solidFill>
                          <a:latin typeface="Cambria Math" panose="02040503050406030204" pitchFamily="18" charset="0"/>
                        </a:rPr>
                        <m:t>&gt;0.99</m:t>
                      </m:r>
                    </m:oMath>
                  </m:oMathPara>
                </a14:m>
                <a:endParaRPr lang="en-US" dirty="0"/>
              </a:p>
              <a:p>
                <a:endParaRPr lang="en-US" dirty="0"/>
              </a:p>
            </p:txBody>
          </p:sp>
        </mc:Choice>
        <mc:Fallback xmlns="">
          <p:sp>
            <p:nvSpPr>
              <p:cNvPr id="14341" name="Object 5">
                <a:extLst>
                  <a:ext uri="{FF2B5EF4-FFF2-40B4-BE49-F238E27FC236}">
                    <a16:creationId xmlns:a16="http://schemas.microsoft.com/office/drawing/2014/main" id="{C4A278F3-8940-7182-4F89-1538523CFDEB}"/>
                  </a:ext>
                </a:extLst>
              </p:cNvPr>
              <p:cNvSpPr txBox="1">
                <a:spLocks noRot="1" noChangeAspect="1" noMove="1" noResize="1" noEditPoints="1" noAdjustHandles="1" noChangeArrowheads="1" noChangeShapeType="1" noTextEdit="1"/>
              </p:cNvSpPr>
              <p:nvPr/>
            </p:nvSpPr>
            <p:spPr bwMode="auto">
              <a:xfrm>
                <a:off x="484909" y="3124680"/>
                <a:ext cx="8077200" cy="3221665"/>
              </a:xfrm>
              <a:prstGeom prst="rect">
                <a:avLst/>
              </a:prstGeom>
              <a:blipFill>
                <a:blip r:embed="rId2"/>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0" name="Object 4">
                <a:extLst>
                  <a:ext uri="{FF2B5EF4-FFF2-40B4-BE49-F238E27FC236}">
                    <a16:creationId xmlns:a16="http://schemas.microsoft.com/office/drawing/2014/main" id="{DF512D36-5092-A2B7-5B73-15052467A5D8}"/>
                  </a:ext>
                </a:extLst>
              </p:cNvPr>
              <p:cNvSpPr txBox="1"/>
              <p:nvPr/>
            </p:nvSpPr>
            <p:spPr bwMode="auto">
              <a:xfrm>
                <a:off x="3048000" y="1398587"/>
                <a:ext cx="2895600" cy="719138"/>
              </a:xfrm>
              <a:prstGeom prst="rect">
                <a:avLst/>
              </a:prstGeom>
              <a:noFill/>
              <a:ln w="25400" algn="ctr">
                <a:solidFill>
                  <a:srgbClr val="FF0000"/>
                </a:solidFill>
                <a:miter lim="800000"/>
                <a:headEnd/>
                <a:tailEnd/>
              </a:ln>
              <a:effectLst/>
            </p:spPr>
            <p:txBody>
              <a:bodyPr>
                <a:normAutofit/>
              </a:bodyPr>
              <a:lstStyle/>
              <a:p>
                <a:pPr/>
                <a14:m>
                  <m:oMathPara xmlns:m="http://schemas.openxmlformats.org/officeDocument/2006/math">
                    <m:oMathParaPr>
                      <m:jc m:val="left"/>
                    </m:oMathParaPr>
                    <m:oMath xmlns:m="http://schemas.openxmlformats.org/officeDocument/2006/math">
                      <m:r>
                        <a:rPr lang="en-US" sz="2800" i="1" smtClean="0">
                          <a:solidFill>
                            <a:srgbClr val="000000"/>
                          </a:solidFill>
                          <a:latin typeface="Cambria Math" panose="02040503050406030204" pitchFamily="18" charset="0"/>
                        </a:rPr>
                        <m:t>2</m:t>
                      </m:r>
                      <m:sSup>
                        <m:sSupPr>
                          <m:ctrlPr>
                            <a:rPr lang="en-US" sz="2800" i="1">
                              <a:solidFill>
                                <a:srgbClr val="000000"/>
                              </a:solidFill>
                              <a:latin typeface="Cambria Math" panose="02040503050406030204" pitchFamily="18" charset="0"/>
                            </a:rPr>
                          </m:ctrlPr>
                        </m:sSupPr>
                        <m:e>
                          <m:r>
                            <a:rPr lang="en-US" sz="2800" i="1">
                              <a:solidFill>
                                <a:srgbClr val="000000"/>
                              </a:solidFill>
                              <a:latin typeface="Cambria Math" panose="02040503050406030204" pitchFamily="18" charset="0"/>
                            </a:rPr>
                            <m:t>𝐹</m:t>
                          </m:r>
                        </m:e>
                        <m:sup>
                          <m:r>
                            <a:rPr lang="en-US" sz="2800" i="1">
                              <a:solidFill>
                                <a:srgbClr val="000000"/>
                              </a:solidFill>
                              <a:latin typeface="Cambria Math" panose="02040503050406030204" pitchFamily="18" charset="0"/>
                            </a:rPr>
                            <m:t>‴</m:t>
                          </m:r>
                        </m:sup>
                      </m:sSup>
                      <m:r>
                        <a:rPr lang="en-US" sz="2800" i="1">
                          <a:solidFill>
                            <a:srgbClr val="000000"/>
                          </a:solidFill>
                          <a:latin typeface="Cambria Math" panose="02040503050406030204" pitchFamily="18" charset="0"/>
                        </a:rPr>
                        <m:t>+</m:t>
                      </m:r>
                      <m:sSup>
                        <m:sSupPr>
                          <m:ctrlPr>
                            <a:rPr lang="en-US" sz="2800" i="1">
                              <a:solidFill>
                                <a:srgbClr val="000000"/>
                              </a:solidFill>
                              <a:latin typeface="Cambria Math" panose="02040503050406030204" pitchFamily="18" charset="0"/>
                            </a:rPr>
                          </m:ctrlPr>
                        </m:sSupPr>
                        <m:e>
                          <m:r>
                            <a:rPr lang="en-US" sz="2800" b="0" i="1" smtClean="0">
                              <a:solidFill>
                                <a:srgbClr val="000000"/>
                              </a:solidFill>
                              <a:latin typeface="Cambria Math" panose="02040503050406030204" pitchFamily="18" charset="0"/>
                            </a:rPr>
                            <m:t>𝐹</m:t>
                          </m:r>
                          <m:r>
                            <a:rPr lang="en-US" sz="2800" i="1">
                              <a:solidFill>
                                <a:srgbClr val="000000"/>
                              </a:solidFill>
                              <a:latin typeface="Cambria Math" panose="02040503050406030204" pitchFamily="18" charset="0"/>
                            </a:rPr>
                            <m:t>𝐹</m:t>
                          </m:r>
                        </m:e>
                        <m:sup>
                          <m:r>
                            <a:rPr lang="en-US" sz="2800" i="1">
                              <a:solidFill>
                                <a:srgbClr val="000000"/>
                              </a:solidFill>
                              <a:latin typeface="Cambria Math" panose="02040503050406030204" pitchFamily="18" charset="0"/>
                            </a:rPr>
                            <m:t>″</m:t>
                          </m:r>
                        </m:sup>
                      </m:sSup>
                      <m:r>
                        <a:rPr lang="en-US" sz="2800" i="1">
                          <a:solidFill>
                            <a:srgbClr val="000000"/>
                          </a:solidFill>
                          <a:latin typeface="Cambria Math" panose="02040503050406030204" pitchFamily="18" charset="0"/>
                        </a:rPr>
                        <m:t>=0</m:t>
                      </m:r>
                    </m:oMath>
                  </m:oMathPara>
                </a14:m>
                <a:endParaRPr lang="en-US" sz="2800" dirty="0"/>
              </a:p>
            </p:txBody>
          </p:sp>
        </mc:Choice>
        <mc:Fallback xmlns="">
          <p:sp>
            <p:nvSpPr>
              <p:cNvPr id="20" name="Object 4">
                <a:extLst>
                  <a:ext uri="{FF2B5EF4-FFF2-40B4-BE49-F238E27FC236}">
                    <a16:creationId xmlns:a16="http://schemas.microsoft.com/office/drawing/2014/main" id="{DF512D36-5092-A2B7-5B73-15052467A5D8}"/>
                  </a:ext>
                </a:extLst>
              </p:cNvPr>
              <p:cNvSpPr txBox="1">
                <a:spLocks noRot="1" noChangeAspect="1" noMove="1" noResize="1" noEditPoints="1" noAdjustHandles="1" noChangeArrowheads="1" noChangeShapeType="1" noTextEdit="1"/>
              </p:cNvSpPr>
              <p:nvPr/>
            </p:nvSpPr>
            <p:spPr bwMode="auto">
              <a:xfrm>
                <a:off x="3048000" y="1398587"/>
                <a:ext cx="2895600" cy="719138"/>
              </a:xfrm>
              <a:prstGeom prst="rect">
                <a:avLst/>
              </a:prstGeom>
              <a:blipFill>
                <a:blip r:embed="rId3"/>
                <a:stretch>
                  <a:fillRect/>
                </a:stretch>
              </a:blipFill>
              <a:ln w="25400" algn="ctr">
                <a:solidFill>
                  <a:srgbClr val="FF0000"/>
                </a:solidFill>
                <a:miter lim="800000"/>
                <a:headEnd/>
                <a:tailEnd/>
              </a:ln>
              <a:effectLst/>
            </p:spPr>
            <p:txBody>
              <a:bodyPr/>
              <a:lstStyle/>
              <a:p>
                <a:r>
                  <a:rPr lang="en-IN">
                    <a:noFill/>
                  </a:rPr>
                  <a:t> </a:t>
                </a:r>
              </a:p>
            </p:txBody>
          </p:sp>
        </mc:Fallback>
      </mc:AlternateContent>
      <p:grpSp>
        <p:nvGrpSpPr>
          <p:cNvPr id="11" name="Group 10">
            <a:extLst>
              <a:ext uri="{FF2B5EF4-FFF2-40B4-BE49-F238E27FC236}">
                <a16:creationId xmlns:a16="http://schemas.microsoft.com/office/drawing/2014/main" id="{A8C5EF3F-F88E-68EB-075D-D1E924CDFEEB}"/>
              </a:ext>
            </a:extLst>
          </p:cNvPr>
          <p:cNvGrpSpPr/>
          <p:nvPr/>
        </p:nvGrpSpPr>
        <p:grpSpPr>
          <a:xfrm>
            <a:off x="0" y="0"/>
            <a:ext cx="9144000" cy="6858000"/>
            <a:chOff x="0" y="0"/>
            <a:chExt cx="9144000" cy="6858000"/>
          </a:xfrm>
        </p:grpSpPr>
        <p:pic>
          <p:nvPicPr>
            <p:cNvPr id="21" name="Picture 20" descr="Logo usage Guidelines">
              <a:extLst>
                <a:ext uri="{FF2B5EF4-FFF2-40B4-BE49-F238E27FC236}">
                  <a16:creationId xmlns:a16="http://schemas.microsoft.com/office/drawing/2014/main" id="{3CA92AFE-99F9-F10D-B0DD-185458B573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38">
              <a:extLst>
                <a:ext uri="{FF2B5EF4-FFF2-40B4-BE49-F238E27FC236}">
                  <a16:creationId xmlns:a16="http://schemas.microsoft.com/office/drawing/2014/main" id="{FE99C25B-E6E8-4F0D-864A-4D28F1B7911F}"/>
                </a:ext>
              </a:extLst>
            </p:cNvPr>
            <p:cNvGrpSpPr>
              <a:grpSpLocks/>
            </p:cNvGrpSpPr>
            <p:nvPr/>
          </p:nvGrpSpPr>
          <p:grpSpPr bwMode="auto">
            <a:xfrm>
              <a:off x="0" y="0"/>
              <a:ext cx="9144000" cy="6858000"/>
              <a:chOff x="0" y="0"/>
              <a:chExt cx="9144000" cy="6858000"/>
            </a:xfrm>
          </p:grpSpPr>
          <p:grpSp>
            <p:nvGrpSpPr>
              <p:cNvPr id="23" name="Group 19">
                <a:extLst>
                  <a:ext uri="{FF2B5EF4-FFF2-40B4-BE49-F238E27FC236}">
                    <a16:creationId xmlns:a16="http://schemas.microsoft.com/office/drawing/2014/main" id="{4848A78A-CF2E-3BE4-8072-B42B9F8A749B}"/>
                  </a:ext>
                </a:extLst>
              </p:cNvPr>
              <p:cNvGrpSpPr>
                <a:grpSpLocks/>
              </p:cNvGrpSpPr>
              <p:nvPr/>
            </p:nvGrpSpPr>
            <p:grpSpPr bwMode="auto">
              <a:xfrm>
                <a:off x="0" y="0"/>
                <a:ext cx="9144000" cy="6858000"/>
                <a:chOff x="0" y="0"/>
                <a:chExt cx="9144000" cy="6858000"/>
              </a:xfrm>
            </p:grpSpPr>
            <p:grpSp>
              <p:nvGrpSpPr>
                <p:cNvPr id="25" name="Group 24">
                  <a:extLst>
                    <a:ext uri="{FF2B5EF4-FFF2-40B4-BE49-F238E27FC236}">
                      <a16:creationId xmlns:a16="http://schemas.microsoft.com/office/drawing/2014/main" id="{9364135E-AA91-0B4F-3138-C0DF0A89294B}"/>
                    </a:ext>
                  </a:extLst>
                </p:cNvPr>
                <p:cNvGrpSpPr>
                  <a:grpSpLocks/>
                </p:cNvGrpSpPr>
                <p:nvPr/>
              </p:nvGrpSpPr>
              <p:grpSpPr bwMode="auto">
                <a:xfrm>
                  <a:off x="0" y="0"/>
                  <a:ext cx="9144000" cy="6858000"/>
                  <a:chOff x="0" y="0"/>
                  <a:chExt cx="5760" cy="4320"/>
                </a:xfrm>
              </p:grpSpPr>
              <p:grpSp>
                <p:nvGrpSpPr>
                  <p:cNvPr id="27" name="Group 26">
                    <a:extLst>
                      <a:ext uri="{FF2B5EF4-FFF2-40B4-BE49-F238E27FC236}">
                        <a16:creationId xmlns:a16="http://schemas.microsoft.com/office/drawing/2014/main" id="{043F3418-BE05-6C61-717D-F4313DC77DB0}"/>
                      </a:ext>
                    </a:extLst>
                  </p:cNvPr>
                  <p:cNvGrpSpPr>
                    <a:grpSpLocks/>
                  </p:cNvGrpSpPr>
                  <p:nvPr/>
                </p:nvGrpSpPr>
                <p:grpSpPr bwMode="auto">
                  <a:xfrm>
                    <a:off x="0" y="0"/>
                    <a:ext cx="192" cy="4320"/>
                    <a:chOff x="0" y="-48"/>
                    <a:chExt cx="144" cy="4368"/>
                  </a:xfrm>
                </p:grpSpPr>
                <p:sp>
                  <p:nvSpPr>
                    <p:cNvPr id="14342" name="Rectangle 10">
                      <a:extLst>
                        <a:ext uri="{FF2B5EF4-FFF2-40B4-BE49-F238E27FC236}">
                          <a16:creationId xmlns:a16="http://schemas.microsoft.com/office/drawing/2014/main" id="{13307DC5-37F4-FB78-D4E3-F3A04809A99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43" name="Rectangle 11">
                      <a:extLst>
                        <a:ext uri="{FF2B5EF4-FFF2-40B4-BE49-F238E27FC236}">
                          <a16:creationId xmlns:a16="http://schemas.microsoft.com/office/drawing/2014/main" id="{5C61DBB5-2BC9-3E88-8D41-2F40A108415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25EB9571-92B6-2D23-855D-C2952487AB59}"/>
                      </a:ext>
                    </a:extLst>
                  </p:cNvPr>
                  <p:cNvGrpSpPr>
                    <a:grpSpLocks/>
                  </p:cNvGrpSpPr>
                  <p:nvPr/>
                </p:nvGrpSpPr>
                <p:grpSpPr bwMode="auto">
                  <a:xfrm>
                    <a:off x="5674" y="24"/>
                    <a:ext cx="86" cy="4296"/>
                    <a:chOff x="5616" y="-48"/>
                    <a:chExt cx="144" cy="4368"/>
                  </a:xfrm>
                </p:grpSpPr>
                <p:sp>
                  <p:nvSpPr>
                    <p:cNvPr id="14339" name="Rectangle 13">
                      <a:extLst>
                        <a:ext uri="{FF2B5EF4-FFF2-40B4-BE49-F238E27FC236}">
                          <a16:creationId xmlns:a16="http://schemas.microsoft.com/office/drawing/2014/main" id="{38852749-2004-4401-476B-3CC5F468257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40" name="Rectangle 14">
                      <a:extLst>
                        <a:ext uri="{FF2B5EF4-FFF2-40B4-BE49-F238E27FC236}">
                          <a16:creationId xmlns:a16="http://schemas.microsoft.com/office/drawing/2014/main" id="{1201F836-C101-8E62-23B5-615F770884B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C2589004-534E-9D9A-461E-6BAE03F18E55}"/>
                      </a:ext>
                    </a:extLst>
                  </p:cNvPr>
                  <p:cNvGrpSpPr>
                    <a:grpSpLocks/>
                  </p:cNvGrpSpPr>
                  <p:nvPr/>
                </p:nvGrpSpPr>
                <p:grpSpPr bwMode="auto">
                  <a:xfrm>
                    <a:off x="144" y="0"/>
                    <a:ext cx="5616" cy="144"/>
                    <a:chOff x="96" y="-48"/>
                    <a:chExt cx="5520" cy="144"/>
                  </a:xfrm>
                </p:grpSpPr>
                <p:sp>
                  <p:nvSpPr>
                    <p:cNvPr id="14337" name="Rectangle 14336">
                      <a:extLst>
                        <a:ext uri="{FF2B5EF4-FFF2-40B4-BE49-F238E27FC236}">
                          <a16:creationId xmlns:a16="http://schemas.microsoft.com/office/drawing/2014/main" id="{3706D22F-2B0C-53A9-CF00-AD3A6415D3F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38" name="Rectangle 14337">
                      <a:extLst>
                        <a:ext uri="{FF2B5EF4-FFF2-40B4-BE49-F238E27FC236}">
                          <a16:creationId xmlns:a16="http://schemas.microsoft.com/office/drawing/2014/main" id="{F0470C99-BA1C-A548-0C41-F8DE30AAFBC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29">
                    <a:extLst>
                      <a:ext uri="{FF2B5EF4-FFF2-40B4-BE49-F238E27FC236}">
                        <a16:creationId xmlns:a16="http://schemas.microsoft.com/office/drawing/2014/main" id="{F1F648DC-515C-4C93-6566-20944232AD8A}"/>
                      </a:ext>
                    </a:extLst>
                  </p:cNvPr>
                  <p:cNvGrpSpPr>
                    <a:grpSpLocks/>
                  </p:cNvGrpSpPr>
                  <p:nvPr/>
                </p:nvGrpSpPr>
                <p:grpSpPr bwMode="auto">
                  <a:xfrm>
                    <a:off x="144" y="4234"/>
                    <a:ext cx="5616" cy="86"/>
                    <a:chOff x="96" y="4176"/>
                    <a:chExt cx="5520" cy="144"/>
                  </a:xfrm>
                </p:grpSpPr>
                <p:sp>
                  <p:nvSpPr>
                    <p:cNvPr id="31" name="Rectangle 30">
                      <a:extLst>
                        <a:ext uri="{FF2B5EF4-FFF2-40B4-BE49-F238E27FC236}">
                          <a16:creationId xmlns:a16="http://schemas.microsoft.com/office/drawing/2014/main" id="{0309BDBF-E19A-0519-4E85-14572F061EB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36" name="Rectangle 14335">
                      <a:extLst>
                        <a:ext uri="{FF2B5EF4-FFF2-40B4-BE49-F238E27FC236}">
                          <a16:creationId xmlns:a16="http://schemas.microsoft.com/office/drawing/2014/main" id="{25B9EB2E-8852-AACC-9A14-853DA88CEFA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71D5FE8A-6B35-0BC2-C716-6F06F07E0783}"/>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D386583F-C699-69BA-C3E4-761F5E7C24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341">
                                            <p:txEl>
                                              <p:pRg st="0" end="0"/>
                                            </p:txEl>
                                          </p:spTgt>
                                        </p:tgtEl>
                                        <p:attrNameLst>
                                          <p:attrName>style.visibility</p:attrName>
                                        </p:attrNameLst>
                                      </p:cBhvr>
                                      <p:to>
                                        <p:strVal val="visible"/>
                                      </p:to>
                                    </p:set>
                                    <p:animEffect transition="in" filter="dissolve">
                                      <p:cBhvr>
                                        <p:cTn id="7" dur="500"/>
                                        <p:tgtEl>
                                          <p:spTgt spid="1434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341">
                                            <p:txEl>
                                              <p:pRg st="1" end="1"/>
                                            </p:txEl>
                                          </p:spTgt>
                                        </p:tgtEl>
                                        <p:attrNameLst>
                                          <p:attrName>style.visibility</p:attrName>
                                        </p:attrNameLst>
                                      </p:cBhvr>
                                      <p:to>
                                        <p:strVal val="visible"/>
                                      </p:to>
                                    </p:set>
                                    <p:animEffect transition="in" filter="dissolve">
                                      <p:cBhvr>
                                        <p:cTn id="12" dur="500"/>
                                        <p:tgtEl>
                                          <p:spTgt spid="1434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341">
                                            <p:txEl>
                                              <p:pRg st="2" end="2"/>
                                            </p:txEl>
                                          </p:spTgt>
                                        </p:tgtEl>
                                        <p:attrNameLst>
                                          <p:attrName>style.visibility</p:attrName>
                                        </p:attrNameLst>
                                      </p:cBhvr>
                                      <p:to>
                                        <p:strVal val="visible"/>
                                      </p:to>
                                    </p:set>
                                    <p:animEffect transition="in" filter="dissolve">
                                      <p:cBhvr>
                                        <p:cTn id="17" dur="500"/>
                                        <p:tgtEl>
                                          <p:spTgt spid="1434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build="p"/>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12641</TotalTime>
  <Words>1106</Words>
  <Application>Microsoft Office PowerPoint</Application>
  <PresentationFormat>On-screen Show (4:3)</PresentationFormat>
  <Paragraphs>138</Paragraphs>
  <Slides>21</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9" baseType="lpstr">
      <vt:lpstr>Blackadder ITC</vt:lpstr>
      <vt:lpstr>Cambria Math</vt:lpstr>
      <vt:lpstr>Script MT Bold</vt:lpstr>
      <vt:lpstr>Symbol</vt:lpstr>
      <vt:lpstr>Times New Roman</vt:lpstr>
      <vt:lpstr>TimesLTStd-Roman</vt:lpstr>
      <vt:lpstr>Default Design</vt:lpstr>
      <vt:lpstr>Equation</vt:lpstr>
      <vt:lpstr>Analysis  of Boundary Layer Flow Equations</vt:lpstr>
      <vt:lpstr>Thin Layer has A Strong Impact on A Large Flow System</vt:lpstr>
      <vt:lpstr>Zero Pressure Gradient (Flat Plate) Boundary Layer</vt:lpstr>
      <vt:lpstr>PowerPoint Presentation</vt:lpstr>
      <vt:lpstr>2-D Flat Plate Boundary Layer Equations &amp; Boundary Conditions</vt:lpstr>
      <vt:lpstr>Prandtl’s Novel PDEs Needs Solution  1904</vt:lpstr>
      <vt:lpstr>PowerPoint Presentation</vt:lpstr>
      <vt:lpstr>Pohlhausen’s Master Velocity Profile</vt:lpstr>
      <vt:lpstr>Pohlhausen’s Master Velocity Profile</vt:lpstr>
      <vt:lpstr>Near the Wall BL Equation </vt:lpstr>
      <vt:lpstr>Pohlhausen’s Master Velocity Profile</vt:lpstr>
      <vt:lpstr>Pohlhausen’s Master Velocity Profile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Blasius ODE governing Flat Plate BL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Cycle of  Universe</dc:title>
  <dc:creator>P.M.V.S</dc:creator>
  <cp:lastModifiedBy>P M V Subbarao</cp:lastModifiedBy>
  <cp:revision>794</cp:revision>
  <cp:lastPrinted>2002-01-11T03:20:09Z</cp:lastPrinted>
  <dcterms:created xsi:type="dcterms:W3CDTF">2002-01-11T02:48:10Z</dcterms:created>
  <dcterms:modified xsi:type="dcterms:W3CDTF">2025-10-25T04:51:55Z</dcterms:modified>
</cp:coreProperties>
</file>