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3"/>
  </p:notesMasterIdLst>
  <p:sldIdLst>
    <p:sldId id="615" r:id="rId2"/>
    <p:sldId id="971" r:id="rId3"/>
    <p:sldId id="1443" r:id="rId4"/>
    <p:sldId id="1442" r:id="rId5"/>
    <p:sldId id="1445" r:id="rId6"/>
    <p:sldId id="1444" r:id="rId7"/>
    <p:sldId id="1446" r:id="rId8"/>
    <p:sldId id="1055" r:id="rId9"/>
    <p:sldId id="1002" r:id="rId10"/>
    <p:sldId id="1076" r:id="rId11"/>
    <p:sldId id="1103" r:id="rId12"/>
    <p:sldId id="1104" r:id="rId13"/>
    <p:sldId id="1105" r:id="rId14"/>
    <p:sldId id="1384" r:id="rId15"/>
    <p:sldId id="1381" r:id="rId16"/>
    <p:sldId id="1382" r:id="rId17"/>
    <p:sldId id="1079" r:id="rId18"/>
    <p:sldId id="1081" r:id="rId19"/>
    <p:sldId id="1077" r:id="rId20"/>
    <p:sldId id="1023" r:id="rId21"/>
    <p:sldId id="1025" r:id="rId22"/>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9900"/>
    <a:srgbClr val="FFFFCC"/>
    <a:srgbClr val="E529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83" autoAdjust="0"/>
    <p:restoredTop sz="94660"/>
  </p:normalViewPr>
  <p:slideViewPr>
    <p:cSldViewPr>
      <p:cViewPr varScale="1">
        <p:scale>
          <a:sx n="74" d="100"/>
          <a:sy n="74" d="100"/>
        </p:scale>
        <p:origin x="105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2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07-25T03:25:16.88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10-15T03:32:01.04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0-17T04:14:08.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 16512,'8'-16'4644,"-8"16"258,0 0-516,0 0-3870,0 0-774,0 0-1935,0 0-2322,0 0-129,-6 0-129,6 0-645</inkml:trace>
</inkml:ink>
</file>

<file path=ppt/ink/ink4.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0-15T03:13:27.6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78 0</inkml:trace>
  <inkml:trace contextRef="#ctx0" brushRef="#br0" timeOffset="46">0 1646</inkml:trace>
  <inkml:trace contextRef="#ctx0" brushRef="#br0" timeOffset="62">10 1705,'0'0</inkml:trace>
  <inkml:trace contextRef="#ctx0" brushRef="#br0" timeOffset="171">30 1681,'0'0,"0"0,0 0</inkml:trace>
  <inkml:trace contextRef="#ctx0" brushRef="#br0" timeOffset="218">10 1670,'0'0,"0"0,0 0,0 0,0 0,0 0,0 0,0 0</inkml:trace>
</inkml:ink>
</file>

<file path=ppt/ink/ink5.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3-11-08T04:10:53.939"/>
    </inkml:context>
    <inkml:brush xml:id="br0">
      <inkml:brushProperty name="width" value="0.05292" units="cm"/>
      <inkml:brushProperty name="height" value="0.05292" units="cm"/>
      <inkml:brushProperty name="color" value="#FF0000"/>
    </inkml:brush>
  </inkml:definitions>
  <inkml:trace contextRef="#ctx0" brushRef="#br0">19711 15473 2275 0,'25'-15'-80'16,"2"1"-29"-16,0-3-3 0,6-7-79 0,0-1-197 0</inkml:trace>
</inkml:ink>
</file>

<file path=ppt/ink/ink6.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10-29T04:05:29.42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inkml:trace>
  <inkml:trace contextRef="#ctx0" brushRef="#br0" timeOffset="344">234 164</inkml:trace>
</inkml:ink>
</file>

<file path=ppt/ink/ink7.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0-22T04:04:45.074"/>
    </inkml:context>
    <inkml:brush xml:id="br0">
      <inkml:brushProperty name="width" value="0.05292" units="cm"/>
      <inkml:brushProperty name="height" value="0.05292" units="cm"/>
      <inkml:brushProperty name="color" value="#FF0000"/>
    </inkml:brush>
  </inkml:definitions>
  <inkml:trace contextRef="#ctx0" brushRef="#br0">6128 17404 1172 0,'2'12'81'0,"1"1"-68"0,5-3-9 0,-1 3-3 0,2 1 7 0,-4 2-6 0,-2 6 14 0,1 1-9 0,-1 1 10 0,0 1-1 0,1-1-16 0,0 3 12 0,-3 1-4 16,1 1-1-16,0 1 6 0,0 1-4 0,0 1 8 0,1 2-9 0,-6-4-3 0,3 4-2 0,-2-1 1 0,0 0 9 0,2 4 2 0,0 2-1 0,0 0-12 0,-1-1 4 15,0 1-7-15,-3-6 5 0,4-2 5 0,-1 1 0 16,-1-1 10-16,1-1-8 0,1-3 5 0,-2-1-10 15,2-3-3-15,2-3 0 0,-1-1 9 0,1-7-3 16,-2 0 9-16,0-3-8 0,0-3-2 0,0 1 0 16,6-4-3-16,-4 0 1 0,-2-3-10 0,0 0-19 0,0 0-18 15,1 0 2-15,0 0-39 0,0 0-13 0,1 0-14 0,19-1 1 16,-17-2-14-16,2-2-55 0,-2 0-24 16,2-1-13-16,1 3-24 0</inkml:trace>
  <inkml:trace contextRef="#ctx0" brushRef="#br0" timeOffset="599.57">7365 17289 310 0,'1'-17'136'0,"3"2"-30"0,-2 1-24 0,2 1-11 0,-4 1-1 0,0 2-12 0,-1 0-13 0,1 1 9 0,0 2-1 0,0-1-7 0,4 2 9 16,0 1-9-16,3 0-9 0,-2 1 6 0,0 1-6 0,-2 0 9 0,-3 3-4 0,0 0-19 15,0 0 0-15,0 0-6 0,0 0-8 16,0 4 5-16,3 3-8 0,0 2 7 0,1 3 1 0,0 5-4 16,-1 1 7-16,0 3-7 0,2 4-2 0,-5 0 2 0,7 5-8 15,-7 2 6-15,1 1-2 0,2 6-4 16,-2-1 8-16,3 2-8 16,-4 2 10-16,-1 3-13 0,1 2 1 0,0 2-5 15,0 1 10-15,1-1-2 0,-2-2 5 0,1 0-6 0,-2 0-2 0,-2 0 1 0,0 1-3 16,-1 1 2-16,4-4 3 15,1 1 4-15,0-6 2 0,0-4 0 16,-3 0 0-16,2-2 1 0,0 1-3 0,1-5 3 0,-1 0 1 16,2-5-11-16,-1 0 7 0,1 1-8 0,-2-6 4 15,1-3-14-15,1-2-8 0,1-6-1 0,3 0-18 0,-4-3-44 16,1-2-38-16,0 0-2 0,-5 2-112 0,7-6-78 16</inkml:trace>
  <inkml:trace contextRef="#ctx0" brushRef="#br0" timeOffset="1162.09">8461 16966 287 0,'3'-5'112'0,"0"1"11"0,1-2-19 0,-3 4 18 15,2 0-41-15,-1-3-11 0,1 1-14 0,-1 2 5 0,-2 2-25 0,0 0 4 16,0 0 3-16,0 0-3 0,1 0-23 15,0 0 5-15,0 0-8 0,1 0 9 0,-1 0-6 0,-1 1-4 16,14 17 0-16,-10-11-1 0,-1 6-9 0,-1 0 2 16,1 0-5-16,-1 4 3 0,3-3-3 0,-3 2 4 0,4 2 3 15,-4 2-1-15,2 3-10 0,0 1 14 16,-1 1-14-16,1 2 16 0,-2 3-3 0,1 1-1 16,1 2 5-16,-2 0-6 0,2 2-2 0,-3 2 1 0,1 2-3 15,0 2 2-15,-1-1-5 0,2 1 5 0,-2-1 2 16,0 3-1-16,1 1-1 0,-1-1-3 0,0-1-2 15,1 0-1-15,-1-3 3 0,0 1-2 0,-1-1 5 0,0 0-5 16,-1-1 7-16,1 1 1 0,0 1-2 16,-1-5 3-16,1-2-3 0,0-4-4 0,0-4 2 15,0-7-3-15,1 3-3 0,-1-1 11 0,2-2-10 0,-2 2 9 16,0-3-4-16,0-2-4 0,0 0 0 0,0-2-6 16,0-1-15-16,-1-4-23 0,0 1-29 0,1-2 5 0,-1-2-50 15,1-1-40-15,0-2-23 0,0-2-14 0,0 0-92 0</inkml:trace>
  <inkml:trace contextRef="#ctx0" brushRef="#br0" timeOffset="1731.66">9907 17067 58 0,'-1'-4'83'0,"0"-1"12"0,-1 2 25 15,1-1 0-15,1-1 50 0,1-1-59 0,1 3-16 16,0-1-4-16,0 0-21 0,-1 2-22 0,1-1-3 0,-1 2-4 16,-1 1-8-16,0 0-8 0,0 0-1 0,0 0-4 0,0 0-10 15,1 0-8-15,0 0-2 0,13 8 0 0,-11-1 9 0,1 2-5 0,-1 1 3 16,2-1-7-16,2 3-10 0,-2 1 16 15,2 2-7-15,-1 2 11 16,-1-1-2-16,-3 2-7 0,-1 1 6 0,0 2-7 0,2 0-4 0,1 3 9 16,1 2-9-16,2 0 10 0,5 0 2 0,-9 3-7 15,4 1 8-15,0 7-9 0,-7 0-1 0,1 3 1 16,-2 1 3-16,1 2-1 0,-1 1 2 0,2 3-4 0,1-2 0 0,-2-1-1 16,0 0-10-16,3-2 15 15,1 2-7-15,-3-2 10 0,1-1-2 16,-3-1-5-16,-1-1 5 0,3 2-5 0,3-2 3 0,-4-1 0 15,-2-4-3-15,-2-1 2 0,-4-3 7 0,2 1-12 0,4-3 9 0,-2-1-9 16,1 3 13-16,1-7-10 16,-3 0-1-16,1-1-4 0,1-4 5 0,0-1-15 0,3-1-17 0,1-4-2 0,-1-2-58 0,2-3-11 15,-6-3-30-15,4-4 5 0,0 0-83 0</inkml:trace>
  <inkml:trace contextRef="#ctx0" brushRef="#br0" timeOffset="2485.69">11119 16784 91 0,'0'0'27'0,"0"0"53"0,0 0-45 0,0 0 16 0,0 1-1 0,0 0 9 0,4 16 8 0,-4-10 2 15,0 1-4-15,0-1 0 0,0 1-36 0,-1 0 4 16,0 2-14-16,-1 2 13 0,2-1-8 0,0 3-2 16,0-2 17-16,1 1-12 0,2 3 0 0,1-1 10 15,-2 4-18-15,4 3 17 0,-3-1-15 0,2 2-8 0,1 1 3 16,-2 1-5-16,2 4-5 0,-1 2-6 0,-1 2-6 16,-3 4 3-16,0 0 7 0,0-1-4 0,-1 2 10 15,0-1-12-15,-1 2-16 0,0 3 24 0,-2-2-14 16,0 1 19-16,-1-1-9 0,0-2-3 0,1 1 4 15,-2 1-4-15,1-4-8 0,-1-2 13 0,1-1-11 0,-1-4 13 16,0 0 0-16,1-1-4 0,0-2 7 0,1 2-8 16,1-2-4-16,-1 1 8 0,2-1-5 0,0-3 6 15,0 2-12-15,0 0 7 0,0-2 1 0,1 0 2 16,0-4-8-16,-1 3 7 0,1-6-9 0,0-4 10 16,-2 2-4-16,2-6-1 0,-1 2 5 0,1-2-5 0,0-2-7 15,0 1 15-15,0 0-9 0,0 3 9 0,0-10-6 16,0 0 2-16,0 0 7 0,0 0-4 0,0 0-3 15,0 1 17-15,-1 9 0 0,1-10 10 0,0 0 10 0,0-3-9 16,0 1-4-16,0 2 0 0,0 0-12 0,0 0 1 16,0 0-4-16,0 0 3 0,-3-6 1 0,3 5-9 15,0 1 5-15,0 0-7 0,0 0-5 0,0-1 6 16,0 0-8-16,0 1 8 0,0-5 3 16,0 5-5-16,0 0 3 0,0 0-6 0,0 0-7 15,0 0 9-15,0 0-6 0,0 0 7 0,0 0 0 0,0 0-7 0,0 0 9 16,0 0-9-16,0 0-5 0,0 0 12 0,0 0-8 15,0 0 11-15,0 0-3 0,0 0-4 16,0 0 5-16,0 0-5 0,0 0-5 0,0-1 1 0,0 1-4 16,0-1 3-16,0 1 7 0,0 0-8 0,0-1 5 15,4-15-10-15,-3 8-9 0,-1 8 4 0,0 0-13 0,0 0 8 16,0 0-19-16,0-1-37 0,0 0-19 0,0 0-11 16,0 0-74-16,6-17-48 0</inkml:trace>
  <inkml:trace contextRef="#ctx0" brushRef="#br0" timeOffset="3596.32">8426 17176 287 0,'2'-3'80'0,"2"-1"-15"16,-1-1-19-16,2 1-2 0,0 0-12 0,0 1-14 16,0-2 0-16,-1 0-1 0,1 0 17 0,0 0 22 15,1 0 3-15,-1-2 3 0,3 0-25 0,-5 1-3 16,2-2-7-16,0 2 5 0,0 0-6 0,-2-1 2 0,1-1 8 15,-1-1-4-15,0-2 4 0,-1 1 12 0,-1-2-10 16,-1 1 14-16,0-2 6 0,1-3-2 0,0 1 4 16,0-6-5-16,1 2-18 0,0-5 6 0,1-2-6 0,2-1 9 15,-1-3-2-15,4-2-19 0,1-1-6 0,3 0-4 16,1-2-20-16,4-2 7 0,-1-3 2 0,4 1 3 16,5 0-1-16,-1 3-14 15,4 5 1-15,-3 3-5 0,1 5 11 0,6 6-6 0,-5 3-6 16,0 4 2-16,-3 1 5 0,-6 4-2 0,-2 2 4 15,0 1-5-15,-4 1-2 0,-2 2-6 16,0 3-2-16,-2 0-2 0,-3 2 2 0,0 1-10 16,-2 0 10-16,1 0-11 0,-3-1 8 0,1 1-1 0,-1 0-11 0,-1-2 6 15,-1 1-8-15,0-1-20 0,0-1-6 0,1 1-12 16,-3-3-57-16,0-1-53 0,3-1-83 0</inkml:trace>
  <inkml:trace contextRef="#ctx0" brushRef="#br0" timeOffset="4183.18">9258 15645 682 0,'6'-21'112'0,"-5"7"-63"16,3-1 7-16,-3 6 1 0,4-3 15 0,-3 4-20 0,-1-1 2 0,3 1-10 0,-1 1-19 15,-1 2-6 1,-1-1-8-16,-1 3 5 0,0-1-2 0,1 2-7 16,-1 2 6-16,0 0-9 0,0 0-5 0,0 0 2 15,0 0-6-15,0 0 6 0,0 0 0 0,0 0-3 16,-8 10 2-16,5-4-4 0,0 2 2 0,-2 5 2 15,0 0-5-15,1 5 5 0,4 1 0 0,-4 0-1 16,2 2 6-16,1 4-5 0,0 2-4 0,1 5 4 16,2 1-7-16,3-1 7 0,0-1 6 0,3 4-1 0,2 0 6 15,1 0-7-15,-1 2-8 0,2 0 4 0,-1-3-4 16,0 5 5-16,2 0 9 0,-1 1-12 0,-1 1 6 16,0-1-8-16,-2-2 2 0,-1 0 2 0,0 0-1 15,-1-2 3-15,-4-4 2 0,0-3-2 0,-1-2-1 16,-2-2-2-16,-2 0-18 0,-1-1 25 0,-1-3-8 0,-3-3 13 15,-1-1-6-15,-4-2-5 0,1-3 7 0,-2-2-5 16,-2-1 14-16,0-2-7 0,-1-4 5 0,-4-1-5 16,6-2 3-16,-5-2 5 0,7-2 6 0,-2-3-1 15,2-1 12-15,0-4-1 0,-4-5-10 0,12 0 7 16,-1-4-16-16,4-1 8 0,1-2-4 0,5-3 3 0,-4 1-25 16,6 0 4-16,5 2-9 0,-2 4 8 0,5 3-16 15,-1 5 0-15,-1 2-7 0,0 2 3 0,-2 4-9 16,-2 2 8-16,-1 2-11 0,-1 2 4 0,-3 2-38 15,4 1-15-15,-3 1-8 0,1 1-5 0,2 1-33 0,-2-1-17 16,2 1-43-16,-2-1 14 0,1 0-51 0</inkml:trace>
  <inkml:trace contextRef="#ctx0" brushRef="#br0" timeOffset="4615.26">9755 15714 359 0,'0'-7'136'0,"0"1"-82"0,0-2-19 0,0 4-6 0,0 0-12 0,0 4 14 16,0 0-8-16,0 0 11 0,0 0-2 0,0 0-6 15,0 0 11-15,0 0-11 0,0 1-4 0,-6 11 9 16,6-5-18-16,1 2 15 0,0 0-9 0,-1 2-6 16,0 3 9-16,1 0-12 0,-1 3-10 0,2 3 7 15,-2 0-10-15,1 5 10 0,-1 3-3 0,0 3 0 16,0 0 5-16,-3 3-6 0,2-1-14 0,-1 3 19 0,1 4-17 15,-1 0 18-15,-2 3-8 0,3 0 3 0,-3-1 10 16,-2 1-10-16,1-3-6 0,1-1 9 0,0-2-5 16,3-4 8-16,1-2 5 0,0-1 1 0,4 0 7 15,-1-3-4-15,2 0 4 0,0-5-5 16,2-2-19-16,0-2 5 0,2-4-51 0,0-2-89 0,0-3 1 0,3-5-41 16,-1-2-92-16</inkml:trace>
  <inkml:trace contextRef="#ctx0" brushRef="#br0" timeOffset="5055.72">9971 16081 953 0,'3'-9'82'0,"1"0"-28"15,2 3 16-15,-3-2-23 16,3 4-4-16,2-4-25 0,0 4-8 0,0-2-1 0,6 1-1 0,-5 3-11 15,-3 0 3-15,4 1-8 0,-5 1-3 0,5 4 9 0,1 0-5 16,0 5 6-16,1-1-5 0,-1 3-1 16,-2 0 3-16,-5 2-5 0,1 2-10 0,-3 1 18 15,-1 1-10-15,-1-2 11 0,-1 3-4 0,-2 0 1 0,-5-1 7 0,-2-1-4 16,-1-2 7-16,-3-1-7 0,1 0 2 0,3-2-1 31,-5-3 10-31,6-2-8 0,0 0 6 0,2-3-8 0,0-1 1 0,4-2 19 0,3 0-3 0,0 0 11 16,0 0 1-16,-1-10-16 0,1 3 1 0,5-3-8 31,3-3-21-31,-1-3 14 0,3-4-15 0,-2-1 15 16,-1-2-6-16,2-2-5 0,-2 0 2 0,7 2-6 15,2 4-13-15,-5 3 12 0,3 5-4 0,-9 3 7 16,1 4 14-16,0 1 12 0,-3 3 1 0,2 2 1 0,-3 2-11 16,2 3-2-16,-1 0-2 0,1 6 1 0,0 1 5 15,-4 4 2-15,3 3 3 0,-3-2-4 0,2 4-13 0,1-2 13 16,-1-1-12-16,4 0 13 0,-1-2-2 0,2 0-4 15,0-1 8-15,1-2-10 0,-2-1-7 0,0-2 14 16,1-2-10-16,0-3 10 0,0-1-21 0,-1-3-43 16,1-3-15-16,-3 0-14 0,3-4-79 0,0-4-119 15</inkml:trace>
  <inkml:trace contextRef="#ctx0" brushRef="#br0" timeOffset="5342.2">10329 15736 758 0,'-4'-6'125'0,"2"1"-53"0,1 0-12 0,1 1 25 0,0 1-27 0,0 3 4 0,0 0 2 0,0 0-1 16,0 0-13-16,11 1-17 0,-5 1-6 0,3 2 0 16,1 3-5-16,4 2-8 0,1 1 5 0,2 3-6 15,-1 1 3-15,0 1-16 0,-2 0-3 0,-1 3-3 0,4 3 6 16,-3 5 0-16,0 2 5 0,0 3-5 0,-5 2 0 0,3 0-6 15,-6 4-1-15,4 4-2 0,-6 2 9 0,-2 4-7 16,-4-2 5-16,-7 0-9 0,-1 1-2 0,-7 0 3 16,5-1-26-16,-7 3 14 0,0-5-40 0,-4 2-31 15,-3-1-19-15,-5-3-15 0,4 1-118 0</inkml:trace>
</inkml:ink>
</file>

<file path=ppt/ink/ink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0-17T04:14:08.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 16512,'8'-16'4644,"-8"16"258,0 0-516,0 0-3870,0 0-774,0 0-1935,0 0-2322,0 0-129,-6 0-129,6 0-645</inkml:trace>
</inkml:ink>
</file>

<file path=ppt/ink/ink9.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0-15T03:13:27.6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78 0</inkml:trace>
  <inkml:trace contextRef="#ctx0" brushRef="#br0" timeOffset="46">0 1646</inkml:trace>
  <inkml:trace contextRef="#ctx0" brushRef="#br0" timeOffset="62">10 1705,'0'0</inkml:trace>
  <inkml:trace contextRef="#ctx0" brushRef="#br0" timeOffset="171">30 1681,'0'0,"0"0,0 0</inkml:trace>
  <inkml:trace contextRef="#ctx0" brushRef="#br0" timeOffset="218">10 1670,'0'0,"0"0,0 0,0 0,0 0,0 0,0 0,0 0</inkml:trace>
</inkml:ink>
</file>

<file path=ppt/ink/ink1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15T03:13:54.7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11.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0-22T04:08:33.043"/>
    </inkml:context>
    <inkml:brush xml:id="br0">
      <inkml:brushProperty name="width" value="0.05292" units="cm"/>
      <inkml:brushProperty name="height" value="0.05292" units="cm"/>
      <inkml:brushProperty name="color" value="#FF0000"/>
    </inkml:brush>
  </inkml:definitions>
  <inkml:trace contextRef="#ctx0" brushRef="#br0">5677 10639 220 0,'-5'-2'-96'0,"5"2"51"0,0 0 84 16,0 0-4-16,0 0-21 0,0 0-5 16,0 0-12-16,-1-1 7 0,0 1 10 0,0 0 6 0,1 0 23 0,0 0-12 15,0 0 20-15,0 0 17 0,0-1-4 16,0 0 12-16,0 0-6 0,0 0-26 0,0 0-3 16,0 0-5-16,0 0-10 0,0 0-9 15,0 0-6-15,1 0 0 0,0 0-12 0,0 1 1 16,0 0 2-16,0 0-1 0,19-1-3 0,-13 3 4 0,-2 0-2 15,-1 1 5-15,-1-1-1 0,4 1-4 0,-2-1 4 16,-1 0-3-16,-4-2 3 0,10 2 0 16,-4-1-5-16,1 1 4 0,2 0 15 15,-2 1-12-15,1 0 8 0,1 1-12 0,-2 0-10 0,1-2 18 16,0 0-10-16,0-1 15 0,4 0 0 0,1 0-4 16,0 1 5-16,0-1-7 0,3-1-9 0,-1 1 13 15,1-1-11-15,-2 0 11 0,4 0-11 0,1-2 4 16,1 1 3-16,3 0-2 15,-2 0-8-15,3 1 3 0,-1 0-2 0,1 0 5 16,7 1-3-16,-3-1-1 0,-1 0-2 0,1 1 0 0,-1 0-7 0,1 0 5 16,0 0-2-16,1 1 4 0,-1-2 11 0,1 0-8 15,1 0 7-15,0-1-9 0,4 1-4 0,5 0 12 16,-3 0-7-16,9 0 11 0,-6-1-5 0,1 0-4 16,-1-1 7-16,-1 1-7 0,-2-1-5 0,4 0 6 15,2-1-9-15,3 0 9 0,-5 0-4 0,5-1 2 16,-5-1 5-16,1 1-4 0,2 0-7 15,-4 0 7-15,3 0-6 16,-5 0 7-16,3 1-3 0,3 0-2 0,-3 2 4 16,2-1-5-16,-1-1 1 0,3 1 5 0,-2-1-4 0,-1 1 5 0,1 2 11 15,-6-1-16 1,2 0 9-16,-1 1-12 0,4 0 0 0,-3 0 3 16,-2 0-4-16,3 0 4 0,-4 0 3 0,6 0-2 0,-1-1 3 0,-2 0-4 0,-4 0-13 15,-1 0 18-15,2 1-7 0,-2 0 10 0,0-2-6 16,4 1-2-16,3-1 6 0,2 0-6 15,3 0 0-15,0 1 2 16,-6-1-6-16,-2 0 4 0,2 1 1 0,-3 1-2 0,3 1 1 0,-5 0-3 16,0 1-11-16,4 0 20 15,-5-1-9-15,8 1 11 0,0 0-3 0,-3 0-5 0,2 0 7 0,-6 0-8 16,1 0-10-16,33 3 4 16,-69-5 34-16,74 5-40 0,-39-3 19 15,3 0-1-15,4-1-5 0,-1 1-1 0,1-2-2 16,-2 1 1-16,-3 1-3 15,1 0 1-15,-3 1 4 0,6 1 0 0,-6-2 1 0,6 3-11 0,-6 0 11 16,1-2-6-16,6 0 8 16,-3 0-2-16,5-1 0 0,-3 1 1 0,-2-1-2 15,2 1-3-15,0-3 8 0,1 2-5 0,2-1 5 16,4 0 4-16,5-1-13 0,2 0 12 0,-2-1-13 0,-2 0-3 0,-4 0 17 0,4 1-15 16,1-1 15-16,-1 1-8 0,6-1-1 15,-1-1 9-15,-1 0-7 16,1 0-1-16,-4 1-2 0,-1-2-3 0,2 1 2 0,-1 0 2 0,5-1 0 0,-1 0 3 15,1-1-2-15,-1 0-3 0,0 1 4 0,-2 1-12 32,-2-1 10-32,6 2 5 0,-2-2-4 0,1-1 10 0,-1 1-11 0,-4-2 0 0,0 2 2 15,-1 0-3-15,0 2 3 0,5 0 9 0,-3-1-13 16,6 0 11-16,-2-1-14 16,1 0-3-16,-3 1 13 15,-1 1-9-15,0 1 11 0,0 1-3 0,0-1-1 16,0-1 7-16,-1 0-7 0,1 0-15 0,-1 0 27 15,-3 1-16-15,1 0 21 0,-1 0-12 0,2 0-7 16,2 1 6-16,7-1-7 0,-1-1-3 0,1 1 8 16,-2-1-5-16,-4 1 5 0,-1 0-1 0,5 0-3 15,-1 2 7-15,1-2-4 0,-2 0 13 0,0 1-16 16,-2-1 6-16,-1 2-8 0,1 0 9 0,-1-1-2 16,5 2 1-16,4-2-3 0,-3 2-7 0,2-1 6 15,-2 1-7-15,-1 0 9 0,0 0 4 0,4-1-6 16,3 0 4-16,-1 0-6 0,-2-1 0 15,0 3 0-15,-2-1-1 0,-2 0 1 0,5-1 6 16,3-1-7-16,-3-1 5 0,3 0-8 0,-3 1-10 16,1 1 16-16,-7-1-11 0,8-1 12 15,-2 1 0-15,-2-2-4 0,5 1 8 0,-9 0-9 0,1-1-2 16,3 1 5-16,-2-1-4 0,10 0 5 16,-1-1-4-16,-3 0 3 0,3 1 2 0,-3 0 1 15,-3-1-8-15,4 1 4 0,0-4-1 0,-4 1 2 16,2 0 0-16,-5 0-2 0,2 3-2 0,-4-2 0 15,1 0 6-15,4 0-4 0,0-2 3 0,-2 1-3 16,0-1 0-16,-3 2 6 0,-4 0 4 0,6-1 1 16,-4 1-6-16,3-2 16 0,0 1-18 0,-8-1 17 15,7 0-7-15,-6 2-5 0,4 0 8 16,-4 0-9-16,1 1-3 0,4-2 3 0,-5 0-5 0,2 1 3 16,-3-1 5-16,-6 1-11 0,2 1 8 0,-1 0-10 15,1 1 0-15,-1-1 8 0,0-1-10 16,-3-1 9-16,-1 2 4 0,-1-2-3 0,-2 2 10 15,-1 0-10-15,-2 0-16 0,-1-1 23 0,3 1-14 16,-3-2 18-16,1 1-16 0,3 0 9 16,-2-2 3-16,4 3 0 0,1-1-5 0,-5-2 2 0,0 3-7 15,-2-2 5-15,-4 0 5 0,0 2-8 16,1-1 7-16,-2 1-8 0,2 2 4 0,1 0-5 16,-2-2-2-16,-1 0 0 0,-3-4 11 0,3 1-14 0,-3-1 10 15,3 4-11-15,0-2 3 0,-4 3 4 16,0 0-2-16,-3 0 3 0,-2 2-5 0,-3-3-2 15,2 3 0-15,-1 0 0 0,5-4-2 0,-4 3 17 16,0 0-10-16,1 1 14 0,-5-1-14 0,4 3 0 16,-1-3 3-16,-4 0-1 0,2-1 7 0,-6-2-16 15,1 3 10-15,3 1-10 0,1-1 9 0,-2 0-3 16,0-1-2-16,-5-5 1 0,3 5 0 0,-2 1 3 16,2-1-4-16,-3 2 2 0,0-1-1 0,-3 0 4 15,2 0 5-15,-1-2-2 0,-3 1-8 0,1 0 8 16,-3-2-5-16,-1 3 9 0,0 0-8 0,0 0 2 15,0 0 2-15,0 0 0 16,1 0 3-16,0 0-12 0,-1 0-1 0,0 0-4 0,0 0 3 0,0 0 4 16,0 0-2-16,0 0 2 0,0 0 1 0,0 1-11 15,0-1-18-15,0 1 1 16,0 0-42-16,0 0-111 0,0 0-110 0</inkml:trace>
  <inkml:trace contextRef="#ctx0" brushRef="#br0" timeOffset="3125.26">19027 10328 208 0,'0'-3'-129'0,"0"3"67"0,0 0 100 0,0 0 1 15,0 0 0-15,-1 0-17 0,-1 0 7 0,1 0-12 16,0 0-3-16,0 0 9 0,-1 0-6 0,1 0 10 16,-2 0 14-16,1-1 1 0,0 0 9 0,1 0-7 15,-1 0-15-15,1 0-4 0,-16-24-15 0,22 20 10 16,-2 1-3-16,1 1-7 0,-1 2 7 0,0-1-9 16,0 0-5-16,1 0 2 0,-1-1-8 0,-1 0 4 15,2 0 4-15,-1 0-8 0,0 2 11 0,2 1-13 16,-5 0 0-16,0 0 13 0,0 0-6 0,0 0 12 15,0 0 2-15,0 0-6 0,0 0 10 16,0 0-10-16,0 0-16 0,0 0 20 0,0 0-20 16,0 0 21-16,0 0 1 0,0 0 0 0,0 0 14 0,0 0-13 15,0 0-9-15,0 0 21 0,0 0-10 16,0 0 15-16,0 0-8 0,0 0-2 0,0 0-1 16,0 0-2-16,0 1-14 0,0 0 16 15,1 0-15-15,0 0 15 0,0 0-4 0,0 0-11 0,0 0 14 16,0 0-15-16,2 1 8 0,-3 0 3 15,24 31-7-15,-23-26 6 0,0-1 2 0,1 3-10 16,-1 1 11-16,0-1-12 0,1 4-8 0,-1 0 10 16,-1 1-14-16,0 0 13 0,0 2 3 15,-3 1-12-15,2-2 7 0,0 2-9 0,-1-1 2 0,0 0 1 16,-2 1 1-16,1 1 2 0,0 0 4 16,0 1-1-16,1 2 3 0,-3 2-3 0,2 1-15 0,2 0 17 15,-3-1-11-15,4-3 13 0,-1 6-6 0,1-1-1 16,1-1 4-16,3 1-4 0,-3-4 3 15,2 0-4-15,-1-2-3 0,1 1 1 16,1 1 8-16,0-3-7 0,0-2 8 0,0-1-9 16,-1 0 3-16,2-2 1 0,-3 1-3 0,3 0 3 15,-1-1 4-15,1 1-5 0,-1-1 5 0,0 1-5 16,0 0-1-16,1 0-1 0,-1 2-6 0,0-1 4 16,0 0 8-16,0 0-5 0,-1-1 5 0,1-2-7 0,-1 1-4 0,3-2 6 15,-4 2-3-15,1 1 4 16,1 0 9-16,-3-1-12 0,2 2 11 15,0-2-12-15,-1-2 4 0,1 0-3 0,1-1-4 0,-3-2 2 0,1 3 9 16,-2-4-3-16,2 0 9 0,1-2-11 0,-2-1-2 16,1-1 17-16,-1 1-11 0,-1-4 11 0,0 0-41 15,0 0-98-15,0 0-83 0,0-1-13 0,0 0-310 16</inkml:trace>
  <inkml:trace contextRef="#ctx0" brushRef="#br0" timeOffset="3474.74">19011 10325 241 0,'-7'1'-1'0,"1"3"0"0,0 3 3 0,1-2-51 0,4 5-1 0</inkml:trace>
  <inkml:trace contextRef="#ctx0" brushRef="#br0" timeOffset="4377.99">18940 10389 148 0,'0'0'97'0,"0"0"-41"0,0 0-11 16,-1 0-6-16,0 0-26 0,0 0 7 0,1 0-14 15,0-7 11-15,5 7-5 0,-1-2-8 16,3 2 9-16,-6-6-10 0,3 5-2 0,0-2 43 0,-4-2-2 16,2 1 17-16,-1 1-5 0,-1 3-4 0,0 0-5 15,0 0 1-15,0-1-15 0,0 0-1 16,0 0-7-16,0 0 5 0,0 0-9 0,0 0-2 16,0 0 0-16,0 0-2 0,-14-18-15 0,8 18 2 15,-3 2-3-15,1 1 4 0,1 4 10 0,0-1 2 16,0 1 5-16,1 0-4 0,-6-3-10 0,3 3 24 15,3 0-8-15,1 2 14 0,3 2-4 0,-2-1-13 16,2 3 5-16,1-2-9 0,-2-1-9 0,3 2 14 16,2-2-11-16,2 1 13 0,0 0 0 0,5 1-9 15,-4-5 8-15,4 1-10 0,2-1-5 0,0-1 5 16,0 0-10-16,3-2 9 0,-4-2-7 0,5 1 3 16,-6-3 3-16,0 0-3 0,3 0-2 0,-2-3-4 15,1 2 0-15,-2-4 0 0,-1 0 0 0,-1-2 2 16,0-2 3-16,-2 2-2 0,-1-1-9 0,-2-2 11 15,-1 3-12-15,-1-8 13 0,-2 3 3 0,-2-1-16 16,-2 0 10-16,-2 6-14 0,0-1-4 0,1 4 11 16,-2 2-6-16,1-1 8 0,-4 1-7 0,1 1 3 15,0-1 6-15,-1 2-3 16,-1 1-8-16,1 0 19 0,2 3-13 0,1-3 16 0,1 2 0 0,1 0-13 16,3 0 11-16,-2 5-12 0,4-1-3 15,-4 3 11-15,2 0-11 0,-1 0 12 0,5 2 1 0,0 0-6 16,0 4 10-16,0-2-10 15,-3 0-11-15,3-1 18 0,2-2-12 0,1 1 15 16,3-1-1-16,-1-1-4 0,-1-2 6 0,3 1-6 16,0-2 6-16,-2-1-9 0,1-1 2 0,0-3-4 15,2 1 8-15,2 0-3 0,1-1 7 0,-3-2-7 16,1-1-6-16,-1-1 5 0,1-1-13 0,2 0 9 16,-3-3-10-16,0-1 7 0,-2 1 3 0,-1-3 0 15,1 0 5-15,-3 0-10 0,-1-4-7 0,-2 1 1 16,0-1 9-16,-1-1-1 0,-2 2 8 0,-1 0-7 15,-1-1-15-15,-2 3 15 0,-2-1-11 0,1 5 13 16,-1 2 0-16,-1 1-1 16,1 4 5-16,0 0-6 0,-4 0-11 0,2 0 19 0,1 0-7 0,1 2 11 15,0-1-8-15,1 3-2 0,2 3 0 16,-1-2-1-16,5 1-1 0,0 1 1 16,-4 0-4-16,4-2 4 0,1 7 13 0,0-4-12 0,4 2 10 15,3 3-12-15,-5-5-4 0,6 1 10 16,-3-1-7-16,2-1 8 0,0 1-1 0,-1 0 0 15,-1-3 5-15,3 1-5 0,2-1-16 0,-5-3 21 0,5 1-14 16,-1-1 17-16,0-1-14 0,0-1-4 16,-1 0 2-16,0 0-3 0,0 0-1 0,1-1 4 0,-5-2-1 15,2 0 3-15,-3-1 1 0,0-2 0 0,1 1 0 16,-3-1 0-16,0 0 9 0,-4-1-18 16,1-2 12-16,-4 1-14 0,0-1 12 0,-2-2 0 15,2 6-5-15,-4-1 2 0,2 3-8 0,-3 1 10 16,2 0-5-16,-1 0 7 0,3 1 8 0,3 3-10 15,-3-1 5-15,7 4-7 0,-1-1-9 0,-1-3 12 16,-1 3-7-16,4-4 7 0,0 0-6 0,1 11-32 16,5-5-18-16,1 0-9 0,2 1-71 0,-1-1-45 15,0-1-124-15</inkml:trace>
  <inkml:trace contextRef="#ctx0" brushRef="#br0" timeOffset="5690.74">18817 11244 299 0,'5'-8'117'0,"-3"2"-34"0,3 3-60 0,-4 3 4 0,1 0-12 0,-2 0-11 0,0 0 12 16,1 0-10-16,13 5 17 0,-10 0 13 0,0-1-4 16,-3 0 7-16,2 2-3 0,4 4-13 0,-5 0 2 15,3 5-9-15,-3 1-15 0,2 0 11 0,2 2-8 16,-3-3 9-16,2 2-11 0,0 2 0 0,0-3 1 15,0 4-2-15,-1 0-6 0,0 0 11 0,-2 3-7 16,0-1 10-16,-2 1 6 0,1-2-6 0,1 3 16 16,1-4-13-16,0 1 10 0,-3 3 0 0,1 2-10 15,0 5 8-15,-1-1-10 0,1 0-2 16,1 1 6-16,-2-1-6 0,3 0-8 0,-3 0 6 16,0-1-9-16,1-1 9 0,1 1 3 0,-1-3-6 15,4-2 10-15,-4 1-10 0,-1-1-3 0,2-2 14 16,-2-2-15-16,-2-4 13 0,4 2-7 0,-2-3-32 15,-3-1-15-15,4 1-12 0,-1-4-67 0,0-4-124 16</inkml:trace>
  <inkml:trace contextRef="#ctx0" brushRef="#br0" timeOffset="6363.35">18856 12198 272 0,'2'-1'26'0,"0"0"-2"16,-2 1 23-16,1 0-11 0,1 0 33 0,-2 0 4 16,1 0-8-16,0 0 10 0,0 0-9 15,0 0-10-15,17 11-2 0,-13-6-3 0,1 1-22 16,-5-2 5-16,0 1-8 0,0 2 6 0,-1 1-17 15,4 1-5-15,-3 0 2 0,0 0-4 0,1 2-16 16,0 0 24-16,0-1-12 0,-1 2 20 16,-1-1-3-16,0 1-2 0,0 2 6 0,0-1-4 15,0 2-12-15,1 1 6 0,-1 0-12 0,-1-1 10 16,1 2-6-16,-3-2-2 16,0 2 2-16,2 0-3 0,1 1-12 0,-2 0 11 15,2-3-3-15,-2 0 7 0,1 1-5 0,1-2 4 0,-1-1-1 0,2 1 2 16,-1-4-12-16,0 2 13 0,4-2-6 15,-4-2 11-15,0-1 0 0,1-3 1 0,1-1 10 0,3-1-4 16,-2-1 14-16,4-1-1 0,-1 1-3 0,3-2 4 16,0 0-8-16,3-1-11 0,0-2 2 0,-2 0-4 15,1-1 7-15,1-1-13 0,4 0 5 16,-5 1-6-16,4 0 9 0,0-2-8 0,-3 0 7 0,3 4-6 16,0-2 0-1,1 3 2-15,1-1-13 0,1-1 9 0,5 2 2 0,-5 1-2 0,3 1 6 0,-2 0-7 16,-3 0-11-16,0 0 10 0,2 0-5 15,-4 1 6-15,-3 1-3 0,3 0 0 0,-5 1 1 16,-1 0-1-16,-4-3-8 16,2 3 10-16,-3-3-5 0,1 1 9 15,-4-1 7-15,0 0-12 0,0 0 11 0,0 0-11 16,0 0 14-16,-1 5-8 0,-2-5-1 0,-2 1-1 0,0-1 5 0,2 3-2 0,-10-4 1 16,6-1-4-1,2 2-8-15,5 0 12 0,0 0 0 0,-1 0 5 0,-1 0-11 0,-17-7-3 16,16 3-1-16,-2 1 0 0,4 1 1 0,2 1 0 15,-3 0-1-15,2 0 2 0,0 1-3 0,0 0 0 16,0 0-1-16,0 0 1 0,0 0 4 0,0 0-16 16,0 0-11-16,0 0-3 0,0 0-28 0,0 0-24 15,0 0-24-15,0 0-5 0,0 0-80 0,0 0-219 16</inkml:trace>
  <inkml:trace contextRef="#ctx0" brushRef="#br0" timeOffset="8921.74">5636 10600 248 0,'7'-4'43'0,"-6"2"13"16,-1-1-3-16,-3-1 1 0,1 1-11 0,4 1-34 16,0 3 6-16,2-2-17 0,-4 0-13 0,2 1 11 15,3-2-6-15,-5-1 8 0,4 1 7 0,-4-1 0 16,-1 1 17-16,5 0-11 0,1-1 14 0,-2 2 17 15,-3-2-17-15,0 1 18 0,-1 0-32 0,-1-1-2 16,5 0-1-16,-3 1 0 0,0 2-15 16,0 0 9-16,0 0-5 0,0 0 7 0,0 0 6 0,-6-8-10 15,3 8 3-15,3 0-6 16,-2 0 2-16,-15 2 2 0,6-2-1 0,1 1 1 0,1 0 3 0,1 1 3 16,1 1 5-16,-1 0-3 0,1 2-9 0,1-1 12 15,2 2-5-15,1 1 8 16,-3 0-4-16,0 2-2 0,2 2 2 0,-2 2-2 0,5 1 4 0,0-1 5 15,-1 0-2-15,2-3 4 16,0 0 1-16,0-2 8 0,3-1 0 0,-1-1 2 0,1-1-19 16,1-1 21-16,0-1-11 0,2-1 16 0,0-1-1 15,0-1-9-15,4 0 5 0,-4-3-7 0,1 0-6 16,4-3-7-16,-3 1-5 16,1-2 1-16,1 0 3 0,-1-2 2 0,-3 0 2 0,3 0-3 15,-1-2-10-15,-3-1 4 0,-1-1-1 0,3 1 3 16,-10 2-4-16,2 0-2 0,0 1-3 0,-5 4 0 15,3 0-17-15,-2 2 9 0,2 3-11 0,-2 0 11 16,-1 3-3-16,1 2 6 0,-6 2 8 0,0 1-3 16,0 0-2-16,-4 2 14 0,6 0-11 0,2 3 15 15,-2 0-2-15,3-3-6 0,2 1 12 0,-2-3-11 16,5 1-1-16,1-2 9 0,-1 1-8 0,1-3 9 16,0-2-5-16,6-1 3 0,-2-2 0 15,3 1 1-15,1-2-7 0,3-2-37 0,0-1-31 0,2-1-3 16,2 0-66-16,0 0-197 0</inkml:trace>
  <inkml:trace contextRef="#ctx0" brushRef="#br0" timeOffset="10877.71">5572 11920 472 0,'0'-12'36'0,"0"2"144"0,0 0-186 0,-1 4-46 15,0 3-38-15,1 3-6 0,0 0-110 0,0 0 106 16,0 0 17-16,0 0 30 0,0 0 52 16,0 0 1-16,0 0 0 0,0 0 0 0,0 0 0 15</inkml:trace>
  <inkml:trace contextRef="#ctx0" brushRef="#br0" timeOffset="11925.71">5599 11647 470 0,'0'-7'31'0,"0"1"25"0,-3-1-18 0,2 1 19 0,1 2-23 0,0 0-16 0,-3-2 9 0,3 1-11 0,0-1-3 0,2 0 10 16,-2 1-10-16,1 0 11 0,-1 1-6 0,2-1 2 16,-1 2 5-16,0-1-2 0,0 1 0 0,2-1 4 15,-1 1-5-15,4-1 6 0,-5 1 9 0,2 0-1 16,4 1 10-16,-4 0-7 0,4 1-8 0,-7 1 3 16,0 0-13-16,0 0 11 0,0 0-6 0,0 0-21 15,0 0 11-15,0 0-15 0,0 0 8 0,0 0-3 16,8 4-2-16,-4-1 2 0,-4-3 15 0,0 0-13 15,0 0 8-15,8 10-9 0,1-6 8 0,-5 2-12 16,1-2 3-16,1 0-4 0,-3 0 20 0,3 0-16 16,-1-2 9-16,2 3-11 0,-1 1 8 0,0-1-8 15,-4 3 1-15,0-2-2 0,3-1 6 0,-3 0-3 16,3 1 1-16,-4 1-3 0,0 1-3 0,-1 0 5 16,1 1-4-16,0 2 5 0,-2 0 5 0,1 2-10 15,-2-2 7-15,2 4-9 0,-1 1-8 0,-3 0 11 16,2 3 3-16,-2-3 4 0,2 1-4 0,2 4 1 15,-2 1-6-15,0 4 6 0,0 0-13 0,0 3 13 16,4 3-11-16,4 1 12 0,-5 1-2 0,2 2-6 16,-2-1 8-16,1 5-8 0,1 1 3 0,1 2-3 15,-1 2 5-15,1-2-4 16,-3 2-1-16,2-1 2 0,1-1-8 0,-4-2 7 0,3-3 4 0,0 0-5 16,0 1 5-16,1-2-5 0,-3 0 5 0,3-5 1 15,-1 0 0-15,-2-6 2 0,2 0 8 0,-5-3-14 16,0-3 3-16,-1-3-5 15,3-4 15-15,0-1-3 0,-3-3 9 0,3-4-8 0,-5-1 4 16,5 0 7-16,-1-3-6 0,1-1 8 0,0 0 7 16,0 0-19-1,0 0 5-15,0 0-10 0,0-11-4 0,0 5-4 16,0-2-4-16,0 1 0 0,-4 0-1 0,0 0-13 16,0 0 6-16,2 1-12 0,-1 0-24 0,3 1-18 0,-1 0-41 0,-1 0 12 15,1 1-69-15,-1-2-166 0</inkml:trace>
  <inkml:trace contextRef="#ctx0" brushRef="#br0" timeOffset="12738.18">6178 12247 199 0,'0'-4'204'0,"0"-3"-115"0,-3 2-44 0,1 0 2 0,2 5-20 0,0 0 8 0,0 0-17 0,0-1 15 16,0 0-8-16,-1 0 1 0,0 0 9 16,-13-9-6-16,6 8-5 0,4 1 9 0,-3 1-11 15,1 1 13-15,0 2 1 0,0-1-22 0,1 1 10 16,-2 1-17-16,-2 1-12 0,-1 4 13 0,-3 1-23 16,2 1 19-16,-1-1-9 0,-5 3-5 15,0-1 12-15,-7 2-12 0,2 1-14 0,-1 1 29 0,1 2-15 16,2-1 20-16,0 0-4 0,0-2 1 0,2-1 10 15,1 1-8-15,1-3-5 0,2-4 19 16,3 0-18-16,2-1 18 0,-2-1-9 0,3 1-3 16,4-2 11-16,0 0-10 0,4-2-2 0,5 1 6 15,2 1-7-15,1-4 6 0,2 0-8 0,3-1 1 16,-1-2 2-16,2 0-2 0,2 0-9 0,1 2 1 16,-3 0-7-16,0 2 5 0,0 3-4 0,-2-1-5 15,0 0-1-15,0 4-4 0,1 1-5 0,0 2 14 16,-2-1-9-16,0 1 10 0,-2 3 2 0,1-2-6 15,1 3 14-15,-3-1-13 0,0-2 0 0,-3 0 6 16,0-2-8-16,-2 2 6 0,3-1-18 0,3-2-26 16,-4 2-11-16,-1-4-6 0,0-1-30 0,-3 0-46 15</inkml:trace>
  <inkml:trace contextRef="#ctx0" brushRef="#br0" timeOffset="13429.27">5906 12478 1386 0,'-4'-2'58'0,"4"2"-33"0,0 0-9 0,0 0-6 0,0 0-26 0,8-10 13 15,1 8-11-15,1 1 12 0,1-3-1 0,1 3-1 16,2-2 10-16,1-1-7 0,2 3 1 0,1-3-2 15,5 2-4-15,-2 1 3 0,3-2 3 0,-5 1-5 16,4-1 4-16,0-1-6 0,-1 1 6 16,6 2-3-16,-6 0 5 0,3 0-2 0,-1 1-5 15,1 1-5-15,2 1-10 0,-1 1 4 0,2-1-14 16,-1 0 23-16,-1-1-11 0,6 0 14 16,-2-1-2-16,10-1 3 0,2-1 8 0,2-1-4 15,4 0 0-15,0 0 11 0,-2 1-5 0,4 0 11 16,1 0 7-16,0-1-4 0,4 2 8 0,3-1-8 15,0 0-9-15,0 0 4 0,1 1-2 0,2 0 5 16,4 1 1-16,2 0-17 0,2-1 1 0,-4 1-5 16,-1-1-6-16,2 0 11 0,2 1-5 0,-2-2 6 15,3 1 0-15,1 0-4 0,-3 0 4 0,-1-1-4 16,-2 0 7-16,-2 0-5 0,5 0-3 0,6-1 1 16,-1 0 12-16,-1-1-3 0,-2 0 7 0,-2 1-8 15,-3 0-2-15,8 0 5 0,-4-2-4 0,-3 0 5 16,4 0 1-16,-6 0-3 0,0 1 8 15,4 0-6-15,4 0 2 0,-1-2 3 0,-1 0-9 0,-3 1 7 16,1 1-14-16,-2 0 4 0,0-1-1 16,0-1 2-16,-6 0-11 0,2 0 9 0,-2 3-3 0,-2 0 7 15,0 0-7-15,3 1-1 16,-1-2 1-16,-2 0 1 0,-1 1 2 0,-5 0-5 0,-1 2-2 16,-2 0 0-16,-2 1 7 0,3-1-4 0,-4 1 3 15,0 0-4-15,-2-2 5 0,-2 1-2 0,-4-2-6 16,-1 2 2-16,-2 0 8 0,-3 0-6 0,-1 1 9 15,-2 0-10-15,-4 2-8 0,0-1 22 16,-2 0-13-16,-1-1 15 0,-1 0-15 0,0 0 3 16,-1 0 6-16,1 0-3 0,-2-2-2 0,-6 0 0 15,-1 0-4-15,-1 0 2 0,-1 2 1 0,0 0-2 16,0 0 6-16,-2-1-6 0,-2 1 3 0,-2 0-4 16,-1 0 0-16,-2 0-2 0,0 0-8 0,0 0-7 15,0 0-4-15,0 0-2 0,0 0-17 0,0 0-11 16,0 1-38-16,0 0 13 0,0 0-67 0,0 0-137 15</inkml:trace>
  <inkml:trace contextRef="#ctx0" brushRef="#br0" timeOffset="14071.51">11522 12079 814 0,'0'-6'60'0,"1"2"30"0,-1 4-26 0,0 0-27 0,0 0-9 0,0 0-3 0,0 0-19 0,1 0 13 16,0 0-11-16,0 0 14 0,0 0-13 0,1 0 0 16,-1 0 7-16,0 0-4 0,1 0 3 0,0 0 22 15,1 1-8-15,28 10 14 0,-26-5-13 16,0-2-11-16,-2 2-2 0,3 4-2 0,-3-2 9 0,2 3-21 16,-2-1 11-16,1 3-14 0,-1-1-2 15,-1 5 4-15,1 2-2 0,-3 1 3 0,1 0-8 0,-2 2 14 16,-1 0-9-16,0 0 12 0,-1 1-9 15,0 2 0-15,0-2 3 0,1-1-2 0,-1 0 2 16,2-1 5-16,-2-3 3 0,2-1 0 16,0-2 2-16,-1-3-4 0,1-1 1 0,0-2-1 15,1 0 5-15,2 0 10 0,1-3 4 0,0 1 4 32,1-3 7-32,1-5 1 0,1 1-1 0,2-1 2 15,2-1-29-15,2 2 15 0,1-1-16 0,0-2 16 16,3 0-24-16,0 0-1 0,1-2 76 0,-1-1-46 15,3 1-47-15,0-3 11 0,-2 2-85 0,3-1 82 16,-1 1 6-16,0 1 1 0,4 2-1 0,-1-1 0 16,1 1-1-16,2 0-5 0,-3-1 8 0,-1 2-7 15,-1-1 7-15,-1 1-5 0,-1 0 0 0,-2 1-2 16,0 0 5-16,-1 0-1 0,-3 0-1 0,0 1 1 16,0 1-3-16,-3 0 0 0,0 0-6 0,-3-1 4 15,1 1-2-15,0 1-17 0,-1-1 0 16,1 1-10-16,-1 0-18 0,-6-2-24 0,0 0-19 15,0 0-3-15,1 0-39 0,0 0-68 0,-1 0-137 16</inkml:trace>
  <inkml:trace contextRef="#ctx0" brushRef="#br0" timeOffset="15227.29">13635 12323 246 0,'0'0'8'0,"0"0"-8"16,0 0 10-16,0 0 61 0,0 0 4 0,0 0 22 0,9 0 10 0,-2 1-24 0,-7-1-4 15,0 0-5-15,17-2-32 0,-6 0 0 0,3 0-14 16,1 0 11-16,-3 0-13 0,4-1-1 15,0 1 3-15,0 0-4 0,2 1-15 0,2 0 1 16,-2-1-9-16,2 1 9 0,1 0 4 0,-2 0-8 16,7 1 6-16,4-1-9 0,-2 0-7 0,8 0 10 15,-3 0-6-15,0-2 10 0,8 1-6 0,-4-2-2 16,4-1 10-16,0 1-7 16,-1-1 9-16,4 2 4 0,0 0-7 0,1-2 9 0,2 0 10 0,9-3-8 15,1 1 12-15,5 1-9 0,0-1 11 16,1 4-19-16,0 1-6 0,0-2-1 15,2 2 6-15,-3 0-15 0,0-2 13 16,-4 4-14-16,-4-1 7 0,1 1-5 0,0-1-1 0,3-3 0 16,2 0 2-16,-1-1 4 0,-1 0 6 0,-4 3-1 0,-4 2 7 0,1 0 7 15,0 0-5-15,-4-1 7 0,5-2-14 0,-4 0-3 32,1-1-5-32,0 3 5 0,-1-1 5 0,-1 0-3 0,-1 0 5 0,0 1-5 0,2-3 1 0,3 2-11 15,-1 0 1-15,-1-1-3 0,-2 0 9 16,-6 1-10-16,0 0 0 0,-6 0-3 0,5 3 11 15,0 0-2-15,-3-1 3 0,3-1-4 0,-4-2 2 16,3-2 3-16,0 0 0 0,0 4 1 0,-2-1 1 16,2 1 1-16,0 1 3 0,3 0-2 15,0 4 6-15,3-4-17 0,2-2 5 0,2-2-7 16,0-2 10-16,1 4-9 0,-3 0 4 0,-3 2-4 16,-1 1 11-16,4 0-15 15,-1 1-1-15,-1 0-5 0,-2-3 11 0,-2-1-3 16,-2-1 4-16,-1 0-4 0,2 4 5 0,-6-2-5 0,-1-1 2 0,2 2-2 15,0-2 0-15,1 3 0 16,2 1 0-16,-2-3 0 16,0 1 7-16,6-1-5 0,-4 0 7 0,0 2-7 0,0 1 3 0,-5 1 1 0,-1 1-6 15,-2 0 6-15,-3-3-8 0,2 3 1 0,0-1 6 0,-3-2-1 32,-2 4 0-32,-4-5 1 0,0 3-7 0,5-1 5 0,-2-2-3 0,2 4 0 15,-1-3 0-15,-2 0 2 0,1 0 5 0,-2-2-9 0,-2 1 3 16,-1 0-5-16,1 0 9 15,-4 1-2-15,1 0 0 0,-1 2 1 16,-1-2 2-16,1-1-5 0,-5 0 6 0,5-2-5 16,-3 3 7-16,1 1 2 0,-2-2 0 15,-3 2 1-15,-2-3-3 0,-2 1-7 0,1-1 5 16,-2 1-4-16,1-2 6 0,3 1-3 0,-5 0-1 16,1-3 0-16,3 2 4 0,-3 1-2 0,-1-1-2 15,-2 2 0-15,0 0 0 0,0 0-5 0,0 0 3 16,0-1-3-16,0 0 0 0,2 0-1 0,-2 1 1 15,1-2-2-15,0 1 3 0,0 0-21 16,0 1-21-16,-1 0-2 0,0 0-58 0,0 0-74 16,7 1-83-16,-6 9-11 0,-2 4-350 0</inkml:trace>
  <inkml:trace contextRef="#ctx0" brushRef="#br0" timeOffset="17774.56">5872 9919 308 0,'0'-6'143'0,"0"1"-31"0,0 5-61 0,0 0 5 15,0-1-40-15,0 0-14 0,0 0 5 0,0 0-9 16,0 0-11-16,2 1 24 0,-2-1-12 0,1 0 17 16,0 0 14-16,0 0 3 15,0 0 11-15,0 1-9 0,0 0-16 0,1 0 3 16,-1 0-14-16,-1 0 11 0,1 0-10 0,0 0-12 15,0 0 7-15,0 0-10 0,0 0 1 0,1 1 5 0,14 10-11 0,-15-7 9 16,0 3 3-16,0-2-1 0,-1 0 12 16,2 3-12-16,-1-2-17 0,2 5 23 0,1-1-17 15,-1 1 21-15,-1 2-3 0,1-1 0 0,1 3 9 16,-1-1-8-16,3 0-9 0,-3 2 14 0,0-1-13 16,1 2 13-16,-1 0-9 0,1 2-1 0,1 2 4 15,-2-1-5-15,0 0-8 0,1-3 22 0,-2-1-12 16,4-2 17-16,0 3-15 0,1-4 9 15,2-1 10-15,2 1-4 0,-3-4-5 0,1-1 6 16,-1-1-7-16,0-3 9 0,-1-1-2 0,4 0 2 16,-1 1 0-16,-1-4 2 15,6 1 1-15,-7-2 11 0,4-3-8 0,-4-1 9 0,0 0-2 0,5-1-18 16,-6-3 12-16,6 3-14 16,0-1 4-16,-2-2-1 0,1-1-3 0,-3 1 2 15,-1-3-4-15,0 0-3 0,-1 1 2 16,-3-2-2-16,2 2 5 0,-3-2-1 0,1 0-5 0,-1 0 3 0,0 2 6 0,0-2-7 31,-2 1 8-31,0 1-7 0,-2-2-4 0,1 1 10 0,0 1-6 0,-1-2 8 0,1 2-7 16,0-2-4-16,0 0-3 15,0 1-1-15,0 0-8 0,0-1 7 0,0 0 0 0,0 2 3 16,0-4-9-16,0 4 3 0,0 1-4 16,0 2 4-16,0 1-7 0,0-2 5 0,-1 3-2 0,-2-2 3 0,0 4 0 0,2 2-5 15,0-1 1-15,-1-1-2 0,1 1 6 16,-2 0-1-16,1-1-1 0,-3 3 0 0,2-2-3 15,0 0 5-15,3 3-1 0,0 0 4 0,0 0-1 0,0 0-6 16,0 0 2-16,0 0-3 0,0 0 3 0,0 0 0 0,-1 0 0 16,1 0-2-1,0 0-12-15,0 0 17 0,0 0-7 0,0 0 12 0,0 0 2 16,0 0-14-16,0 0 9 0,0 0-11 0,-1 0 3 0,0-1 6 0,1 0-3 0,0 0 7 16,0 0-6-16,0-1-1 0,-1 1 0 15,0 0 0-15,1 1 0 0,0 0 0 16,0 0-3-16,0 0 3 0,0 0 0 0,-1 0-1 15,1 0 1-15,-2-1-1 0,2 0-1 16,0 1 1-16,0 0-2 0,0 0 3 0,-2 0 3 0,2 0-3 0,0 0-2 0,0 0-1 0,0 0 0 31,0 0 3-31,0 0 4 0,0 0-3 0,-1 0-6 0,1 0 5 16,0 0-3-16,0 0 3 0,0 1-12 0,0 0 15 16,0 0-4-16,0 0 8 0,0 1-4 0,0-1-4 15,0 0 2-15,0 0-3 0,0-1-4 0,0 0 10 16,0 1-8-16,0 0 9 0,0 0-7 0,0 0 1 15,0 0 1-15,0 0 1 0,0 0 2 0,0 0-9 16,0 0 1-16,0 0-4 0,0 0 6 0,1 0-1 16,1 0-1-16,0 0-1 0,-2 0-1 0,1 0-3 15,-1 0-2-15,0-1-1 0,0 0-1 0,0 0-22 16,0 0-6-16,0 1-10 0,0 0-38 0,1-1-24 0,0 0-39 16,0 0 9-16,0 0-64 0</inkml:trace>
  <inkml:trace contextRef="#ctx0" brushRef="#br0" timeOffset="19334.93">6601 10249 288 0,'-3'-1'83'0,"-3"-1"-13"0,6 0-40 16,-1-2 13-16,-1 1-34 0,2 2-5 0,0-1 11 0,-3 0-14 0,6 0-8 0,-1 1 8 15,3 0-3-15,-5 1 3 0,-3-4-1 0,2 3 2 16,1 1 5-16,-3-3-4 0,10 2-14 0,-9-2 16 16,0 2-16-16,1-1 18 15,-1-1 1-15,2 2-8 0,0-1 10 0,0 0-13 16,-4 0-13-16,3 0 18 0,0 1-17 0,1 0 16 0,0 1-14 0,0 0-7 0,0 0 12 16,0 0-13-16,0 0 4 15,0 0 19-15,0 0-10 0,0 0 13 0,0 0 8 0,0 0 18 16,0 0 13-16,0 0-3 0,0 0 16 0,-7-9 15 0,9 9-5 0,-2 0 8 15,3-1-6-15,-4 0-9 16,1 1-1-16,0 0-5 0,0 0-31 0,0 0-9 0,0 0-13 0,0 0 6 16,0 0-15-1,0 0-2-15,0 1 2 0,-5 16-2 0,5-10 7 0,-2 0-3 0,-2 1-2 0,-1 1 1 16,-3 2 7-16,-2-1-3 16,5-1 10-16,-2 4-9 0,-2-2-1 0,-3 0 12 15,-2 1-4-15,-3-3 9 0,6 1-1 0,1 1-1 16,-4-2 5-16,5-2-3 0,-4-5 7 0,1 1-5 0,4-2 4 0,0-1-1 0,3 0 11 15,0-1 2-15,1 0 0 0,0 2 1 16,2-2-11-16,1-2 16 0,1-2-7 0,0-4 10 0,1 2-27 0,3-5-1 16,1 1-6-1,1 0 6-15,2-1-8 0,0 0-11 0,2-1-11 0,0 0 3 0,3 1 1 0,-2-1-17 16,3 3 11-16,-5 1-14 0,2 2 16 0,-3 4-8 16,0-1 4-16,5 4-5 15,-8 1 13-15,9 2-4 0,-7 2 10 16,3 1-8-16,3 2 7 0,-4 1 9 0,6 1-9 15,-4 0 10-15,4 1 10 0,-5 0-15 0,-1-1 11 16,2 1-13-16,-4-3 9 0,2 1-2 0,-1-2-2 16,-1-2 0-16,-1 0 7 0,1-1 3 0,-5-3 11 0,3-2-5 15,0 0 16-15,-1-2 11 0,-2 1-8 0,0 0 8 16,0-4-9-16,1-2-13 0,0-3 6 0,-1-2-10 0,-2-1-6 0,2-1 1 0,-2 0-5 16,-2-2 6-16,0 0-3 15,-1-1-3-15,-4-1-6 0,1 2 2 0,-1-1-15 16,1 6 8-16,-2 1-6 0,1 4 6 0,2 3-9 0,5 4-6 15,-8-2 5-15,1 3-6 0,-2 4 2 0,-1 1-11 16,0 2-33-16,1 4 8 16,1 2-97-16,-6 4-225 0</inkml:trace>
  <inkml:trace contextRef="#ctx0" brushRef="#br0" timeOffset="22669.16">19995 10294 310 0,'-3'-6'48'0,"3"1"-8"0,0-2 42 0,0 1-70 0,2 0 23 0,-2 1-5 15,1 1-18-15,1 0 15 0,0 0 1 0,0 2-11 16,0-1 15-16,1-1-15 0,-2 2 9 0,1 1 22 16,-2 1-10-16,0 0 16 0,0 0-5 0,0 0-19 15,0 0-1-15,0 0-12 0,0 0-40 0,0 0 17 16,0 0-10-16,0 0 14 0,0 0 1 0,-4 9-3 0,-2-5 2 15,1 3-5-15,-3 0-10 0,-1 0 16 0,-2 2-12 16,-2-1 13 0,0 2 8-16,-3-1 1 0,-1 3 15 0,-7-2-13 0,1 0-4 0,-2 0 9 0,-1 1-4 15,2 0 8-15,1 0 3 16,-1-1-10-16,4 1 1 0,0 0-6 0,-1-1-7 0,4 3 14 0,0-5-8 0,-3-1 11 16,8 0-6-16,-1-2 0 15,2 1 0-15,4 1-2 16,-1-4-8-16,3 2 21 0,2-2-11 0,1-1 16 15,2-2-1-15,0 0-6 0,0 0 11 0,1 0-11 16,13 11-10-16,-5-9 8 0,3 1-3 0,4 1 7 0,2-1-13 0,-1 0-6 0,2 1-5 16,-1 0 1-16,-2 1-3 0,4 0 4 0,-3 1-3 15,2-2 4-15,-2 1 0 0,-4-1-9 0,-1 0-1 16,2 0-7-16,0 0-17 0,-1 1-8 16,1-3-20-1,-3 3 9-15,-2-2-3 0,-1 0-27 0,0 1-1 16,0-1-20-16,-4-1-50 0,1 1-65 0</inkml:trace>
  <inkml:trace contextRef="#ctx0" brushRef="#br0" timeOffset="23248.04">20180 10268 559 0,'8'-13'-10'0,"-1"-1"13"0,-6 0-8 0,3 3 12 0,3 1-4 0,0 1-6 15,4 2 4-15,0 2-6 0,-7 0-10 0,3 3 21 16,-2-2-1-16,0 1 13 0,-1 0 26 0,1 2 7 16,-2 1 0-16,-2-1-1 0,-1 1-36 0,0 0-2 15,9 4-16-15,-5 0 10 0,-1 0-6 0,-2 1-4 16,1-1 11-16,0 2-9 0,1 0-11 0,-1 0 21 15,0 2-11-15,2 1 17 16,-3-2 10-16,2 2-15 0,0 1 12 0,-2 1-13 0,2 2 8 0,-1-1-1 16,2 2-12-16,-2 0 7 0,3-3 1 0,-2 7-9 15,2-3 11-15,-3 2-13 0,2 4-7 0,0-4 14 16,0 1-8-16,0 1 12 16,0-4 8-16,0 1-15 0,2-1 10 0,-1-1-14 15,2 1-1-15,-1-2 21 0,0-2-12 0,0-2 19 0,0-2 2 16,1-3-1-16,1 0 16 0,0-2-12 0,0-1-7 15,1 0 7-15,1-1-13 0,-1-2 13 16,2 0-7-16,-1-4-12 0,-2 0 7 0,2 0-8 0,-1-1 2 16,0-2 2-16,4-1-3 0,-4-4 4 15,1 0 0-15,-2-2-1 0,-2 0 8 16,-4-3-4-16,5-3 3 0,-4 4 1 0,2-3-7 0,-7 0 8 16,2 2 4-16,-3-5-15 0,1 3 5 0,2 2-8 15,-4-2 2-15,5 3-6 0,-6-1-5 0,3 2 1 16,2 2 4-16,-8 1-4 0,8 2 2 0,-4 3-5 15,-1 1 8-15,6 3-12 16,-1 5 1-16,0 0-7 0,0 0 6 0,0 0-1 16,0 0 1-16,0 0-3 0,0 0-5 0,0 0-25 0,4 8-19 0,1 0-1 15,3 0-31-15,-3 4-83 0,0 0-49 0,1 1-25 16,-3 0-199-16</inkml:trace>
  <inkml:trace contextRef="#ctx0" brushRef="#br0" timeOffset="23961.91">20998 10344 486 0,'2'-7'68'0,"0"0"50"0,2 2-31 0,-2 1-22 16,0 1-25-16,0 0 11 0,2 1-25 0,-3-1-17 16,-1 3 5-16,0 0-11 15,0 0-8-15,0 0 7 0,0 0-2 0,0 0 7 16,0 0 4-16,0 0-3 0,0 1 0 0,0 0-3 0,0 13-19 0,2-6 14 16,1-1-16-16,-3 3 16 0,-2-2 4 0,1 1-15 15,-1 3 12-15,-4 0-15 0,-1 3 2 0,-3 1 12 16,-3 0-9-16,0 0 11 0,-1 0 0 0,-3 0-2 15,1 0 10-15,0-2-10 0,1 1-11 16,-1-2 16-16,0-1-13 0,-1-1 15 0,1-1-2 16,-1-2 5-16,0-1 7 0,1-2-4 0,0-1-4 15,1-1 23-15,0-1-9 0,3-2 16 0,0-1-5 16,4-3-8 0,-2 0 7-16,4 0-6 0,5 0-4 0,-2-1 19 15,5-2-10-15,-2-3 13 0,1-1-20 0,6-1-2 16,-1-1-4-16,7-2 2 0,2 0-15 0,0-2-1 0,3 0-18 0,0 0 9 15,0-2-25-15,3 1-4 0,0 3 13 0,1 5-13 16,-1 2 6-16,-1 7 9 0,-1-2-7 0,1 3 9 16,-2 4 1-16,-2 0 2 0,-1 1 3 0,-2 3-3 15,-1-4-12-15,0 4 15 16,-4 4-13-16,2 2 14 0,1 2-1 0,-9-1 2 16,7 1 8-16,-5-2-3 0,-1 1 3 0,4 0 8 0,-7-1-8 0,6 0 7 15,-2 0 4-15,-2 0-11 0,3 0 13 0,-6-1-15 16,2 0-3-16,-1-5 13 0,-1 0-7 0,1-3 12 15,2 0 1-15,-2-1-3 0,2-3 12 0,-2-1-10 16,0 0 1-16,0 0 19 0,0 0-13 0,8-10 17 16,-1 4-7-16,2-1-15 0,4-2 8 0,-3-4-10 15,-2-1 7-15,1-3-7 0,-1-1-6 0,2-1 1 16,-1-2 3-16,-3 0 5 0,1 0 12 0,-4 0-7 16,1-1-6-16,-3-1 8 0,0 2-10 15,-2 3 11-15,0 0-8 0,-6 5-16 0,-1-2 1 31,-3 3-5-31,-3 3 2 0,-2 0-5 0,-2 4-5 16,-1 2 0-16,-2 1-19 0,0 3-121 0,-4 2-102 16</inkml:trace>
  <inkml:trace contextRef="#ctx0" brushRef="#br0" timeOffset="27252.64">18835 8827 325 0,'3'-8'21'0,"-3"-2"43"0,5 3-66 0,-2 1 9 16,0-1-10-16,6 1 10 16,-10-1-8-16,5 0 0 0,-2 1 7 0,-2-1-5 0,4 2-10 15,-2 0 24-15,-4-2-8 0,2 3 19 16,-2-2 19-16,0-1 2 0,0-1 4 0,-1 2-4 0,2 1-19 0,-1 1 2 16,2 1-17-16,-3-1 10 0,-2-2-23 15,3 3 5-15,2-1 3 0,0 3-2 0,0 1-15 16,0 0 14-16,-8-3-6 0,8 3 10 0,0 0 8 15,0 0 0-15,0 0 9 0,0 0-8 0,0 0-12 16,0 0 13-16,0 0-17 0,0 0 15 16,0 0-14-16,0 0-3 0,0 0 5 15,-7 8-5-15,6-2-7 0,3 6 16 0,-1-1-9 0,-1 2 11 16,0 0-5-16,-1 2-1 0,2 2 10 16,-2 1-10-16,-1 0-11 0,-4 3 16 0,1 1-16 0,2 1 17 15,1 1-10-15,-4 2 6 16,-1-3 1-16,-1-1-1 0,2-2-17 0,-4 0 17 15,3 0-9-15,0-2 12 0,-3 0-3 0,5-2-1 0,-3-1 3 0,2-3-4 16,2-1-6-16,-1-5 12 0,3-2-5 0,-1 0 9 16,0-4 5-16,3 0 10 0,0 0 31 0,0 0-11 15,0 0 41-15,4-8-39 0,-1-1-6 0,2-4-6 16,2-3-4-16,1-2-15 0,0-1 1 16,1-4-4-16,-4-3 9 0,3 0-22 15,4-1 1-15,0-1-7 0,2 0 3 0,-3-1 2 16,-3 1 3-16,-4 1-1 0,8 4 3 0,-3 3-16 0,-3 3 0 15,5 5-7-15,-7 0 4 0,1 3 1 0,2 4-1 16,-3 1 1-16,2 2 16 0,-3 1-13 0,1 0 6 16,-1 1-8-16,-3 0 16 0,0 0-13 15,12 3 5-15,-10-1-9 0,6 4-2 16,-2 3 11-16,-1-1 0 0,4 5 3 16,-1-2-2-16,3 1-3 0,-1 3-3 0,2 2 1 0,0 0 2 0,1 2 2 15,1 0 0-15,0 0-1 0,-3 3-2 0,0 1 3 16,-1-3 2-16,-1 0 1 0,-1-1 2 0,-2-1-6 15,2 2 3-15,-1-2-5 0,-3-1 5 0,0-1-3 16,0-1-1-16,-4-1-1 0,0 1 6 0,0-6 0 16,-1 1 0-16,-5-2-1 15,1-2 0-15,0 0 1 0,-2-1 4 0,-1 0-3 16,-1-1-5-16,-2-1 9 0,-2 0-5 0,-2-3 9 16,-3 1-7-16,0-1-2 0,-6-2-3 0,-1-1 1 0,1 2-5 15,-1-1 4-15,1-1 3 0,0-1 1 16,1-2 1-16,4-1-7 0,3 2 0 15,-1 0-1-15,-2-1 8 0,2 3-4 0,1 1 2 0,2-1-3 0,-2 2-5 0,2 0 4 16,1 1-7-16,3 1 5 0,0-1-7 16,2 1 3-16,1 0-12 0,3-1 5 15,1 2-34-15,3-2-49 0,0 0-13 16,0 0-16-16,7 5-38 0,-1-2-51 0</inkml:trace>
  <inkml:trace contextRef="#ctx0" brushRef="#br0" timeOffset="27997.37">19359 8741 1 0,'-7'-3'0'0,"7"3"1"0,-1-3 20 0,4 1-8 0,0 0 44 0,-3 2 26 0,0 0-6 0,0 0 17 31,0 0 2-31,0-1-17 0,0 0 7 0,0 0-11 16,0 0-26-16,0 0-1 0,0 0-18 16,0 0 13-16,0 0-9 0,0 0-8 0,0 0 5 15,0 0-8-15,0 0-13 0,0 0 3 0,0 0-5 16,0 0 5-16,4-12 11 0,-4 13-8 16,0 0 5-16,0 0-9 0,0 0-10 0,0 0 8 15,1 9 0-15,1-2 4 0,-1 1-6 0,-1-1-5 16,0 3 2-16,0 1-1 0,3 2-3 0,1 1 2 15,-3 2-8-15,0 3 7 0,0 0 2 0,1 2 1 16,4 1 4-16,-3 1-4 0,1 2-10 0,2-4 13 16,-2 1-11-16,2-3 12 0,-1 4-4 0,-1-4 2 15,2 0 1-15,-2-4-2 0,2 0 0 0,-1-1 1 16,1-1 8-16,2 2-5 0,-1-5 12 0,1-1-6 16,0-1 6-16,1-1-4 0,-1-3 4 0,2-1 4 15,2-2-9-15,0-2 9 0,2 1-9 0,-1-2-5 16,-1 0 8-16,2 0-9 0,-2-1-10 0,2 0 9 15,-3-1-11-15,0 1 10 0,-1-4 0 0,0-2-3 16,2 0 7-16,-3-4-6 0,-5-2-7 0,0 3 11 16,-1-4-10-16,-2 0 11 0,6 3-5 0,-6-3-1 15,-2 2 14-15,-2-2-9 0,-1-1 10 0,3 0-4 16,-2 1-4-16,0 0 3 0,0-1-5 0,-4 0 7 16,2 0-5-16,-2-1 6 0,1 1-10 0,-1 0 2 15,6-1-9-15,-3 3 7 0,0-1 2 0,0 2-8 16,0 1 6-16,1 1-8 0,2 2 0 0,1 1-2 15,1 2 2-15,-1 3-2 0,0-2-1 16,3 3-6-16,-3 3-2 0,0 0-1 0,0 0-1 16,0 0-21-16,6 4-1 0,-3 1-8 15,-1 1-5-15,0-1-37 0,2 3-26 0,-1 1-7 16,2-1-67-16,-3 3-73 0</inkml:trace>
  <inkml:trace contextRef="#ctx0" brushRef="#br0" timeOffset="29403.3">20039 8885 597 0,'0'-3'44'0,"0"0"5"0,0 1 2 0,0 2-8 16,0 0-10-16,0 0 6 0,0 0-5 0,0-1-21 15,0 0 4-15,0 0-11 0,1 0-6 0,0 0 21 16,0 0 4-16,19-17 10 0,-11 15 22 0,-1-1-6 16,3 1 5-16,-1 0-6 0,0-1-16 0,4 2-5 15,0-1-13-15,2 1 9 0,0 0-16 0,-2-1-9 16,-3 1 3-16,3 0-6 0,0 2-16 0,-1 1-20 16,3 1-35-16,-2 0 8 0,0 0-74 0,-4 1-62 15,-1 0-40-15</inkml:trace>
  <inkml:trace contextRef="#ctx0" brushRef="#br0" timeOffset="29558.98">20162 8966 250 0,'-6'1'81'0,"-1"0"73"0,4 1 2 0,3 0-30 16,-3 0 4-16,3-2-6 0,0 0 8 16,0 0-44-16,10-2-21 0,0 0-1 0,-2-1-41 0,7-2-13 15,0-1 3-15,4 0-7 0,2 0-10 16,1 1-29-16,2 0-29 0,-1 0 2 15,-2-1-67-15,-1 0-153 0</inkml:trace>
  <inkml:trace contextRef="#ctx0" brushRef="#br0" timeOffset="30668.26">21271 8558 304 0,'0'-4'134'0,"0"-1"-17"0,0 1-11 0,0-1-11 0,0 5-35 15,0 0-32-15,0 0-24 0,0 0 7 0,0 0-11 16,0 0-15-16,0 0 17 0,0 0-15 0,0 0 1 16,0 0 23-16,9 11-11 0,-8-4 19 15,3 2-5-15,-1 0 0 0,-1 2 3 0,1 3-2 16,0 1-15-16,1 6 14 0,0 1-15 0,0 0 14 15,2 1-3-15,0 2-7 0,0 0 13 0,1 1-13 16,0 0-12-16,1 1 21 0,-2-3-14 0,2 0 20 16,0-2 5-16,1-4-14 0,-1-1 12 0,0-4-13 15,0-3-3-15,0 1 18 0,1-4-11 0,1-1 16 16,2 0 4-16,-1-4 1 0,-2-2 7 0,0-1-6 16,4-2-9-16,-1-1 8 0,2 0-7 0,3-6 9 15,-5 0 2-15,0-1-12 0,1-3 10 0,-4-3-11 16,-1-3 6-16,3-1 0 0,-2-2-4 0,1-1 4 15,-3-2-5-15,-4 0-2 0,-1 1 3 16,-2-1-2-16,-2 0-12 0,-1 1 6 16,-1 0-7-16,1 3 9 0,-5-2-6 0,1 5-9 0,-2 3-1 0,0-1-3 15,4 6-4-15,0 1 4 0,5 0-4 16,0 3 5-16,-6 0 2 0,3 3-4 0,-2 1 4 16,2 2-5-16,3 1-12 0,0 0-11 0,0 0-29 15,0 0 9-15,0 0-49 0,2 8-24 16,4-1-17-16,2 1-11 0,-2 3-65 0,0 0-113 15</inkml:trace>
  <inkml:trace contextRef="#ctx0" brushRef="#br0" timeOffset="31317.04">21964 8727 391 0,'-1'-4'105'0,"1"2"12"0,0 2-24 0,0 0 19 0,0 0-52 0,0 0-28 16,0 0-3-16,0 0-11 0,0 0-38 0,0 0 6 15,-1 8-13-15,1 0 13 0,2 2 11 0,1 0-11 16,0 0 14-16,-2 1-15 0,-2 1 0 0,1 0 15 15,0 3-8-15,-3 0 11 0,2 1 0 16,-4 1-2-16,-2 0 8 16,3-1-8-16,-3 0-3 0,2-2 6 0,-1 0-8 15,-3-1 9-15,1-1-2 0,-5-2 8 0,-2 0 6 0,0-3-3 16,1 2-11-16,3-5 13 0,3 0-8 0,-3-2 11 0,1-1 1 16,2-1 3-16,-1-1 5 0,1-3-2 15,3-1-1-15,-1-1 21 0,4-1-3 0,-1 0 11 16,3-1-24-16,0-2 4 0,3-1-11 0,-1-1 10 15,4-1-25-15,1-2 13 0,1-3-20 0,3 1 17 16,0-1-16-16,3 1-16 16,2 3 4-16,0 3-13 0,1 3-14 0,-3 2 15 15,-6 3-8-15,-8 3 11 0,8 1 5 0,-1 3-6 0,2 1 4 0,-3 1-6 16,1 2-7-16,-1 2 7 0,-2 0-2 0,2 3 5 16,1 1 8-16,1 1-3 0,2 0 7 0,-3 0-5 15,-3-3 7-15,2-1 9 0,-2-1-4 0,1-2 5 16,0 0 1-16,4 1 0 0,-1-4 10 0,0-3-5 15,1-1 4-15,-5-2 11 0,2 0-7 0,2 0 10 16,-1-1-2-16,2-4-7 0,-1-1 5 0,-1-3-8 16,-2-1-5-16,-1 0 5 15,0-1-6-15,0-3 7 0,-2-1 3 16,-1-2-12-16,-1-1 10 0,-1 2-12 0,0 0-1 0,0 2 3 16,-4 1-13-16,1 3 8 0,-1 2-10 0,-1 2-6 15,1 3 4-15,1 1-6 0,0 1 3 0,-1 1 6 16,1 1-8-16,-1 3 3 0,2 2-31 0,-2 0-59 15,1 0-34-15,-2 1-11 0,1 0-100 0</inkml:trace>
  <inkml:trace contextRef="#ctx0" brushRef="#br0" timeOffset="31792.77">21129 9357 823 0,'5'-6'41'0,"1"0"8"0,-1-2-16 0,2 2 14 0,6 0-14 0,3 1-24 16,-2 0 10-16,5-1-15 0,-2 1-2 0,0-1 15 16,3 2-8-16,1-1 13 0,0 0 12 0,2 0 4 15,0 0 14-15,-1 1-10 0,3 1-12 0,2 2-7 16,1-1-17-16,5 1 12 0,-1-1-2 0,2-1-11 16,2 1 8-16,4 0-10 0,-2 0-4 0,0 0 10 15,-1 1-9-15,-1 0 12 0,5 0-2 0,-1 1 1 16,-2 0 8-16,-1-2-6 0,-5 0 14 0,1-2-5 15,-5 1 6-15,-1-1-5 0,2 1 6 0,-5-1-15 16,0 1 3-16,-3 0-5 0,-1 0 8 0,-4 0-15 0,0 2-4 16,-5-1-1-16,1 0 9 0,-2 0-4 0,-4 0 9 0,-2 2-10 15,0-2-9-15,-1 2 3 0,-2 1-5 0,-1-1 5 16,0 0-9-16,0 0-23 0,0 0-1 0,0 0-7 16,-1 0-6-16,-12 7 9 0,6-4-19 0,-1 1 14 15,-2 0-21-15,-1 0-30 0,-2 1-20 0,-1 0-11 16,-1 2-94-16</inkml:trace>
  <inkml:trace contextRef="#ctx0" brushRef="#br0" timeOffset="32300.72">21547 9471 426 0,'4'-9'39'0,"1"1"37"0,-1 0-34 0,0-1 21 0,8 4-12 15,-4 1 15-15,3-1-18 0,-3-2 3 0,1 3 1 0,-3-2-2 16,1 2-23-16,-1 3 12 0,1 1-13 16,0 0 15-16,-1 0-3 0,-2 0-15 0,1 0 5 0,0 1-12 15,-2 1-16-15,1 1 11 0,-1 3-9 0,0-1 12 16,1 5-1-16,-2 0-14 0,1 3 4 0,1 2-9 15,-3 1-2-15,1 1 8 0,-1 1-9 0,0 5 9 16,-1 1 8-16,0 3-11 0,-2-1 11 0,0-2-13 16,1 4 8-16,-2-1 1 0,1 1-4 0,-1-2 2 0,-2-1 6 15,1-4-5-15,0 1 8 0,1-4-9 0,-1-1-6 16,0-2 10-16,-1-4-4 0,1-3 9 0,0 0 5 16,2-3-1-16,2 1 9 0,0-2-5 0,0-4 4 0,0 0 35 15,0 0-10-15,0 0 18 0,9 2-16 0,-3-4-18 16,2-1-1-16,0-5-5 0,2 5-16 0,0-2 1 15,3 1-4-15,-2 1 3 0,2-2-8 0,-2 1-2 16,3-3 3-16,-2 4-1 16,3-2 5-16,3 1-6 0,0 2-7 0,0-2 5 15,-1 2 4-15,2 0-7 0,0 0 9 0,1 2-10 0,-3-1-1 16,-4 1 12-16,5-1-9 0,-1 0 10 0,0 1-7 16,4 2-1-16,-5 0 0 0,0 0-2 0,0 0 6 0,-3-1-16 0,0-1-10 15,-3 1-5-15,-2 1-37 0,-1-2-64 16,0 1-54-16,-2 2-14 0,-3-2-238 0</inkml:trace>
  <inkml:trace contextRef="#ctx0" brushRef="#br0" timeOffset="37193">23579 8572 254 0,'-1'-6'40'0,"1"-1"-9"0,-2-1-3 0,2-1-8 0,0 3 12 16,-1 0 7-16,2 0 17 0,2 2-13 0,1-1-9 0,0 0 9 16,-1 0-16-16,-2-1 16 0,1 1-10 0,2 1-3 15,-3 1 12-15,3 1-9 16,-4 0 0-16,0 0 6 0,2 0-15 0,1 2 12 15,0 0-32-15,-3 0 2 0,0 0-4 0,0 0 2 0,0 0-22 0,0 0 18 16,0 0-11-16,0 1 13 0,0 0 2 0,0 0-4 16,12 20 10-16,-12-17-10 0,3 5-10 15,-2 2 26-15,-3-1-19 0,1 5 22 0,-5 1-14 0,7 1 4 0,-1 3 7 16,-2 1-5-16,1 0-7 0,-7-1 7 16,-1 1-11-16,4 0 11 0,-2 0-5 0,2-3 0 15,-1-1 2-15,-1-2-4 0,0-3-10 16,2-1 20-16,-1 0-10 0,2-3 16 0,0-2 2 0,2-2 1 15,-3-2 15-15,5-2-11 0,0 0 17 0,0 0 21 0,0 0-2 16,-2-7 8-16,3 0-24 0,1-5-20 0,2 1-9 0,-1-4 2 16,3-3 0-16,2-2-16 0,0-2 4 0,0-4-7 15,0-3 15-15,1 0-11 16,-1 0 4-16,9 0-7 0,-7 2 7 0,0 0-14 16,3-1 6-16,-10 5-8 0,5 5 1 0,1 6-3 15,-5 2-3-15,0 2 1 0,0 4 1 0,-4 0-2 16,5 3 1-16,1 1-1 0,1 2 7 0,-4 3-8 0,4 4 6 0,4 3-6 15,0 1 5-15,6 2 8 0,0 2-7 0,-2-1 8 0,1 1 0 16,0 1-2-16,-5 2 9 16,3-3-8-16,-2 2-1 0,0 4 1 0,-2-4-7 15,0 1 6-15,0-2 0 0,-3-3 1 0,1 2 6 0,-2 0-3 0,-1-2 5 16,0-2-8-16,-2 0-3 0,0-2 0 16,0-1 9-16,-1-1-2 0,0-3 8 0,-2 0-11 15,0-1-10-15,-2-1 10 0,1-2-10 0,-1 0 12 0,0-1 3 16,-3 0-10-16,-1 0 10 0,-2-1-11 0,-1-2 3 15,0 0 2-15,-3 1-3 0,0 1 4 0,0 0-1 0,-5 0-4 0,0 0 4 16,-5 0-3 0,-1 0 9-16,2 0-8 0,0 1 4 0,3 1-4 0,0-2 8 0,0 2-4 0,2 0 2 0,1-1-2 15,2 3-2 1,0-2 5-16,-1 1-3 0,-1 1 6 0,3-1-6 0,1 1-1 16,1 1-1-16,1-1 0 0,4 2-11 0,-1-1 23 15,1-1-12-15,2 1 13 0,-3-1-18 16,4-1 0-16,-1 0-5 0,3-1-1 0,3 0-41 0,-1-1-10 0,2 0-41 15,2-1 15-15,0-1-96 0,3-1-173 16</inkml:trace>
  <inkml:trace contextRef="#ctx0" brushRef="#br0" timeOffset="37813.98">24074 8469 525 0,'-5'-4'17'0,"7"1"44"0,-4-1-8 0,3 1 19 0,6 1-26 0,-7-2-19 0,1 2-1 0,-1-1-6 16,2 1-21-16,2 0 16 0,4 1-16 0,-4-1 18 16,2 1-11-16,-6 1 10 0,0 0 4 0,2 0-2 15,-2 0-12-15,0 0 11 0,5-1-6 0,2 3 9 16,-5 0 0-16,-2-1-8 0,0-1 7 0,2 5-9 0,3-1-15 16,3 1 20-16,-3 1-17 0,-2 1 20 0,-1 2-5 15,3 2 6-15,-5-1 4 0,3 3-2 0,5-2-10 0,-5 3 5 16,5-1-8-16,-2 2 7 0,-2 2-2 0,2-3-4 15,-2 2 5-15,4-1-6 0,-3-1-6 0,3 0 8 16,4 1-10-16,-2-2 11 0,-1-2 7 0,2-2-7 16,0-1 8-16,0 1-9 0,-3-5-6 0,1 0 23 15,-1-4-10-15,0 0 14 0,1 0-7 0,-1-2-1 16,0 0-1-16,0-1-3 0,0-3-16 0,-1 2 14 16,0-4-4-16,-1 1 7 0,-1-2-12 0,0-1 3 15,-2 0 0-15,-1-3 1 0,-1-3-2 0,1-2 8 0,-2 5-1 16,0-4 4-16,0 0-9 0,1 2-3 0,-5-4-4 15,1 2 4-15,1 3-5 0,-2 0 7 0,2 0-1 16,-2-1 4-16,1 1-4 0,0 0-7 0,-2 0 1 0,1 3-2 16,0 1-2-16,0 1 3 0,3 1-3 0,-3 3 4 15,1-1-1-15,2 2-5 0,-1 1 5 0,2 3-6 16,0 0 3-16,0 0 1 0,0 0-6 0,0 0 4 16,0 0-12-16,0 0-8 0,0 0 27 15,0 0-24-15,2 0 9 0,10 5-6 0,-7 0 4 16,-2 0-15-16,3 2-28 0,-2 1-17 0,0 1-5 0,2 1-58 15,-2 1-63-15,-1 2-88 0</inkml:trace>
  <inkml:trace contextRef="#ctx0" brushRef="#br0" timeOffset="38508.75">22851 9018 326 0,'-3'-2'10'0,"-6"1"20"0,9-1 2 0,0 1-19 0,0 4 17 0,3 0-21 15,-9-1-9-15,3 0 15 0,-1-2-7 0,4 0 14 0,0 0 7 0,0 0 8 16,0 0 15-1,-1 1-6-15,0 0 14 0,0 0 3 16,0 0-11-16,1 0 12 0,-1 0-6 0,-1 0-18 16,1 0 13-16,0 0-15 0,0 0 0 0,0 0-7 15,0 0-10-15,1-1 8 0,0 1 7 0,0 0-2 16,-1 10 9-16,4-10-8 0,3 0-3 0,-4-1 0 16,0-2-2-16,2-1 3 0,-4-1-9 0,6 1-4 15,3 1 0-15,-3 0 2 0,6-1 8 0,-3 1-18 0,3-3-1 16,4 0-5-16,0 2 4 0,2-3-8 0,-1 4 6 15,2-3-7-15,-2 1-2 0,0-1 5 0,0 3-6 16,-1-2 5-16,0 2-3 0,-4 2-3 0,0 0-1 16,-4 0-2-16,2 1-18 0,-3 0-3 0,0-2-17 0,-1 3 7 15,0 0-19-15,-1-1-35 0,-1 2-6 0,-4-3-16 16,0 0-36-16,0 0-38 0,4 11-57 0</inkml:trace>
  <inkml:trace contextRef="#ctx0" brushRef="#br0" timeOffset="38682.61">22929 9201 98 0,'-14'8'134'0,"2"0"-5"0,2 0-19 0,-3 0 20 0,9 0-21 16,-4-1 5-16,3-2-17 0,1-1 17 0,-3-3-20 15,7-1-5-15,0 0 2 0,0 0-3 0,7-1-30 0,3-2-10 16,4-2-10-16,6-2 4 0,0-1-28 0,2-3-9 16,2 2-4-16,-1 0 2 0,0 1 3 0,-4 0-8 15,-1 1-11-15,-3 4 2 0,-2 1-15 0,-2 1-14 16,0 0 0-16,-1-1-7 0,-4 2-17 0,5 0-23 15,-3 2-25-15,1 1 2 0,2 0-48 0,0 1-93 16</inkml:trace>
  <inkml:trace contextRef="#ctx0" brushRef="#br0" timeOffset="39436.54">23795 9157 227 0,'-11'0'22'0,"6"-1"-28"0,-6 0 62 0,5-2 10 0,2 2-15 0,4 1 12 0,0 0-25 0,-12-3-3 16,12 3-4-16,-3 1-2 0,3-1-28 0,-3 1 17 15,-2-2 0-15,5 1 7 0,0 0 8 0,0 0 0 16,0 0 8-16,0 0-4 0,0 0-1 0,0 0-3 15,0 0-5-15,0 0 6 0,0 0 7 0,0 0-7 16,0 0 8-16,-2 2-7 0,2-2-1 0,0 0-7 16,0 0-7-16,0 0 4 0,0 0 0 0,0 0 0 0,0 0 9 15,1 0-7-15,0 0-11 0,13 6 8 0,-6-6-14 16,-2-1 16-16,7 1-5 0,-1 0-2 0,4 0 9 16,0 0-8-16,0-1-1 0,3 0 11 15,0-3-9-15,6 1 10 0,2 0-13 16,1 0 3-16,5-3 3 0,-2-1-1 0,4-1-6 0,4-4 0 0,-1 4-4 0,11-3 3 15,-2 2-13-15,0 2 4 16,-6-1-6-16,-8 3 5 0,-1-1 0 0,-7 3-5 0,-1 3 0 0,0-2 0 16,-3 0 4-16,-4-2 0 0,-1 1 1 0,-2 3-2 15,1 0 4-15,-4 0-8 0,1-1 6 0,-6-1-6 16,-2-1 7-16,-1 0-8 0,-2 3-1 0,-1 0-3 16,0 0-10-16,0 0 3 0,0 0-23 0,0 0 12 0,0 0-47 0,-1-1-21 15,0 0-10-15,0 0-7 0,1 1-39 0,-13-3-60 31,4 9-82-31</inkml:trace>
  <inkml:trace contextRef="#ctx0" brushRef="#br0" timeOffset="40331.87">24126 9421 184 0,'20'-1'30'0,"-22"-2"16"0,0-1 15 0,-3 1-4 0,1-1 14 0,4 2-1 16,4 0-11-16,-6-4 8 0,0 4-18 0,2-2-4 15,-8-1-1-15,9 3-2 0,3-2-12 0,-2 2-2 16,-2 2-13-16,0 0 9 0,0 0-3 0,0 0 1 16,0-1 13-16,0 0-11 0,0 1-3 0,0 0-3 15,0 0-7-15,0-1 6 0,0 0 4 0,0 1-3 0,0 0 6 16,0 0-6-16,-2-8-6 0,2 8 3 0,0 0-10 15,-13 0 11-15,9 1 1 0,0 2-5 0,4-3 7 0,0 0-10 16,-1 0-8-16,1 0 13 0,-1 1-14 0,-1 0 14 16,-17 16-8-16,13-14-2 15,0 2 7-15,-2 0-8 0,2 1 1 0,1 0 1 0,0 2-4 0,1 0 3 16,0 2-3-16,1 2 8 0,1-1 1 16,0 1 0-16,2 0-10 0,-1 0 14 0,1 4-15 0,0 0 15 15,1-2 0-15,3 3-7 16,1-1 16-16,1 1-16 0,-3 1-9 0,2-1 15 0,-1 1-10 0,4 0 15 0,-3 2-8 15,5 0-5-15,-1 0 1 0,-3 1-2 0,3 0-14 0,1-2 20 16,1 0-10-16,1 1 14 0,-1-1-11 16,1 1-3-16,-3-3 4 0,-1 2-5 0,-4-3-8 0,0 3 14 15,-2 2-11-15,-4-5 15 0,2 4 3 0,0-6-11 16,-5 1 11-16,2-2-12 0,-2-1 4 0,-6-1 6 16,7-1-6-16,0-2 6 0,-6-1 2 0,2-1-2 15,-6-1 2-15,-1-2-4 0,6 0-8 0,1 0 12 16,1-2-6-16,-3 0 10 15,0-1 3-15,1-1-16 0,-2-2 11 0,6 0-13 0,-3-2 2 0,2 0 14 16,1 0-7-16,0-3 10 16,5-1-6-16,-1 0 4 0,-3-4 1 0,4-1 0 15,1 3-10-15,0-4 2 0,2 0-4 0,0 0 5 0,-1 0-3 0,0-1-9 0,0 1 0 16,2 1-2-16,-1-4 3 0,7 1-1 16,0 0-8-16,4 0 4 0,-1 2 4 0,-2 0-9 0,-1 3 9 15,5 2-11-15,-3 0 1 0,0 3 10 0,0 2-7 16,-3 1 8-16,5-1-13 0,-5 3 1 0,4 2-4 15,-8 0 0-15,2 0-17 0,6 1-31 0,-3 1-16 16,2 3-6-16,3-2-57 0,-1 2-102 0</inkml:trace>
  <inkml:trace contextRef="#ctx0" brushRef="#br0" timeOffset="50435.68">18342 8472 295 0,'5'-10'108'0,"0"1"-25"0,-5-1-24 16,1 4-9-16,0-2-14 0,5 4-7 15,3 1-17-15,-5 1 12 0,1-1-18 0,-1 0 0 16,1 0-2-16,4 0 1 0,2 1-13 0,-2 1 8 15,-2 0-4-15,1 0 6 0,5-1 1 0,-2 2-3 16,2-1 2-16,1 1-3 0,-3 0-8 0,5 1 12 16,1 1-10-16,2 0 10 0,-2-1 1 0,1 1-6 15,1 0 4-15,0 0-7 0,3 0-12 0,-3-1 15 16,5 0-2-16,-4 0 8 0,2 1 14 16,8-1-5-16,3 0 9 0,0 0-8 0,3-1-8 15,4-2 9-15,3 1-9 0,8-2 11 0,2 0 4 16,-3 0 4-16,2 0 1 0,3 1-1 0,4 0-24 15,13-2 12-15,-2-1-13 0,4 0 14 0,3 0-7 16,-2 0-7-16,6 0 8 0,5 0-8 16,4-2-9-16,-1 1 14 0,0 1-11 0,-1 0 14 15,1-1 1-15,-3-1-11 0,-1 2 4 0,-4 0-6 16,3 0-7-16,7 1 16 0,1-2-16 0,2 1 16 16,-3 1-2-16,4 0-5 0,-1-2 11 0,-1 2-13 15,-1 1-15-15,1 0 27 0,3 0-12 0,2-1 17 16,1-1-8-16,-2 1-2 0,-5 0 4 0,4-3-6 15,-2 0-6-15,-2 2 4 0,-4-1-4 0,3 1 5 16,2-1 8-16,-1-1-9 0,-2 2 2 16,-6 0-5-16,1 1 6 0,1-4 2 0,-2-2-4 15,-7 2 1-15,-4-1-5 0,1 2 7 16,0-1 3-16,4 1 0 0,-4-1-13 0,-8 2 10 16,0 1-5-16,-10-2 7 0,2 1-3 0,2-1-2 0,-3 1 0 15,3 3-2-15,-6-2-2 0,-6 2 7 0,-5 1-6 16,0 0 5-16,-1-1-1 0,3 1 0 15,-5 1 8-15,3 0-8 0,0 1-11 0,-2-1 14 16,2 0-13-16,-7 0 15 0,-6 1 3 0,-2 1-8 16,-3-1 12-16,1 3-12 0,-3-1 1 0,2 1 10 0,-5 1-7 15,1-1 8-15,-1 1 5 0,-5 2-4 16,2 1 4-16,-2 1-6 0,0 1-13 0,2-1 12 16,0 4-11-16,0 0 14 0,1 0-11 0,-2 1-3 15,2 3 0-15,-3 3-3 0,0-1-14 16,1 6 23-16,0-3-13 0,0 1 17 0,1 3-1 0,0 2-13 15,0-2 12-15,1 2-14 0,3 3 3 16,1 1 4-16,2-1-11 0,-1 2 10 16,0-1 5-16,0 0-3 0,-3 4 3 0,3-1-5 15,0 1-6-15,1 2 5 0,-2 0-2 0,-2 2 2 0,-2 1 6 16,-2-2-13-16,-1 0 10 0,2 0-13 16,-1-2-2-16,-4 4 14 0,1 1-10 0,-2 1 11 15,-1 0-4-15,1 0-2 0,-2 0 5 0,0 0-5 16,-1 1-7-16,0-2 12 0,0 2-7 0,0-1 9 0,-2 1 8 0,0-1-14 15,1-1 7-15,-4-3-11 16,1 1-3-16,3 1 10 0,-3 0-8 0,0 2 9 0,-2-3 5 16,-1-3-6-16,0 2 4 0,-1-2-6 15,0 1-5-15,-4-2 10 0,-1-1-3 0,1-2 6 16,-2-2 3-16,4-1-12 16,-4 0 7-16,0-2-10 0,-3 0-3 0,1-4 12 0,-1 0-5 0,0-4 7 0,1 2-3 15,-3-5 0-15,1 0 2 0,-1 1-2 16,1-3-3-16,0-1 18 15,-2-1-4-15,0-2 12 0,-1-1-6 0,1 2 2 16,-1-2 0-16,2 3 0 0,-2-4-13 0,1 0 4 16,-2-1-11-16,-1-2 10 0,3 1 3 0,-5-1-10 15,2-1 10-15,0 1-12 0,-3-2 2 0,7 3-1 16,-3-2-3-16,-3 0 1 0,3 0 12 0,-7-1-13 16,-1 1 5-16,-2-1-10 0,-2 1-9 0,-2 0 20 15,2 2-6-15,-5-1 12 0,1 2-10 0,-10 1-2 16,-3 1-1-16,-5 2-2 0,-4 0-9 0,0 1 15 0,0 1-9 15,-6 0 10-15,-2 2-2 0,-11-1-2 16,-7 0 7-16,-1-1-7 0,2 1-10 16,3 0 13-16,0 2-12 0,-10 2 11 0,-1-1-1 0,-5-1-4 15,3-1 10-15,2 0-9 0,-6 3-9 0,-4 0 11 16,2 1-9-16,2-3 10 0,2 1-1 0,-1 0-3 0,-1 0 3 16,0-1-2-16,3-2 2 15,-3 0 3-15,0 1-3 0,-2 0 3 16,2 2 1-16,0-2-1 0,0 0 4 0,-1 0-6 0,-3 1-9 15,6 0 20-15,5 0-8 0,-3-2 13 16,4-2-10-16,0 1-8 0,4-2 5 0,9-1-6 16,4 2 0-16,0 0 8 0,0 1-9 0,1-1 9 15,2-3 0-15,4 0-3 0,7-2 9 16,-2 0-9-16,2 1-5 0,2 2 6 0,-6 0-9 0,5 3 9 16,1-3 7-16,3-4-10 0,4 1 8 0,2-4-9 15,2 0-9-15,3 1 15 0,-1 1-3 16,1 0 8-16,-4-2-9 0,0-1 1 0,2 0-3 15,6-2 1-15,1 0-3 0,4 1 9 0,5-1-3 16,-2 0 8-16,2-1 0 0,2-2-6 16,1 0 4-16,3 0-5 0,3 2-4 0,1-3 17 15,0-1-8-15,2 3 13 0,1-3 2 0,1 0-6 16,0 3 6-16,1-1-8 0,1 3-11 0,2 0 3 16,-2 0-9-16,2-3 8 0,-1 0-5 0,2 2 1 15,-1-1 3-15,3 0-1 0,-2 1 1 0,3 1-6 16,0 0 6-16,0 0-5 0,0 0 2 0,-1 0-4 15,0 0 2-15,0-1-2 0,0 0 4 0,0-1-5 16,0 1-5-16,1 0 2 0,-3 0 4 0,2 0 4 16,-1 0 2-16,0 0-1 0,-30-17-5 0,32 18 4 15,0 0-4-15,-1-1 5 0,1 0 7 0,-1 0-9 16,-18-17 4-16,15 16-7 0,1-1-7 16,-1 1 16-16,2-2-3 0,-5 0 8 0,1-1-14 15,2 0 2-15,-4 3-4 0,4 0 2 16,-3-2-7-16,1 0 10 0,3 1-4 0,-4-2 7 0,1 2-5 15,3 0 0-15,3 3 2 0,-1-1-2 0,-10-11-9 16,3 6 8-16,0 1-1 0,0 1 3 0,1 0-1 16,2-1 3-16,4 1-4 0,-2 1 3 15,1 0-9-15,-5-1 8 0,2 0 2 0,3 0 2 16,2 4-4-16,0 0 0 0,0 0-2 0,0-1 0 16,-1 0-13-16,0 0 13 0,0 0-10 0,1 0 12 15,-1 0-8-15,-1 0-3 0,1 0-10 16,0 0 2-16,1 0-29 0,0 0-66 0,0 0-43 0,0 0-12 15,0 0-132-15</inkml:trace>
  <inkml:trace contextRef="#ctx0" brushRef="#br0" timeOffset="51288.81">18525 8482 496 0,'-3'-6'46'0,"3"-2"157"0,0 3-199 0,3 0 0 0,-3 5-5 15,0 0 1 1,0 0-6-16,0 0 1 0,0-1-3 0,0 1 1 0,0-1-3 0,1 1-1 0,-1 0 6 15,1 0-4-15,0 0-6 0,13-2 19 0,-9 5-18 16,-2-1 18-16,1 0-5 0,0 1-5 0,-1 2 15 16,0 0-12-1,2 1-6-15,-1 2 9 0,-1 1-11 0,-2 2 10 0,-1-1-3 0,1 3 6 16,1 1 1-16,2 0 1 0,-2 2-19 0,1 2 21 16,0 0-11-16,0 2 15 15,2 3-8-15,-2-1-6 0,2 5 11 0,-1 1-11 16,1-1-14-16,0 2 25 0,-1 2-21 0,3 2 23 15,-4 0-9-15,2 1 2 0,-1 0 7 0,0 0-6 16,0 2-10-16,1 1 11 0,2 3-8 16,-2 0 10-16,2 2-6 0,0 4-2 0,2 0 5 0,-1 0-5 0,-1-1-4 15,3 2 3-15,-3-1-10 0,4 4 9 16,0 1 6-16,-1-1-16 0,6 1 13 16,0 2-18-16,-5-3 5 0,3 4 21 0,-2-2-15 0,-3-5 16 0,3 3-4 15,4-3-3 1,-8-1 14-16,5-1-12 0,2 0-3 0,-5-3 8 15,2 0-6-15,-1 1 9 0,-1-3 8 0,2 0-14 16,1-1 9-16,-2 0-12 0,-1-2-1 0,-1 0 6 16,-1 0-8-16,1-2 7 0,-1 0 1 0,0-2-1 15,0-2 0-15,0-2-3 0,-1-1 3 0,0-1-4 16,-3 1 1-16,2-1-1 0,1 1 16 0,-3-2-12 16,3-2 9-16,0 2-15 0,-1-2-23 0,2-1-40 15,-2 1-104-15</inkml:trace>
  <inkml:trace contextRef="#ctx0" brushRef="#br0" timeOffset="56440.99">4663 10783 223 0,'-2'-6'-82'0,"1"-1"66"0,1 3 109 0,0-2-13 0,-1-1 3 0,1 2-45 0,0 0-17 0,2-1 1 0,2 3 1 0,-2-1-8 16,2 0 10-16,1 1-11 0,1-2 3 0,-5 0 24 15,0 0-11-15,1 0 18 0,-1 2 4 0,2 0-18 16,1 1 8-16,0 0-15 0,0-1-16 0,3 2 10 16,-1-1-15-16,-4 1 14 0,-2 1-15 0,0 0-1 15,0 0 2-15,15 2-4 16,-6 2-12-16,3 0 14 0,-1-1-10 0,-2 0 11 0,1-1-5 0,8 0-1 15,6 2 4-15,1 0-5 0,3 2-7 0,-4-3 17 16,0 1-10-16,0-2 12 0,0-2-10 16,1 0 3-16,0-1 5 0,2 1-3 0,-2 0-11 0,4 1 12 0,-3-1-6 15,3 0 10-15,3 0-7 0,-3-1-2 0,5 1 2 0,-1-2-3 16,2 1-10-16,-5 0 15 16,2 0-13-16,-3 0 15 0,-3 1-8 0,-2-1 4 0,1 0 3 0,-2 0-2 15,-4-1-9-15,3 0 8 0,-4 0-10 0,5 1 10 16,-6 1 0-16,-1-3-1 0,-2 0 4 0,-3 0-6 15,-2-2-3-15,6 2 4 0,-5-2-1 0,3 1 3 16,0 0 5-16,-5 0-8 0,-2 1 8 0,-5 0-9 16,3 1-8-16,-1-1 15 15,-2 0-10-15,2 0 14 0,-2 1 0 0,-1 0-1 16,2 0 10-16,-4 0-9 0,-1 0-11 0,3 2 9 0,0 0-14 0,0 0 13 0,-1 0-10 0,0 0 6 16,1 0 3-1,-1 0-3-15,-25-6-14 0,18 7 9 0,2 1-17 0,2 1 14 0,0-1-27 0,4 1-35 16,-5 0-13-16,2-1-13 0,-3 3-69 0</inkml:trace>
  <inkml:trace contextRef="#ctx0" brushRef="#br0" timeOffset="57514.53">4969 10826 96 0,'-4'-1'20'0,"2"-2"24"0,0 2-29 15,2 1-4-15,0 0-14 0,0 0 10 0,0 0 1 0,0 0-20 16,0-1 12-16,0 0-18 0,1 0-17 16,10-15 39-16,-9 11-20 0,-2 5 27 0,0 0-2 0,0 0-11 15,0 0 12-15,0 0-16 0,0-1-7 0,0 1 23 16,0-1-11-16,0 1 17 0,0 0-7 0,0-1 7 16,0 0 1-16,0 0 1 0,0 1 10 0,0 0-12 15,0 0 2-15,0 0-5 0,0 0 4 0,0 0-1 16,0 0 3-16,0 0-4 0,0 1-12 0,0 0 12 0,-1 0-3 15,0 0 10-15,0 0 10 0,0 0-3 0,0 0 9 16,1 0-8-16,-1 1-16 0,-1 0 11 0,1 0-22 16,-16 30 19-16,15-27-17 0,0 1 5 0,-1-2 6 15,0 1-4-15,1-1-12 0,-1 1 8 0,1 3-7 0,0 1 10 16,0 0-3-16,-2-1-4 0,1 2 5 0,-1-4-6 16,2 4-12-16,0-1 24 0,1 0-15 0,-2 3 19 15,1-3-19-15,0 1 9 0,-3 0 1 0,4 0 1 16,-2 3-15-16,-1-1 8 0,0 1-2 0,2-1 7 15,-1 1 1-15,-1-1-6 0,4 2-4 0,-4 0 0 0,0-2-11 16,3 1 20-16,-4-1-10 0,3-1 13 16,-2 1 1-16,2-1-11 0,1-1 15 0,0 1-16 0,-2-3 2 15,2 0 12-15,-3-1-5 0,4 2 9 0,0 2-8 0,0-2-10 16,0-2-3-16,-3-1-5 0,0-2-25 0,3 0-59 16,0 1-47-16,-1-4-1 0,1 3-115 0</inkml:trace>
  <inkml:trace contextRef="#ctx0" brushRef="#br0" timeOffset="57973.66">4602 11276 628 0,'-3'-6'3'0,"0"1"-3"0,3 5 12 0,0 0-12 0,0 0 1 0,0 0-1 0,0-1-9 0,1 0 7 16,11-14 2-16,-7 9 9 0,-1 3 14 0,2 0-5 0,-1-1 17 16,1-1 9-1,1 2-9-15,3-1 10 0,-2-2-9 0,2 3-18 0,2-2 3 0,3 2-9 0,-1 0-12 16,4 3 8-16,-2-1-8 0,3-1 9 0,-2 1-9 0,8-2 5 16,2-3 2-16,3 4-2 0,3-1-9 0,-6 0 10 15,1 1-13-15,-1-2 13 0,2 1 0 0,0 0-8 16,-2 0 14-16,4 1-14 0,-3 1-1 0,1-2 7 15,1 2-9-15,-2-1 9 0,4 0 2 0,-2 1-7 16,0-2 8 0,1 2-10-16,-7-1-2 0,-1 0 7 0,-2 2-6 0,-2 1 7 0,0 0 0 0,-3 1-5 15,1 0 0-15,-6 0-5 0,0-1-7 0,0 3 19 16,-2-3-11-16,0 1 12 0,-1-1-7 0,-1-1 1 0,-3 0 6 16,0-1-6-16,-1 1-7 0,2-1 12 0,-2 1-8 15,-3 0 10-15,0 0 0 0,0 0 2 0,0 0 7 16,0 0-6-16,0 0 6 0,0 0-4 0,0 0-8 0,-3-4 1 15,-5 2-26-15,2-1-23 0,0 0-12 0,-1 0-6 32,2 3-42-32,-3-2-36 0,0 2-48 0</inkml:trace>
  <inkml:trace contextRef="#ctx0" brushRef="#br0" timeOffset="59208.91">4489 10944 53 0,'-1'-3'31'0,"1"1"23"0,0 2-11 0,0 0-19 0,0 0-23 15,0 0 11-15,0 0-12 16,0 0-8-16,0 0 8 0,0 1-13 0,1 0-5 0,0 0 21 0,1 0-3 16,9 21 9-16,-9-17 1 0,2 1 0 15,-3 1 12-15,2-1-8 0,1 0 3 0,-2 1 8 0,1 0-8 16,1 0 9-16,1-1-9 0,-1-2-6 0,-1 0-3 0,-1-2-1 15,1 0-5-15,0-1 27 0,1-1-7 0,-1 0 13 16,2-1-9-16,-2-1 2 0,0-2 4 0,1 0-3 16,0 0-11-16,-1-2 4 0,0 0-10 0,0-2 12 15,-1 0 7-15,1 0 1 0,0 0 11 0,-1 0-10 16,0-1-9-16,0 2 2 0,-1 1-16 0,0 1 11 16,-1 5-21-16,0 0-1 0,0 0-5 0,0 0 0 0,0 0-25 15,0 0 13-15,3 7-13 0,-1 0 14 0,-1 0 1 16,0 2 10-16,0 1 10 0,-1 3-5 0,0 2-8 0,-1 2 9 15,-2 2-11-15,-1 1 11 0,-1 0-10 0,-3 1 13 16,0-1 7-16,-1-2 0 0,-3 1-4 16,1-4 16-1,-1 3-4-15,1-5 11 0,-2 0 18 0,1-2-11 0,-2-4 9 0,1-1-9 0,1 0 0 0,1-3-4 16,2-2-6-16,1 0 5 0,2-3 10 0,1-1-19 16,0-3 13-16,2 0-16 0,-1-1 5 0,3-1-4 15,-1-2-7-15,2-1 5 0,1-3 1 0,1 2-11 16,5-1-3-1,-1 0-7-15,3 0-38 0,0 1-40 0,0 2-43 0,3 4 7 0,-2 2-74 0,0 3-48 0</inkml:trace>
  <inkml:trace contextRef="#ctx0" brushRef="#br0" timeOffset="60363.92">4658 11263 84 0,'-7'-1'33'0,"2"0"48"0,4-3-9 0,1 4-41 0,0 0 4 0,0 0-17 0,0 0-10 0,0 0-2 16,0 0-10-16,0 0 6 0,0 0 13 0,0 0-9 15,0 0 19-15,1-1-18 0,0 0 6 0,1 0-1 0,-2 0-13 16,1 0 7-16,0 0-3 0,0 0-3 16,0 0 7-16,0 0-8 0,0 0-14 0,1 0 24 0,-1 0-12 15,-1 0 17-15,1 1-4 0,0 0-7 0,0 0 7 16,0-1-10-16,0 1-11 0,1 0 15 0,-1 0-14 16,-1 0 15-16,0 0 0 0,0 0-6 0,0 0 14 15,0 0-13-15,0 0 4 0,0 0-4 0,0 0-3 0,0-1 2 16,0 0 10-16,0 1 6 0,0 0 0 0,0 0-3 15,0 0-24-15,0 0 18 0,0 0-10 0,0 0 13 16,0 0-6-16,0 0-6 0,0 0 4 0,0 0-5 16,0 0-12-16,0 0 19 0,0 0-12 0,0 0 16 15,0 0-3-15,0 0-4 0,0 0 8 0,0 0-10 16,0 0-4-16,0 0 15 0,0 0-16 0,0 0 16 0,0 0 8 16,0 0-5-16,0 0 15 0,0 0-17 0,0 0-10 15,0 0 4-15,1 10-9 0,0-7 8 0,-1-3-1 0,0 0-3 16,2 12 6-16,-1-5-8 0,-1 2-8 0,-3-1 15 15,1-1-8-15,-3 1 11 0,2 0-4 0,-1 1-2 16,0 0 6-16,0-1-5 0,-1-1-2 0,-2 0 10 16,1-1-7-16,-1 0 11 0,4 1 6 15,-2-1-9-15,0-3 9 0,1 2-10 0,1-4-2 0,3-1 20 16,0 0-3-16,0 0 12 0,0 0 10 0,0 0-16 0,0-1 10 16,0 0-14-16,-1-22-9 0,4 16 2 0,2-2-13 15,0-1 13-15,1 0 0 0,3-3-15 16,0 3 6-16,1-2-11 0,1-2-7 0,-4 3 10 0,-1-1-13 15,0 1 13-15,2 5 4 0,-1 0-8 0,-1 1 10 0,0 2-13 16,-2 1-14-16,4 2 16 16,-3 0-15-16,1 2 17 0,-6-2-8 0,0 0 0 0,0 0 5 0,0 0-6 15,4 3-9-15,-3-1 11 0,-1 3-6 0,1-3 8 16,-5 1-2-16,1 2 4 0,0-5 5 0,-3 4-3 16,2-3-17-16,0 0 30 15,2 1-13-15,-3 0 21 0,4 3-1 0,-1-5-14 16,0 3 6-16,-1-3-11 0,3 0-4 0,0 0 11 0,-4 7-7 0,0-6 11 0,4-1-3 15,0 0-1-15,0 0 0 0,0 0-3 0,0 0-10 0,0 0 17 16,0 0-9-16,0 0 12 0,0 0-3 0,0 0-10 16,0-1 7-16,0 1-9 15,0-1-6-15,0 0 9 0,0 1-9 0,0 0 10 0,0 0 2 0,0 0-5 16,0 0 11-16,-4-11-11 0,4 11-9 0,0 0 9 16,0 0-9-16,0 0 10 15,0 0-1-15,0 0 2 0,0 0 3 0,0 0-2 0,0 0-10 0,0 0 10 16,0 0-7-16,0 0 8 0,0 0-4 0,0 0-4 15,0 0 2-15,0 0-5 0,0 0-12 0,0 0 13 0,0 0-20 16,0 0 16-16,0 0-23 0,0 0-10 0,0 0-5 16,0 1-8-16,0 0-45 0,0 0-35 0,0 0-39 15</inkml:trace>
  <inkml:trace contextRef="#ctx0" brushRef="#br0" timeOffset="87087.4">13025 9783 167 0,'0'-4'2'0,"0"1"-59"0,1-1 106 0,-1 1-15 0,0 0 0 0,0 1-8 0,0 2-11 0,0 0-5 0,0 0 1 0,0 0-4 15,0 0-15-15,0 0 13 0,0 0-10 0,0 0 13 16,0-2 10-16,0 1 4 0,0 0 16 0,1 0-14 0,0 0-7 0,0 0 20 0,0 0-19 0,0 0 19 16,0 0-23-16,1 0-3 0,-2 0-1 0,1 0-3 15,-1 0-25 1,0 0 16-16,1 0-10 0,0 1 12 0,13-3-2 16,-12 10-6-16,1 0 5 0,-1 4-7 0,-4-2-12 0,4 2 29 15,-2-1-17-15,2 3 22 0,5 0-6 0,-7 0-4 16,3 1 12-16,0 2-11 0,0-1-3 15,0 0 11-15,2 2-10 0,-2-1 14 0,4 1-1 0,-1 2-6 0,-3 0 3 16,3 2-7-16,-5 0-8 0,5 1 13 0,-3-1-9 16,3 2 12-16,-4 2-5 0,-2 2-4 0,-1 0 8 0,4 2-9 15,-3-1-2-15,4 1 8 0,-2-1-12 16,-3 1 11-16,2 3-3 0,-1 0-3 16,1 2 12-16,-1-2-13 0,0 0-20 0,2-1 31 15,-2 0-21-15,0-1 26 0,3 2-4 0,-1-1-7 16,3-2 9-16,-3 0-12 0,0 1-5 0,1-3 7 15,3 2-4-15,-1-1 7 0,-5 0-2 0,1-1-2 16,0-2 0-16,1-1-2 0,3-3-2 0,-3-1 3 16,1-2-2-16,-1-2 2 0,1 1 3 0,-1-2 1 15,-1-3 8-15,3-2-8 0,-4-1-3 0,0-2 14 0,-2-3-13 16,2 0 14-16,1-1 4 0,0-2-1 0,2 0 13 16,-4-1-11-16,1 0-7 0,0 0 0 0,0 0-14 0,0 0 11 15,0 0-9-15,0 0 9 0,0 0 2 0,0 0-1 16,0 0-10-16,-1 0 0 0,-16-3-12 0,13 3 8 15,-2 1 1-15,-1 0-6 0,3 2 5 0,-1 0-10 16,5 0-14-16,-2 2-19 0,-3 0-35 0,4 0 7 16,-4 0-83-16</inkml:trace>
  <inkml:trace contextRef="#ctx0" brushRef="#br0" timeOffset="87707.38">13117 11139 636 0,'-5'-11'30'0,"2"3"57"0,2 1-81 0,2 4-10 0,2 0-4 0,2 2-3 0,2-1-13 0,-3 0 16 16,1-1-7-16,5 0 8 0,-3 0-4 0,4 0 3 0,2 1 8 15,-5-2-5-15,1 1 0 0,-1 0 9 0,0-1-10 16,0 0 12-16,0 1 16 0,1 0-9 0,0 0 9 15,0 1-12-15,6-1-8 0,-4 1 1 0,2 0-5 16,1 0 2-16,1-1 2 0,0-1 6 0,2 1 4 0,-1-1-4 16,-1 0-12-16,0-1 11 0,-1 0-7 0,0-1 11 15,-1-1-7-15,4 0-2 0,-4-4 4 0,3 1-4 16,-1-3 2-16,0-1-1 0,0-2-3 0,2-3 3 16,1-3 1-16,1 1 4 0,-2-4 5 0,-3 1-3 15,1-2-1-15,0 0 9 0,-2-1-12 0,-1 2 11 16,-2-2-1-16,-1-1-3 0,1 2 10 15,-1-5-11-15,-1 2-4 0,-2 2-6 0,1-1-4 0,-1-1 2 0,-3 1 12 16,3-1-12-16,-3-3 9 0,2 2-12 16,-3 2-3-16,1 0 10 0,0 3-13 0,-1 0 15 15,0 1 8-15,-1-1 11 0,1 0 17 0,-1 3-12 16,1-2-3-16,1 2-7 0,0 3-7 0,0 0 5 16,-1 3-4-16,2 1-3 0,-4 0-1 0,1 4-2 0,0 1-16 0,-1 1 13 15,1 2-5-15,-1 2 7 0,0 5-10 0,0 0-2 16,0 0 5-16,0-1-3 0,0 0-3 0,0 0 4 15,0 0-10-15,0 0 10 0,0 1 2 0,0 0-5 16,-1 0 5-16,0 0-6 0,0 0-2 0,1 0 10 0,-1 0-15 16,-1 0 13-16,1 0 0 0,1 0-1 0,0 0 13 15,0 1-14-15,0 0-20 0,0 0 28 0,0 0-17 16,0 0 23-16,0 0-5 0,0 0-11 0,0 0 9 16,0 0-11-16,0 0-5 0,0 0 12 0,1 0-11 15,1 0 12-15,-1 0 1 0,-1 0-5 0,1 1 11 0,0 0-12 16,0-1-9-16,0 0 10 15,0 0-20-15,1 1 15 0,-1 0-13 0,-1 0-55 16,1 0-7-16,1 0-24 0,0 0-59 0,1 0-61 0</inkml:trace>
  <inkml:trace contextRef="#ctx0" brushRef="#br0" timeOffset="88451.22">12870 10186 2 0,'0'-4'13'0,"-1"-1"33"0,1 1 5 0,0 0 4 0,0 0-30 0,1 0 20 0,2 0-25 0,-1 0 25 0,2 1-17 0,-1-1-4 0,2-1 10 16,2 2-9-16,-1 0-8 0,2-1 14 0,0 1-22 16,1-1 20-16,1 0-10 0,0 2-6 0,0-1 14 15,4 0-16-15,-2 2-11 0,1-2 13 0,3 3-13 0,-1-2 15 16,-1 2 0-16,5-1-3 0,-1-1 10 0,6 1-10 15,0 0-9-15,5 0 14 0,4-1-12 0,0-1 13 16,2 0-2-16,-2-1-8 0,2 0 14 0,0-1-13 16,0 2 1-16,-1-1 3 0,2 2-14 0,-1 1 11 15,5-1-3-15,3 1-5 0,2-2 7 0,-2 0-9 16,-2 0-4-16,-1 0 7 0,-6 1-8 0,-1 1 8 0,-1 1 3 16,-4 0-3-16,2 0 5 0,-4 1-6 0,1-1 4 15,1-1-3-15,-6 0 2 0,4-2-1 0,0 0 14 0,-1 2-14 16,2-3 10-16,-4 1-14 0,2 0-2 0,-7-1 13 15,1 0-7-15,-2 0 10 0,-2 0-8 0,-2 1-2 16,0 0 0-16,-2 0-1 0,-1-1-4 0,-1 2 12 16,-1-2-7-16,0 1 11 0,-2 0 4 0,-2-2-12 15,2 4 9-15,-2-3-11 0,0 1 3 0,-2 0 2 16,-1-2-10-16,-1 3 8 0,0-2-3 0,0 4-5 16,0 0 9-16,0 0-10 0,-1-7-14 0,1 7 19 15,0 0-16-15,0 0 18 0,0 0-9 0,0 0-5 0,0 0 4 16,0 0-8-16,0 0-16 0,0 1 3 0,0 0-24 15,0 0 13-15,-8 16-32 0,8-7-27 0,-2-4-14 0,1 2-15 16,1 0-110-16</inkml:trace>
  <inkml:trace contextRef="#ctx0" brushRef="#br0" timeOffset="89102.34">14099 10059 326 0,'-7'-3'55'0,"7"3"-4"16,0 0 3-16,0 0-11 0,0 0-45 0,0 0-2 0,0 0-12 0,0 0 9 0,0 0-2 0,-1 13-6 0,1-5 15 0,1 0-14 15,-2 0-8-15,-1 1 22 0,-3 1-25 0,-1 2 25 0,-2 0-18 0,1 3 28 16,0-3 8-16,1 1 2 0,-2 1-12 0,-1-1 11 16,-2 0-14-16,2-2 14 0,0-1-5 0,1 1-10 15,1-2 14-15,-2-2-14 0,3 0 2 0,0-1 5 16,1-2-8-16,-1-1 11 0,2-1 10 0,4-2-20 16,0 0 4-16,0 0-12 0,0 0-19 0,0 0-4 0,2-9-28 15,0 2 16-15,5-1-17 0,1-1 6 0,0-2 13 16,-3-3-13-16,-2 0 2 0,5 0 26 0,-3-1-3 0,3 0 10 15,0 0 13-15,-3 0-4 0,5 3 13 0,-3 0-11 16,5 3 0-16,-2 1 40 0,-4 2-16 16,1 1 26-1,-1 2-6-15,0 1-11 0,-6 0 9 0,9 2-14 0,-7 0-22 16,3 2 33-16,5 1-19 0,-6 2 25 0,4 0-16 0,-2 0 1 16,-3 0 1-16,4 1-3 0,-1 1-14 0,2 0 5 15,2 2-15-15,-3 1 11 16,0-1-1-16,0 0-8 0,1 0 11 0,1 1-13 15,-1-3 3-15,0 3 7 0,1-2-6 0,0-1 5 0,0 1-4 16,0-2 4-16,0 1 4 0,1 0-6 0,1-1-23 0,-2 0-42 16,1-2-49-16,-1 1 6 0,-1 0-121 0</inkml:trace>
  <inkml:trace contextRef="#ctx0" brushRef="#br0" timeOffset="89655.71">13998 10175 288 0,'-1'-8'47'0,"0"1"-50"0,1 0-5 0,1 0 1 0,-1 2 11 0,7 1-40 0,-2 1 16 0,2 0-27 0,4-1 14 0,-6 0 33 0,-2 1-16 0,4-1 21 15,0 2 6-15,0 0 30 0,-7 2 22 0,0 0-7 16,1 0 7-16,0 0-19 0,-1 0-18 0,0 0 7 15,0 0-10-15,0 0-22 0,6 3 15 0,-1 2-19 16,-2 0 2-16,1 0 9 0,-2 0-12 0,-2 1 11 16,2 1-1-16,-1 0-6 0,1-1 3 0,-2 2-4 0,3-1-6 15,0 1 14-15,-2 1-7 0,5-1 6 0,-2 0-13 16,-1-1 8-16,5 2 5 0,-5 0 0 0,-1 1-6 0,3 0 6 16,-1-1-14-16,1 1 13 0,1 1 1 0,-4 1-3 15,0 0 7-15,2 4-10 0,-4 1-12 0,1-2 19 16,2 4-11-16,-2 0 13 0,0 0-2 0,1 4-10 15,-2-2 12-15,-2-1-14 0,1 2-1 0,0 0 14 16,-2 2-13-16,2 1 14 16,1 0-4-16,0 2-4 0,0-1 8 0,0-2-10 0,-2-3-14 0,1 0 28 15,0-1-18-15,0 0 20 0,1 1-18 0,0-1 9 16,0 0 6-16,0 1-3 0,2 0-13 0,-2-4 8 0,3 3-11 16,-2-6 12-16,-1 1 1 0,0 0-5 0,1-2 15 0,0 0-16 15,-1-2-10-15,1 0 18 0,1-1-15 0,0 1 18 16,-2-3-2-16,1 0-6 0,0-1 7 0,-1-1-8 15,1 1-10-15,-1-1 17 0,-1 0-6 0,1-1 12 16,0-1-6-16,0-1-4 0,0-1 4 0,0 1-3 16,0-1 5-16,0-2-3 0,0 0-5 0,0 0 5 15,0 0 9-15,0 0 6 0,0 0 7 0,0 0-5 16,0 0-17-16,0 0 12 0,0 0-20 0,0-1 17 0,0 0-10 16,0 0-45-16,0 0-10 0,0 0-24 0,0-1-95 15</inkml:trace>
  <inkml:trace contextRef="#ctx0" brushRef="#br0" timeOffset="89909.78">13997 10889 871 0,'-5'-5'8'0,"2"0"-15"0,-1 3-5 0,1 2-5 0,3 1-22 0,1 5 26 0,4-1-7 0,0 0 13 0,1 0-11 0,-1 1-1 0,-2 1 3 0,2 0-2 16,1 1 7-16,1 0 1 0,-5-2-2 0,1 1 4 16,-2 1 18-16,0-3 2 0,2 2 8 0,0 1-9 15,-2 0-18-15,2 2 16 0,0 0-11 0,-1 1 13 16,1-1-4-16,1 0-3 0,-1-1 4 0,1-2-7 16,1-1-11-16,-4-2-43 0,5-1-40 0,1-1 6 15,-3-1-60-15</inkml:trace>
  <inkml:trace contextRef="#ctx0" brushRef="#br0" timeOffset="90052.38">14109 10938 282 0,'2'-10'44'0,"-6"5"48"31,0 1 10-31,-3 1-5 0,5 2-23 0,-4 2-32 0,-2-1-13 0,3 6 1 0,-3-2-13 0,3 1-6 16,5 4 5-16,-6-2-7 0,5 3-19 0,-4-1 21 16,2-2-20-16,2 1 23 0,0-2-3 0,3 0-11 15,-2-2 7-15,2 1-12 0,4-1-19 0,0-1-100 16</inkml:trace>
  <inkml:trace contextRef="#ctx0" brushRef="#br0" timeOffset="90894.73">14213 10538 182 0,'2'-3'31'0,"-2"1"24"0,-1-1-42 0,-1 2 65 0,2 1-59 0,0 0-8 0,0 0 15 0,0 0-15 15,0 0-7-15,0 0 0 0,0 0-16 0,0 0 12 16,0 0 9-16,0 0-13 0,1 0 13 0,0 0-16 15,0 1-2-15,0 0 33 16,1 0-3-16,11 14 17 0,-9-11 8 0,0-1-9 16,2 1 1-16,-1-1-3 0,1 0-6 0,1 0 9 0,2 0-7 0,3 0 10 0,-2 0-2 15,4-1-22-15,-3-1 10 0,5-1-15 0,0 0-7 16,4 0 16-16,2-3-14 0,-2-3 16 0,2 0-2 0,0-2-5 16,3-1 12-1,4-1-12-15,2-3-12 0,0-2 20 0,1 0-13 0,-2-2 18 0,-3 0 2 0,0-4 3 16,-2-2 4-16,-2 0-5 15,0-1-16-15,-1 0 12 0,-2-3-13 0,0 2 13 0,0 0-13 16,-6 4-4-16,0-1 0 16,-6 3-3-16,-4 1-8 0,0 2 20 0,-1 1-12 0,-3-1 14 0,4 3-6 0,-3-2-16 15,-1 4 11-15,3 1-14 0,-3 2 0 0,0 1 5 16,-1 1-4-16,0 2 5 0,-2-1-4 0,-1 3-3 0,4 0 0 16,0 2-2-16,0 0 0 15,0 0 1-15,0 0 5 0,0 0-2 16,-1 0-4-16,0 0 6 0,0 0-7 0,1 1 7 0,-1 0-15 0,-1 0 16 15,1 0-7-15,0 0 10 0,0 1-8 0,0 0 1 16,0 0 1-16,0 0-2 0,1 0-10 0,-3 31 13 16,4-30-11-16,2 1 11 0,-1-1-5 15,0 0-13-15,5 2 4 0,-2-2-11 0,-2 1-14 0,3 0-4 16,-2-1-22-16,-1 0 8 0,5 2-41 16,-5-2-27-16,4 0-21 0,2 0-10 0,-3 0-110 0</inkml:trace>
  <inkml:trace contextRef="#ctx0" brushRef="#br0" timeOffset="91435.99">15205 10073 517 0,'1'-11'14'0,"0"-1"-11"0,-2 0 6 0,1 0-8 0,1-2-1 0,4 3 5 16,-3-5-9-16,2 4 6 0,1 1 6 0,-3-1-12 0,-1 6 8 0,-2-5-12 15,-3 1-8-15,1 3 20 0,-1-2-13 0,0 2 17 16,3 4 3-16,-2-2-2 0,1 3 13 0,-3 0-13 16,2 1-12-16,-1 1 2 0,0 1-15 0,2 1 13 15,-1 2-5-15,0 0 8 0,1 0 6 0,0 1-5 16,0 3-9-16,0-2 14 0,1 2-11 0,-1 1 14 15,1-4 4-15,1 3-9 0,0 0 10 0,1 0-11 0,2 3 8 16,0 2 2-16,2 2-5 0,-1 1 6 0,1-1 5 16,3 2-13-16,-4-2 11 0,5 2-15 0,1 1-6 15,-2 0 11-15,1 1-7 0,0 1 10 0,1-2-6 0,-2 2-4 16,4-2 6-16,-6 0-5 0,-5 0-7 0,4-2 6 16,-5 0-10-16,3-1 11 0,1 2 13 0,-4-1-20 15,0 0 14-15,-4-2-17 0,0-3 0 0,-3 0 19 16,-5-1-8-16,3-3 17 0,-1 2 6 0,1-4 13 15,0-1 4-15,-1-1-2 0,2 0-21 0,-4-3 18 16,2-2-17-16,1-1 19 0,-2-2-18 0,3 0-7 16,0 0 10-16,0 0-7 0,0-1 12 0,3-2 2 0,1-3-4 15,-1 0 5-15,2-1 0 0,1-2-1 0,0-1 5 16,2 0-5-16,2-2-22 0,2 3 7 0,3 0-14 16,0 1 13-16,1 2-12 0,2-1-6 0,1 2-3 15,2 3-3-15,-2 1-13 0,0 3-19 0,0 2-13 0,-1 2 1 16,0 2-9-16,3 0-7 0,-4 1-9 0,0 0-6 15,0 0-54-15,-1 1-77 0</inkml:trace>
  <inkml:trace contextRef="#ctx0" brushRef="#br0" timeOffset="91607.43">15467 9950 486 0,'-7'-14'175'0,"1"2"-133"0,-2-3-42 0,5 4-5 0,-1 0-51 0,2 0-61 0,2 0-42 0,-1 0 7 0,1 0-6 0</inkml:trace>
  <inkml:trace contextRef="#ctx0" brushRef="#br0" timeOffset="92050.32">15413 9797 277 0,'-14'-19'-75'0,"6"8"200"0,-1 0-26 16,0 4-14-16,1 1-4 0,-1 2-62 0,2 3-4 0,-3-2-19 15,2 3 12-15,-1 0-6 0,1 1-6 0,0 2 10 16,-1 0-12-16,1 1-6 0,0 0 11 0,6 2-11 15,-3 2 10-15,-1-2-6 0,-3 0 1 0,0-2 7 16,-3 1-5-16,5 1-4 0,-1 0 6 0,-2 2-8 0,2-1 10 16,-1 1 15-16,-2 1-6 0,0-1 9 0,1 2-12 15,-1-1-5-15,-1 3 18 0,2 0-11 0,-2 0 13 16,0-2-1-16,0 1-14 0,-1 1 10 0,1 2-13 16,-1 0-6-16,0 2 15 0,2 0-11 15,-2-1 14-15,3 3-10 0,-1-1-1 0,3 0 7 0,-4-1-7 16,0 0-9-16,2 2 17 0,-1-1-13 0,6 3 15 0,-1 0-9 0,0 1 4 15,3-1 4-15,2-1-4 16,-3 2-8-16,1-1 13 0,-1-1-12 0,-1 2 14 0,5-2-5 0,1 0-5 16,1 0 15-16,-1-1-13 0,2 0 9 0,0 0 0 15,0-2-11-15,6 3 10 0,2-1-2 0,-1-5-1 16,7 3 8-16,0-5-7 0,-2-2-3 0,4 1 10 16,0-2-8-16,2-1 9 0,1-2 5 0,-1-2-10 15,1-2 5-15,0-1-8 0,3-3-6 0,-1-2 16 16,2-2-8-16,7-2 10 0,1-2-6 0,4-5 2 15,5-4 4-15,1-1-3 0,3-5-7 0,0-3 9 16,-8 2-8-16,-2-4 8 0,-4 2-13 0,-4 1-1 0,-5-2 4 16,-3-1-5-16,-3-1-9 0,-5 2 12 15,-4 1-5-15,-7 1 10 0,-4 2-4 0,-2 4-9 16,-1-3 0-16,-10 3-3 0,0-2-3 0,-4-1 1 16,-5 3-14-16,-5 0 10 0,-4 4-9 0,-10 4-4 15,-9 2 5-15,-12 5-7 0,-7 4-5 0,-5 5-56 0,-3 7-18 0,-10 5-14 16,-11 5-47-16</inkml:trace>
  <inkml:trace contextRef="#ctx0" brushRef="#br0" timeOffset="94400.28">10455 10176 413 0,'-7'-12'37'0,"-1"1"96"0,1-1-132 0,-1 2 13 0,4 2-2 0,-2 1 5 0,3 1-14 0,0 1 9 16,2 2-13-16,3 0 12 0,-4-1-5 0,2-1-6 0,-1 0 4 16,1 0-6-16,2 1-17 0,1-3 39 0,-2 1-10 15,1-1 23-15,-1-1 8 0,4 4-20 0,0-1 6 16,-1 1-14-1,3 3-22-15,2-1 13 0,-2 0-12 0,6 2 14 0,3-1-3 0,4 1-4 0,5 2 1 0,0 2-5 16,5 0-19-16,0 0 32 16,0-1-11-16,3 1 18 0,0 1-4 0,3-1-11 0,3 0 9 0,2-1-12 15,3-1-7-15,9 1 14 16,2-2-9-16,3-1 11 0,3 0-7 0,-2-2-9 16,5 2 7-16,3 0-7 0,3-2 13 0,8-2 2 0,3-2 0 0,1 0 2 0,5 1 10 15,2-1-13-15,1 1 8 0,5-1-12 0,-4 1-6 16,0 5 14-1,-1-2-9-15,1 0 11 0,-2-3-11 0,-6 1 1 0,-2 2-1 0,5 1 1 16,4 1-12-16,3 0 18 0,-3 0-7 0,-5 0 10 16,-4-1 6-16,4-1-16 15,-3-2 9-15,-7 2-12 0,-3 0 1 0,-5 1 5 0,-1-2-7 0,2-4 7 0,4-1 4 16,1-1 3-16,-5 1 9 0,-3 1-8 0,-1-3-4 0,5-1 22 16,-1 0-15-16,-2-3 17 0,-2 2-15 0,-10 0 3 15,-2 1 8-15,-6 0-6 0,3 0-11 16,1-2 23-16,-1 0-11 15,1 1 17-15,-1-2-3 0,-5 2 0 16,3 0 2-16,6 4-5 0,9 4-23 0,8 0-8 0,3 3-33 16,-7-2 14-16,-8 0-53 0,-14 0 53 0,-10 0 4 15,-7 1 11-15,-2 1 0 0,-3 1 8 0,-2 2-3 0,-5 1 6 16,0 2 6-16,-2 1-12 0,-7 3 7 0,-1-1-11 16,-4 1-21-16,-3 1 24 0,-3-1-14 0,-2 2 20 15,-1-2-1-15,3 1-7 0,-6 0 8 0,-1-4-11 16,-3 1-5-16,2-1 16 0,0-3-12 0,-1-1 15 15,3 2-3-15,-1-1-3 0,2 2 3 0,1-3-5 16,-1-1-2-16,1-1 1 0,-2-1 1 0,5 0-1 16,-2-2 14-16,1 1-10 0,0 0 7 0,1-2-10 15,2 0-10-15,-1 0 15 0,2-3-16 0,-1 2 13 0,2 0-24 16,1-2-7-16,0 0-3 0,1-1-6 0,0 3-23 0,0 1 8 16,0 0-29-16,0 0 13 0,0 1-60 0,0 3-89 15</inkml:trace>
  <inkml:trace contextRef="#ctx0" brushRef="#br0" timeOffset="95474.6">12939 7775 356 0,'-6'-20'27'0,"1"4"60"0,0 3-80 0,2 1 0 0,0 3-3 0,0-2 0 0,1 0-19 0,1 5 19 15,1-4-15-15,-3 4 17 0,2-1 3 0,-1 2-7 0,0 0 16 0,1-2-13 16,-2 2 25-16,2 0 19 0,-1 0-9 0,1 0 12 16,1 2-13-16,0 3-12 0,0 0 2 0,0 0-8 15,0 0-21-15,0 0 4 16,0 0-14-16,0 0 10 0,0 0-4 0,0 0 0 16,0 1 9-16,8 12-9 0,-7-7-17 0,1 0 30 15,0 1-17-15,0 0 22 0,-1-1 0 0,1 5-14 0,0-3 10 16,2 2-14-16,-2 1-4 0,1-2 11 0,1 3-7 0,-2 0 9 15,4 5 3-15,-3 3-7 16,2 1 9-16,-1 2-11 0,0-1-7 0,1 1 12 0,0 2-15 16,2-2 15-16,-1 2 0 0,0 3-5 0,0-1 7 0,1 1-9 15,1-2-12-15,-1-1 17 0,3-1-9 0,-1-2 11 0,0 0-3 16,4 2-1-16,-3-3 0 0,2 0-4 0,0-1-10 0,1-2 17 16,-2 1-4-16,1-5 7 0,1 1 9 0,3-3-14 15,-3-4 11-15,0 1-13 0,-2-3 1 0,1-2 10 16,1 0-3-1,4-3 7-15,2-1 6 0,-4 0-3 0,2-2 10 0,-2-1-8 16,-1-3-2-16,0 0 1 0,1-2-11 0,-2-1 10 16,1-1 3-16,-4-2-3 0,0-1 8 0,-2-3-7 15,-1 0-6-15,-2-3 5 0,0 1-13 0,-2-3 11 16,0 1-3-16,-1 0-6 0,1-1 13 0,-2 2-14 16,-1-1 2-16,0-1-5 0,1-2-6 0,0 0 4 0,0 0 9 0,0 1-12 15,0 0 10-15,-1 2-11 0,3 0-1 0,-3 3 8 16,1-1-12-16,1 1 11 15,-1-1-1-15,2 2-1 0,-2 3 12 0,1 0-12 0,2 4-17 0,-1-1 21 16,-1 0-13-16,-1 3 17 0,0-2-7 0,0 2-3 0,1 1 2 16,-2 6-5-16,0 0-6 0,0 0 12 15,0 0-6-15,0-1 7 0,0 1-2 0,0-1-18 0,0 0 9 0,0 1-13 16,0 0-5-16,0 0 19 0,-2 0-19 16,1 0 21-16,0 0 0 0,0 0-13 0,0 0 16 15,-25 6-17-15,20-2 2 0,1 1 11 0,0-1-10 0,1-1 12 0,0-4-4 0,0 2-3 16,2 2 0-1,-1 0-7-15,3 5-35 0,-1-2 7 16,-1-2-27-16,2 1 21 0,0-2-12 0,0 2-32 0,0 1 1 0</inkml:trace>
  <inkml:trace contextRef="#ctx0" brushRef="#br0" timeOffset="95953.52">14223 7787 338 0,'-3'-16'49'0,"2"0"60"0,-3 5 56 0,2 1-95 0,1 3 36 0,0 2-36 16,1-1-19-16,1 2 0 0,3 2-34 0,0-1-6 16,3-1-1-16,1 2-3 0,0-1-21 0,2 1 14 15,4 1-10-15,0-2 12 0,3 4 0 0,2-1-3 0,1 0 9 16,3 0-9-16,1-1-11 0,8 0 23 0,-3-1-13 15,4 2 18-15,5-4-7 0,2 2 4 0,3 0 3 16,0-1-2-16,2 2-13 0,-1 0 17 0,3-1-16 16,2 0 16-16,3 1-8 0,-1 0-8 0,-3-3 15 0,1 3-15 15,-5-2-2-15,-1 1 1 0,-1 0-7 0,-1 1 7 16,-7-1 1-16,3-2 7 0,-1 1-1 0,-3-1 1 16,4 0-11-16,-2-2 6 0,-1 1-3 0,-6-1 6 15,-2 1-1-15,-2 1-2 0,-3-3-4 0,-4 3 0 16,-1 0-13-16,-6 0 15 0,-1 3-9 0,-2 0 9 15,-1-1-17-15,-2 2-31 0,-4 0-23 0,0 0-4 0,0 0-72 16,0 0-45-16,-9 4-13 0</inkml:trace>
  <inkml:trace contextRef="#ctx0" brushRef="#br0" timeOffset="96298.56">14970 7449 940 0,'-3'-22'155'0,"-2"6"-141"0,1 1 7 16,-1 2-3-16,2 2-1 0,3 5-7 0,0 0-12 15,5 4 6-15,3 0-6 0,4 2-16 0,-2 0 4 16,4 3-10-16,0-3-10 0,2 4 29 0,3 0-14 0,0 0 19 16,3 2-1-16,-5-2-3 0,1 1 7 0,-1 0-9 15,2 3-8-15,-2-1 17 0,3 3-9 0,-2 0 10 16,0 1-11-16,4 0 7 0,-4 0 0 0,1 2 1 15,1 0-18-15,-2 1 3 16,2 0-19-16,-4 0 11 0,-2 0-36 0,1 0-5 0,-6-1 6 0,-3 1-6 0,-2-2 20 16,-5 0 7-16,-5 0-3 0,-4-2 3 15,-6 0 8-15,-4 1 17 0,-4-1 8 16,1 4-2-16,-4-4-3 0,0-1 17 0,-1 0-4 0,4-3 11 16,2 3 4-16,3 1-12 0,0-2 5 0,-1 0-9 0,0-1-14 0,2 3 20 15,-2 2-17-15,2 1 18 16,5 2-12-16,-2-4-4 0,1 0-11 0,4 0-6 15,1 2-91-15</inkml:trace>
  <inkml:trace contextRef="#ctx0" brushRef="#br0" timeOffset="96680.25">14362 8114 424 0,'8'-2'70'0,"-4"-9"-4"15,5 2-4-15,3-1 21 0,2 2-32 0,3 2-12 0,2 2-18 0,4-3 9 0,7 2-18 0,7 1-7 0,2-1 0 0,4 3-3 16,-1 0-4-16,0-1 15 0,0 1 1 0,2-1 6 0,-1-1 13 0,7 2-7 16,1-2 9-16,-3-1-9 0,4 1-8 0,-6-1 15 15,-1 2-15-15,0 0 14 0,-2 2-18 0,-2 0-10 0,-1 1 7 32,-1 0-10-32,0 0-9 0,2-1 14 0,-6 1-20 15,-4 1 19-15,-5-1-10 0,-4 0-18 0,-3 0 2 16,-4 0-12-16,-4-2-29 0,-4 1-6 0,-3 0-38 15,-4 1 16-15,0 0-49 0,-5-4-54 0</inkml:trace>
  <inkml:trace contextRef="#ctx0" brushRef="#br0" timeOffset="96948.7">14985 7963 573 0,'-7'-2'110'0,"0"1"-21"0,3 1-15 0,4 0 0 15,0 0-44-15,0 0-19 0,0 0 0 0,3 11-6 0,4-5-10 0,6 1 13 16,0 1-8-16,5 0 10 0,2 0-2 16,4 0-3-16,0-1 5 0,-3 1-7 0,2-1-13 0,-3 0 3 15,-1 1-14-15,-1 1 12 0,-2-2-6 0,-1 1 1 16,0 1 9-16,-5-5-8 0,-1 3 3 0,-4 2-15 16,-1-1-8-16,-2 2 2 0,-2 2 5 0,-3 0-4 15,-5-1 15-15,-1 3-15 0,-4-4 10 0,1-1 20 16,-4 2-7-16,-1-4 11 0,0 2-1 0,-2 1-6 15,0-2 3-15,1 5-6 0,1-1-6 0,-3-1-49 0,0 0-51 16,-1-1 6-16,0 0-109 0</inkml:trace>
  <inkml:trace contextRef="#ctx0" brushRef="#br0" timeOffset="97249.56">14366 8634 913 0,'-8'-11'147'0,"-4"-2"-115"0,3 5 9 0,0 1-17 0,6 5-13 16,-1 2 11-16,4 0-16 0,0 0 14 0,4-9-13 0,5 5-24 15,-1 2 4-15,8-2-13 0,4-1-2 0,5-2 22 16,4-2-4-16,-2 0 10 0,7-1 0 0,4-3 15 16,0 2 5-16,5-1 3 0,-2 0 4 0,-3 1-7 15,1-1-4-15,8 3 1 0,-3-1-1 0,4 2-13 16,0-2 7-16,-1 3-10 0,-1 2-8 0,2 1 11 15,-1 2-9-15,-6 2 11 0,1-2 1 0,-2 2-16 16,-3 0 5-16,1 0-13 0,3-1-14 16,1 1 6-16,-1-2-13 0,-1-1 12 0,-6 1 3 0,-9-1 0 0,-1 1 8 15,-6-1-9-15,-2 1-7 0,-4-1 10 16,-1 1-28-16,-3-1 15 0,-3 1-65 0,-5 2-103 16</inkml:trace>
  <inkml:trace contextRef="#ctx0" brushRef="#br0" timeOffset="97503.23">14952 8293 1145 0,'-6'-8'59'0,"3"2"-11"0,3 6 4 0,0 0-12 0,0 0-37 16,11-7-5-16,1 8-10 0,2 0 7 0,5 1-3 0,5-1 2 15,2 1 4-15,3 4-3 0,-1-2-1 0,-3 2 6 16,-3 1-4-16,-4-1 4 0,-3 3-4 0,-3 0 2 15,-2 0-1-15,-2 0 0 0,-2-1-14 0,-2 3 8 16,-2 0-8-16,-6 1 7 16,0 1-10-16,-3 2 2 0,-4-1 7 0,-2 2-5 15,-2-3-7-15,-3-1 16 0,-3 2-21 0,0 0 18 16,-7-3-29-16,0 3-59 0,-6 0-23 0,-4-1-16 16,-3 1-92-16</inkml:trace>
  <inkml:trace contextRef="#ctx0" brushRef="#br0" timeOffset="98279.65">12802 8851 342 0,'-11'-11'353'0,"1"1"-259"16,1 1-95-16,4 3 14 0,5 1-5 0,-2 2-8 0,2 3 4 0,0 0-7 0,0 0-2 0,0 0 7 0,-2-5-9 0,4 4 8 0,4 1-8 0,2 0-7 0,-3 0 11 0,5 1-10 0,-2 1 7 16,-1 0 9-16,1 2-9 0,-1 3 10 15,-1-2 3-15,1 4-3 0,1 1 11 0,0 2-11 0,0 3-6 16,1 2 1-16,0 0-13 0,0 3 10 0,-1 1-1 15,-1-1 8-15,1 0 5 0,-3 1-4 0,0 0-12 0,-1 1 8 16,-1-1-8-16,-1-1 9 0,-1 0 4 0,1-4-3 16,0 2 7-16,-1-2-8 0,-1-1 7 0,0-2 1 15,0-1-3-15,-1-1 4 0,1-2 12 0,0-1-16 16,-2 0 12-16,2-3-15 0,0 1-2 0,0-2 10 16,0-1-12-16,0-3 11 0,0 0 4 0,0 0 10 15,0 0 8-15,2 0-4 0,-1 0-4 0,15-3 12 0,-11-2-9 16,1-2 10-16,1-1-13 0,0 0-3 0,1-1 4 15,1-1-4-15,-1-2-8 0,1-2 17 0,2-1-16 16,-1-2 17-16,0-3-8 0,-1 3-11 0,0-5 11 16,0 3-13-16,1 2-3 0,-4-1-1 0,1 2-3 15,-5-2 4-15,1 3-3 0,-2 0 7 0,-3 1-3 16,1 3 3-16,-2-3-16 0,0 2 11 0,0-1-10 0,1 2 10 16,-6-1-1-16,2 2-5 0,-1 0 8 0,0 1-8 15,2 2-1-15,-1 1 5 0,1 2-8 0,0 1 5 16,2 1-7-16,-2 0 4 0,4 1 3 0,-3 0-2 15,4 1-11-15,0 0 9 0,0 0-12 0,0 0 11 16,-1 1-2-16,0 0 2 0,0 0 4 0,0 0-5 16,-7 22-3-16,9-16 2 0,1 2 2 0,3 2-1 0,-1 0 0 15,3 2-4-15,0 1 3 0,1 0-4 16,1-1 4-16,3-1 5 0,0 1-7 0,0-2 6 0,-1 2-4 0,-1 0-36 16,-1-3-12-16,1 1-13 0,2-3-62 15,5 3-60-15,1-2-36 0</inkml:trace>
  <inkml:trace contextRef="#ctx0" brushRef="#br0" timeOffset="98485.29">13379 9023 1232 0,'-3'-10'32'0,"1"2"-4"0,1 1-10 0,2 3 2 0,2 1-39 0,3 1 14 0,3 1-14 0,3 1 14 0,0-3-23 0,3 2-13 0,0-3 5 0,1-1-9 16,-4 3 2-16,2-4 37 0,1 3-7 0,1-1 15 16,-2 1-15-16,1-1-12 0,2-3-32 0,-2 3 7 15,3 0-100-15,1 2-82 0</inkml:trace>
  <inkml:trace contextRef="#ctx0" brushRef="#br0" timeOffset="98659.53">13553 9113 662 0,'-8'0'114'0,"2"0"-33"0,-1 1-11 0,7-1-6 16,0 0-29-16,-1 0-9 0,-14 6 9 0,15-6-9 0,0 0-5 0,0 0 21 15,0 0-22-15,11 0 22 0,-1-2-21 0,1-2-19 16,1 0-1-16,1 0-11 0,1-6-54 0,5 5-14 16,3-2-42-16,3 3 14 0,0 0-99 0</inkml:trace>
  <inkml:trace contextRef="#ctx0" brushRef="#br0" timeOffset="98992.86">13930 8987 969 0,'-4'-12'159'0,"1"1"-104"0,0 1 9 16,0-1-7-16,-1 3-9 0,4 3-37 0,0 0-10 0,0 3-4 16,0 2 0-16,0 0-14 15,0 0 0-15,0 0-7 0,1 0-18 0,-1 0 35 0,1 0-8 0,1 0 15 16,-1 0-5-16,0 1-7 0,0 0 3 0,1 0-6 15,6 16 2-15,-8-9 12 0,2 1-8 16,-2 1 9-16,1 0-3 0,0 1 3 0,-1 1 3 0,0-1-3 0,1 1-7 16,0-2 8-16,2 1-6 0,0-2 7 15,-1 1 0-15,5-1-4 16,-3 1 4-16,-3-4-5 0,2-2 8 0,1 0-1 16,-1-2 9-16,5 1-7 0,-3-3 5 0,-2-1 2 15,3 1 0-15,-4-4 2 0,1-2-6 0,1 2 9 16,0-6-10-16,-1 1 11 0,1 1-2 0,0-7-8 15,-8 2 3-15,3-2-6 0,-1-1 4 0,-3 0-11 16,2 4-1-16,-3-3-5 0,-2 1-2 0,-1 3-1 0,-1 1 1 16,-3 3-3-16,0 1-6 0,-2 2-3 0,-5 3-19 15,2 2 9-15,-2 2-30 0,0 6-97 0,-1 3-81 16</inkml:trace>
  <inkml:trace contextRef="#ctx0" brushRef="#br0" timeOffset="-211187.27">5669 14974 377 0,'-6'-6'304'0,"4"0"-127"0,1-1-156 0,3 1-6 0,1 0 11 0,1 1-2 0,-4 0-11 0,0 0 8 0,3-1 1 0,-3 1 18 0,4 0 8 31,1-2 0-31,-6 0-4 0,2 1-6 0,0-1-11 15,-2-2 6-15,5 1-12 0,0-1-10 0,1 1 0 0,-3 0-5 16,0-1-13-16,5 3 16 0,-3-5-9 0,6 3 11 0,2 3-7 0,-1-2-6 0,4 4 2 16,-2 3-6-16,1 0-2 0,-3 3-1 0,0 6-3 0,-1 2 2 31,0 0 5-31,-3 0-4 0,-2 3 3 0,0 0-7 16,-1 3-21-16,-2-1 19 0,-4 1-13 0,-3 1 15 0,-1 0-11 0,-2 0 12 0,-1 1-3 0,-4 0 4 15,-2-2-14 1,-4-2 18-16,-5 0 1 0,2-2 5 15,5-2 1-15,-4-1 1 0,4-1-4 0,3-2 4 0,-8-2 5 16,3-1 6-16,2-2 1 0,1-2 3 0,7 0 15 16,1-4-4-16,0 1 17 0,2-3-12 0,0-2 11 15,4-2 15-15,2-2-2 0,0-4 7 0,2-1-29 16,5-2-17-16,3-2-11 0,1 1 2 0,4 0-28 16,6 3 19-16,-4 0-18 0,9 1 20 0,-3 1-2 0,2 3-12 15,1 0 9-15,0 4-10 0,-2-1 12 0,-4 4-5 16,-1 5 5-16,-3 0-7 0,-1 5-2 0,-2 1 4 15,-1-1-6-15,-1 4 4 0,0-2-15 0,-2 0 24 16,0 3-14-16,-2 0 17 0,0 0-15 0,-2 0-13 16,-2 1 5-16,-2-2-9 0,-1 1-3 0,-1 0 29 15,-2-2-10-15,0 2 16 0,-2-1-3 0,-3 1 2 0,0-2 5 16,-1 0-5-16,-2 0-6 0,-1-2 15 0,0-1-9 16,-1 0 12-16,-3-2-4 0,2-1-6 0,2 0 11 15,-1-2-11-15,-1-1-1 0,1-1 12 0,0-2-9 16,0-2 13-16,4-1 4 0,-3-3-5 0,2 0 10 0,5 0-10 15,1-2 0-15,1-1-6 0,7 0-10 0,-3-2 6 16,2 0-5-16,8-1 2 0,-4-2 2 0,4 2-3 16,8 3-14-16,-3 1 4 0,5 4-8 0,-2 2 8 15,-2 1 3-15,2 3 2 0,-1 2-2 0,-4 3-1 16,-1 0-8-16,-4 4-3 0,-1 2-3 0,-1 0 2 16,0 5 12-16,-4-1-5 0,2 1 7 0,-5 0-11 0,0-3-6 15,0 3 1-15,-5-1 6 0,-1 0-3 0,-3 2 9 16,-2 0 0-16,-2-2-6 0,-2 1 4 15,0-2-8-15,-5-1 25 0,3 0-8 0,-1-2 14 0,-1 0-10 0,-1 0-2 16,-1 0 6-16,5-5-7 16,-1 1-7-16,-2-1 15 0,10-1-8 0,-2 1 14 15,7-2-4-15,0-3-3 0,-1-1 4 0,5-1-2 0,0 3 14 16,0 0-12-16,0 0 2 0,3-4-9 0,-1 1-15 16,-2 3-8-16,8 0-9 0,1 1 2 0,1 1-20 0,3 1-20 15,-5-1-21-15,3 1 3 0,-1 2-32 0,3 0-54 16,2 1-17-16</inkml:trace>
  <inkml:trace contextRef="#ctx0" brushRef="#br0" timeOffset="-209617.85">5278 15610 655 0,'-4'-11'0'0,"-1"0"29"0,1 1-7 0,2 1 18 0,2-2 4 0,0 4-11 0,4 0 15 0,-3-3-13 0,-1 3 10 0,1-1 25 16,-1 1-13-16,2 1 19 0,5 0-22 0,2 0-27 0,2-1 3 0,-3 1-12 15,1 1-16-15,-1 1 9 0,1 2-16 0,-1 1 15 16,2-1 0-16,-2 2-13 0,7 0 11 0,-6 2-13 15,1 1-2-15,3 4 9 0,-4 0-6 0,3 1 7 16,0 1-2-16,-3 0-5 0,0-1 7 0,-1 1-7 0,0 0 0 16,-1 1 1-1,-2 2-12-15,-1-1 10 0,0 1 5 0,0-3-8 16,-3 1 8-16,0-2-9 0,0 1 8 0,-1-1-7 0,-2-1 1 0,1-1-1 0,-3-1 11 0,1-1-2 16,-1 1 2-16,0-3-3 0,-1 2 1 0,1-3 6 15,0-1 4-15,0 0 2 16,2-6 28-16,-2 2-18 0,3 0 8 0,-1-4-14 15,2 2-7-15,0-3 10 0,1-1 1 0,2-2 3 0,0-1-1 0,2-2-11 16,0 0-2-16,2 3-1 0,-2-1-4 0,2 3-5 0,0 0-2 16,1 3-2-16,1 3-2 15,-1 2 1-15,0 0 1 0,-1 2 0 0,0 2 6 0,-2 0-11 0,3 3-5 16,-1 0-1-16,-2 0 12 0,-1 2 0 16,0-1 2-16,-1 3-5 0,4-1-7 0,-4 1 8 0,1 1-3 15,-1 0 4-15,-5-3 5 0,1-1-3 0,3 4 8 16,-4-6-9-16,2 2-5 0,0-3 11 0,0-3-9 15,0 0 10-15,0 0 4 0,0 0-1 0,0 0 10 16,0 0-8-16,0-1 3 0,0-17-4 0,1 9-5 0,3-2 4 16,0-2 4-16,3 1-8 15,0 1 5-15,-1-1-8 0,3 2-8 0,-2 2 4 16,0 1-1-16,-1 3 2 0,-1 2-8 0,0 3-3 16,0 2-5-16,-3 3 4 0,5 0 3 0,-6 1 1 15,3 1 2-15,-4 0 1 0,-2 1 8 0,2-1-3 16,0 0 3-16,-1 0-4 0,1 2-8 0,0-2 17 0,1-2-7 0,2-1 10 0,-3-5-4 0,2 4-7 15,-2-4 0-15,3 0-6 0,-1-2-23 0,9-1-50 16,-7 0-9-16,9-3-9 0,-1-1 5 0,0-5-56 16,2 1 13-16,-3-2-31 0,1 0 25 0,0-3 75 31,0-2-2-31,-1-3 27 0,1 2 41 0,3 3 40 16,-2 1 38-16,-1 6-9 0,-2 3 51 0,-3 3-22 15,-3 4-5-15,-1 2 1 0,-2 1 6 0,-1 0-35 16,1 1 6-16,-1 3-17 0,0 1-22 0,1 3-1 0,-1 0-17 15,0 2 13-15,0-1-1 0,-1-2-4 0,0 0 18 16,0-2-17-16,-1-1 4 0,1 1 5 0,0-3-11 16,1 0 11-16,-1-1 4 0,1-1-14 0,0 0 6 0,0 0-11 15,0 1-11-15,0-3 11 0,0-2-2 0,0 0 6 16,0 0 4-16,0 0-7 0,0 0-2 0,0 0-3 16,1 0-22-16,0 0 14 0,0 0-14 0,1-1 14 15,14-15-6-15,-15 8-23 0,0 3 10 0,-1 0-15 16,0 5 5-16,0 0 14 0,0 0-15 0,0 0 13 15,0 0-6-15,0 0 5 0,-7 4 16 0,4 0-11 0,-3 0 7 16,2 2 9-16,-1-2-5 0,0 1 8 0,1 2-6 16,-1-3 4-16,1 0 0 0,-2 0 1 0,1-2-7 15,1 2 14-15,0-2-7 0,1 0 11 0,3-2-4 0,0 0 3 16,0 0-1-16,0 0 1 0,0 0 1 0,0 0 0 16,0 0 1-16,0 0-2 0,0 0-3 0,0-1-3 15,7-12 0-15,0 9-1 0,-2-1-15 0,2-1 6 16,0 3-8-16,0-3 8 0,0 2-9 0,-2 1-8 15,1-1 10-15,0 1-11 0,-1 2-13 0,-1 0 29 16,0 2-20-16,-1-1 24 0,-1 0-8 0,-1 0-1 0,-1 0 5 16,0 0-6-16,0 0-8 0,0 0 18 0,0 0-7 15,0 0 11-15,0 0-5 0,0 0-3 0,0 0 3 16,0 0-3-16,0 0 6 0,0-1-5 0,0 0 3 16,5-17-3-16,-5 12 3 0,0 1 0 0,-4-3 2 0,2 0-2 15,1 0 1-15,0-1 2 0,1 1-6 0,-3 0 5 16,2 0-3-16,1 2-3 0,0 0 2 0,3 2-4 15,-2 1-2-15,3 0 8 0,1 0-7 0,0 1 6 0,2 2-3 16,0 0 2-16,1 1 3 0,3 3-1 0,-1 0-4 16,-1 0-2-16,0 2-6 0,0 1 5 0,-1 1 6 15,-2 0-5-15,-1 1 7 0,-4 1-8 0,4-1 9 0,-4-1-8 16,2 1 7-16,-1-1-7 0,-4 0 4 0,4 0-4 16,-5 0 0-16,-1 2-2 0,3-2-7 0,-3 1 14 15,0-1-10-15,-2-2 13 0,1 1 2 0,-1-1-6 16,0-4 11-16,0 0-12 0,-1-2-13 0,5-1 22 15,-1 0-13-15,3-1 18 0,2-2-4 0,1 0-16 16,1-2 8-16,0-2-13 0,1 2-8 0,4-5 3 16,1 1-16-16,1-3 12 0,2-1-1 0,0 0-5 0,-1 1 12 15,1 3-14-15,-1 2-3 0,-3 1 20 0,3 2-7 16,-2 3 14-16,-2 1 12 0,-1 1-13 0,-5 3 5 16,1 3-10-16,0 1-5 0,1 0 20 0,-1 1-5 15,-3 1 10-15,1-1 2 0,0 3-1 0,0 1 4 0,-1-2-6 16,0 0-10-16,-2-3 12 0,3-1-3 0,3 4 8 15,-4-1-12-15,2-2 17 0,-1-1-3 0,0-3 9 16,5-1 2-16,-3 0-2 0,1-1-5 0,6-2 3 16,-1 1-3-16,1-4-8 0,1 1 2 0,1-6-6 15,0 0-16-15,2-1-85 0,1-2-75 0,3 0-9 0,1-3-261 16</inkml:trace>
</inkml:ink>
</file>

<file path=ppt/ink/ink1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0-17T04:14:08.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 16512,'8'-16'4644,"-8"16"258,0 0-516,0 0-3870,0 0-774,0 0-1935,0 0-2322,0 0-129,-6 0-129,6 0-645</inkml:trace>
</inkml:ink>
</file>

<file path=ppt/ink/ink1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0-15T03:13:27.6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78 0</inkml:trace>
  <inkml:trace contextRef="#ctx0" brushRef="#br0" timeOffset="46">0 1646</inkml:trace>
  <inkml:trace contextRef="#ctx0" brushRef="#br0" timeOffset="62">10 1705,'0'0</inkml:trace>
  <inkml:trace contextRef="#ctx0" brushRef="#br0" timeOffset="171">30 1681,'0'0,"0"0,0 0</inkml:trace>
  <inkml:trace contextRef="#ctx0" brushRef="#br0" timeOffset="218">10 1670,'0'0,"0"0,0 0,0 0,0 0,0 0,0 0,0 0</inkml:trace>
</inkml:ink>
</file>

<file path=ppt/ink/ink1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15T03:13:54.7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15.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23-11-07T00:14:50.59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1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0-17T04:14:08.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 16512,'8'-16'4644,"-8"16"258,0 0-516,0 0-3870,0 0-774,0 0-1935,0 0-2322,0 0-129,-6 0-129,6 0-645</inkml:trace>
</inkml:ink>
</file>

<file path=ppt/ink/ink17.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0-15T03:13:27.6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78 0</inkml:trace>
  <inkml:trace contextRef="#ctx0" brushRef="#br0" timeOffset="46">0 1646</inkml:trace>
  <inkml:trace contextRef="#ctx0" brushRef="#br0" timeOffset="62">10 1705,'0'0</inkml:trace>
  <inkml:trace contextRef="#ctx0" brushRef="#br0" timeOffset="171">30 1681,'0'0,"0"0,0 0</inkml:trace>
  <inkml:trace contextRef="#ctx0" brushRef="#br0" timeOffset="218">10 1670,'0'0,"0"0,0 0,0 0,0 0,0 0,0 0,0 0</inkml:trace>
</inkml:ink>
</file>

<file path=ppt/ink/ink1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15T03:13:54.7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1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23-11-07T00:14:50.59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2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26T03:26:40.369"/>
    </inkml:context>
    <inkml:brush xml:id="br0">
      <inkml:brushProperty name="width" value="0.05292" units="cm"/>
      <inkml:brushProperty name="height" value="0.05292" units="cm"/>
      <inkml:brushProperty name="color" value="#FF0000"/>
      <inkml:brushProperty name="fitToCurve" value="1"/>
    </inkml:brush>
    <inkml:context xml:id="ctx1">
      <inkml:inkSource xml:id="inkSrc1">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1" timeString="2015-10-26T03:27:07.483"/>
    </inkml:context>
  </inkml:definitions>
  <inkml:trace contextRef="#ctx0" brushRef="#br0">19 0 258,'0'0'903,"0"0"-129,0 0-387,0 0 129,0 0-258,0 0 129,0 0-258,0 0 129,0 0-516,-8 7 129,8-7-516,-8 13-387,5-1-258</inkml:trace>
  <inkml:trace contextRef="#ctx1" brushRef="#br0">17079 11420,'0'0,"0"0,0 0,0 0,0 0,0 0,0 0,0 0,0 0,0 0,-116-46,116 46,0 0,0 0,0 0,0 0,0 0,0 0,0 0,0 0,0 0,0 0,0 0,0 0,0 0,0 0,0 0,0 0,0 0,0 0,0 0,0 0,0 0,0 0,0 0,0 0,0 0,0 0,0 0,0 0,0 0,0 0,0 0,0 0,0 0,0 0,0 0,0 0,0 0,0 0,0 0,0 0,0 0,0 0,0 0,0 0,0 0,0 0,0 0,0 0,0 0,0 0,0 0,0 0,0 0</inkml:trace>
</inkml:ink>
</file>

<file path=ppt/ink/ink2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11-07T03:41:37.3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2CD7E7E1-F5E9-0A57-41C5-02587A45064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a:extLst>
              <a:ext uri="{FF2B5EF4-FFF2-40B4-BE49-F238E27FC236}">
                <a16:creationId xmlns:a16="http://schemas.microsoft.com/office/drawing/2014/main" id="{D6F56D3A-7160-3D28-4C7C-004213E54AF8}"/>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4580" name="Rectangle 4">
            <a:extLst>
              <a:ext uri="{FF2B5EF4-FFF2-40B4-BE49-F238E27FC236}">
                <a16:creationId xmlns:a16="http://schemas.microsoft.com/office/drawing/2014/main" id="{CFCE97A6-72D4-8F70-F52D-A8DA9FE3767B}"/>
              </a:ext>
            </a:extLst>
          </p:cNvPr>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a:extLst>
              <a:ext uri="{FF2B5EF4-FFF2-40B4-BE49-F238E27FC236}">
                <a16:creationId xmlns:a16="http://schemas.microsoft.com/office/drawing/2014/main" id="{DD86BD0E-9817-35BF-DAFF-31CD1A64BDF7}"/>
              </a:ext>
            </a:extLst>
          </p:cNvPr>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26" name="Rectangle 6">
            <a:extLst>
              <a:ext uri="{FF2B5EF4-FFF2-40B4-BE49-F238E27FC236}">
                <a16:creationId xmlns:a16="http://schemas.microsoft.com/office/drawing/2014/main" id="{E3782F8E-6F4A-BFEB-E115-47AB8A0B4BED}"/>
              </a:ext>
            </a:extLst>
          </p:cNvPr>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a:extLst>
              <a:ext uri="{FF2B5EF4-FFF2-40B4-BE49-F238E27FC236}">
                <a16:creationId xmlns:a16="http://schemas.microsoft.com/office/drawing/2014/main" id="{AF2F52BB-8098-E032-A4D0-FFFAEEAAB5AA}"/>
              </a:ext>
            </a:extLst>
          </p:cNvPr>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7B6FF4B-5131-4E74-BCBF-7BB743D9A23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4">
            <a:extLst>
              <a:ext uri="{FF2B5EF4-FFF2-40B4-BE49-F238E27FC236}">
                <a16:creationId xmlns:a16="http://schemas.microsoft.com/office/drawing/2014/main" id="{E75415B8-24B1-AA2C-790F-6342FA2745D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2C16FF4-3F00-CA80-A121-1B550FEEE6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DD51157-E4F1-6740-B0B4-384DC1F9F7B6}"/>
              </a:ext>
            </a:extLst>
          </p:cNvPr>
          <p:cNvSpPr>
            <a:spLocks noGrp="1" noChangeArrowheads="1"/>
          </p:cNvSpPr>
          <p:nvPr>
            <p:ph type="sldNum" sz="quarter" idx="12"/>
          </p:nvPr>
        </p:nvSpPr>
        <p:spPr>
          <a:ln/>
        </p:spPr>
        <p:txBody>
          <a:bodyPr/>
          <a:lstStyle>
            <a:lvl1pPr>
              <a:defRPr/>
            </a:lvl1pPr>
          </a:lstStyle>
          <a:p>
            <a:fld id="{F5E3E5DB-BE2A-4C43-8D11-627E6C4B3669}" type="slidenum">
              <a:rPr lang="en-US" altLang="en-US"/>
              <a:pPr/>
              <a:t>‹#›</a:t>
            </a:fld>
            <a:endParaRPr lang="en-US" altLang="en-US"/>
          </a:p>
        </p:txBody>
      </p:sp>
    </p:spTree>
    <p:extLst>
      <p:ext uri="{BB962C8B-B14F-4D97-AF65-F5344CB8AC3E}">
        <p14:creationId xmlns:p14="http://schemas.microsoft.com/office/powerpoint/2010/main" val="1388939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CAE8E5E7-E261-7A48-B80D-3CF576B0EE8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9450E51-135A-7453-9A2B-2850369B19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BD721ED-94E3-2BBD-009C-13A3F37BFA51}"/>
              </a:ext>
            </a:extLst>
          </p:cNvPr>
          <p:cNvSpPr>
            <a:spLocks noGrp="1" noChangeArrowheads="1"/>
          </p:cNvSpPr>
          <p:nvPr>
            <p:ph type="sldNum" sz="quarter" idx="12"/>
          </p:nvPr>
        </p:nvSpPr>
        <p:spPr>
          <a:ln/>
        </p:spPr>
        <p:txBody>
          <a:bodyPr/>
          <a:lstStyle>
            <a:lvl1pPr>
              <a:defRPr/>
            </a:lvl1pPr>
          </a:lstStyle>
          <a:p>
            <a:fld id="{2B0E36C2-0C00-454A-9583-30F8C11BB689}" type="slidenum">
              <a:rPr lang="en-US" altLang="en-US"/>
              <a:pPr/>
              <a:t>‹#›</a:t>
            </a:fld>
            <a:endParaRPr lang="en-US" altLang="en-US"/>
          </a:p>
        </p:txBody>
      </p:sp>
    </p:spTree>
    <p:extLst>
      <p:ext uri="{BB962C8B-B14F-4D97-AF65-F5344CB8AC3E}">
        <p14:creationId xmlns:p14="http://schemas.microsoft.com/office/powerpoint/2010/main" val="3278189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EDAD41A-B335-042A-B01E-95332CB23B3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29C367A-E017-7529-9310-85E14DDB778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43A076-B0BB-2B61-1CD6-A147BA71BDD8}"/>
              </a:ext>
            </a:extLst>
          </p:cNvPr>
          <p:cNvSpPr>
            <a:spLocks noGrp="1" noChangeArrowheads="1"/>
          </p:cNvSpPr>
          <p:nvPr>
            <p:ph type="sldNum" sz="quarter" idx="12"/>
          </p:nvPr>
        </p:nvSpPr>
        <p:spPr>
          <a:ln/>
        </p:spPr>
        <p:txBody>
          <a:bodyPr/>
          <a:lstStyle>
            <a:lvl1pPr>
              <a:defRPr/>
            </a:lvl1pPr>
          </a:lstStyle>
          <a:p>
            <a:fld id="{F2356AED-2AF6-44B9-808E-58D2131C8365}" type="slidenum">
              <a:rPr lang="en-US" altLang="en-US"/>
              <a:pPr/>
              <a:t>‹#›</a:t>
            </a:fld>
            <a:endParaRPr lang="en-US" altLang="en-US"/>
          </a:p>
        </p:txBody>
      </p:sp>
    </p:spTree>
    <p:extLst>
      <p:ext uri="{BB962C8B-B14F-4D97-AF65-F5344CB8AC3E}">
        <p14:creationId xmlns:p14="http://schemas.microsoft.com/office/powerpoint/2010/main" val="1852991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CF305075-2D45-63B1-65F4-FC8E6709C9A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8BC7FB5-6BD4-A2AE-3FAD-6A7E8B7159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BCD9D7E-7A6D-2453-2EAC-E8FFC097BD4A}"/>
              </a:ext>
            </a:extLst>
          </p:cNvPr>
          <p:cNvSpPr>
            <a:spLocks noGrp="1" noChangeArrowheads="1"/>
          </p:cNvSpPr>
          <p:nvPr>
            <p:ph type="sldNum" sz="quarter" idx="12"/>
          </p:nvPr>
        </p:nvSpPr>
        <p:spPr>
          <a:ln/>
        </p:spPr>
        <p:txBody>
          <a:bodyPr/>
          <a:lstStyle>
            <a:lvl1pPr>
              <a:defRPr/>
            </a:lvl1pPr>
          </a:lstStyle>
          <a:p>
            <a:fld id="{1F47E741-36E9-48C4-A0C4-71F8D9FBAD8D}" type="slidenum">
              <a:rPr lang="en-US" altLang="en-US"/>
              <a:pPr/>
              <a:t>‹#›</a:t>
            </a:fld>
            <a:endParaRPr lang="en-US" altLang="en-US"/>
          </a:p>
        </p:txBody>
      </p:sp>
    </p:spTree>
    <p:extLst>
      <p:ext uri="{BB962C8B-B14F-4D97-AF65-F5344CB8AC3E}">
        <p14:creationId xmlns:p14="http://schemas.microsoft.com/office/powerpoint/2010/main" val="284237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D74B6C4C-4A09-48DF-2DBA-39BE8A86F73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33BBE06-BEA5-EC95-01E7-280A3A76EBC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D753EED-9C37-001A-BA40-6C6ACEFA26CB}"/>
              </a:ext>
            </a:extLst>
          </p:cNvPr>
          <p:cNvSpPr>
            <a:spLocks noGrp="1" noChangeArrowheads="1"/>
          </p:cNvSpPr>
          <p:nvPr>
            <p:ph type="sldNum" sz="quarter" idx="12"/>
          </p:nvPr>
        </p:nvSpPr>
        <p:spPr>
          <a:ln/>
        </p:spPr>
        <p:txBody>
          <a:bodyPr/>
          <a:lstStyle>
            <a:lvl1pPr>
              <a:defRPr/>
            </a:lvl1pPr>
          </a:lstStyle>
          <a:p>
            <a:fld id="{AC487B98-FC23-4D02-BFD4-843DA7560DD2}" type="slidenum">
              <a:rPr lang="en-US" altLang="en-US"/>
              <a:pPr/>
              <a:t>‹#›</a:t>
            </a:fld>
            <a:endParaRPr lang="en-US" altLang="en-US"/>
          </a:p>
        </p:txBody>
      </p:sp>
    </p:spTree>
    <p:extLst>
      <p:ext uri="{BB962C8B-B14F-4D97-AF65-F5344CB8AC3E}">
        <p14:creationId xmlns:p14="http://schemas.microsoft.com/office/powerpoint/2010/main" val="208755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id="{9976FCB9-DA46-7C83-3C17-5B5C89F8E36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EDA7BF9-CB3E-5C5E-B55E-AF10802D74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C66594F1-1C2C-FC6E-9F36-80E97EF21C71}"/>
              </a:ext>
            </a:extLst>
          </p:cNvPr>
          <p:cNvSpPr>
            <a:spLocks noGrp="1" noChangeArrowheads="1"/>
          </p:cNvSpPr>
          <p:nvPr>
            <p:ph type="sldNum" sz="quarter" idx="12"/>
          </p:nvPr>
        </p:nvSpPr>
        <p:spPr>
          <a:ln/>
        </p:spPr>
        <p:txBody>
          <a:bodyPr/>
          <a:lstStyle>
            <a:lvl1pPr>
              <a:defRPr/>
            </a:lvl1pPr>
          </a:lstStyle>
          <a:p>
            <a:fld id="{5B3247B7-8545-412A-A0F0-63B1E9F834AA}" type="slidenum">
              <a:rPr lang="en-US" altLang="en-US"/>
              <a:pPr/>
              <a:t>‹#›</a:t>
            </a:fld>
            <a:endParaRPr lang="en-US" altLang="en-US"/>
          </a:p>
        </p:txBody>
      </p:sp>
    </p:spTree>
    <p:extLst>
      <p:ext uri="{BB962C8B-B14F-4D97-AF65-F5344CB8AC3E}">
        <p14:creationId xmlns:p14="http://schemas.microsoft.com/office/powerpoint/2010/main" val="1527053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EBB6111-93C7-8656-5E75-BA9E8C089EA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8E365A3-5EA2-1897-7A6C-3596FC88F1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F8300E9-FF98-6EDF-CB2B-35CCED821BAF}"/>
              </a:ext>
            </a:extLst>
          </p:cNvPr>
          <p:cNvSpPr>
            <a:spLocks noGrp="1" noChangeArrowheads="1"/>
          </p:cNvSpPr>
          <p:nvPr>
            <p:ph type="sldNum" sz="quarter" idx="12"/>
          </p:nvPr>
        </p:nvSpPr>
        <p:spPr>
          <a:ln/>
        </p:spPr>
        <p:txBody>
          <a:bodyPr/>
          <a:lstStyle>
            <a:lvl1pPr>
              <a:defRPr/>
            </a:lvl1pPr>
          </a:lstStyle>
          <a:p>
            <a:fld id="{D9E8A093-DB9A-4224-B9B6-0E14B0D6024A}" type="slidenum">
              <a:rPr lang="en-US" altLang="en-US"/>
              <a:pPr/>
              <a:t>‹#›</a:t>
            </a:fld>
            <a:endParaRPr lang="en-US" altLang="en-US"/>
          </a:p>
        </p:txBody>
      </p:sp>
    </p:spTree>
    <p:extLst>
      <p:ext uri="{BB962C8B-B14F-4D97-AF65-F5344CB8AC3E}">
        <p14:creationId xmlns:p14="http://schemas.microsoft.com/office/powerpoint/2010/main" val="480327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42E0EB7-75AA-9ECE-A6C9-8BF5FE4E030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875DF02-5930-7A49-EF2E-F9ADDF1C9E6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D4B4F4F-535D-AEE4-80F6-35BE18F9AF68}"/>
              </a:ext>
            </a:extLst>
          </p:cNvPr>
          <p:cNvSpPr>
            <a:spLocks noGrp="1" noChangeArrowheads="1"/>
          </p:cNvSpPr>
          <p:nvPr>
            <p:ph type="sldNum" sz="quarter" idx="12"/>
          </p:nvPr>
        </p:nvSpPr>
        <p:spPr>
          <a:ln/>
        </p:spPr>
        <p:txBody>
          <a:bodyPr/>
          <a:lstStyle>
            <a:lvl1pPr>
              <a:defRPr/>
            </a:lvl1pPr>
          </a:lstStyle>
          <a:p>
            <a:fld id="{C0AD5A98-A9E2-4940-8CD8-1B015910F7C7}" type="slidenum">
              <a:rPr lang="en-US" altLang="en-US"/>
              <a:pPr/>
              <a:t>‹#›</a:t>
            </a:fld>
            <a:endParaRPr lang="en-US" altLang="en-US"/>
          </a:p>
        </p:txBody>
      </p:sp>
    </p:spTree>
    <p:extLst>
      <p:ext uri="{BB962C8B-B14F-4D97-AF65-F5344CB8AC3E}">
        <p14:creationId xmlns:p14="http://schemas.microsoft.com/office/powerpoint/2010/main" val="2737261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2DE9385-93D6-72ED-F8A9-89D0414A700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A395E25-780E-FC10-E131-BAB6537ED5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ADE34ED-173B-2435-D4A0-BBA893663E69}"/>
              </a:ext>
            </a:extLst>
          </p:cNvPr>
          <p:cNvSpPr>
            <a:spLocks noGrp="1" noChangeArrowheads="1"/>
          </p:cNvSpPr>
          <p:nvPr>
            <p:ph type="sldNum" sz="quarter" idx="12"/>
          </p:nvPr>
        </p:nvSpPr>
        <p:spPr>
          <a:ln/>
        </p:spPr>
        <p:txBody>
          <a:bodyPr/>
          <a:lstStyle>
            <a:lvl1pPr>
              <a:defRPr/>
            </a:lvl1pPr>
          </a:lstStyle>
          <a:p>
            <a:fld id="{238F3FAA-4B67-4719-83D7-BEE460721293}" type="slidenum">
              <a:rPr lang="en-US" altLang="en-US"/>
              <a:pPr/>
              <a:t>‹#›</a:t>
            </a:fld>
            <a:endParaRPr lang="en-US" altLang="en-US"/>
          </a:p>
        </p:txBody>
      </p:sp>
    </p:spTree>
    <p:extLst>
      <p:ext uri="{BB962C8B-B14F-4D97-AF65-F5344CB8AC3E}">
        <p14:creationId xmlns:p14="http://schemas.microsoft.com/office/powerpoint/2010/main" val="3616116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06BCC3E4-14EF-6532-95BC-FAB3EE1D15B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530CC03-B98E-2797-B8AA-2AED72C909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F6FB8E-14CD-B518-B6F0-AB073EA6B058}"/>
              </a:ext>
            </a:extLst>
          </p:cNvPr>
          <p:cNvSpPr>
            <a:spLocks noGrp="1" noChangeArrowheads="1"/>
          </p:cNvSpPr>
          <p:nvPr>
            <p:ph type="sldNum" sz="quarter" idx="12"/>
          </p:nvPr>
        </p:nvSpPr>
        <p:spPr>
          <a:ln/>
        </p:spPr>
        <p:txBody>
          <a:bodyPr/>
          <a:lstStyle>
            <a:lvl1pPr>
              <a:defRPr/>
            </a:lvl1pPr>
          </a:lstStyle>
          <a:p>
            <a:fld id="{DE195F97-1E08-40CB-A885-6A1C46B3DF87}" type="slidenum">
              <a:rPr lang="en-US" altLang="en-US"/>
              <a:pPr/>
              <a:t>‹#›</a:t>
            </a:fld>
            <a:endParaRPr lang="en-US" altLang="en-US"/>
          </a:p>
        </p:txBody>
      </p:sp>
    </p:spTree>
    <p:extLst>
      <p:ext uri="{BB962C8B-B14F-4D97-AF65-F5344CB8AC3E}">
        <p14:creationId xmlns:p14="http://schemas.microsoft.com/office/powerpoint/2010/main" val="3401251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61DE3356-ED44-B5E9-C686-F2393FCC63A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749F610-F437-CCF7-9AAE-5A890F32AC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32BFF3B-3288-9F86-4A50-F91DB6882384}"/>
              </a:ext>
            </a:extLst>
          </p:cNvPr>
          <p:cNvSpPr>
            <a:spLocks noGrp="1" noChangeArrowheads="1"/>
          </p:cNvSpPr>
          <p:nvPr>
            <p:ph type="sldNum" sz="quarter" idx="12"/>
          </p:nvPr>
        </p:nvSpPr>
        <p:spPr>
          <a:ln/>
        </p:spPr>
        <p:txBody>
          <a:bodyPr/>
          <a:lstStyle>
            <a:lvl1pPr>
              <a:defRPr/>
            </a:lvl1pPr>
          </a:lstStyle>
          <a:p>
            <a:fld id="{590E0A12-48B5-4782-8FCD-FB21E9640499}" type="slidenum">
              <a:rPr lang="en-US" altLang="en-US"/>
              <a:pPr/>
              <a:t>‹#›</a:t>
            </a:fld>
            <a:endParaRPr lang="en-US" altLang="en-US"/>
          </a:p>
        </p:txBody>
      </p:sp>
    </p:spTree>
    <p:extLst>
      <p:ext uri="{BB962C8B-B14F-4D97-AF65-F5344CB8AC3E}">
        <p14:creationId xmlns:p14="http://schemas.microsoft.com/office/powerpoint/2010/main" val="3612807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Rectangle 4">
            <a:extLst>
              <a:ext uri="{FF2B5EF4-FFF2-40B4-BE49-F238E27FC236}">
                <a16:creationId xmlns:a16="http://schemas.microsoft.com/office/drawing/2014/main" id="{D585C6F9-34D0-A218-A92A-3BC70C8217E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4C4086E-6D20-93CE-6C0C-AE9CF5AB74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F654A07-F1E2-CED9-8E3B-3C63D0F0A289}"/>
              </a:ext>
            </a:extLst>
          </p:cNvPr>
          <p:cNvSpPr>
            <a:spLocks noGrp="1" noChangeArrowheads="1"/>
          </p:cNvSpPr>
          <p:nvPr>
            <p:ph type="sldNum" sz="quarter" idx="12"/>
          </p:nvPr>
        </p:nvSpPr>
        <p:spPr>
          <a:ln/>
        </p:spPr>
        <p:txBody>
          <a:bodyPr/>
          <a:lstStyle>
            <a:lvl1pPr>
              <a:defRPr/>
            </a:lvl1pPr>
          </a:lstStyle>
          <a:p>
            <a:fld id="{44EC7439-13AA-4229-AFCC-2C236E6824CE}" type="slidenum">
              <a:rPr lang="en-US" altLang="en-US"/>
              <a:pPr/>
              <a:t>‹#›</a:t>
            </a:fld>
            <a:endParaRPr lang="en-US" altLang="en-US"/>
          </a:p>
        </p:txBody>
      </p:sp>
    </p:spTree>
    <p:extLst>
      <p:ext uri="{BB962C8B-B14F-4D97-AF65-F5344CB8AC3E}">
        <p14:creationId xmlns:p14="http://schemas.microsoft.com/office/powerpoint/2010/main" val="799158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052ED508-7AC0-6C27-E63E-E196174D99C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2E271AB-0556-E573-F539-FF156B0AD4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FDD172E-878F-1083-DD35-A2E65E7D47E6}"/>
              </a:ext>
            </a:extLst>
          </p:cNvPr>
          <p:cNvSpPr>
            <a:spLocks noGrp="1" noChangeArrowheads="1"/>
          </p:cNvSpPr>
          <p:nvPr>
            <p:ph type="sldNum" sz="quarter" idx="12"/>
          </p:nvPr>
        </p:nvSpPr>
        <p:spPr>
          <a:ln/>
        </p:spPr>
        <p:txBody>
          <a:bodyPr/>
          <a:lstStyle>
            <a:lvl1pPr>
              <a:defRPr/>
            </a:lvl1pPr>
          </a:lstStyle>
          <a:p>
            <a:fld id="{A2B14273-FD00-46D4-A328-52940C7545EA}" type="slidenum">
              <a:rPr lang="en-US" altLang="en-US"/>
              <a:pPr/>
              <a:t>‹#›</a:t>
            </a:fld>
            <a:endParaRPr lang="en-US" altLang="en-US"/>
          </a:p>
        </p:txBody>
      </p:sp>
    </p:spTree>
    <p:extLst>
      <p:ext uri="{BB962C8B-B14F-4D97-AF65-F5344CB8AC3E}">
        <p14:creationId xmlns:p14="http://schemas.microsoft.com/office/powerpoint/2010/main" val="1462891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697E56AD-998D-B29A-D85D-11DEF018A53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CD885FB-9D2F-7E47-03A9-B822C8C8C62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A50DCC5-D154-9862-6BF3-5A8D74DC38E2}"/>
              </a:ext>
            </a:extLst>
          </p:cNvPr>
          <p:cNvSpPr>
            <a:spLocks noGrp="1" noChangeArrowheads="1"/>
          </p:cNvSpPr>
          <p:nvPr>
            <p:ph type="sldNum" sz="quarter" idx="12"/>
          </p:nvPr>
        </p:nvSpPr>
        <p:spPr>
          <a:ln/>
        </p:spPr>
        <p:txBody>
          <a:bodyPr/>
          <a:lstStyle>
            <a:lvl1pPr>
              <a:defRPr/>
            </a:lvl1pPr>
          </a:lstStyle>
          <a:p>
            <a:fld id="{5324DD5D-294A-4EC0-A239-99C84BFA7F16}" type="slidenum">
              <a:rPr lang="en-US" altLang="en-US"/>
              <a:pPr/>
              <a:t>‹#›</a:t>
            </a:fld>
            <a:endParaRPr lang="en-US" altLang="en-US"/>
          </a:p>
        </p:txBody>
      </p:sp>
    </p:spTree>
    <p:extLst>
      <p:ext uri="{BB962C8B-B14F-4D97-AF65-F5344CB8AC3E}">
        <p14:creationId xmlns:p14="http://schemas.microsoft.com/office/powerpoint/2010/main" val="305426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04F3045-43F3-4F4F-183A-B975B6D72C7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483" name="Rectangle 3">
            <a:extLst>
              <a:ext uri="{FF2B5EF4-FFF2-40B4-BE49-F238E27FC236}">
                <a16:creationId xmlns:a16="http://schemas.microsoft.com/office/drawing/2014/main" id="{59EE3847-2A64-9D47-14F2-9E832E11179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EAAC380-F744-BC78-0F34-7537E6A2245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E80B107B-A288-DB8D-C5BC-5874708B4D1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E100148F-A419-8CFB-4A39-31E08C5005D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513EE8E-DFFF-44C0-9691-81E1EA4E2D5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customXml" Target="../ink/ink2.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png"/><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2.png"/><Relationship Id="rId5" Type="http://schemas.microsoft.com/office/2007/relationships/hdphoto" Target="../media/hdphoto1.wdp"/><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6.xml"/><Relationship Id="rId5" Type="http://schemas.microsoft.com/office/2007/relationships/hdphoto" Target="../media/hdphoto3.wdp"/><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3" Type="http://schemas.openxmlformats.org/officeDocument/2006/relationships/image" Target="../media/image4.png"/><Relationship Id="rId3" Type="http://schemas.openxmlformats.org/officeDocument/2006/relationships/image" Target="../media/image100.png"/><Relationship Id="rId12" Type="http://schemas.openxmlformats.org/officeDocument/2006/relationships/image" Target="../media/image2.png"/><Relationship Id="rId2" Type="http://schemas.openxmlformats.org/officeDocument/2006/relationships/image" Target="../media/image91.png"/><Relationship Id="rId1" Type="http://schemas.openxmlformats.org/officeDocument/2006/relationships/slideLayout" Target="../slideLayouts/slideLayout6.xml"/><Relationship Id="rId11" Type="http://schemas.openxmlformats.org/officeDocument/2006/relationships/image" Target="../media/image290.png"/><Relationship Id="rId5" Type="http://schemas.openxmlformats.org/officeDocument/2006/relationships/customXml" Target="../ink/ink3.xml"/><Relationship Id="rId10" Type="http://schemas.openxmlformats.org/officeDocument/2006/relationships/customXml" Target="../ink/ink4.xml"/><Relationship Id="rId4" Type="http://schemas.openxmlformats.org/officeDocument/2006/relationships/image" Target="../media/image110.png"/><Relationship Id="rId9" Type="http://schemas.openxmlformats.org/officeDocument/2006/relationships/image" Target="../media/image371.png"/><Relationship Id="rId1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90.png"/></Relationships>
</file>

<file path=ppt/slides/_rels/slide12.xml.rels><?xml version="1.0" encoding="UTF-8" standalone="yes"?>
<Relationships xmlns="http://schemas.openxmlformats.org/package/2006/relationships"><Relationship Id="rId8" Type="http://schemas.openxmlformats.org/officeDocument/2006/relationships/customXml" Target="../ink/ink5.xml"/><Relationship Id="rId3" Type="http://schemas.openxmlformats.org/officeDocument/2006/relationships/image" Target="../media/image121.png"/><Relationship Id="rId7" Type="http://schemas.openxmlformats.org/officeDocument/2006/relationships/image" Target="../media/image150.png"/><Relationship Id="rId12"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173.png"/><Relationship Id="rId11" Type="http://schemas.openxmlformats.org/officeDocument/2006/relationships/image" Target="../media/image2.png"/><Relationship Id="rId5" Type="http://schemas.openxmlformats.org/officeDocument/2006/relationships/image" Target="../media/image410.png"/><Relationship Id="rId10" Type="http://schemas.openxmlformats.org/officeDocument/2006/relationships/image" Target="../media/image441.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82.png"/><Relationship Id="rId5" Type="http://schemas.openxmlformats.org/officeDocument/2006/relationships/image" Target="../media/image160.png"/><Relationship Id="rId4" Type="http://schemas.openxmlformats.org/officeDocument/2006/relationships/image" Target="../media/image151.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6.xml"/><Relationship Id="rId6" Type="http://schemas.microsoft.com/office/2007/relationships/hdphoto" Target="../media/hdphoto4.wdp"/><Relationship Id="rId5" Type="http://schemas.openxmlformats.org/officeDocument/2006/relationships/image" Target="../media/image23.png"/><Relationship Id="rId4" Type="http://schemas.openxmlformats.org/officeDocument/2006/relationships/image" Target="../media/image200.png"/></Relationships>
</file>

<file path=ppt/slides/_rels/slide15.xml.rels><?xml version="1.0" encoding="UTF-8" standalone="yes"?>
<Relationships xmlns="http://schemas.openxmlformats.org/package/2006/relationships"><Relationship Id="rId13" Type="http://schemas.openxmlformats.org/officeDocument/2006/relationships/image" Target="../media/image4.png"/><Relationship Id="rId3" Type="http://schemas.openxmlformats.org/officeDocument/2006/relationships/image" Target="../media/image24.emf"/><Relationship Id="rId12"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7.xml"/><Relationship Id="rId11" Type="http://schemas.openxmlformats.org/officeDocument/2006/relationships/image" Target="../media/image26.png"/><Relationship Id="rId15" Type="http://schemas.openxmlformats.org/officeDocument/2006/relationships/image" Target="../media/image25.png"/><Relationship Id="rId10" Type="http://schemas.openxmlformats.org/officeDocument/2006/relationships/image" Target="../media/image104.png"/><Relationship Id="rId4" Type="http://schemas.openxmlformats.org/officeDocument/2006/relationships/customXml" Target="../ink/ink6.xml"/><Relationship Id="rId14" Type="http://schemas.openxmlformats.org/officeDocument/2006/relationships/customXml" Target="../ink/ink7.xml"/></Relationships>
</file>

<file path=ppt/slides/_rels/slide16.xml.rels><?xml version="1.0" encoding="UTF-8" standalone="yes"?>
<Relationships xmlns="http://schemas.openxmlformats.org/package/2006/relationships"><Relationship Id="rId13" Type="http://schemas.openxmlformats.org/officeDocument/2006/relationships/image" Target="../media/image66.png"/><Relationship Id="rId18" Type="http://schemas.openxmlformats.org/officeDocument/2006/relationships/image" Target="../media/image2.png"/><Relationship Id="rId3" Type="http://schemas.openxmlformats.org/officeDocument/2006/relationships/image" Target="../media/image222.png"/><Relationship Id="rId21" Type="http://schemas.openxmlformats.org/officeDocument/2006/relationships/image" Target="../media/image28.png"/><Relationship Id="rId12" Type="http://schemas.openxmlformats.org/officeDocument/2006/relationships/customXml" Target="../ink/ink10.xml"/><Relationship Id="rId17" Type="http://schemas.openxmlformats.org/officeDocument/2006/relationships/image" Target="../media/image231.png"/><Relationship Id="rId2" Type="http://schemas.openxmlformats.org/officeDocument/2006/relationships/image" Target="../media/image27.png"/><Relationship Id="rId16" Type="http://schemas.openxmlformats.org/officeDocument/2006/relationships/image" Target="../media/image69.png"/><Relationship Id="rId20" Type="http://schemas.openxmlformats.org/officeDocument/2006/relationships/customXml" Target="../ink/ink11.xml"/><Relationship Id="rId1" Type="http://schemas.openxmlformats.org/officeDocument/2006/relationships/slideLayout" Target="../slideLayouts/slideLayout6.xml"/><Relationship Id="rId11" Type="http://schemas.openxmlformats.org/officeDocument/2006/relationships/image" Target="../media/image65.png"/><Relationship Id="rId15" Type="http://schemas.openxmlformats.org/officeDocument/2006/relationships/image" Target="../media/image163.png"/><Relationship Id="rId10" Type="http://schemas.openxmlformats.org/officeDocument/2006/relationships/customXml" Target="../ink/ink9.xml"/><Relationship Id="rId19" Type="http://schemas.openxmlformats.org/officeDocument/2006/relationships/image" Target="../media/image4.png"/><Relationship Id="rId4" Type="http://schemas.openxmlformats.org/officeDocument/2006/relationships/customXml" Target="../ink/ink8.xml"/><Relationship Id="rId9" Type="http://schemas.openxmlformats.org/officeDocument/2006/relationships/image" Target="../media/image3710.png"/><Relationship Id="rId14" Type="http://schemas.openxmlformats.org/officeDocument/2006/relationships/image" Target="../media/image450.png"/></Relationships>
</file>

<file path=ppt/slides/_rels/slide17.xml.rels><?xml version="1.0" encoding="UTF-8" standalone="yes"?>
<Relationships xmlns="http://schemas.openxmlformats.org/package/2006/relationships"><Relationship Id="rId13" Type="http://schemas.openxmlformats.org/officeDocument/2006/relationships/image" Target="../media/image300.png"/><Relationship Id="rId18" Type="http://schemas.openxmlformats.org/officeDocument/2006/relationships/image" Target="../media/image2.png"/><Relationship Id="rId3" Type="http://schemas.openxmlformats.org/officeDocument/2006/relationships/customXml" Target="../ink/ink12.xml"/><Relationship Id="rId12" Type="http://schemas.openxmlformats.org/officeDocument/2006/relationships/customXml" Target="../ink/ink14.xml"/><Relationship Id="rId17" Type="http://schemas.openxmlformats.org/officeDocument/2006/relationships/image" Target="../media/image30.png"/><Relationship Id="rId2" Type="http://schemas.openxmlformats.org/officeDocument/2006/relationships/image" Target="../media/image251.png"/><Relationship Id="rId16" Type="http://schemas.openxmlformats.org/officeDocument/2006/relationships/image" Target="../media/image29.png"/><Relationship Id="rId1" Type="http://schemas.openxmlformats.org/officeDocument/2006/relationships/slideLayout" Target="../slideLayouts/slideLayout6.xml"/><Relationship Id="rId11" Type="http://schemas.openxmlformats.org/officeDocument/2006/relationships/image" Target="../media/image290.png"/><Relationship Id="rId15" Type="http://schemas.openxmlformats.org/officeDocument/2006/relationships/image" Target="../media/image210.png"/><Relationship Id="rId10" Type="http://schemas.openxmlformats.org/officeDocument/2006/relationships/customXml" Target="../ink/ink13.xml"/><Relationship Id="rId19" Type="http://schemas.openxmlformats.org/officeDocument/2006/relationships/image" Target="../media/image4.png"/><Relationship Id="rId9" Type="http://schemas.openxmlformats.org/officeDocument/2006/relationships/image" Target="../media/image371.png"/><Relationship Id="rId14" Type="http://schemas.openxmlformats.org/officeDocument/2006/relationships/customXml" Target="../ink/ink15.xml"/></Relationships>
</file>

<file path=ppt/slides/_rels/slide18.xml.rels><?xml version="1.0" encoding="UTF-8" standalone="yes"?>
<Relationships xmlns="http://schemas.openxmlformats.org/package/2006/relationships"><Relationship Id="rId13" Type="http://schemas.openxmlformats.org/officeDocument/2006/relationships/image" Target="NULL"/><Relationship Id="rId18" Type="http://schemas.openxmlformats.org/officeDocument/2006/relationships/image" Target="../media/image2.png"/><Relationship Id="rId3" Type="http://schemas.openxmlformats.org/officeDocument/2006/relationships/customXml" Target="../ink/ink16.xml"/><Relationship Id="rId21" Type="http://schemas.openxmlformats.org/officeDocument/2006/relationships/image" Target="NULL"/><Relationship Id="rId12" Type="http://schemas.openxmlformats.org/officeDocument/2006/relationships/customXml" Target="../ink/ink18.xml"/><Relationship Id="rId17" Type="http://schemas.openxmlformats.org/officeDocument/2006/relationships/image" Target="../media/image30.png"/><Relationship Id="rId2" Type="http://schemas.openxmlformats.org/officeDocument/2006/relationships/image" Target="NULL"/><Relationship Id="rId16" Type="http://schemas.openxmlformats.org/officeDocument/2006/relationships/image" Target="../media/image29.png"/><Relationship Id="rId20" Type="http://schemas.openxmlformats.org/officeDocument/2006/relationships/image" Target="NULL"/><Relationship Id="rId1" Type="http://schemas.openxmlformats.org/officeDocument/2006/relationships/slideLayout" Target="../slideLayouts/slideLayout6.xml"/><Relationship Id="rId11" Type="http://schemas.openxmlformats.org/officeDocument/2006/relationships/image" Target="NULL"/><Relationship Id="rId15" Type="http://schemas.openxmlformats.org/officeDocument/2006/relationships/image" Target="NULL"/><Relationship Id="rId10" Type="http://schemas.openxmlformats.org/officeDocument/2006/relationships/customXml" Target="../ink/ink17.xml"/><Relationship Id="rId19" Type="http://schemas.openxmlformats.org/officeDocument/2006/relationships/image" Target="../media/image4.png"/><Relationship Id="rId9" Type="http://schemas.openxmlformats.org/officeDocument/2006/relationships/image" Target="NULL"/><Relationship Id="rId14" Type="http://schemas.openxmlformats.org/officeDocument/2006/relationships/customXml" Target="../ink/ink19.xml"/></Relationships>
</file>

<file path=ppt/slides/_rels/slide19.xml.rels><?xml version="1.0" encoding="UTF-8" standalone="yes"?>
<Relationships xmlns="http://schemas.openxmlformats.org/package/2006/relationships"><Relationship Id="rId18" Type="http://schemas.openxmlformats.org/officeDocument/2006/relationships/image" Target="../media/image4.png"/><Relationship Id="rId3" Type="http://schemas.openxmlformats.org/officeDocument/2006/relationships/image" Target="NULL"/><Relationship Id="rId7" Type="http://schemas.openxmlformats.org/officeDocument/2006/relationships/customXml" Target="../ink/ink20.xml"/><Relationship Id="rId17" Type="http://schemas.openxmlformats.org/officeDocument/2006/relationships/image" Target="../media/image2.png"/><Relationship Id="rId2" Type="http://schemas.openxmlformats.org/officeDocument/2006/relationships/image" Target="NULL"/><Relationship Id="rId16" Type="http://schemas.openxmlformats.org/officeDocument/2006/relationships/image" Target="NULL"/><Relationship Id="rId1" Type="http://schemas.openxmlformats.org/officeDocument/2006/relationships/slideLayout" Target="../slideLayouts/slideLayout6.xml"/><Relationship Id="rId6" Type="http://schemas.openxmlformats.org/officeDocument/2006/relationships/image" Target="NULL"/><Relationship Id="rId5" Type="http://schemas.openxmlformats.org/officeDocument/2006/relationships/image" Target="NULL"/><Relationship Id="rId15" Type="http://schemas.openxmlformats.org/officeDocument/2006/relationships/customXml" Target="../ink/ink21.xml"/><Relationship Id="rId4" Type="http://schemas.openxmlformats.org/officeDocument/2006/relationships/image" Target="../media/image31.png"/><Relationship Id="rId14" Type="http://schemas.openxmlformats.org/officeDocument/2006/relationships/image" Target="NULL"/></Relationships>
</file>

<file path=ppt/slides/_rels/slide2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32.emf"/><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33.emf"/></Relationships>
</file>

<file path=ppt/slides/_rels/slide2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NUL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a:extLst>
              <a:ext uri="{FF2B5EF4-FFF2-40B4-BE49-F238E27FC236}">
                <a16:creationId xmlns:a16="http://schemas.microsoft.com/office/drawing/2014/main" id="{B10937B9-8A5A-FA39-2ADE-0245C31B01A6}"/>
              </a:ext>
            </a:extLst>
          </p:cNvPr>
          <p:cNvSpPr txBox="1">
            <a:spLocks noChangeArrowheads="1"/>
          </p:cNvSpPr>
          <p:nvPr/>
        </p:nvSpPr>
        <p:spPr bwMode="auto">
          <a:xfrm>
            <a:off x="282575" y="5146026"/>
            <a:ext cx="85788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200" dirty="0">
                <a:solidFill>
                  <a:srgbClr val="FF0000"/>
                </a:solidFill>
                <a:latin typeface="Blackadder ITC" panose="04020505051007020D02" pitchFamily="82" charset="0"/>
              </a:rPr>
              <a:t>Need to Identify &amp; Quantity The Viscous Region due to the Wall …</a:t>
            </a:r>
          </a:p>
        </p:txBody>
      </p:sp>
      <p:sp>
        <p:nvSpPr>
          <p:cNvPr id="1030" name="Rectangle 10">
            <a:extLst>
              <a:ext uri="{FF2B5EF4-FFF2-40B4-BE49-F238E27FC236}">
                <a16:creationId xmlns:a16="http://schemas.microsoft.com/office/drawing/2014/main" id="{B8F13DF7-5807-E3D4-1FC4-986B0DF655B1}"/>
              </a:ext>
            </a:extLst>
          </p:cNvPr>
          <p:cNvSpPr>
            <a:spLocks noGrp="1" noChangeArrowheads="1"/>
          </p:cNvSpPr>
          <p:nvPr>
            <p:ph type="subTitle" idx="1"/>
          </p:nvPr>
        </p:nvSpPr>
        <p:spPr>
          <a:xfrm>
            <a:off x="1143000" y="2743200"/>
            <a:ext cx="6400800" cy="1447800"/>
          </a:xfrm>
        </p:spPr>
        <p:txBody>
          <a:bodyPr/>
          <a:lstStyle/>
          <a:p>
            <a:pPr eaLnBrk="1" hangingPunct="1"/>
            <a:endParaRPr lang="en-US" altLang="en-US" sz="1600" i="1"/>
          </a:p>
          <a:p>
            <a:pPr eaLnBrk="1" hangingPunct="1"/>
            <a:r>
              <a:rPr lang="en-US" altLang="en-US" sz="1600" b="1">
                <a:latin typeface="Script MT Bold" panose="03040602040607080904" pitchFamily="66" charset="0"/>
              </a:rPr>
              <a:t>P M V Subbarao</a:t>
            </a:r>
          </a:p>
          <a:p>
            <a:pPr eaLnBrk="1" hangingPunct="1"/>
            <a:r>
              <a:rPr lang="en-US" altLang="en-US" sz="1600" i="1"/>
              <a:t>Professor</a:t>
            </a:r>
          </a:p>
          <a:p>
            <a:pPr eaLnBrk="1" hangingPunct="1"/>
            <a:r>
              <a:rPr lang="en-US" altLang="en-US" sz="1600" i="1"/>
              <a:t>Mechanical Engineering Department</a:t>
            </a:r>
          </a:p>
          <a:p>
            <a:pPr eaLnBrk="1" hangingPunct="1"/>
            <a:r>
              <a:rPr lang="en-US" altLang="en-US" sz="1600" i="1"/>
              <a:t>I I T Delhi</a:t>
            </a:r>
          </a:p>
        </p:txBody>
      </p:sp>
      <p:sp>
        <p:nvSpPr>
          <p:cNvPr id="1031" name="Rectangle 2">
            <a:extLst>
              <a:ext uri="{FF2B5EF4-FFF2-40B4-BE49-F238E27FC236}">
                <a16:creationId xmlns:a16="http://schemas.microsoft.com/office/drawing/2014/main" id="{3DFDAD27-6AE2-BD1A-E0C1-64666063C812}"/>
              </a:ext>
            </a:extLst>
          </p:cNvPr>
          <p:cNvSpPr>
            <a:spLocks noGrp="1" noChangeArrowheads="1"/>
          </p:cNvSpPr>
          <p:nvPr>
            <p:ph type="ctrTitle"/>
          </p:nvPr>
        </p:nvSpPr>
        <p:spPr>
          <a:xfrm>
            <a:off x="304800" y="228600"/>
            <a:ext cx="8839200" cy="838200"/>
          </a:xfrm>
        </p:spPr>
        <p:txBody>
          <a:bodyPr/>
          <a:lstStyle/>
          <a:p>
            <a:r>
              <a:rPr lang="en-US" altLang="en-US" sz="2800" dirty="0"/>
              <a:t>Inertial  (Non-Creeping) Fluid flows : Boundary Layer Theory</a:t>
            </a:r>
          </a:p>
        </p:txBody>
      </p:sp>
      <p:pic>
        <p:nvPicPr>
          <p:cNvPr id="12" name="Rectangle 19458">
            <a:extLst>
              <a:ext uri="{FF2B5EF4-FFF2-40B4-BE49-F238E27FC236}">
                <a16:creationId xmlns:a16="http://schemas.microsoft.com/office/drawing/2014/main" id="{950ABE6F-B60F-E87F-3F05-387FBC3B2A30}"/>
              </a:ext>
            </a:extLst>
          </p:cNvPr>
          <p:cNvPicPr>
            <a:picLocks noChangeAspect="1" noChangeArrowheads="1"/>
          </p:cNvPicPr>
          <p:nvPr/>
        </p:nvPicPr>
        <p:blipFill>
          <a:blip r:embed="rId3" cstate="print"/>
          <a:srcRect/>
          <a:stretch>
            <a:fillRect/>
          </a:stretch>
        </p:blipFill>
        <p:spPr bwMode="auto">
          <a:xfrm>
            <a:off x="2362200" y="1066800"/>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1033" name="Group 8">
            <a:extLst>
              <a:ext uri="{FF2B5EF4-FFF2-40B4-BE49-F238E27FC236}">
                <a16:creationId xmlns:a16="http://schemas.microsoft.com/office/drawing/2014/main" id="{53A21BF9-9C4B-0F5E-F90C-E4541BEA0692}"/>
              </a:ext>
            </a:extLst>
          </p:cNvPr>
          <p:cNvGrpSpPr>
            <a:grpSpLocks/>
          </p:cNvGrpSpPr>
          <p:nvPr/>
        </p:nvGrpSpPr>
        <p:grpSpPr bwMode="auto">
          <a:xfrm>
            <a:off x="0" y="0"/>
            <a:ext cx="9144000" cy="6858000"/>
            <a:chOff x="0" y="0"/>
            <a:chExt cx="5760" cy="4320"/>
          </a:xfrm>
        </p:grpSpPr>
        <p:grpSp>
          <p:nvGrpSpPr>
            <p:cNvPr id="1036" name="Group 9">
              <a:extLst>
                <a:ext uri="{FF2B5EF4-FFF2-40B4-BE49-F238E27FC236}">
                  <a16:creationId xmlns:a16="http://schemas.microsoft.com/office/drawing/2014/main" id="{BBB3AC94-7D19-7BFB-B1FF-64A8A8533E4E}"/>
                </a:ext>
              </a:extLst>
            </p:cNvPr>
            <p:cNvGrpSpPr>
              <a:grpSpLocks/>
            </p:cNvGrpSpPr>
            <p:nvPr/>
          </p:nvGrpSpPr>
          <p:grpSpPr bwMode="auto">
            <a:xfrm>
              <a:off x="0" y="0"/>
              <a:ext cx="192" cy="4320"/>
              <a:chOff x="0" y="-48"/>
              <a:chExt cx="144" cy="4368"/>
            </a:xfrm>
          </p:grpSpPr>
          <p:sp>
            <p:nvSpPr>
              <p:cNvPr id="1046" name="Rectangle 10">
                <a:extLst>
                  <a:ext uri="{FF2B5EF4-FFF2-40B4-BE49-F238E27FC236}">
                    <a16:creationId xmlns:a16="http://schemas.microsoft.com/office/drawing/2014/main" id="{72AF9FCD-27BC-82AB-2CE3-AFC7D7B6994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7" name="Rectangle 11">
                <a:extLst>
                  <a:ext uri="{FF2B5EF4-FFF2-40B4-BE49-F238E27FC236}">
                    <a16:creationId xmlns:a16="http://schemas.microsoft.com/office/drawing/2014/main" id="{C9E7017A-A887-71BD-0EDF-E48B633625A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7" name="Group 12">
              <a:extLst>
                <a:ext uri="{FF2B5EF4-FFF2-40B4-BE49-F238E27FC236}">
                  <a16:creationId xmlns:a16="http://schemas.microsoft.com/office/drawing/2014/main" id="{3E2CE629-8DCD-F5E6-5A16-1FDB34F2A12C}"/>
                </a:ext>
              </a:extLst>
            </p:cNvPr>
            <p:cNvGrpSpPr>
              <a:grpSpLocks/>
            </p:cNvGrpSpPr>
            <p:nvPr/>
          </p:nvGrpSpPr>
          <p:grpSpPr bwMode="auto">
            <a:xfrm>
              <a:off x="5674" y="24"/>
              <a:ext cx="86" cy="4296"/>
              <a:chOff x="5616" y="-48"/>
              <a:chExt cx="144" cy="4368"/>
            </a:xfrm>
          </p:grpSpPr>
          <p:sp>
            <p:nvSpPr>
              <p:cNvPr id="1044" name="Rectangle 13">
                <a:extLst>
                  <a:ext uri="{FF2B5EF4-FFF2-40B4-BE49-F238E27FC236}">
                    <a16:creationId xmlns:a16="http://schemas.microsoft.com/office/drawing/2014/main" id="{75ADA477-E11F-8FD2-1422-0A43D0A877D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5" name="Rectangle 14">
                <a:extLst>
                  <a:ext uri="{FF2B5EF4-FFF2-40B4-BE49-F238E27FC236}">
                    <a16:creationId xmlns:a16="http://schemas.microsoft.com/office/drawing/2014/main" id="{853F7DF0-A33E-490F-2E61-8D9C01CC8E7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8" name="Group 15">
              <a:extLst>
                <a:ext uri="{FF2B5EF4-FFF2-40B4-BE49-F238E27FC236}">
                  <a16:creationId xmlns:a16="http://schemas.microsoft.com/office/drawing/2014/main" id="{FA7627AC-1F66-D0F6-4FDF-5D40E2C178C6}"/>
                </a:ext>
              </a:extLst>
            </p:cNvPr>
            <p:cNvGrpSpPr>
              <a:grpSpLocks/>
            </p:cNvGrpSpPr>
            <p:nvPr/>
          </p:nvGrpSpPr>
          <p:grpSpPr bwMode="auto">
            <a:xfrm>
              <a:off x="144" y="0"/>
              <a:ext cx="5616" cy="144"/>
              <a:chOff x="96" y="-48"/>
              <a:chExt cx="5520" cy="144"/>
            </a:xfrm>
          </p:grpSpPr>
          <p:sp>
            <p:nvSpPr>
              <p:cNvPr id="1042" name="Rectangle 16">
                <a:extLst>
                  <a:ext uri="{FF2B5EF4-FFF2-40B4-BE49-F238E27FC236}">
                    <a16:creationId xmlns:a16="http://schemas.microsoft.com/office/drawing/2014/main" id="{E77E0059-FBB2-33FE-94E7-B27556B0DF8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3" name="Rectangle 17">
                <a:extLst>
                  <a:ext uri="{FF2B5EF4-FFF2-40B4-BE49-F238E27FC236}">
                    <a16:creationId xmlns:a16="http://schemas.microsoft.com/office/drawing/2014/main" id="{73BFC98C-3F4A-E5F8-898B-DA2A5C156B0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9" name="Group 18">
              <a:extLst>
                <a:ext uri="{FF2B5EF4-FFF2-40B4-BE49-F238E27FC236}">
                  <a16:creationId xmlns:a16="http://schemas.microsoft.com/office/drawing/2014/main" id="{3A0CBD7F-EB6F-2E5E-6719-4F0D4A6D074E}"/>
                </a:ext>
              </a:extLst>
            </p:cNvPr>
            <p:cNvGrpSpPr>
              <a:grpSpLocks/>
            </p:cNvGrpSpPr>
            <p:nvPr/>
          </p:nvGrpSpPr>
          <p:grpSpPr bwMode="auto">
            <a:xfrm>
              <a:off x="144" y="4234"/>
              <a:ext cx="5616" cy="86"/>
              <a:chOff x="96" y="4176"/>
              <a:chExt cx="5520" cy="144"/>
            </a:xfrm>
          </p:grpSpPr>
          <p:sp>
            <p:nvSpPr>
              <p:cNvPr id="1040" name="Rectangle 19">
                <a:extLst>
                  <a:ext uri="{FF2B5EF4-FFF2-40B4-BE49-F238E27FC236}">
                    <a16:creationId xmlns:a16="http://schemas.microsoft.com/office/drawing/2014/main" id="{4B7BFF31-682C-60CC-6712-AB2E63009A9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1" name="Rectangle 20">
                <a:extLst>
                  <a:ext uri="{FF2B5EF4-FFF2-40B4-BE49-F238E27FC236}">
                    <a16:creationId xmlns:a16="http://schemas.microsoft.com/office/drawing/2014/main" id="{451D723D-6A6D-18E8-4933-C28FF1399FF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mc:AlternateContent xmlns:mc="http://schemas.openxmlformats.org/markup-compatibility/2006" xmlns:p14="http://schemas.microsoft.com/office/powerpoint/2010/main">
        <mc:Choice Requires="p14">
          <p:contentPart p14:bwMode="auto" r:id="rId4">
            <p14:nvContentPartPr>
              <p14:cNvPr id="1027" name="Ink 20">
                <a:extLst>
                  <a:ext uri="{FF2B5EF4-FFF2-40B4-BE49-F238E27FC236}">
                    <a16:creationId xmlns:a16="http://schemas.microsoft.com/office/drawing/2014/main" id="{7E8249D8-2A65-DABE-74DF-368941B5ED5F}"/>
                  </a:ext>
                </a:extLst>
              </p14:cNvPr>
              <p14:cNvContentPartPr>
                <a14:cpLocks xmlns:a14="http://schemas.microsoft.com/office/drawing/2010/main" noRot="1" noChangeAspect="1" noEditPoints="1" noChangeArrowheads="1" noChangeShapeType="1"/>
              </p14:cNvContentPartPr>
              <p14:nvPr/>
            </p14:nvContentPartPr>
            <p14:xfrm>
              <a:off x="336550" y="4937125"/>
              <a:ext cx="1588" cy="1588"/>
            </p14:xfrm>
          </p:contentPart>
        </mc:Choice>
        <mc:Fallback xmlns="">
          <p:pic>
            <p:nvPicPr>
              <p:cNvPr id="1027" name="Ink 20">
                <a:extLst>
                  <a:ext uri="{FF2B5EF4-FFF2-40B4-BE49-F238E27FC236}">
                    <a16:creationId xmlns:a16="http://schemas.microsoft.com/office/drawing/2014/main" id="{7E8249D8-2A65-DABE-74DF-368941B5ED5F}"/>
                  </a:ext>
                </a:extLst>
              </p:cNvPr>
              <p:cNvPicPr>
                <a:picLocks noRot="1" noChangeAspect="1" noEditPoints="1" noChangeArrowheads="1" noChangeShapeType="1"/>
              </p:cNvPicPr>
              <p:nvPr/>
            </p:nvPicPr>
            <p:blipFill>
              <a:blip r:embed="rId6"/>
              <a:stretch>
                <a:fillRect/>
              </a:stretch>
            </p:blipFill>
            <p:spPr>
              <a:xfrm>
                <a:off x="295262" y="4895837"/>
                <a:ext cx="84164"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28" name="Ink 21">
                <a:extLst>
                  <a:ext uri="{FF2B5EF4-FFF2-40B4-BE49-F238E27FC236}">
                    <a16:creationId xmlns:a16="http://schemas.microsoft.com/office/drawing/2014/main" id="{B56BCD13-7C91-9F90-9F82-4DBABEA9311D}"/>
                  </a:ext>
                </a:extLst>
              </p14:cNvPr>
              <p14:cNvContentPartPr>
                <a14:cpLocks xmlns:a14="http://schemas.microsoft.com/office/drawing/2010/main" noRot="1" noChangeAspect="1" noEditPoints="1" noChangeArrowheads="1" noChangeShapeType="1"/>
              </p14:cNvContentPartPr>
              <p14:nvPr/>
            </p14:nvContentPartPr>
            <p14:xfrm>
              <a:off x="7653338" y="5670550"/>
              <a:ext cx="1587" cy="1588"/>
            </p14:xfrm>
          </p:contentPart>
        </mc:Choice>
        <mc:Fallback xmlns="">
          <p:pic>
            <p:nvPicPr>
              <p:cNvPr id="1028" name="Ink 21">
                <a:extLst>
                  <a:ext uri="{FF2B5EF4-FFF2-40B4-BE49-F238E27FC236}">
                    <a16:creationId xmlns:a16="http://schemas.microsoft.com/office/drawing/2014/main" id="{B56BCD13-7C91-9F90-9F82-4DBABEA9311D}"/>
                  </a:ext>
                </a:extLst>
              </p:cNvPr>
              <p:cNvPicPr>
                <a:picLocks noRot="1" noChangeAspect="1" noEditPoints="1" noChangeArrowheads="1" noChangeShapeType="1"/>
              </p:cNvPicPr>
              <p:nvPr/>
            </p:nvPicPr>
            <p:blipFill>
              <a:blip r:embed="rId6"/>
              <a:stretch>
                <a:fillRect/>
              </a:stretch>
            </p:blipFill>
            <p:spPr>
              <a:xfrm>
                <a:off x="7612076" y="5629262"/>
                <a:ext cx="84111" cy="84164"/>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a:extLst>
              <a:ext uri="{FF2B5EF4-FFF2-40B4-BE49-F238E27FC236}">
                <a16:creationId xmlns:a16="http://schemas.microsoft.com/office/drawing/2014/main" id="{D6C4FA7A-F94A-A461-5754-F410FECFD472}"/>
              </a:ext>
            </a:extLst>
          </p:cNvPr>
          <p:cNvSpPr>
            <a:spLocks noGrp="1"/>
          </p:cNvSpPr>
          <p:nvPr>
            <p:ph type="title"/>
          </p:nvPr>
        </p:nvSpPr>
        <p:spPr>
          <a:xfrm>
            <a:off x="1825145" y="86051"/>
            <a:ext cx="5661986" cy="1143000"/>
          </a:xfrm>
        </p:spPr>
        <p:txBody>
          <a:bodyPr/>
          <a:lstStyle/>
          <a:p>
            <a:r>
              <a:rPr lang="en-IN" altLang="en-US" sz="2800" dirty="0"/>
              <a:t>Study of Flows : Complete Influence of Wall</a:t>
            </a:r>
          </a:p>
        </p:txBody>
      </p:sp>
      <p:sp>
        <p:nvSpPr>
          <p:cNvPr id="16387" name="AutoShape 2" descr="Image result for Reynolds classification of Viscous flow">
            <a:extLst>
              <a:ext uri="{FF2B5EF4-FFF2-40B4-BE49-F238E27FC236}">
                <a16:creationId xmlns:a16="http://schemas.microsoft.com/office/drawing/2014/main" id="{DB4E96CB-56D8-DA1E-6DE5-AED305852F91}"/>
              </a:ext>
            </a:extLst>
          </p:cNvPr>
          <p:cNvSpPr>
            <a:spLocks noChangeAspect="1" noChangeArrowheads="1"/>
          </p:cNvSpPr>
          <p:nvPr/>
        </p:nvSpPr>
        <p:spPr bwMode="auto">
          <a:xfrm>
            <a:off x="168275" y="-1646238"/>
            <a:ext cx="4572000" cy="342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nvGrpSpPr>
          <p:cNvPr id="2" name="Group 1">
            <a:extLst>
              <a:ext uri="{FF2B5EF4-FFF2-40B4-BE49-F238E27FC236}">
                <a16:creationId xmlns:a16="http://schemas.microsoft.com/office/drawing/2014/main" id="{CB9F70D0-7B61-4798-8BB9-33731C91E73D}"/>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689BA3D6-F449-A0EE-C89B-BB1F5E2E5E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FD4235A-0128-3E49-0DBB-585D90FF009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D3FD7F4-DC34-DCE9-FA9D-7CB6E6D78F75}"/>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9C364E98-F37A-4D50-12EA-00F69E7E14A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80EC8A62-4AA3-F1CC-F359-06381C1E1024}"/>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C344807-6AA5-2ADE-240E-5B8F13B6659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42AC169-6D57-0B7B-312E-FB32596126C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4610BBBF-DBE5-FD4E-5B75-755602F6868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C52BE62-9312-DF3E-5711-63254912A8E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E556D48-43DD-D3F4-F7CA-6AC9F0A604C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25BA873D-74AD-39AF-171C-55FC3E3CA9BE}"/>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AC5D2757-7964-3A96-5C4D-FD7CF907E44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646AD888-76FD-CE78-6D6C-57304CC2075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5945408F-9FE8-DB82-5C7D-9A6862C4316B}"/>
                      </a:ext>
                    </a:extLst>
                  </p:cNvPr>
                  <p:cNvGrpSpPr>
                    <a:grpSpLocks/>
                  </p:cNvGrpSpPr>
                  <p:nvPr/>
                </p:nvGrpSpPr>
                <p:grpSpPr bwMode="auto">
                  <a:xfrm>
                    <a:off x="144" y="4234"/>
                    <a:ext cx="5616" cy="86"/>
                    <a:chOff x="96" y="4176"/>
                    <a:chExt cx="5520" cy="144"/>
                  </a:xfrm>
                </p:grpSpPr>
                <p:sp>
                  <p:nvSpPr>
                    <p:cNvPr id="13" name="Rectangle 12">
                      <a:extLst>
                        <a:ext uri="{FF2B5EF4-FFF2-40B4-BE49-F238E27FC236}">
                          <a16:creationId xmlns:a16="http://schemas.microsoft.com/office/drawing/2014/main" id="{4CB0E492-F7D5-B82C-8D1E-0D80F57AEE1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1CCDCBBC-7C76-39F9-87EF-FED074513F3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38679723-8F5F-908F-4A41-63D71A4D39A6}"/>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7555B16-37C6-7CD9-B3F3-45D95A8F35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Picture 21">
            <a:extLst>
              <a:ext uri="{FF2B5EF4-FFF2-40B4-BE49-F238E27FC236}">
                <a16:creationId xmlns:a16="http://schemas.microsoft.com/office/drawing/2014/main" id="{94392514-D055-B8B3-1CA1-90D3B12BA3BF}"/>
              </a:ext>
            </a:extLst>
          </p:cNvPr>
          <p:cNvPicPr>
            <a:picLocks noChangeAspect="1"/>
          </p:cNvPicPr>
          <p:nvPr/>
        </p:nvPicPr>
        <p:blipFill>
          <a:blip r:embed="rId4"/>
          <a:stretch>
            <a:fillRect/>
          </a:stretch>
        </p:blipFill>
        <p:spPr>
          <a:xfrm>
            <a:off x="1562432" y="1750132"/>
            <a:ext cx="1390844" cy="3305636"/>
          </a:xfrm>
          <a:prstGeom prst="rect">
            <a:avLst/>
          </a:prstGeom>
        </p:spPr>
      </p:pic>
      <p:sp>
        <p:nvSpPr>
          <p:cNvPr id="24" name="TextBox 23">
            <a:extLst>
              <a:ext uri="{FF2B5EF4-FFF2-40B4-BE49-F238E27FC236}">
                <a16:creationId xmlns:a16="http://schemas.microsoft.com/office/drawing/2014/main" id="{52964A6A-DB1D-7080-03AD-0C9C30C8E3E9}"/>
              </a:ext>
            </a:extLst>
          </p:cNvPr>
          <p:cNvSpPr txBox="1"/>
          <p:nvPr/>
        </p:nvSpPr>
        <p:spPr>
          <a:xfrm>
            <a:off x="1188621" y="1295400"/>
            <a:ext cx="2133600" cy="461665"/>
          </a:xfrm>
          <a:prstGeom prst="rect">
            <a:avLst/>
          </a:prstGeom>
          <a:noFill/>
        </p:spPr>
        <p:txBody>
          <a:bodyPr wrap="square">
            <a:spAutoFit/>
          </a:bodyPr>
          <a:lstStyle/>
          <a:p>
            <a:r>
              <a:rPr lang="en-IN" altLang="en-US" sz="2400" dirty="0">
                <a:solidFill>
                  <a:srgbClr val="FF0000"/>
                </a:solidFill>
                <a:latin typeface="Blackadder ITC" panose="04020505051007020D02" pitchFamily="82" charset="0"/>
              </a:rPr>
              <a:t>Stokes Flow in 1851</a:t>
            </a:r>
            <a:endParaRPr lang="en-US" dirty="0"/>
          </a:p>
        </p:txBody>
      </p:sp>
      <p:pic>
        <p:nvPicPr>
          <p:cNvPr id="26" name="Picture 25">
            <a:extLst>
              <a:ext uri="{FF2B5EF4-FFF2-40B4-BE49-F238E27FC236}">
                <a16:creationId xmlns:a16="http://schemas.microsoft.com/office/drawing/2014/main" id="{60B3C6C4-D173-9811-229B-A9B8A92430E4}"/>
              </a:ext>
            </a:extLst>
          </p:cNvPr>
          <p:cNvPicPr>
            <a:picLocks noChangeAspect="1"/>
          </p:cNvPicPr>
          <p:nvPr/>
        </p:nvPicPr>
        <p:blipFill>
          <a:blip r:embed="rId5"/>
          <a:stretch>
            <a:fillRect/>
          </a:stretch>
        </p:blipFill>
        <p:spPr>
          <a:xfrm>
            <a:off x="3997377" y="1874345"/>
            <a:ext cx="4001058" cy="3705742"/>
          </a:xfrm>
          <a:prstGeom prst="rect">
            <a:avLst/>
          </a:prstGeom>
        </p:spPr>
      </p:pic>
      <p:sp>
        <p:nvSpPr>
          <p:cNvPr id="27" name="TextBox 26">
            <a:extLst>
              <a:ext uri="{FF2B5EF4-FFF2-40B4-BE49-F238E27FC236}">
                <a16:creationId xmlns:a16="http://schemas.microsoft.com/office/drawing/2014/main" id="{46021B66-3B79-AAFA-3714-39F84A863154}"/>
              </a:ext>
            </a:extLst>
          </p:cNvPr>
          <p:cNvSpPr txBox="1"/>
          <p:nvPr/>
        </p:nvSpPr>
        <p:spPr>
          <a:xfrm>
            <a:off x="3957734" y="1390250"/>
            <a:ext cx="4080345" cy="830997"/>
          </a:xfrm>
          <a:prstGeom prst="rect">
            <a:avLst/>
          </a:prstGeom>
          <a:noFill/>
        </p:spPr>
        <p:txBody>
          <a:bodyPr wrap="square">
            <a:spAutoFit/>
          </a:bodyPr>
          <a:lstStyle/>
          <a:p>
            <a:pPr algn="ctr"/>
            <a:r>
              <a:rPr lang="en-IN" altLang="en-US" sz="2400" dirty="0">
                <a:solidFill>
                  <a:srgbClr val="FF0000"/>
                </a:solidFill>
                <a:latin typeface="Blackadder ITC" panose="04020505051007020D02" pitchFamily="82" charset="0"/>
              </a:rPr>
              <a:t>Hagen &amp;</a:t>
            </a:r>
            <a:r>
              <a:rPr lang="en-IN" dirty="0">
                <a:solidFill>
                  <a:srgbClr val="202124"/>
                </a:solidFill>
                <a:highlight>
                  <a:srgbClr val="FFFFFF"/>
                </a:highlight>
                <a:latin typeface="Baguet Script" panose="00000500000000000000" pitchFamily="2" charset="0"/>
              </a:rPr>
              <a:t> Poiseuille : !839 &amp; 1841</a:t>
            </a:r>
          </a:p>
          <a:p>
            <a:pPr algn="ctr"/>
            <a:r>
              <a:rPr lang="en-IN" dirty="0">
                <a:solidFill>
                  <a:srgbClr val="202124"/>
                </a:solidFill>
                <a:highlight>
                  <a:srgbClr val="FFFFFF"/>
                </a:highlight>
                <a:latin typeface="Baguet Script" panose="00000500000000000000" pitchFamily="2" charset="0"/>
              </a:rPr>
              <a:t>Reynolds : 1886</a:t>
            </a:r>
            <a:endParaRPr lang="en-US" dirty="0"/>
          </a:p>
        </p:txBody>
      </p:sp>
      <mc:AlternateContent xmlns:mc="http://schemas.openxmlformats.org/markup-compatibility/2006" xmlns:a14="http://schemas.microsoft.com/office/drawing/2010/main">
        <mc:Choice Requires="a14">
          <p:sp>
            <p:nvSpPr>
              <p:cNvPr id="21" name="Object 7">
                <a:extLst>
                  <a:ext uri="{FF2B5EF4-FFF2-40B4-BE49-F238E27FC236}">
                    <a16:creationId xmlns:a16="http://schemas.microsoft.com/office/drawing/2014/main" id="{41B36D18-6686-50B6-2DF4-0F988FAB5FC8}"/>
                  </a:ext>
                </a:extLst>
              </p:cNvPr>
              <p:cNvSpPr txBox="1"/>
              <p:nvPr/>
            </p:nvSpPr>
            <p:spPr bwMode="auto">
              <a:xfrm>
                <a:off x="7239000" y="3344436"/>
                <a:ext cx="2282825" cy="12192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𝜏</m:t>
                          </m:r>
                        </m:e>
                        <m:sub>
                          <m:r>
                            <a:rPr lang="en-IN" i="1">
                              <a:solidFill>
                                <a:srgbClr val="000000"/>
                              </a:solidFill>
                              <a:latin typeface="Cambria Math" panose="02040503050406030204" pitchFamily="18" charset="0"/>
                            </a:rPr>
                            <m:t>𝑤𝑎𝑙𝑙</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4</m:t>
                          </m:r>
                          <m:r>
                            <a:rPr lang="en-IN" i="1">
                              <a:solidFill>
                                <a:srgbClr val="000000"/>
                              </a:solidFill>
                              <a:latin typeface="Cambria Math" panose="02040503050406030204" pitchFamily="18" charset="0"/>
                            </a:rPr>
                            <m:t>𝜇</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𝑢</m:t>
                              </m:r>
                            </m:e>
                          </m:acc>
                        </m:num>
                        <m:den>
                          <m:r>
                            <a:rPr lang="en-IN" i="1">
                              <a:solidFill>
                                <a:srgbClr val="000000"/>
                              </a:solidFill>
                              <a:latin typeface="Cambria Math" panose="02040503050406030204" pitchFamily="18" charset="0"/>
                            </a:rPr>
                            <m:t>𝑅</m:t>
                          </m:r>
                        </m:den>
                      </m:f>
                    </m:oMath>
                  </m:oMathPara>
                </a14:m>
                <a:endParaRPr lang="en-IN" dirty="0"/>
              </a:p>
            </p:txBody>
          </p:sp>
        </mc:Choice>
        <mc:Fallback xmlns="">
          <p:sp>
            <p:nvSpPr>
              <p:cNvPr id="21" name="Object 7">
                <a:extLst>
                  <a:ext uri="{FF2B5EF4-FFF2-40B4-BE49-F238E27FC236}">
                    <a16:creationId xmlns:a16="http://schemas.microsoft.com/office/drawing/2014/main" id="{41B36D18-6686-50B6-2DF4-0F988FAB5FC8}"/>
                  </a:ext>
                </a:extLst>
              </p:cNvPr>
              <p:cNvSpPr txBox="1">
                <a:spLocks noRot="1" noChangeAspect="1" noMove="1" noResize="1" noEditPoints="1" noAdjustHandles="1" noChangeArrowheads="1" noChangeShapeType="1" noTextEdit="1"/>
              </p:cNvSpPr>
              <p:nvPr/>
            </p:nvSpPr>
            <p:spPr bwMode="auto">
              <a:xfrm>
                <a:off x="7239000" y="3344436"/>
                <a:ext cx="2282825" cy="1219200"/>
              </a:xfrm>
              <a:prstGeom prst="rect">
                <a:avLst/>
              </a:prstGeom>
              <a:blipFill>
                <a:blip r:embed="rId6"/>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Object 10">
                <a:extLst>
                  <a:ext uri="{FF2B5EF4-FFF2-40B4-BE49-F238E27FC236}">
                    <a16:creationId xmlns:a16="http://schemas.microsoft.com/office/drawing/2014/main" id="{516957FA-BE38-BDDA-E0DD-0C28DD763B0A}"/>
                  </a:ext>
                </a:extLst>
              </p:cNvPr>
              <p:cNvSpPr txBox="1"/>
              <p:nvPr/>
            </p:nvSpPr>
            <p:spPr bwMode="auto">
              <a:xfrm>
                <a:off x="674792" y="5419819"/>
                <a:ext cx="2713038" cy="457200"/>
              </a:xfrm>
              <a:prstGeom prst="rect">
                <a:avLst/>
              </a:prstGeom>
              <a:solidFill>
                <a:schemeClr val="bg1"/>
              </a:solidFill>
              <a:ln>
                <a:noFill/>
              </a:ln>
              <a:effectLst/>
            </p:spPr>
            <p:txBody>
              <a:bodyPr>
                <a:normAutofit fontScale="92500"/>
              </a:bodyPr>
              <a:lstStyle/>
              <a:p>
                <a14:m>
                  <m:oMath xmlns:m="http://schemas.openxmlformats.org/officeDocument/2006/math">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𝐹</m:t>
                        </m:r>
                      </m:e>
                      <m:sub>
                        <m:r>
                          <a:rPr lang="en-US" b="0" i="1" smtClean="0">
                            <a:solidFill>
                              <a:srgbClr val="000000"/>
                            </a:solidFill>
                            <a:latin typeface="Cambria Math" panose="02040503050406030204" pitchFamily="18" charset="0"/>
                          </a:rPr>
                          <m:t>𝑡𝑜𝑡𝑎𝑙</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𝑑𝑟𝑎𝑔</m:t>
                        </m:r>
                      </m:sub>
                    </m:sSub>
                    <m:r>
                      <a:rPr lang="en-IN" i="1">
                        <a:solidFill>
                          <a:srgbClr val="000000"/>
                        </a:solidFill>
                        <a:latin typeface="Cambria Math" panose="02040503050406030204" pitchFamily="18" charset="0"/>
                      </a:rPr>
                      <m:t>=</m:t>
                    </m:r>
                  </m:oMath>
                </a14:m>
                <a:r>
                  <a:rPr lang="en-IN" dirty="0">
                    <a:solidFill>
                      <a:srgbClr val="000000"/>
                    </a:solidFill>
                  </a:rPr>
                  <a:t> </a:t>
                </a:r>
                <a14:m>
                  <m:oMath xmlns:m="http://schemas.openxmlformats.org/officeDocument/2006/math">
                    <m:r>
                      <a:rPr lang="en-IN" i="1">
                        <a:solidFill>
                          <a:srgbClr val="000000"/>
                        </a:solidFill>
                        <a:latin typeface="Cambria Math" panose="02040503050406030204" pitchFamily="18" charset="0"/>
                      </a:rPr>
                      <m:t>6</m:t>
                    </m:r>
                    <m:r>
                      <a:rPr lang="en-IN" i="1">
                        <a:solidFill>
                          <a:srgbClr val="000000"/>
                        </a:solidFill>
                        <a:latin typeface="Cambria Math" panose="02040503050406030204" pitchFamily="18" charset="0"/>
                      </a:rPr>
                      <m:t>𝜋𝜇</m:t>
                    </m:r>
                    <m:r>
                      <a:rPr lang="en-IN" i="1">
                        <a:solidFill>
                          <a:srgbClr val="000000"/>
                        </a:solidFill>
                        <a:latin typeface="Cambria Math" panose="02040503050406030204" pitchFamily="18" charset="0"/>
                      </a:rPr>
                      <m:t>𝑎𝑈</m:t>
                    </m:r>
                  </m:oMath>
                </a14:m>
                <a:endParaRPr lang="en-IN" dirty="0"/>
              </a:p>
            </p:txBody>
          </p:sp>
        </mc:Choice>
        <mc:Fallback xmlns="">
          <p:sp>
            <p:nvSpPr>
              <p:cNvPr id="23" name="Object 10">
                <a:extLst>
                  <a:ext uri="{FF2B5EF4-FFF2-40B4-BE49-F238E27FC236}">
                    <a16:creationId xmlns:a16="http://schemas.microsoft.com/office/drawing/2014/main" id="{516957FA-BE38-BDDA-E0DD-0C28DD763B0A}"/>
                  </a:ext>
                </a:extLst>
              </p:cNvPr>
              <p:cNvSpPr txBox="1">
                <a:spLocks noRot="1" noChangeAspect="1" noMove="1" noResize="1" noEditPoints="1" noAdjustHandles="1" noChangeArrowheads="1" noChangeShapeType="1" noTextEdit="1"/>
              </p:cNvSpPr>
              <p:nvPr/>
            </p:nvSpPr>
            <p:spPr bwMode="auto">
              <a:xfrm>
                <a:off x="674792" y="5419819"/>
                <a:ext cx="2713038" cy="457200"/>
              </a:xfrm>
              <a:prstGeom prst="rect">
                <a:avLst/>
              </a:prstGeom>
              <a:blipFill>
                <a:blip r:embed="rId7"/>
                <a:stretch>
                  <a:fillRect l="-225" b="-10667"/>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Object 10">
                <a:extLst>
                  <a:ext uri="{FF2B5EF4-FFF2-40B4-BE49-F238E27FC236}">
                    <a16:creationId xmlns:a16="http://schemas.microsoft.com/office/drawing/2014/main" id="{DF90B99B-AE99-1D58-9A18-69B7715A2E94}"/>
                  </a:ext>
                </a:extLst>
              </p:cNvPr>
              <p:cNvSpPr txBox="1"/>
              <p:nvPr/>
            </p:nvSpPr>
            <p:spPr bwMode="auto">
              <a:xfrm>
                <a:off x="4074099" y="5595402"/>
                <a:ext cx="4555551" cy="793432"/>
              </a:xfrm>
              <a:prstGeom prst="rect">
                <a:avLst/>
              </a:prstGeom>
              <a:solidFill>
                <a:schemeClr val="bg1"/>
              </a:solidFill>
              <a:ln>
                <a:noFill/>
              </a:ln>
              <a:effectLst/>
            </p:spPr>
            <p:txBody>
              <a:bodyPr>
                <a:normAutofit fontScale="92500"/>
              </a:bodyPr>
              <a:lstStyle/>
              <a:p>
                <a:pPr/>
                <a14:m>
                  <m:oMathPara xmlns:m="http://schemas.openxmlformats.org/officeDocument/2006/math">
                    <m:oMathParaPr>
                      <m:jc m:val="centerGroup"/>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𝐹</m:t>
                          </m:r>
                        </m:e>
                        <m:sub>
                          <m:r>
                            <a:rPr lang="en-US" b="0" i="1" smtClean="0">
                              <a:solidFill>
                                <a:srgbClr val="000000"/>
                              </a:solidFill>
                              <a:latin typeface="Cambria Math" panose="02040503050406030204" pitchFamily="18" charset="0"/>
                            </a:rPr>
                            <m:t>𝑤𝑎𝑙𝑙</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𝑟𝑒𝑠𝑖𝑠𝑡𝑎𝑛𝑐𝑒𝑑𝑟𝑎𝑔</m:t>
                          </m:r>
                        </m:sub>
                      </m:sSub>
                      <m:r>
                        <a:rPr lang="en-IN" i="1">
                          <a:solidFill>
                            <a:srgbClr val="000000"/>
                          </a:solidFill>
                          <a:latin typeface="Cambria Math" panose="02040503050406030204" pitchFamily="18" charset="0"/>
                        </a:rPr>
                        <m:t>=</m:t>
                      </m:r>
                      <m:sSub>
                        <m:sSubPr>
                          <m:ctrlPr>
                            <a:rPr lang="en-IN" i="1" smtClean="0">
                              <a:solidFill>
                                <a:srgbClr val="000000"/>
                              </a:solidFill>
                              <a:latin typeface="Cambria Math" panose="02040503050406030204" pitchFamily="18" charset="0"/>
                            </a:rPr>
                          </m:ctrlPr>
                        </m:sSubPr>
                        <m:e>
                          <m:r>
                            <a:rPr lang="en-IN" i="1" smtClean="0">
                              <a:solidFill>
                                <a:srgbClr val="000000"/>
                              </a:solidFill>
                              <a:latin typeface="Cambria Math" panose="02040503050406030204" pitchFamily="18" charset="0"/>
                              <a:ea typeface="Cambria Math" panose="02040503050406030204" pitchFamily="18" charset="0"/>
                            </a:rPr>
                            <m:t>𝜏</m:t>
                          </m:r>
                        </m:e>
                        <m:sub>
                          <m:r>
                            <a:rPr lang="en-US" b="0" i="1" smtClean="0">
                              <a:solidFill>
                                <a:srgbClr val="000000"/>
                              </a:solidFill>
                              <a:latin typeface="Cambria Math" panose="02040503050406030204" pitchFamily="18" charset="0"/>
                            </a:rPr>
                            <m:t>𝑤𝑎𝑙𝑙</m:t>
                          </m:r>
                        </m:sub>
                      </m:sSub>
                      <m:r>
                        <a:rPr lang="en-IN" i="1" smtClean="0">
                          <a:solidFill>
                            <a:srgbClr val="000000"/>
                          </a:solidFill>
                          <a:latin typeface="Cambria Math" panose="02040503050406030204" pitchFamily="18" charset="0"/>
                          <a:ea typeface="Cambria Math" panose="02040503050406030204" pitchFamily="18" charset="0"/>
                        </a:rPr>
                        <m:t>×</m:t>
                      </m:r>
                      <m:r>
                        <a:rPr lang="en-IN" i="1" smtClean="0">
                          <a:solidFill>
                            <a:srgbClr val="000000"/>
                          </a:solidFill>
                          <a:latin typeface="Cambria Math" panose="02040503050406030204" pitchFamily="18" charset="0"/>
                          <a:ea typeface="Cambria Math" panose="02040503050406030204" pitchFamily="18" charset="0"/>
                        </a:rPr>
                        <m:t>𝜋</m:t>
                      </m:r>
                      <m:r>
                        <a:rPr lang="en-US" b="0" i="1" smtClean="0">
                          <a:solidFill>
                            <a:srgbClr val="000000"/>
                          </a:solidFill>
                          <a:latin typeface="Cambria Math" panose="02040503050406030204" pitchFamily="18" charset="0"/>
                          <a:ea typeface="Cambria Math" panose="02040503050406030204" pitchFamily="18" charset="0"/>
                        </a:rPr>
                        <m:t>𝐷𝐿</m:t>
                      </m:r>
                    </m:oMath>
                  </m:oMathPara>
                </a14:m>
                <a:endParaRPr lang="en-IN" dirty="0"/>
              </a:p>
            </p:txBody>
          </p:sp>
        </mc:Choice>
        <mc:Fallback xmlns="">
          <p:sp>
            <p:nvSpPr>
              <p:cNvPr id="25" name="Object 10">
                <a:extLst>
                  <a:ext uri="{FF2B5EF4-FFF2-40B4-BE49-F238E27FC236}">
                    <a16:creationId xmlns:a16="http://schemas.microsoft.com/office/drawing/2014/main" id="{DF90B99B-AE99-1D58-9A18-69B7715A2E94}"/>
                  </a:ext>
                </a:extLst>
              </p:cNvPr>
              <p:cNvSpPr txBox="1">
                <a:spLocks noRot="1" noChangeAspect="1" noMove="1" noResize="1" noEditPoints="1" noAdjustHandles="1" noChangeArrowheads="1" noChangeShapeType="1" noTextEdit="1"/>
              </p:cNvSpPr>
              <p:nvPr/>
            </p:nvSpPr>
            <p:spPr bwMode="auto">
              <a:xfrm>
                <a:off x="4074099" y="5595402"/>
                <a:ext cx="4555551" cy="793432"/>
              </a:xfrm>
              <a:prstGeom prst="rect">
                <a:avLst/>
              </a:prstGeom>
              <a:blipFill>
                <a:blip r:embed="rId8"/>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Object 10">
                <a:extLst>
                  <a:ext uri="{FF2B5EF4-FFF2-40B4-BE49-F238E27FC236}">
                    <a16:creationId xmlns:a16="http://schemas.microsoft.com/office/drawing/2014/main" id="{153590C0-C2BF-2E8E-EA64-EAE2439D65AA}"/>
                  </a:ext>
                </a:extLst>
              </p:cNvPr>
              <p:cNvSpPr txBox="1"/>
              <p:nvPr/>
            </p:nvSpPr>
            <p:spPr bwMode="auto">
              <a:xfrm>
                <a:off x="4268060" y="6064182"/>
                <a:ext cx="4555551" cy="592015"/>
              </a:xfrm>
              <a:prstGeom prst="rect">
                <a:avLst/>
              </a:prstGeom>
              <a:solidFill>
                <a:schemeClr val="bg1"/>
              </a:solidFill>
              <a:ln>
                <a:noFill/>
              </a:ln>
              <a:effectLst/>
            </p:spPr>
            <p:txBody>
              <a:bodyPr>
                <a:normAutofit/>
              </a:bodyPr>
              <a:lstStyle/>
              <a:p>
                <a:pPr/>
                <a14:m>
                  <m:oMathPara xmlns:m="http://schemas.openxmlformats.org/officeDocument/2006/math">
                    <m:oMathParaPr>
                      <m:jc m:val="centerGroup"/>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𝐹</m:t>
                          </m:r>
                        </m:e>
                        <m:sub>
                          <m:r>
                            <a:rPr lang="en-US" b="0" i="1" smtClean="0">
                              <a:solidFill>
                                <a:srgbClr val="000000"/>
                              </a:solidFill>
                              <a:latin typeface="Cambria Math" panose="02040503050406030204" pitchFamily="18" charset="0"/>
                            </a:rPr>
                            <m:t>𝑤𝑎𝑙𝑙</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𝑟𝑒𝑠𝑖𝑠𝑡𝑎𝑛𝑐𝑒𝑑𝑟𝑎𝑔</m:t>
                          </m:r>
                        </m:sub>
                      </m:sSub>
                      <m:r>
                        <a:rPr lang="en-IN"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8</m:t>
                      </m:r>
                      <m:r>
                        <a:rPr lang="en-US" i="1">
                          <a:solidFill>
                            <a:srgbClr val="000000"/>
                          </a:solidFill>
                          <a:latin typeface="Cambria Math" panose="02040503050406030204" pitchFamily="18" charset="0"/>
                          <a:ea typeface="Cambria Math" panose="02040503050406030204" pitchFamily="18" charset="0"/>
                        </a:rPr>
                        <m:t>𝜋𝜇</m:t>
                      </m:r>
                      <m:acc>
                        <m:accPr>
                          <m:chr m:val="̅"/>
                          <m:ctrlPr>
                            <a:rPr lang="en-US" i="1">
                              <a:solidFill>
                                <a:srgbClr val="000000"/>
                              </a:solidFill>
                              <a:latin typeface="Cambria Math" panose="02040503050406030204" pitchFamily="18" charset="0"/>
                              <a:ea typeface="Cambria Math" panose="02040503050406030204" pitchFamily="18" charset="0"/>
                            </a:rPr>
                          </m:ctrlPr>
                        </m:accPr>
                        <m:e>
                          <m:r>
                            <a:rPr lang="en-US" i="1">
                              <a:solidFill>
                                <a:srgbClr val="000000"/>
                              </a:solidFill>
                              <a:latin typeface="Cambria Math" panose="02040503050406030204" pitchFamily="18" charset="0"/>
                              <a:ea typeface="Cambria Math" panose="02040503050406030204" pitchFamily="18" charset="0"/>
                            </a:rPr>
                            <m:t>𝑢</m:t>
                          </m:r>
                        </m:e>
                      </m:acc>
                      <m:r>
                        <a:rPr lang="en-US" b="0" i="1" smtClean="0">
                          <a:solidFill>
                            <a:srgbClr val="000000"/>
                          </a:solidFill>
                          <a:latin typeface="Cambria Math" panose="02040503050406030204" pitchFamily="18" charset="0"/>
                          <a:ea typeface="Cambria Math" panose="02040503050406030204" pitchFamily="18" charset="0"/>
                        </a:rPr>
                        <m:t>𝐿</m:t>
                      </m:r>
                    </m:oMath>
                  </m:oMathPara>
                </a14:m>
                <a:endParaRPr lang="en-IN" dirty="0"/>
              </a:p>
            </p:txBody>
          </p:sp>
        </mc:Choice>
        <mc:Fallback xmlns="">
          <p:sp>
            <p:nvSpPr>
              <p:cNvPr id="28" name="Object 10">
                <a:extLst>
                  <a:ext uri="{FF2B5EF4-FFF2-40B4-BE49-F238E27FC236}">
                    <a16:creationId xmlns:a16="http://schemas.microsoft.com/office/drawing/2014/main" id="{153590C0-C2BF-2E8E-EA64-EAE2439D65AA}"/>
                  </a:ext>
                </a:extLst>
              </p:cNvPr>
              <p:cNvSpPr txBox="1">
                <a:spLocks noRot="1" noChangeAspect="1" noMove="1" noResize="1" noEditPoints="1" noAdjustHandles="1" noChangeArrowheads="1" noChangeShapeType="1" noTextEdit="1"/>
              </p:cNvSpPr>
              <p:nvPr/>
            </p:nvSpPr>
            <p:spPr bwMode="auto">
              <a:xfrm>
                <a:off x="4268060" y="6064182"/>
                <a:ext cx="4555551" cy="592015"/>
              </a:xfrm>
              <a:prstGeom prst="rect">
                <a:avLst/>
              </a:prstGeom>
              <a:blipFill>
                <a:blip r:embed="rId9"/>
                <a:stretch>
                  <a:fillRect/>
                </a:stretch>
              </a:blipFill>
              <a:ln>
                <a:noFill/>
              </a:ln>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A1874-BD0C-0EAF-A131-38505C2CA3DB}"/>
            </a:ext>
          </a:extLst>
        </p:cNvPr>
        <p:cNvGrpSpPr/>
        <p:nvPr/>
      </p:nvGrpSpPr>
      <p:grpSpPr>
        <a:xfrm>
          <a:off x="0" y="0"/>
          <a:ext cx="0" cy="0"/>
          <a:chOff x="0" y="0"/>
          <a:chExt cx="0" cy="0"/>
        </a:xfrm>
      </p:grpSpPr>
      <p:sp>
        <p:nvSpPr>
          <p:cNvPr id="16386" name="Title 3">
            <a:extLst>
              <a:ext uri="{FF2B5EF4-FFF2-40B4-BE49-F238E27FC236}">
                <a16:creationId xmlns:a16="http://schemas.microsoft.com/office/drawing/2014/main" id="{3199D772-ADFF-629E-CE53-01084812632B}"/>
              </a:ext>
            </a:extLst>
          </p:cNvPr>
          <p:cNvSpPr>
            <a:spLocks noGrp="1"/>
          </p:cNvSpPr>
          <p:nvPr>
            <p:ph type="title"/>
          </p:nvPr>
        </p:nvSpPr>
        <p:spPr>
          <a:xfrm>
            <a:off x="1827447" y="356344"/>
            <a:ext cx="5661986" cy="750986"/>
          </a:xfrm>
        </p:spPr>
        <p:txBody>
          <a:bodyPr/>
          <a:lstStyle/>
          <a:p>
            <a:r>
              <a:rPr lang="en-IN" altLang="en-US" sz="2800" dirty="0"/>
              <a:t>Commercial Need of Viscous Drag</a:t>
            </a:r>
          </a:p>
        </p:txBody>
      </p:sp>
      <p:sp>
        <p:nvSpPr>
          <p:cNvPr id="16387" name="AutoShape 2" descr="Image result for Reynolds classification of Viscous flow">
            <a:extLst>
              <a:ext uri="{FF2B5EF4-FFF2-40B4-BE49-F238E27FC236}">
                <a16:creationId xmlns:a16="http://schemas.microsoft.com/office/drawing/2014/main" id="{F859F87F-EC00-E8A2-6032-07F491E8DB0B}"/>
              </a:ext>
            </a:extLst>
          </p:cNvPr>
          <p:cNvSpPr>
            <a:spLocks noChangeAspect="1" noChangeArrowheads="1"/>
          </p:cNvSpPr>
          <p:nvPr/>
        </p:nvSpPr>
        <p:spPr bwMode="auto">
          <a:xfrm>
            <a:off x="168275" y="-1646238"/>
            <a:ext cx="4572000" cy="342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nvGrpSpPr>
          <p:cNvPr id="2" name="Group 1">
            <a:extLst>
              <a:ext uri="{FF2B5EF4-FFF2-40B4-BE49-F238E27FC236}">
                <a16:creationId xmlns:a16="http://schemas.microsoft.com/office/drawing/2014/main" id="{04536335-AB7F-83F5-6D8E-809FEFA2578B}"/>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3A552422-D1E9-5130-BF14-0C13DCB203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A49DA00-290C-A751-4666-B816461A94C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D42A0BD-693F-9FCB-FFF4-9148B7E5C8F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7E3FA03-22F7-B3B0-7975-912AAA6E1244}"/>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C3816AE7-2B8C-2E7F-01CD-E84935280B5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8CE2DFA-D53D-A535-EA3E-4C5AE89854C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B72F98B-2FEA-D233-819C-C883ACE5767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84F6EF8C-E906-9FDF-53C6-C35EAA12F6B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136FCA0-D927-B279-E4BB-6CB2EE87109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59289FC-F551-C320-545B-B10D0FA7ADF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9149B98F-4AA2-DF95-447A-D61780AD3169}"/>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13ED55EC-3562-CB23-6AC6-D4B4FD22E11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1416BC9A-6CBE-B853-CA7F-C2B71F5C88D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29CE6258-5A85-CA42-6159-C65FD9F10942}"/>
                      </a:ext>
                    </a:extLst>
                  </p:cNvPr>
                  <p:cNvGrpSpPr>
                    <a:grpSpLocks/>
                  </p:cNvGrpSpPr>
                  <p:nvPr/>
                </p:nvGrpSpPr>
                <p:grpSpPr bwMode="auto">
                  <a:xfrm>
                    <a:off x="144" y="4234"/>
                    <a:ext cx="5616" cy="86"/>
                    <a:chOff x="96" y="4176"/>
                    <a:chExt cx="5520" cy="144"/>
                  </a:xfrm>
                </p:grpSpPr>
                <p:sp>
                  <p:nvSpPr>
                    <p:cNvPr id="13" name="Rectangle 12">
                      <a:extLst>
                        <a:ext uri="{FF2B5EF4-FFF2-40B4-BE49-F238E27FC236}">
                          <a16:creationId xmlns:a16="http://schemas.microsoft.com/office/drawing/2014/main" id="{E54B669A-31E8-DF0C-1C88-D0B7CDA850D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B551BE56-4B3F-9645-87B3-866677B7F23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7AE219C-2154-59C4-49AE-0AAB47BA7FA2}"/>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BE29DFF-176D-4E87-FC65-589AABCB7D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3" name="Picture 22">
            <a:extLst>
              <a:ext uri="{FF2B5EF4-FFF2-40B4-BE49-F238E27FC236}">
                <a16:creationId xmlns:a16="http://schemas.microsoft.com/office/drawing/2014/main" id="{B41EE2A3-17BA-F1A2-96EB-608CE9ADD89A}"/>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0000"/>
                    </a14:imgEffect>
                    <a14:imgEffect>
                      <a14:brightnessContrast bright="-17000" contrast="40000"/>
                    </a14:imgEffect>
                  </a14:imgLayer>
                </a14:imgProps>
              </a:ext>
            </a:extLst>
          </a:blip>
          <a:stretch>
            <a:fillRect/>
          </a:stretch>
        </p:blipFill>
        <p:spPr>
          <a:xfrm>
            <a:off x="750979" y="1407270"/>
            <a:ext cx="7873576" cy="2545591"/>
          </a:xfrm>
          <a:prstGeom prst="rect">
            <a:avLst/>
          </a:prstGeom>
        </p:spPr>
      </p:pic>
      <p:pic>
        <p:nvPicPr>
          <p:cNvPr id="28" name="Picture 27">
            <a:extLst>
              <a:ext uri="{FF2B5EF4-FFF2-40B4-BE49-F238E27FC236}">
                <a16:creationId xmlns:a16="http://schemas.microsoft.com/office/drawing/2014/main" id="{017C7022-841F-F12E-9259-9CE513D84185}"/>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35000"/>
                    </a14:imgEffect>
                    <a14:imgEffect>
                      <a14:brightnessContrast bright="-33000" contrast="70000"/>
                    </a14:imgEffect>
                  </a14:imgLayer>
                </a14:imgProps>
              </a:ext>
            </a:extLst>
          </a:blip>
          <a:stretch>
            <a:fillRect/>
          </a:stretch>
        </p:blipFill>
        <p:spPr>
          <a:xfrm>
            <a:off x="1066800" y="3885405"/>
            <a:ext cx="6287377" cy="2753109"/>
          </a:xfrm>
          <a:prstGeom prst="rect">
            <a:avLst/>
          </a:prstGeom>
        </p:spPr>
      </p:pic>
      <p:sp>
        <p:nvSpPr>
          <p:cNvPr id="30" name="TextBox 29">
            <a:extLst>
              <a:ext uri="{FF2B5EF4-FFF2-40B4-BE49-F238E27FC236}">
                <a16:creationId xmlns:a16="http://schemas.microsoft.com/office/drawing/2014/main" id="{F5522DDF-DA60-C619-2764-3CC5E7C2FBA5}"/>
              </a:ext>
            </a:extLst>
          </p:cNvPr>
          <p:cNvSpPr txBox="1"/>
          <p:nvPr/>
        </p:nvSpPr>
        <p:spPr>
          <a:xfrm>
            <a:off x="620621" y="2513898"/>
            <a:ext cx="7772400" cy="1938992"/>
          </a:xfrm>
          <a:prstGeom prst="rect">
            <a:avLst/>
          </a:prstGeom>
          <a:solidFill>
            <a:schemeClr val="bg1"/>
          </a:solidFill>
        </p:spPr>
        <p:txBody>
          <a:bodyPr wrap="square">
            <a:spAutoFit/>
          </a:bodyPr>
          <a:lstStyle/>
          <a:p>
            <a:pPr algn="ctr"/>
            <a:r>
              <a:rPr lang="en-US" dirty="0">
                <a:solidFill>
                  <a:srgbClr val="FF0000"/>
                </a:solidFill>
              </a:rPr>
              <a:t>Drag Force is proportional to Length of a Ship!!!</a:t>
            </a:r>
          </a:p>
          <a:p>
            <a:pPr algn="ctr"/>
            <a:endParaRPr lang="en-US" dirty="0"/>
          </a:p>
          <a:p>
            <a:pPr algn="ctr"/>
            <a:r>
              <a:rPr lang="en-US" dirty="0"/>
              <a:t>Experiments of Froude (1872) on a thin fiat plate towed through still water made it clear that the frictional resistance does not vary as the length but at a smaller rate.</a:t>
            </a:r>
          </a:p>
        </p:txBody>
      </p:sp>
    </p:spTree>
    <p:extLst>
      <p:ext uri="{BB962C8B-B14F-4D97-AF65-F5344CB8AC3E}">
        <p14:creationId xmlns:p14="http://schemas.microsoft.com/office/powerpoint/2010/main" val="222722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30">
                                            <p:bg/>
                                          </p:spTgt>
                                        </p:tgtEl>
                                        <p:attrNameLst>
                                          <p:attrName>style.visibility</p:attrName>
                                        </p:attrNameLst>
                                      </p:cBhvr>
                                      <p:to>
                                        <p:strVal val="visible"/>
                                      </p:to>
                                    </p:set>
                                    <p:animEffect transition="in" filter="dissolve">
                                      <p:cBhvr>
                                        <p:cTn id="19" dur="500"/>
                                        <p:tgtEl>
                                          <p:spTgt spid="30">
                                            <p:bg/>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0">
                                            <p:txEl>
                                              <p:pRg st="0" end="0"/>
                                            </p:txEl>
                                          </p:spTgt>
                                        </p:tgtEl>
                                        <p:attrNameLst>
                                          <p:attrName>style.visibility</p:attrName>
                                        </p:attrNameLst>
                                      </p:cBhvr>
                                      <p:to>
                                        <p:strVal val="visible"/>
                                      </p:to>
                                    </p:set>
                                    <p:animEffect transition="in" filter="dissolve">
                                      <p:cBhvr>
                                        <p:cTn id="24" dur="500"/>
                                        <p:tgtEl>
                                          <p:spTgt spid="30">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0">
                                            <p:txEl>
                                              <p:pRg st="2" end="2"/>
                                            </p:txEl>
                                          </p:spTgt>
                                        </p:tgtEl>
                                        <p:attrNameLst>
                                          <p:attrName>style.visibility</p:attrName>
                                        </p:attrNameLst>
                                      </p:cBhvr>
                                      <p:to>
                                        <p:strVal val="visible"/>
                                      </p:to>
                                    </p:set>
                                    <p:animEffect transition="in" filter="dissolve">
                                      <p:cBhvr>
                                        <p:cTn id="29" dur="500"/>
                                        <p:tgtEl>
                                          <p:spTgt spid="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E950D-563B-B69D-52D9-3E4A3F21C104}"/>
            </a:ext>
          </a:extLst>
        </p:cNvPr>
        <p:cNvGrpSpPr/>
        <p:nvPr/>
      </p:nvGrpSpPr>
      <p:grpSpPr>
        <a:xfrm>
          <a:off x="0" y="0"/>
          <a:ext cx="0" cy="0"/>
          <a:chOff x="0" y="0"/>
          <a:chExt cx="0" cy="0"/>
        </a:xfrm>
      </p:grpSpPr>
      <p:sp>
        <p:nvSpPr>
          <p:cNvPr id="16386" name="Title 3">
            <a:extLst>
              <a:ext uri="{FF2B5EF4-FFF2-40B4-BE49-F238E27FC236}">
                <a16:creationId xmlns:a16="http://schemas.microsoft.com/office/drawing/2014/main" id="{F00146E9-1988-6453-8082-B0221356357F}"/>
              </a:ext>
            </a:extLst>
          </p:cNvPr>
          <p:cNvSpPr>
            <a:spLocks noGrp="1"/>
          </p:cNvSpPr>
          <p:nvPr>
            <p:ph type="title"/>
          </p:nvPr>
        </p:nvSpPr>
        <p:spPr>
          <a:xfrm>
            <a:off x="1825145" y="86051"/>
            <a:ext cx="5661986" cy="1143000"/>
          </a:xfrm>
        </p:spPr>
        <p:txBody>
          <a:bodyPr/>
          <a:lstStyle/>
          <a:p>
            <a:r>
              <a:rPr lang="en-IN" altLang="en-US" sz="2800" dirty="0"/>
              <a:t>The Main Concern</a:t>
            </a:r>
          </a:p>
        </p:txBody>
      </p:sp>
      <p:sp>
        <p:nvSpPr>
          <p:cNvPr id="16387" name="AutoShape 2" descr="Image result for Reynolds classification of Viscous flow">
            <a:extLst>
              <a:ext uri="{FF2B5EF4-FFF2-40B4-BE49-F238E27FC236}">
                <a16:creationId xmlns:a16="http://schemas.microsoft.com/office/drawing/2014/main" id="{814889AE-CE03-49A5-50C5-4B48E941684A}"/>
              </a:ext>
            </a:extLst>
          </p:cNvPr>
          <p:cNvSpPr>
            <a:spLocks noChangeAspect="1" noChangeArrowheads="1"/>
          </p:cNvSpPr>
          <p:nvPr/>
        </p:nvSpPr>
        <p:spPr bwMode="auto">
          <a:xfrm>
            <a:off x="168275" y="-1646238"/>
            <a:ext cx="4572000" cy="342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nvGrpSpPr>
          <p:cNvPr id="2" name="Group 1">
            <a:extLst>
              <a:ext uri="{FF2B5EF4-FFF2-40B4-BE49-F238E27FC236}">
                <a16:creationId xmlns:a16="http://schemas.microsoft.com/office/drawing/2014/main" id="{3846FF06-41EA-F9FE-BD50-178C49343872}"/>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586A2B2E-5EA2-361C-8E82-DC2B3EF3A4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2134139-774E-3E78-BDC5-679851A48BA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0ABB23B-DAC2-B515-8EC9-08BC19C6DF77}"/>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C193D7A-CF2B-BE02-41E5-63E2725B92FD}"/>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35B8DE2D-6EDF-1BF0-A7A7-B1D3BEDD2D86}"/>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A2BDA068-C39C-4897-D926-F6E88C01043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D7F7208-F4A4-072F-C8E0-253CBC40F75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8379AF50-4431-CB3F-3F93-53EB630C3479}"/>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430430-86D8-4E75-7732-81DE1E35C7E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C541B87-2B7A-9404-AFDB-134721690D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D7A49156-F6FE-114F-52EB-791464A2B323}"/>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BCA3B740-C69D-EB8A-F535-1C37717B06A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A28D4D30-672E-D665-0DBD-6A2C625263C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EA346909-6250-C0B8-6D1B-7DB79164F8D2}"/>
                      </a:ext>
                    </a:extLst>
                  </p:cNvPr>
                  <p:cNvGrpSpPr>
                    <a:grpSpLocks/>
                  </p:cNvGrpSpPr>
                  <p:nvPr/>
                </p:nvGrpSpPr>
                <p:grpSpPr bwMode="auto">
                  <a:xfrm>
                    <a:off x="144" y="4234"/>
                    <a:ext cx="5616" cy="86"/>
                    <a:chOff x="96" y="4176"/>
                    <a:chExt cx="5520" cy="144"/>
                  </a:xfrm>
                </p:grpSpPr>
                <p:sp>
                  <p:nvSpPr>
                    <p:cNvPr id="13" name="Rectangle 12">
                      <a:extLst>
                        <a:ext uri="{FF2B5EF4-FFF2-40B4-BE49-F238E27FC236}">
                          <a16:creationId xmlns:a16="http://schemas.microsoft.com/office/drawing/2014/main" id="{5145D307-9E93-642C-5AEC-01FF1F92FD3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53EFB405-5907-3EB6-631D-BFA0B9392C1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E1F8C17-76B2-972A-532D-8FA97B7966DF}"/>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5F5518D-425A-CB92-572C-E26E8CEB23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3" name="TextBox 22">
            <a:extLst>
              <a:ext uri="{FF2B5EF4-FFF2-40B4-BE49-F238E27FC236}">
                <a16:creationId xmlns:a16="http://schemas.microsoft.com/office/drawing/2014/main" id="{2486D63E-E707-8C90-4249-B91E2B10852A}"/>
              </a:ext>
            </a:extLst>
          </p:cNvPr>
          <p:cNvSpPr txBox="1"/>
          <p:nvPr/>
        </p:nvSpPr>
        <p:spPr>
          <a:xfrm>
            <a:off x="609600" y="1340821"/>
            <a:ext cx="7924800" cy="1200329"/>
          </a:xfrm>
          <a:prstGeom prst="rect">
            <a:avLst/>
          </a:prstGeom>
          <a:noFill/>
        </p:spPr>
        <p:txBody>
          <a:bodyPr wrap="square">
            <a:spAutoFit/>
          </a:bodyPr>
          <a:lstStyle/>
          <a:p>
            <a:pPr algn="ctr"/>
            <a:r>
              <a:rPr lang="en-US" sz="3600" dirty="0">
                <a:solidFill>
                  <a:srgbClr val="0070C0"/>
                </a:solidFill>
                <a:latin typeface="STXingkai" panose="02010800040101010101" pitchFamily="2" charset="-122"/>
                <a:ea typeface="STXingkai" panose="02010800040101010101" pitchFamily="2" charset="-122"/>
              </a:rPr>
              <a:t>On the motion of a fluid with higher Inertia in Viscous Flows…..</a:t>
            </a:r>
          </a:p>
        </p:txBody>
      </p:sp>
      <p:sp>
        <p:nvSpPr>
          <p:cNvPr id="28" name="TextBox 27">
            <a:extLst>
              <a:ext uri="{FF2B5EF4-FFF2-40B4-BE49-F238E27FC236}">
                <a16:creationId xmlns:a16="http://schemas.microsoft.com/office/drawing/2014/main" id="{0982C276-2C33-BBCF-ADF3-8FE2E0300395}"/>
              </a:ext>
            </a:extLst>
          </p:cNvPr>
          <p:cNvSpPr txBox="1"/>
          <p:nvPr/>
        </p:nvSpPr>
        <p:spPr>
          <a:xfrm>
            <a:off x="286109" y="2586571"/>
            <a:ext cx="8686800" cy="1938992"/>
          </a:xfrm>
          <a:prstGeom prst="rect">
            <a:avLst/>
          </a:prstGeom>
          <a:noFill/>
        </p:spPr>
        <p:txBody>
          <a:bodyPr wrap="square">
            <a:spAutoFit/>
          </a:bodyPr>
          <a:lstStyle/>
          <a:p>
            <a:pPr marL="342900" indent="-342900">
              <a:buFont typeface="Arial" panose="020B0604020202020204" pitchFamily="34" charset="0"/>
              <a:buChar char="•"/>
            </a:pPr>
            <a:r>
              <a:rPr lang="en-US" dirty="0"/>
              <a:t>Ludwig Prandtl presented a paper at the Third International Congress of Mathematicians in August, 1904, at Heidelberg.</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Published in the Proceedings of the Congress in the following year (1905).</a:t>
            </a:r>
          </a:p>
        </p:txBody>
      </p:sp>
    </p:spTree>
    <p:extLst>
      <p:ext uri="{BB962C8B-B14F-4D97-AF65-F5344CB8AC3E}">
        <p14:creationId xmlns:p14="http://schemas.microsoft.com/office/powerpoint/2010/main" val="39381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8">
                                            <p:txEl>
                                              <p:pRg st="0" end="0"/>
                                            </p:txEl>
                                          </p:spTgt>
                                        </p:tgtEl>
                                        <p:attrNameLst>
                                          <p:attrName>style.visibility</p:attrName>
                                        </p:attrNameLst>
                                      </p:cBhvr>
                                      <p:to>
                                        <p:strVal val="visible"/>
                                      </p:to>
                                    </p:set>
                                    <p:animEffect transition="in" filter="dissolve">
                                      <p:cBhvr>
                                        <p:cTn id="13" dur="500"/>
                                        <p:tgtEl>
                                          <p:spTgt spid="2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8">
                                            <p:txEl>
                                              <p:pRg st="2" end="2"/>
                                            </p:txEl>
                                          </p:spTgt>
                                        </p:tgtEl>
                                        <p:attrNameLst>
                                          <p:attrName>style.visibility</p:attrName>
                                        </p:attrNameLst>
                                      </p:cBhvr>
                                      <p:to>
                                        <p:strVal val="visible"/>
                                      </p:to>
                                    </p:set>
                                    <p:animEffect transition="in" filter="dissolve">
                                      <p:cBhvr>
                                        <p:cTn id="18" dur="500"/>
                                        <p:tgtEl>
                                          <p:spTgt spid="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67187-91DD-3725-F31C-72EA7913DC82}"/>
            </a:ext>
          </a:extLst>
        </p:cNvPr>
        <p:cNvGrpSpPr/>
        <p:nvPr/>
      </p:nvGrpSpPr>
      <p:grpSpPr>
        <a:xfrm>
          <a:off x="0" y="0"/>
          <a:ext cx="0" cy="0"/>
          <a:chOff x="0" y="0"/>
          <a:chExt cx="0" cy="0"/>
        </a:xfrm>
      </p:grpSpPr>
      <p:sp>
        <p:nvSpPr>
          <p:cNvPr id="16386" name="Title 3">
            <a:extLst>
              <a:ext uri="{FF2B5EF4-FFF2-40B4-BE49-F238E27FC236}">
                <a16:creationId xmlns:a16="http://schemas.microsoft.com/office/drawing/2014/main" id="{4BE6B128-7EB3-FE47-78AC-FCF8823A56A6}"/>
              </a:ext>
            </a:extLst>
          </p:cNvPr>
          <p:cNvSpPr>
            <a:spLocks noGrp="1"/>
          </p:cNvSpPr>
          <p:nvPr>
            <p:ph type="title"/>
          </p:nvPr>
        </p:nvSpPr>
        <p:spPr>
          <a:xfrm>
            <a:off x="1825145" y="86051"/>
            <a:ext cx="5661986" cy="1143000"/>
          </a:xfrm>
        </p:spPr>
        <p:txBody>
          <a:bodyPr/>
          <a:lstStyle/>
          <a:p>
            <a:r>
              <a:rPr lang="en-IN" altLang="en-US" sz="2800" dirty="0"/>
              <a:t>Evolution &amp; Growth of ships</a:t>
            </a:r>
          </a:p>
        </p:txBody>
      </p:sp>
      <p:sp>
        <p:nvSpPr>
          <p:cNvPr id="16387" name="AutoShape 2" descr="Image result for Reynolds classification of Viscous flow">
            <a:extLst>
              <a:ext uri="{FF2B5EF4-FFF2-40B4-BE49-F238E27FC236}">
                <a16:creationId xmlns:a16="http://schemas.microsoft.com/office/drawing/2014/main" id="{AED7285A-33A8-974F-9E82-083B3B0469F5}"/>
              </a:ext>
            </a:extLst>
          </p:cNvPr>
          <p:cNvSpPr>
            <a:spLocks noChangeAspect="1" noChangeArrowheads="1"/>
          </p:cNvSpPr>
          <p:nvPr/>
        </p:nvSpPr>
        <p:spPr bwMode="auto">
          <a:xfrm>
            <a:off x="168275" y="-1646238"/>
            <a:ext cx="4572000" cy="342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nvGrpSpPr>
          <p:cNvPr id="2" name="Group 1">
            <a:extLst>
              <a:ext uri="{FF2B5EF4-FFF2-40B4-BE49-F238E27FC236}">
                <a16:creationId xmlns:a16="http://schemas.microsoft.com/office/drawing/2014/main" id="{7EA11264-280B-0958-3F81-E875DADBF4D0}"/>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27E12C7F-46CF-AB35-895C-133567B40D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D6EA64F8-B85E-74C3-C898-1A0C581851C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39F11A3-3245-FA57-5640-6A6E9AC213AD}"/>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501B1B6B-6AF5-1D37-984F-F0EFDB9EB31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1D5DFED7-13CA-DB71-C062-2AF72D9CA06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323D380-E34B-81D2-7DBA-965F76E3F2C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043F6724-B4B4-B967-5D51-CC79E1583F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7D3E022E-E8D4-9936-A9ED-DAB66D8950B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3FBDB51-243F-04E5-8B14-EA315F23BB4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12E6AC74-A954-5AF1-81FC-054C3BD7E7C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4A653951-C5F1-AF50-564C-E049A5AC6712}"/>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E228652B-64C8-FF39-CBA5-4FB1F3953EF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3A488BE-C8AB-44F2-4CBC-9A2D4D8DA20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621F5371-EC21-4045-8994-CC92F090253C}"/>
                      </a:ext>
                    </a:extLst>
                  </p:cNvPr>
                  <p:cNvGrpSpPr>
                    <a:grpSpLocks/>
                  </p:cNvGrpSpPr>
                  <p:nvPr/>
                </p:nvGrpSpPr>
                <p:grpSpPr bwMode="auto">
                  <a:xfrm>
                    <a:off x="144" y="4234"/>
                    <a:ext cx="5616" cy="86"/>
                    <a:chOff x="96" y="4176"/>
                    <a:chExt cx="5520" cy="144"/>
                  </a:xfrm>
                </p:grpSpPr>
                <p:sp>
                  <p:nvSpPr>
                    <p:cNvPr id="13" name="Rectangle 12">
                      <a:extLst>
                        <a:ext uri="{FF2B5EF4-FFF2-40B4-BE49-F238E27FC236}">
                          <a16:creationId xmlns:a16="http://schemas.microsoft.com/office/drawing/2014/main" id="{E9440656-9BF2-2575-C2AB-3207B5C524F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AF961873-5CA1-B42C-C958-85C51A81276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F3E1FFC8-2096-1967-F31C-1DC44144069F}"/>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59E382D-D8D4-9DDD-0ADD-702D96BCE8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Picture 21">
            <a:extLst>
              <a:ext uri="{FF2B5EF4-FFF2-40B4-BE49-F238E27FC236}">
                <a16:creationId xmlns:a16="http://schemas.microsoft.com/office/drawing/2014/main" id="{422DA827-A049-DED4-F109-2E2D485C751D}"/>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39000" contrast="63000"/>
                    </a14:imgEffect>
                  </a14:imgLayer>
                </a14:imgProps>
              </a:ext>
            </a:extLst>
          </a:blip>
          <a:stretch>
            <a:fillRect/>
          </a:stretch>
        </p:blipFill>
        <p:spPr>
          <a:xfrm>
            <a:off x="311989" y="1738398"/>
            <a:ext cx="8686596" cy="2986002"/>
          </a:xfrm>
          <a:prstGeom prst="rect">
            <a:avLst/>
          </a:prstGeom>
        </p:spPr>
      </p:pic>
    </p:spTree>
    <p:extLst>
      <p:ext uri="{BB962C8B-B14F-4D97-AF65-F5344CB8AC3E}">
        <p14:creationId xmlns:p14="http://schemas.microsoft.com/office/powerpoint/2010/main" val="541463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F4D41-2772-1350-07D4-46771487247C}"/>
            </a:ext>
          </a:extLst>
        </p:cNvPr>
        <p:cNvGrpSpPr/>
        <p:nvPr/>
      </p:nvGrpSpPr>
      <p:grpSpPr>
        <a:xfrm>
          <a:off x="0" y="0"/>
          <a:ext cx="0" cy="0"/>
          <a:chOff x="0" y="0"/>
          <a:chExt cx="0" cy="0"/>
        </a:xfrm>
      </p:grpSpPr>
      <p:sp>
        <p:nvSpPr>
          <p:cNvPr id="16386" name="Title 3">
            <a:extLst>
              <a:ext uri="{FF2B5EF4-FFF2-40B4-BE49-F238E27FC236}">
                <a16:creationId xmlns:a16="http://schemas.microsoft.com/office/drawing/2014/main" id="{593E0E32-ED3F-1D00-ECB4-7BE3940B1B3F}"/>
              </a:ext>
            </a:extLst>
          </p:cNvPr>
          <p:cNvSpPr>
            <a:spLocks noGrp="1"/>
          </p:cNvSpPr>
          <p:nvPr>
            <p:ph type="title"/>
          </p:nvPr>
        </p:nvSpPr>
        <p:spPr>
          <a:xfrm>
            <a:off x="1825145" y="86051"/>
            <a:ext cx="5661986" cy="1143000"/>
          </a:xfrm>
        </p:spPr>
        <p:txBody>
          <a:bodyPr/>
          <a:lstStyle/>
          <a:p>
            <a:r>
              <a:rPr lang="en-IN" altLang="en-US" sz="2800" dirty="0"/>
              <a:t>Growth of containerships</a:t>
            </a:r>
          </a:p>
        </p:txBody>
      </p:sp>
      <p:sp>
        <p:nvSpPr>
          <p:cNvPr id="16387" name="AutoShape 2" descr="Image result for Reynolds classification of Viscous flow">
            <a:extLst>
              <a:ext uri="{FF2B5EF4-FFF2-40B4-BE49-F238E27FC236}">
                <a16:creationId xmlns:a16="http://schemas.microsoft.com/office/drawing/2014/main" id="{C1C379C4-BC8C-975D-0673-40579BF26F1A}"/>
              </a:ext>
            </a:extLst>
          </p:cNvPr>
          <p:cNvSpPr>
            <a:spLocks noChangeAspect="1" noChangeArrowheads="1"/>
          </p:cNvSpPr>
          <p:nvPr/>
        </p:nvSpPr>
        <p:spPr bwMode="auto">
          <a:xfrm>
            <a:off x="168275" y="-1646238"/>
            <a:ext cx="4572000" cy="342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nvGrpSpPr>
          <p:cNvPr id="2" name="Group 1">
            <a:extLst>
              <a:ext uri="{FF2B5EF4-FFF2-40B4-BE49-F238E27FC236}">
                <a16:creationId xmlns:a16="http://schemas.microsoft.com/office/drawing/2014/main" id="{5D56D5BD-C496-0BE6-97DC-A32FF5A98335}"/>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01293E43-EEA7-5F29-BCE3-B9DCF3554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6F938C9B-FD33-5295-3A43-58527269C2E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8127D0B-3409-5BA4-374D-380C0CA6EF7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9C266279-761D-C1B4-45A4-291DB942AD9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13B40315-28E2-9A6C-1C58-6938EF21832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B9BB2D0-105F-852F-984E-8F2527A7615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9DA8AFF-6CD2-2824-C273-F1A74C41C12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4381C41E-D262-C344-E4CE-1D5F5FDDB2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C221C56-6CB0-8D88-C41B-F231B1C7026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15F7155D-C1F4-1FC6-670A-5D75DB1281D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FD43866A-2801-2100-5F13-95F59A03354F}"/>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51761C57-C384-3616-A3F2-66DDEF966AF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B12886FF-366B-55BC-EF62-DDE294D5DDC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3491C3B3-CB2D-3A83-B2A6-942B00257028}"/>
                      </a:ext>
                    </a:extLst>
                  </p:cNvPr>
                  <p:cNvGrpSpPr>
                    <a:grpSpLocks/>
                  </p:cNvGrpSpPr>
                  <p:nvPr/>
                </p:nvGrpSpPr>
                <p:grpSpPr bwMode="auto">
                  <a:xfrm>
                    <a:off x="144" y="4234"/>
                    <a:ext cx="5616" cy="86"/>
                    <a:chOff x="96" y="4176"/>
                    <a:chExt cx="5520" cy="144"/>
                  </a:xfrm>
                </p:grpSpPr>
                <p:sp>
                  <p:nvSpPr>
                    <p:cNvPr id="13" name="Rectangle 12">
                      <a:extLst>
                        <a:ext uri="{FF2B5EF4-FFF2-40B4-BE49-F238E27FC236}">
                          <a16:creationId xmlns:a16="http://schemas.microsoft.com/office/drawing/2014/main" id="{C625DE54-07F0-6CEB-6DA9-D8FF964D726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8E4342B9-1DC5-4E17-B3DA-533E7AFBB8E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6D52BCB-079A-6894-6516-243B4F5035DC}"/>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C893D1DB-9293-116E-EB1C-B7FE61DE5B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5" name="Picture 24">
            <a:extLst>
              <a:ext uri="{FF2B5EF4-FFF2-40B4-BE49-F238E27FC236}">
                <a16:creationId xmlns:a16="http://schemas.microsoft.com/office/drawing/2014/main" id="{27A17541-960F-EE5B-1B2B-8FB3956C146C}"/>
              </a:ext>
            </a:extLst>
          </p:cNvPr>
          <p:cNvPicPr>
            <a:picLocks noChangeAspect="1"/>
          </p:cNvPicPr>
          <p:nvPr/>
        </p:nvPicPr>
        <p:blipFill>
          <a:blip r:embed="rId4"/>
          <a:stretch>
            <a:fillRect/>
          </a:stretch>
        </p:blipFill>
        <p:spPr>
          <a:xfrm>
            <a:off x="609600" y="1271087"/>
            <a:ext cx="7987204" cy="5297987"/>
          </a:xfrm>
          <a:prstGeom prst="rect">
            <a:avLst/>
          </a:prstGeom>
        </p:spPr>
      </p:pic>
    </p:spTree>
    <p:extLst>
      <p:ext uri="{BB962C8B-B14F-4D97-AF65-F5344CB8AC3E}">
        <p14:creationId xmlns:p14="http://schemas.microsoft.com/office/powerpoint/2010/main" val="4294488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8843F-26EC-06BB-0E64-728541324900}"/>
            </a:ext>
          </a:extLst>
        </p:cNvPr>
        <p:cNvGrpSpPr/>
        <p:nvPr/>
      </p:nvGrpSpPr>
      <p:grpSpPr>
        <a:xfrm>
          <a:off x="0" y="0"/>
          <a:ext cx="0" cy="0"/>
          <a:chOff x="0" y="0"/>
          <a:chExt cx="0" cy="0"/>
        </a:xfrm>
      </p:grpSpPr>
      <p:sp>
        <p:nvSpPr>
          <p:cNvPr id="16386" name="Title 3">
            <a:extLst>
              <a:ext uri="{FF2B5EF4-FFF2-40B4-BE49-F238E27FC236}">
                <a16:creationId xmlns:a16="http://schemas.microsoft.com/office/drawing/2014/main" id="{94DDD8C6-FE34-9715-EEC6-7BA62614A75E}"/>
              </a:ext>
            </a:extLst>
          </p:cNvPr>
          <p:cNvSpPr>
            <a:spLocks noGrp="1"/>
          </p:cNvSpPr>
          <p:nvPr>
            <p:ph type="title"/>
          </p:nvPr>
        </p:nvSpPr>
        <p:spPr>
          <a:xfrm>
            <a:off x="1825145" y="86051"/>
            <a:ext cx="5661986" cy="1143000"/>
          </a:xfrm>
        </p:spPr>
        <p:txBody>
          <a:bodyPr/>
          <a:lstStyle/>
          <a:p>
            <a:r>
              <a:rPr lang="en-IN" altLang="en-US" sz="2800" dirty="0"/>
              <a:t>Growth of containerships</a:t>
            </a:r>
          </a:p>
        </p:txBody>
      </p:sp>
      <p:sp>
        <p:nvSpPr>
          <p:cNvPr id="16387" name="AutoShape 2" descr="Image result for Reynolds classification of Viscous flow">
            <a:extLst>
              <a:ext uri="{FF2B5EF4-FFF2-40B4-BE49-F238E27FC236}">
                <a16:creationId xmlns:a16="http://schemas.microsoft.com/office/drawing/2014/main" id="{CE94E346-5721-1726-B437-1743D724504C}"/>
              </a:ext>
            </a:extLst>
          </p:cNvPr>
          <p:cNvSpPr>
            <a:spLocks noChangeAspect="1" noChangeArrowheads="1"/>
          </p:cNvSpPr>
          <p:nvPr/>
        </p:nvSpPr>
        <p:spPr bwMode="auto">
          <a:xfrm>
            <a:off x="168275" y="-1646238"/>
            <a:ext cx="4572000" cy="342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nvGrpSpPr>
          <p:cNvPr id="2" name="Group 1">
            <a:extLst>
              <a:ext uri="{FF2B5EF4-FFF2-40B4-BE49-F238E27FC236}">
                <a16:creationId xmlns:a16="http://schemas.microsoft.com/office/drawing/2014/main" id="{E690C83C-9B7D-C233-702B-3474887709AD}"/>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1507B89B-600F-36D1-8A83-1633AEC782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C064AFE1-CEBA-8186-EF30-7CBD768D93A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27481AD-8169-D644-D28B-E7AEB0E511D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C457C3D-ABF1-0F6D-1F71-7751F3CADBB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020DA3C-82A8-C96C-27EE-D9FCB9F877E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DA6FE3B-0027-9216-21FC-0C503E4BD56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0D677D2-E1C1-D676-9CA9-8EA34C8A965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426C0991-0BDB-F66C-9E04-67BA447CAB75}"/>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D1BF9C3-BA50-8699-D521-41208A30EDA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97F6375C-BAA3-D601-6B39-5180FCEF60C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9720861E-48F7-7582-D471-104E61C37DE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33E5223D-B43E-FF80-7813-F9CE3FB87AE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B2CECC4-A10D-0FE2-E50B-9BC71806122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F3AB4BE6-63B9-2A36-D566-999D7CA5E0AF}"/>
                      </a:ext>
                    </a:extLst>
                  </p:cNvPr>
                  <p:cNvGrpSpPr>
                    <a:grpSpLocks/>
                  </p:cNvGrpSpPr>
                  <p:nvPr/>
                </p:nvGrpSpPr>
                <p:grpSpPr bwMode="auto">
                  <a:xfrm>
                    <a:off x="144" y="4234"/>
                    <a:ext cx="5616" cy="86"/>
                    <a:chOff x="96" y="4176"/>
                    <a:chExt cx="5520" cy="144"/>
                  </a:xfrm>
                </p:grpSpPr>
                <p:sp>
                  <p:nvSpPr>
                    <p:cNvPr id="13" name="Rectangle 12">
                      <a:extLst>
                        <a:ext uri="{FF2B5EF4-FFF2-40B4-BE49-F238E27FC236}">
                          <a16:creationId xmlns:a16="http://schemas.microsoft.com/office/drawing/2014/main" id="{F7D03940-D347-CC59-B8C7-54EFDE7521D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600E69B7-7FC6-7B1B-5A58-682E89857AE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F1026DA4-1591-1C85-7E77-706C4FA4143C}"/>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606177F-B3F6-0297-CE85-E4AAD09F58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Picture 21">
            <a:extLst>
              <a:ext uri="{FF2B5EF4-FFF2-40B4-BE49-F238E27FC236}">
                <a16:creationId xmlns:a16="http://schemas.microsoft.com/office/drawing/2014/main" id="{05C2F669-BD3E-F1F1-3D3C-FBC8348B3229}"/>
              </a:ext>
            </a:extLst>
          </p:cNvPr>
          <p:cNvPicPr>
            <a:picLocks noChangeAspect="1"/>
          </p:cNvPicPr>
          <p:nvPr/>
        </p:nvPicPr>
        <p:blipFill>
          <a:blip r:embed="rId4"/>
          <a:stretch>
            <a:fillRect/>
          </a:stretch>
        </p:blipFill>
        <p:spPr>
          <a:xfrm>
            <a:off x="389874" y="1759314"/>
            <a:ext cx="8724232" cy="3574685"/>
          </a:xfrm>
          <a:prstGeom prst="rect">
            <a:avLst/>
          </a:prstGeom>
        </p:spPr>
      </p:pic>
    </p:spTree>
    <p:extLst>
      <p:ext uri="{BB962C8B-B14F-4D97-AF65-F5344CB8AC3E}">
        <p14:creationId xmlns:p14="http://schemas.microsoft.com/office/powerpoint/2010/main" val="231295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itle 1">
            <a:extLst>
              <a:ext uri="{FF2B5EF4-FFF2-40B4-BE49-F238E27FC236}">
                <a16:creationId xmlns:a16="http://schemas.microsoft.com/office/drawing/2014/main" id="{099C67FA-104B-8E9F-3477-C84B3280A6E7}"/>
              </a:ext>
            </a:extLst>
          </p:cNvPr>
          <p:cNvSpPr>
            <a:spLocks noGrp="1"/>
          </p:cNvSpPr>
          <p:nvPr>
            <p:ph type="title"/>
          </p:nvPr>
        </p:nvSpPr>
        <p:spPr>
          <a:xfrm>
            <a:off x="1600200" y="199200"/>
            <a:ext cx="6705600" cy="1010442"/>
          </a:xfrm>
        </p:spPr>
        <p:txBody>
          <a:bodyPr/>
          <a:lstStyle/>
          <a:p>
            <a:r>
              <a:rPr lang="en-US" altLang="en-US" sz="2800" dirty="0"/>
              <a:t>Visualization of Wall Affected Region in High-speed Flows</a:t>
            </a:r>
          </a:p>
        </p:txBody>
      </p:sp>
      <p:pic>
        <p:nvPicPr>
          <p:cNvPr id="23555" name="Picture 2">
            <a:extLst>
              <a:ext uri="{FF2B5EF4-FFF2-40B4-BE49-F238E27FC236}">
                <a16:creationId xmlns:a16="http://schemas.microsoft.com/office/drawing/2014/main" id="{E079E8C7-B538-6DC4-CBB1-9D977BFDEE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526" y="1323942"/>
            <a:ext cx="476567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7F696A73-EC01-E4BA-78FA-6A6E5443D188}"/>
              </a:ext>
            </a:extLst>
          </p:cNvPr>
          <p:cNvSpPr>
            <a:spLocks noChangeArrowheads="1"/>
          </p:cNvSpPr>
          <p:nvPr/>
        </p:nvSpPr>
        <p:spPr bwMode="auto">
          <a:xfrm>
            <a:off x="4572000" y="1524000"/>
            <a:ext cx="4572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dirty="0"/>
              <a:t>Based on his experimental observations, A Genius Intuitively concluded that effect of the viscosity is confined to a thin viscous layer that he called, the </a:t>
            </a:r>
            <a:r>
              <a:rPr lang="en-US" altLang="en-US" i="1" dirty="0"/>
              <a:t>boundary layer.</a:t>
            </a:r>
            <a:endParaRPr lang="en-US" altLang="en-US" dirty="0"/>
          </a:p>
        </p:txBody>
      </p:sp>
      <p:pic>
        <p:nvPicPr>
          <p:cNvPr id="23557" name="Picture 5">
            <a:extLst>
              <a:ext uri="{FF2B5EF4-FFF2-40B4-BE49-F238E27FC236}">
                <a16:creationId xmlns:a16="http://schemas.microsoft.com/office/drawing/2014/main" id="{DF362BE9-BC2D-43E6-AF74-7AF44173D57C}"/>
              </a:ext>
            </a:extLst>
          </p:cNvPr>
          <p:cNvPicPr>
            <a:picLocks noChangeAspect="1" noChangeArrowheads="1"/>
          </p:cNvPicPr>
          <p:nvPr/>
        </p:nvPicPr>
        <p:blipFill>
          <a:blip r:embed="rId3">
            <a:lum bright="-68000" contrast="92000"/>
            <a:extLst>
              <a:ext uri="{28A0092B-C50C-407E-A947-70E740481C1C}">
                <a14:useLocalDpi xmlns:a14="http://schemas.microsoft.com/office/drawing/2010/main" val="0"/>
              </a:ext>
            </a:extLst>
          </a:blip>
          <a:srcRect/>
          <a:stretch>
            <a:fillRect/>
          </a:stretch>
        </p:blipFill>
        <p:spPr bwMode="auto">
          <a:xfrm>
            <a:off x="2743200" y="4114800"/>
            <a:ext cx="5943600" cy="267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 19">
            <a:extLst>
              <a:ext uri="{FF2B5EF4-FFF2-40B4-BE49-F238E27FC236}">
                <a16:creationId xmlns:a16="http://schemas.microsoft.com/office/drawing/2014/main" id="{1E1E16F6-37B0-B8D4-CBF5-319FD62E03AE}"/>
              </a:ext>
            </a:extLst>
          </p:cNvPr>
          <p:cNvGrpSpPr/>
          <p:nvPr/>
        </p:nvGrpSpPr>
        <p:grpSpPr>
          <a:xfrm>
            <a:off x="0" y="0"/>
            <a:ext cx="9144000" cy="6858000"/>
            <a:chOff x="0" y="0"/>
            <a:chExt cx="9144000" cy="6858000"/>
          </a:xfrm>
        </p:grpSpPr>
        <p:pic>
          <p:nvPicPr>
            <p:cNvPr id="21" name="Picture 20" descr="Logo usage Guidelines">
              <a:extLst>
                <a:ext uri="{FF2B5EF4-FFF2-40B4-BE49-F238E27FC236}">
                  <a16:creationId xmlns:a16="http://schemas.microsoft.com/office/drawing/2014/main" id="{51F16E6A-83EE-BC79-C2E3-85C3D1DB53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68404CAD-8431-596F-ACAD-340DAE18A474}"/>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9948E316-261A-09D8-CFAE-7F9C22710494}"/>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EAAABC40-37AF-C56C-7F36-A65B5DD1A7B2}"/>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1321715E-0AB8-1563-F8B7-44DA227B2234}"/>
                      </a:ext>
                    </a:extLst>
                  </p:cNvPr>
                  <p:cNvGrpSpPr>
                    <a:grpSpLocks/>
                  </p:cNvGrpSpPr>
                  <p:nvPr/>
                </p:nvGrpSpPr>
                <p:grpSpPr bwMode="auto">
                  <a:xfrm>
                    <a:off x="0" y="0"/>
                    <a:ext cx="192" cy="4320"/>
                    <a:chOff x="0" y="-48"/>
                    <a:chExt cx="144" cy="4368"/>
                  </a:xfrm>
                </p:grpSpPr>
                <p:sp>
                  <p:nvSpPr>
                    <p:cNvPr id="2054" name="Rectangle 10">
                      <a:extLst>
                        <a:ext uri="{FF2B5EF4-FFF2-40B4-BE49-F238E27FC236}">
                          <a16:creationId xmlns:a16="http://schemas.microsoft.com/office/drawing/2014/main" id="{BE4FE853-DCB1-D493-8B33-0F0F38E5D22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5" name="Rectangle 11">
                      <a:extLst>
                        <a:ext uri="{FF2B5EF4-FFF2-40B4-BE49-F238E27FC236}">
                          <a16:creationId xmlns:a16="http://schemas.microsoft.com/office/drawing/2014/main" id="{96F5C18A-D82C-331D-B86E-EFD91146C2E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8478A428-3068-A499-35FD-80221E3FC7F7}"/>
                      </a:ext>
                    </a:extLst>
                  </p:cNvPr>
                  <p:cNvGrpSpPr>
                    <a:grpSpLocks/>
                  </p:cNvGrpSpPr>
                  <p:nvPr/>
                </p:nvGrpSpPr>
                <p:grpSpPr bwMode="auto">
                  <a:xfrm>
                    <a:off x="5674" y="24"/>
                    <a:ext cx="86" cy="4296"/>
                    <a:chOff x="5616" y="-48"/>
                    <a:chExt cx="144" cy="4368"/>
                  </a:xfrm>
                </p:grpSpPr>
                <p:sp>
                  <p:nvSpPr>
                    <p:cNvPr id="2051" name="Rectangle 13">
                      <a:extLst>
                        <a:ext uri="{FF2B5EF4-FFF2-40B4-BE49-F238E27FC236}">
                          <a16:creationId xmlns:a16="http://schemas.microsoft.com/office/drawing/2014/main" id="{F044EE9E-D96B-E1ED-B710-DCD547E5BF6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3" name="Rectangle 14">
                      <a:extLst>
                        <a:ext uri="{FF2B5EF4-FFF2-40B4-BE49-F238E27FC236}">
                          <a16:creationId xmlns:a16="http://schemas.microsoft.com/office/drawing/2014/main" id="{FDDB7DA5-195E-46DF-26AF-EEFF7A65627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216864E0-424C-50B3-A881-9941E07FF0F0}"/>
                      </a:ext>
                    </a:extLst>
                  </p:cNvPr>
                  <p:cNvGrpSpPr>
                    <a:grpSpLocks/>
                  </p:cNvGrpSpPr>
                  <p:nvPr/>
                </p:nvGrpSpPr>
                <p:grpSpPr bwMode="auto">
                  <a:xfrm>
                    <a:off x="144" y="0"/>
                    <a:ext cx="5616" cy="144"/>
                    <a:chOff x="96" y="-48"/>
                    <a:chExt cx="5520" cy="144"/>
                  </a:xfrm>
                </p:grpSpPr>
                <p:sp>
                  <p:nvSpPr>
                    <p:cNvPr id="2049" name="Rectangle 2048">
                      <a:extLst>
                        <a:ext uri="{FF2B5EF4-FFF2-40B4-BE49-F238E27FC236}">
                          <a16:creationId xmlns:a16="http://schemas.microsoft.com/office/drawing/2014/main" id="{1AE0C0AE-0EFE-278C-D8D6-F64A6AC2078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0" name="Rectangle 2049">
                      <a:extLst>
                        <a:ext uri="{FF2B5EF4-FFF2-40B4-BE49-F238E27FC236}">
                          <a16:creationId xmlns:a16="http://schemas.microsoft.com/office/drawing/2014/main" id="{64D8B915-B840-9537-937E-484249B1270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60254A06-DD1B-5088-6360-DB230D4274B3}"/>
                      </a:ext>
                    </a:extLst>
                  </p:cNvPr>
                  <p:cNvGrpSpPr>
                    <a:grpSpLocks/>
                  </p:cNvGrpSpPr>
                  <p:nvPr/>
                </p:nvGrpSpPr>
                <p:grpSpPr bwMode="auto">
                  <a:xfrm>
                    <a:off x="144" y="4234"/>
                    <a:ext cx="5616" cy="86"/>
                    <a:chOff x="96" y="4176"/>
                    <a:chExt cx="5520" cy="144"/>
                  </a:xfrm>
                </p:grpSpPr>
                <p:sp>
                  <p:nvSpPr>
                    <p:cNvPr id="31" name="Rectangle 30">
                      <a:extLst>
                        <a:ext uri="{FF2B5EF4-FFF2-40B4-BE49-F238E27FC236}">
                          <a16:creationId xmlns:a16="http://schemas.microsoft.com/office/drawing/2014/main" id="{60F74D46-1E64-6190-D1BB-FA580C3C35A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48" name="Rectangle 2047">
                      <a:extLst>
                        <a:ext uri="{FF2B5EF4-FFF2-40B4-BE49-F238E27FC236}">
                          <a16:creationId xmlns:a16="http://schemas.microsoft.com/office/drawing/2014/main" id="{083F1E05-041F-27AF-1B14-B62CEDA08C6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6EBDECB9-9A6B-E3FE-669D-C9B29885A332}"/>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18F94680-02EA-1A66-AAD4-62DF447172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8009138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3555"/>
                                        </p:tgtEl>
                                        <p:attrNameLst>
                                          <p:attrName>style.visibility</p:attrName>
                                        </p:attrNameLst>
                                      </p:cBhvr>
                                      <p:to>
                                        <p:strVal val="visible"/>
                                      </p:to>
                                    </p:set>
                                    <p:animEffect transition="in" filter="dissolve">
                                      <p:cBhvr>
                                        <p:cTn id="12" dur="500"/>
                                        <p:tgtEl>
                                          <p:spTgt spid="2355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3557"/>
                                        </p:tgtEl>
                                        <p:attrNameLst>
                                          <p:attrName>style.visibility</p:attrName>
                                        </p:attrNameLst>
                                      </p:cBhvr>
                                      <p:to>
                                        <p:strVal val="visible"/>
                                      </p:to>
                                    </p:set>
                                    <p:animEffect transition="in" filter="dissolve">
                                      <p:cBhvr>
                                        <p:cTn id="17" dur="500"/>
                                        <p:tgtEl>
                                          <p:spTgt spid="23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a:extLst>
              <a:ext uri="{FF2B5EF4-FFF2-40B4-BE49-F238E27FC236}">
                <a16:creationId xmlns:a16="http://schemas.microsoft.com/office/drawing/2014/main" id="{A03254D0-4BF6-4869-ABAA-1A75AC9308B7}"/>
              </a:ext>
            </a:extLst>
          </p:cNvPr>
          <p:cNvSpPr>
            <a:spLocks noGrp="1"/>
          </p:cNvSpPr>
          <p:nvPr>
            <p:ph type="title"/>
          </p:nvPr>
        </p:nvSpPr>
        <p:spPr>
          <a:xfrm>
            <a:off x="304800" y="457200"/>
            <a:ext cx="7772400" cy="533400"/>
          </a:xfrm>
        </p:spPr>
        <p:txBody>
          <a:bodyPr/>
          <a:lstStyle/>
          <a:p>
            <a:r>
              <a:rPr lang="en-US" altLang="en-US" sz="2800"/>
              <a:t>An Ingenious Lecture</a:t>
            </a:r>
          </a:p>
        </p:txBody>
      </p:sp>
      <p:sp>
        <p:nvSpPr>
          <p:cNvPr id="15363" name="Content Placeholder 3">
            <a:extLst>
              <a:ext uri="{FF2B5EF4-FFF2-40B4-BE49-F238E27FC236}">
                <a16:creationId xmlns:a16="http://schemas.microsoft.com/office/drawing/2014/main" id="{0A91FCF2-0BA2-3449-7CF3-69C4196355D9}"/>
              </a:ext>
            </a:extLst>
          </p:cNvPr>
          <p:cNvSpPr>
            <a:spLocks noGrp="1"/>
          </p:cNvSpPr>
          <p:nvPr>
            <p:ph idx="1"/>
          </p:nvPr>
        </p:nvSpPr>
        <p:spPr>
          <a:xfrm>
            <a:off x="304800" y="1295400"/>
            <a:ext cx="8686800" cy="5257800"/>
          </a:xfrm>
        </p:spPr>
        <p:txBody>
          <a:bodyPr/>
          <a:lstStyle/>
          <a:p>
            <a:r>
              <a:rPr lang="en-US" altLang="en-US" sz="2400" dirty="0"/>
              <a:t>A professor in Hanover, Germany delivered in a 10 minutes address in 1904 on this topic.</a:t>
            </a:r>
          </a:p>
          <a:p>
            <a:r>
              <a:rPr lang="en-US" altLang="en-US" sz="2400" dirty="0"/>
              <a:t>This concept is a classic example of an applied science greatly influencing the development of mathematical methods of wide applicability. </a:t>
            </a:r>
          </a:p>
          <a:p>
            <a:r>
              <a:rPr lang="en-US" altLang="en-US" sz="2400" dirty="0"/>
              <a:t>Prof. Ludwig Prandtl.</a:t>
            </a:r>
          </a:p>
          <a:p>
            <a:r>
              <a:rPr lang="en-US" altLang="en-US" sz="2400" dirty="0"/>
              <a:t>Prandtl had done experiments in the flow of water over bodies, and sought to understand the effect of the small viscosity on the flow. </a:t>
            </a:r>
          </a:p>
          <a:p>
            <a:r>
              <a:rPr lang="en-US" altLang="en-US" sz="2400" dirty="0"/>
              <a:t>Realizing that the no-slip condition had to apply at the surface of the body, his observations led him to the conclusion that the flow was decelerated in a thin layer adjacent to the rigid surface. </a:t>
            </a:r>
          </a:p>
          <a:p>
            <a:r>
              <a:rPr lang="en-US" altLang="en-US" sz="2400" dirty="0"/>
              <a:t>The boundary layer.</a:t>
            </a:r>
          </a:p>
        </p:txBody>
      </p:sp>
      <p:grpSp>
        <p:nvGrpSpPr>
          <p:cNvPr id="19" name="Group 18">
            <a:extLst>
              <a:ext uri="{FF2B5EF4-FFF2-40B4-BE49-F238E27FC236}">
                <a16:creationId xmlns:a16="http://schemas.microsoft.com/office/drawing/2014/main" id="{70906677-DD1C-B96A-7248-C843420D4C93}"/>
              </a:ext>
            </a:extLst>
          </p:cNvPr>
          <p:cNvGrpSpPr/>
          <p:nvPr/>
        </p:nvGrpSpPr>
        <p:grpSpPr>
          <a:xfrm>
            <a:off x="0" y="0"/>
            <a:ext cx="9144000" cy="6858000"/>
            <a:chOff x="0" y="0"/>
            <a:chExt cx="9144000" cy="6858000"/>
          </a:xfrm>
        </p:grpSpPr>
        <p:pic>
          <p:nvPicPr>
            <p:cNvPr id="20" name="Picture 19" descr="Logo usage Guidelines">
              <a:extLst>
                <a:ext uri="{FF2B5EF4-FFF2-40B4-BE49-F238E27FC236}">
                  <a16:creationId xmlns:a16="http://schemas.microsoft.com/office/drawing/2014/main" id="{3AB2C504-9BDE-5502-FBDD-ACEA467FD9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38">
              <a:extLst>
                <a:ext uri="{FF2B5EF4-FFF2-40B4-BE49-F238E27FC236}">
                  <a16:creationId xmlns:a16="http://schemas.microsoft.com/office/drawing/2014/main" id="{9292C6F3-AF1A-E027-33B8-6CE4E1D6777C}"/>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14EFF1AE-2D8E-1379-CD6E-C8FDBA1E472B}"/>
                  </a:ext>
                </a:extLst>
              </p:cNvPr>
              <p:cNvGrpSpPr>
                <a:grpSpLocks/>
              </p:cNvGrpSpPr>
              <p:nvPr/>
            </p:nvGrpSpPr>
            <p:grpSpPr bwMode="auto">
              <a:xfrm>
                <a:off x="0" y="0"/>
                <a:ext cx="9144000" cy="6858000"/>
                <a:chOff x="0" y="0"/>
                <a:chExt cx="9144000" cy="6858000"/>
              </a:xfrm>
            </p:grpSpPr>
            <p:grpSp>
              <p:nvGrpSpPr>
                <p:cNvPr id="24" name="Group 23">
                  <a:extLst>
                    <a:ext uri="{FF2B5EF4-FFF2-40B4-BE49-F238E27FC236}">
                      <a16:creationId xmlns:a16="http://schemas.microsoft.com/office/drawing/2014/main" id="{1B260771-8EAA-8AD3-D1E6-ECA389ACA87B}"/>
                    </a:ext>
                  </a:extLst>
                </p:cNvPr>
                <p:cNvGrpSpPr>
                  <a:grpSpLocks/>
                </p:cNvGrpSpPr>
                <p:nvPr/>
              </p:nvGrpSpPr>
              <p:grpSpPr bwMode="auto">
                <a:xfrm>
                  <a:off x="0" y="0"/>
                  <a:ext cx="9144000" cy="6858000"/>
                  <a:chOff x="0" y="0"/>
                  <a:chExt cx="5760" cy="4320"/>
                </a:xfrm>
              </p:grpSpPr>
              <p:grpSp>
                <p:nvGrpSpPr>
                  <p:cNvPr id="26" name="Group 25">
                    <a:extLst>
                      <a:ext uri="{FF2B5EF4-FFF2-40B4-BE49-F238E27FC236}">
                        <a16:creationId xmlns:a16="http://schemas.microsoft.com/office/drawing/2014/main" id="{4EFD9C41-BB5F-27AA-5BCD-E121AE11329D}"/>
                      </a:ext>
                    </a:extLst>
                  </p:cNvPr>
                  <p:cNvGrpSpPr>
                    <a:grpSpLocks/>
                  </p:cNvGrpSpPr>
                  <p:nvPr/>
                </p:nvGrpSpPr>
                <p:grpSpPr bwMode="auto">
                  <a:xfrm>
                    <a:off x="0" y="0"/>
                    <a:ext cx="192" cy="4320"/>
                    <a:chOff x="0" y="-48"/>
                    <a:chExt cx="144" cy="4368"/>
                  </a:xfrm>
                </p:grpSpPr>
                <p:sp>
                  <p:nvSpPr>
                    <p:cNvPr id="22533" name="Rectangle 10">
                      <a:extLst>
                        <a:ext uri="{FF2B5EF4-FFF2-40B4-BE49-F238E27FC236}">
                          <a16:creationId xmlns:a16="http://schemas.microsoft.com/office/drawing/2014/main" id="{570497A9-3CA5-DE4D-9FE8-DD56BA9AC90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534" name="Rectangle 11">
                      <a:extLst>
                        <a:ext uri="{FF2B5EF4-FFF2-40B4-BE49-F238E27FC236}">
                          <a16:creationId xmlns:a16="http://schemas.microsoft.com/office/drawing/2014/main" id="{26EA57AF-5B46-691C-F321-F9B0E5EE266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26">
                    <a:extLst>
                      <a:ext uri="{FF2B5EF4-FFF2-40B4-BE49-F238E27FC236}">
                        <a16:creationId xmlns:a16="http://schemas.microsoft.com/office/drawing/2014/main" id="{282AE84E-CA4A-8679-D2FA-321A78B207F1}"/>
                      </a:ext>
                    </a:extLst>
                  </p:cNvPr>
                  <p:cNvGrpSpPr>
                    <a:grpSpLocks/>
                  </p:cNvGrpSpPr>
                  <p:nvPr/>
                </p:nvGrpSpPr>
                <p:grpSpPr bwMode="auto">
                  <a:xfrm>
                    <a:off x="5674" y="24"/>
                    <a:ext cx="86" cy="4296"/>
                    <a:chOff x="5616" y="-48"/>
                    <a:chExt cx="144" cy="4368"/>
                  </a:xfrm>
                </p:grpSpPr>
                <p:sp>
                  <p:nvSpPr>
                    <p:cNvPr id="22531" name="Rectangle 13">
                      <a:extLst>
                        <a:ext uri="{FF2B5EF4-FFF2-40B4-BE49-F238E27FC236}">
                          <a16:creationId xmlns:a16="http://schemas.microsoft.com/office/drawing/2014/main" id="{79252900-5D08-3CA1-E06B-30933EFF147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532" name="Rectangle 14">
                      <a:extLst>
                        <a:ext uri="{FF2B5EF4-FFF2-40B4-BE49-F238E27FC236}">
                          <a16:creationId xmlns:a16="http://schemas.microsoft.com/office/drawing/2014/main" id="{BD03B9EF-F986-81D4-ACCA-6E785A036DB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B83D044D-DF2B-8279-B44E-8DCEBBF2C6C4}"/>
                      </a:ext>
                    </a:extLst>
                  </p:cNvPr>
                  <p:cNvGrpSpPr>
                    <a:grpSpLocks/>
                  </p:cNvGrpSpPr>
                  <p:nvPr/>
                </p:nvGrpSpPr>
                <p:grpSpPr bwMode="auto">
                  <a:xfrm>
                    <a:off x="144" y="0"/>
                    <a:ext cx="5616" cy="144"/>
                    <a:chOff x="96" y="-48"/>
                    <a:chExt cx="5520" cy="144"/>
                  </a:xfrm>
                </p:grpSpPr>
                <p:sp>
                  <p:nvSpPr>
                    <p:cNvPr id="22528" name="Rectangle 22527">
                      <a:extLst>
                        <a:ext uri="{FF2B5EF4-FFF2-40B4-BE49-F238E27FC236}">
                          <a16:creationId xmlns:a16="http://schemas.microsoft.com/office/drawing/2014/main" id="{2B20548C-F197-D924-FD17-0DEB71E2EEA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529" name="Rectangle 22528">
                      <a:extLst>
                        <a:ext uri="{FF2B5EF4-FFF2-40B4-BE49-F238E27FC236}">
                          <a16:creationId xmlns:a16="http://schemas.microsoft.com/office/drawing/2014/main" id="{836DDE9F-DA93-0563-E9D3-2572DFE5099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96D72F4D-316D-AF0B-56D3-B33E8641FA56}"/>
                      </a:ext>
                    </a:extLst>
                  </p:cNvPr>
                  <p:cNvGrpSpPr>
                    <a:grpSpLocks/>
                  </p:cNvGrpSpPr>
                  <p:nvPr/>
                </p:nvGrpSpPr>
                <p:grpSpPr bwMode="auto">
                  <a:xfrm>
                    <a:off x="144" y="4234"/>
                    <a:ext cx="5616" cy="86"/>
                    <a:chOff x="96" y="4176"/>
                    <a:chExt cx="5520" cy="144"/>
                  </a:xfrm>
                </p:grpSpPr>
                <p:sp>
                  <p:nvSpPr>
                    <p:cNvPr id="30" name="Rectangle 29">
                      <a:extLst>
                        <a:ext uri="{FF2B5EF4-FFF2-40B4-BE49-F238E27FC236}">
                          <a16:creationId xmlns:a16="http://schemas.microsoft.com/office/drawing/2014/main" id="{1EDDA02B-03DD-C2B2-AF8D-0D6155A46FB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30">
                      <a:extLst>
                        <a:ext uri="{FF2B5EF4-FFF2-40B4-BE49-F238E27FC236}">
                          <a16:creationId xmlns:a16="http://schemas.microsoft.com/office/drawing/2014/main" id="{ED68322B-05B7-1E7E-591B-F120BD8ACBB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B529943C-56EF-2A2D-E9FF-34E72AE8B659}"/>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3" name="Picture 42" descr="A picture containing shape&#10;&#10;Description automatically generated">
                <a:extLst>
                  <a:ext uri="{FF2B5EF4-FFF2-40B4-BE49-F238E27FC236}">
                    <a16:creationId xmlns:a16="http://schemas.microsoft.com/office/drawing/2014/main" id="{9F57F092-4D76-E1AD-6925-94A7D93755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42015903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dissolve">
                                      <p:cBhvr>
                                        <p:cTn id="7" dur="500"/>
                                        <p:tgtEl>
                                          <p:spTgt spid="153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dissolve">
                                      <p:cBhvr>
                                        <p:cTn id="12" dur="500"/>
                                        <p:tgtEl>
                                          <p:spTgt spid="1536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dissolve">
                                      <p:cBhvr>
                                        <p:cTn id="17" dur="500"/>
                                        <p:tgtEl>
                                          <p:spTgt spid="1536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5363">
                                            <p:txEl>
                                              <p:pRg st="3" end="3"/>
                                            </p:txEl>
                                          </p:spTgt>
                                        </p:tgtEl>
                                        <p:attrNameLst>
                                          <p:attrName>style.visibility</p:attrName>
                                        </p:attrNameLst>
                                      </p:cBhvr>
                                      <p:to>
                                        <p:strVal val="visible"/>
                                      </p:to>
                                    </p:set>
                                    <p:animEffect transition="in" filter="dissolve">
                                      <p:cBhvr>
                                        <p:cTn id="22" dur="500"/>
                                        <p:tgtEl>
                                          <p:spTgt spid="1536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5363">
                                            <p:txEl>
                                              <p:pRg st="4" end="4"/>
                                            </p:txEl>
                                          </p:spTgt>
                                        </p:tgtEl>
                                        <p:attrNameLst>
                                          <p:attrName>style.visibility</p:attrName>
                                        </p:attrNameLst>
                                      </p:cBhvr>
                                      <p:to>
                                        <p:strVal val="visible"/>
                                      </p:to>
                                    </p:set>
                                    <p:animEffect transition="in" filter="dissolve">
                                      <p:cBhvr>
                                        <p:cTn id="27" dur="500"/>
                                        <p:tgtEl>
                                          <p:spTgt spid="1536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15363">
                                            <p:txEl>
                                              <p:pRg st="5" end="5"/>
                                            </p:txEl>
                                          </p:spTgt>
                                        </p:tgtEl>
                                        <p:attrNameLst>
                                          <p:attrName>style.visibility</p:attrName>
                                        </p:attrNameLst>
                                      </p:cBhvr>
                                      <p:to>
                                        <p:strVal val="visible"/>
                                      </p:to>
                                    </p:set>
                                    <p:animEffect transition="in" filter="dissolve">
                                      <p:cBhvr>
                                        <p:cTn id="32" dur="500"/>
                                        <p:tgtEl>
                                          <p:spTgt spid="153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2" name="Title 1">
            <a:extLst>
              <a:ext uri="{FF2B5EF4-FFF2-40B4-BE49-F238E27FC236}">
                <a16:creationId xmlns:a16="http://schemas.microsoft.com/office/drawing/2014/main" id="{4B7345DF-1D0C-07D6-673F-AD9CA95A0220}"/>
              </a:ext>
            </a:extLst>
          </p:cNvPr>
          <p:cNvSpPr>
            <a:spLocks noGrp="1"/>
          </p:cNvSpPr>
          <p:nvPr>
            <p:ph type="title"/>
          </p:nvPr>
        </p:nvSpPr>
        <p:spPr>
          <a:xfrm>
            <a:off x="1703388" y="296863"/>
            <a:ext cx="6678612" cy="769937"/>
          </a:xfrm>
        </p:spPr>
        <p:txBody>
          <a:bodyPr/>
          <a:lstStyle/>
          <a:p>
            <a:r>
              <a:rPr lang="en-US" altLang="en-US" sz="2800" dirty="0"/>
              <a:t>21</a:t>
            </a:r>
            <a:r>
              <a:rPr lang="en-US" altLang="en-US" sz="2800" baseline="30000" dirty="0"/>
              <a:t>st</a:t>
            </a:r>
            <a:r>
              <a:rPr lang="en-US" altLang="en-US" sz="2800" dirty="0"/>
              <a:t> Century Computer </a:t>
            </a:r>
            <a:r>
              <a:rPr lang="en-US" altLang="en-US" sz="2800" dirty="0" err="1"/>
              <a:t>Simullations</a:t>
            </a:r>
            <a:endParaRPr lang="en-US" altLang="en-US" sz="2800" dirty="0"/>
          </a:p>
        </p:txBody>
      </p:sp>
      <p:sp>
        <p:nvSpPr>
          <p:cNvPr id="3" name="Rectangle 2">
            <a:extLst>
              <a:ext uri="{FF2B5EF4-FFF2-40B4-BE49-F238E27FC236}">
                <a16:creationId xmlns:a16="http://schemas.microsoft.com/office/drawing/2014/main" id="{7D858686-E426-05F6-8C60-D2A0568C1E73}"/>
              </a:ext>
            </a:extLst>
          </p:cNvPr>
          <p:cNvSpPr>
            <a:spLocks noChangeArrowheads="1"/>
          </p:cNvSpPr>
          <p:nvPr/>
        </p:nvSpPr>
        <p:spPr bwMode="auto">
          <a:xfrm>
            <a:off x="712788" y="2240035"/>
            <a:ext cx="304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X-momentum:</a:t>
            </a:r>
          </a:p>
        </p:txBody>
      </p:sp>
      <mc:AlternateContent xmlns:mc="http://schemas.openxmlformats.org/markup-compatibility/2006" xmlns:a14="http://schemas.microsoft.com/office/drawing/2010/main">
        <mc:Choice Requires="a14">
          <p:sp>
            <p:nvSpPr>
              <p:cNvPr id="27652" name="Object 4">
                <a:extLst>
                  <a:ext uri="{FF2B5EF4-FFF2-40B4-BE49-F238E27FC236}">
                    <a16:creationId xmlns:a16="http://schemas.microsoft.com/office/drawing/2014/main" id="{5092DEC2-2AB2-C3D9-F8C2-06C32C488701}"/>
                  </a:ext>
                </a:extLst>
              </p:cNvPr>
              <p:cNvSpPr txBox="1"/>
              <p:nvPr/>
            </p:nvSpPr>
            <p:spPr bwMode="auto">
              <a:xfrm>
                <a:off x="3722478" y="4935101"/>
                <a:ext cx="1928812" cy="976312"/>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=0</m:t>
                      </m:r>
                    </m:oMath>
                  </m:oMathPara>
                </a14:m>
                <a:endParaRPr lang="en-US" dirty="0"/>
              </a:p>
            </p:txBody>
          </p:sp>
        </mc:Choice>
        <mc:Fallback xmlns="">
          <p:sp>
            <p:nvSpPr>
              <p:cNvPr id="27652" name="Object 4">
                <a:extLst>
                  <a:ext uri="{FF2B5EF4-FFF2-40B4-BE49-F238E27FC236}">
                    <a16:creationId xmlns:a16="http://schemas.microsoft.com/office/drawing/2014/main" id="{5092DEC2-2AB2-C3D9-F8C2-06C32C488701}"/>
                  </a:ext>
                </a:extLst>
              </p:cNvPr>
              <p:cNvSpPr txBox="1">
                <a:spLocks noRot="1" noChangeAspect="1" noMove="1" noResize="1" noEditPoints="1" noAdjustHandles="1" noChangeArrowheads="1" noChangeShapeType="1" noTextEdit="1"/>
              </p:cNvSpPr>
              <p:nvPr/>
            </p:nvSpPr>
            <p:spPr bwMode="auto">
              <a:xfrm>
                <a:off x="3722478" y="4935101"/>
                <a:ext cx="1928812" cy="976312"/>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Object 2">
                <a:extLst>
                  <a:ext uri="{FF2B5EF4-FFF2-40B4-BE49-F238E27FC236}">
                    <a16:creationId xmlns:a16="http://schemas.microsoft.com/office/drawing/2014/main" id="{A348CD5D-7141-7EBC-199B-B5A26FE735EC}"/>
                  </a:ext>
                </a:extLst>
              </p:cNvPr>
              <p:cNvSpPr txBox="1"/>
              <p:nvPr/>
            </p:nvSpPr>
            <p:spPr bwMode="auto">
              <a:xfrm>
                <a:off x="2828925" y="2073893"/>
                <a:ext cx="5291802" cy="1196975"/>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p>
                        <m:sSupPr>
                          <m:ctrlPr>
                            <a:rPr lang="en-US" i="1" smtClean="0">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𝑝</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m:rPr>
                              <m:sty m:val="p"/>
                            </m:rPr>
                            <a:rPr lang="en-US">
                              <a:solidFill>
                                <a:srgbClr val="000000"/>
                              </a:solidFill>
                              <a:latin typeface="Cambria Math" panose="02040503050406030204" pitchFamily="18" charset="0"/>
                            </a:rPr>
                            <m:t>Re</m:t>
                          </m:r>
                        </m:den>
                      </m:f>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e>
                                <m:sup>
                                  <m:r>
                                    <a:rPr lang="en-US" i="1">
                                      <a:solidFill>
                                        <a:srgbClr val="000000"/>
                                      </a:solidFill>
                                      <a:latin typeface="Cambria Math" panose="02040503050406030204" pitchFamily="18" charset="0"/>
                                    </a:rPr>
                                    <m:t>2</m:t>
                                  </m:r>
                                </m:sup>
                              </m:sSup>
                            </m:den>
                          </m:f>
                        </m:e>
                      </m:d>
                    </m:oMath>
                  </m:oMathPara>
                </a14:m>
                <a:endParaRPr lang="en-US" dirty="0"/>
              </a:p>
            </p:txBody>
          </p:sp>
        </mc:Choice>
        <mc:Fallback xmlns="">
          <p:sp>
            <p:nvSpPr>
              <p:cNvPr id="2" name="Object 2">
                <a:extLst>
                  <a:ext uri="{FF2B5EF4-FFF2-40B4-BE49-F238E27FC236}">
                    <a16:creationId xmlns:a16="http://schemas.microsoft.com/office/drawing/2014/main" id="{A348CD5D-7141-7EBC-199B-B5A26FE735EC}"/>
                  </a:ext>
                </a:extLst>
              </p:cNvPr>
              <p:cNvSpPr txBox="1">
                <a:spLocks noRot="1" noChangeAspect="1" noMove="1" noResize="1" noEditPoints="1" noAdjustHandles="1" noChangeArrowheads="1" noChangeShapeType="1" noTextEdit="1"/>
              </p:cNvSpPr>
              <p:nvPr/>
            </p:nvSpPr>
            <p:spPr bwMode="auto">
              <a:xfrm>
                <a:off x="2828925" y="2073893"/>
                <a:ext cx="5291802" cy="1196975"/>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bject 20">
                <a:extLst>
                  <a:ext uri="{FF2B5EF4-FFF2-40B4-BE49-F238E27FC236}">
                    <a16:creationId xmlns:a16="http://schemas.microsoft.com/office/drawing/2014/main" id="{92D30EE3-F537-422A-D409-F25C7D8D09DA}"/>
                  </a:ext>
                </a:extLst>
              </p:cNvPr>
              <p:cNvSpPr txBox="1"/>
              <p:nvPr/>
            </p:nvSpPr>
            <p:spPr bwMode="auto">
              <a:xfrm>
                <a:off x="2128643" y="3584514"/>
                <a:ext cx="6500812" cy="12636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US" i="1" smtClean="0">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𝑝</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m:rPr>
                              <m:sty m:val="p"/>
                            </m:rPr>
                            <a:rPr lang="en-US">
                              <a:solidFill>
                                <a:srgbClr val="000000"/>
                              </a:solidFill>
                              <a:latin typeface="Cambria Math" panose="02040503050406030204" pitchFamily="18" charset="0"/>
                            </a:rPr>
                            <m:t>Re</m:t>
                          </m:r>
                        </m:den>
                      </m:f>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e>
                                <m:sup>
                                  <m:r>
                                    <a:rPr lang="en-US" i="1">
                                      <a:solidFill>
                                        <a:srgbClr val="000000"/>
                                      </a:solidFill>
                                      <a:latin typeface="Cambria Math" panose="02040503050406030204" pitchFamily="18" charset="0"/>
                                    </a:rPr>
                                    <m:t>2</m:t>
                                  </m:r>
                                </m:sup>
                              </m:sSup>
                            </m:den>
                          </m:f>
                        </m:e>
                      </m:d>
                    </m:oMath>
                  </m:oMathPara>
                </a14:m>
                <a:endParaRPr lang="en-US" dirty="0"/>
              </a:p>
            </p:txBody>
          </p:sp>
        </mc:Choice>
        <mc:Fallback xmlns="">
          <p:sp>
            <p:nvSpPr>
              <p:cNvPr id="5" name="Object 20">
                <a:extLst>
                  <a:ext uri="{FF2B5EF4-FFF2-40B4-BE49-F238E27FC236}">
                    <a16:creationId xmlns:a16="http://schemas.microsoft.com/office/drawing/2014/main" id="{92D30EE3-F537-422A-D409-F25C7D8D09DA}"/>
                  </a:ext>
                </a:extLst>
              </p:cNvPr>
              <p:cNvSpPr txBox="1">
                <a:spLocks noRot="1" noChangeAspect="1" noMove="1" noResize="1" noEditPoints="1" noAdjustHandles="1" noChangeArrowheads="1" noChangeShapeType="1" noTextEdit="1"/>
              </p:cNvSpPr>
              <p:nvPr/>
            </p:nvSpPr>
            <p:spPr bwMode="auto">
              <a:xfrm>
                <a:off x="2128643" y="3584514"/>
                <a:ext cx="6500812" cy="1263650"/>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5">
            <p14:nvContentPartPr>
              <p14:cNvPr id="11269" name="Ink 8">
                <a:extLst>
                  <a:ext uri="{FF2B5EF4-FFF2-40B4-BE49-F238E27FC236}">
                    <a16:creationId xmlns:a16="http://schemas.microsoft.com/office/drawing/2014/main" id="{A31F331E-ABFA-DE73-D35D-4C9EFD386E86}"/>
                  </a:ext>
                </a:extLst>
              </p14:cNvPr>
              <p14:cNvContentPartPr>
                <a14:cpLocks xmlns:a14="http://schemas.microsoft.com/office/drawing/2010/main" noRot="1" noChangeAspect="1" noEditPoints="1" noChangeArrowheads="1" noChangeShapeType="1"/>
              </p14:cNvContentPartPr>
              <p14:nvPr/>
            </p14:nvContentPartPr>
            <p14:xfrm>
              <a:off x="6634163" y="1490663"/>
              <a:ext cx="3175" cy="4762"/>
            </p14:xfrm>
          </p:contentPart>
        </mc:Choice>
        <mc:Fallback xmlns="">
          <p:pic>
            <p:nvPicPr>
              <p:cNvPr id="11269" name="Ink 8">
                <a:extLst>
                  <a:ext uri="{FF2B5EF4-FFF2-40B4-BE49-F238E27FC236}">
                    <a16:creationId xmlns:a16="http://schemas.microsoft.com/office/drawing/2014/main" id="{A31F331E-ABFA-DE73-D35D-4C9EFD386E86}"/>
                  </a:ext>
                </a:extLst>
              </p:cNvPr>
              <p:cNvPicPr>
                <a:picLocks noRot="1" noChangeAspect="1" noEditPoints="1" noChangeArrowheads="1" noChangeShapeType="1"/>
              </p:cNvPicPr>
              <p:nvPr/>
            </p:nvPicPr>
            <p:blipFill>
              <a:blip r:embed="rId9"/>
              <a:stretch>
                <a:fillRect/>
              </a:stretch>
            </p:blipFill>
            <p:spPr>
              <a:xfrm>
                <a:off x="6624991" y="1483380"/>
                <a:ext cx="21519" cy="1932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270" name="Ink 12">
                <a:extLst>
                  <a:ext uri="{FF2B5EF4-FFF2-40B4-BE49-F238E27FC236}">
                    <a16:creationId xmlns:a16="http://schemas.microsoft.com/office/drawing/2014/main" id="{26F64863-1AC1-1DDD-0204-4738C71956E2}"/>
                  </a:ext>
                </a:extLst>
              </p14:cNvPr>
              <p14:cNvContentPartPr>
                <a14:cpLocks xmlns:a14="http://schemas.microsoft.com/office/drawing/2010/main" noRot="1" noChangeAspect="1" noEditPoints="1" noChangeArrowheads="1" noChangeShapeType="1"/>
              </p14:cNvContentPartPr>
              <p14:nvPr/>
            </p14:nvContentPartPr>
            <p14:xfrm>
              <a:off x="6524625" y="5018088"/>
              <a:ext cx="28575" cy="612775"/>
            </p14:xfrm>
          </p:contentPart>
        </mc:Choice>
        <mc:Fallback xmlns="">
          <p:pic>
            <p:nvPicPr>
              <p:cNvPr id="11270" name="Ink 12">
                <a:extLst>
                  <a:ext uri="{FF2B5EF4-FFF2-40B4-BE49-F238E27FC236}">
                    <a16:creationId xmlns:a16="http://schemas.microsoft.com/office/drawing/2014/main" id="{26F64863-1AC1-1DDD-0204-4738C71956E2}"/>
                  </a:ext>
                </a:extLst>
              </p:cNvPr>
              <p:cNvPicPr>
                <a:picLocks noRot="1" noChangeAspect="1" noEditPoints="1" noChangeArrowheads="1" noChangeShapeType="1"/>
              </p:cNvPicPr>
              <p:nvPr/>
            </p:nvPicPr>
            <p:blipFill>
              <a:blip r:embed="rId11"/>
              <a:stretch>
                <a:fillRect/>
              </a:stretch>
            </p:blipFill>
            <p:spPr>
              <a:xfrm>
                <a:off x="6515221" y="5008749"/>
                <a:ext cx="47384" cy="631453"/>
              </a:xfrm>
              <a:prstGeom prst="rect">
                <a:avLst/>
              </a:prstGeom>
            </p:spPr>
          </p:pic>
        </mc:Fallback>
      </mc:AlternateContent>
      <p:sp>
        <p:nvSpPr>
          <p:cNvPr id="22" name="Rectangle 7">
            <a:extLst>
              <a:ext uri="{FF2B5EF4-FFF2-40B4-BE49-F238E27FC236}">
                <a16:creationId xmlns:a16="http://schemas.microsoft.com/office/drawing/2014/main" id="{288CFBA6-763C-53DB-148B-A3B595D5361C}"/>
              </a:ext>
            </a:extLst>
          </p:cNvPr>
          <p:cNvSpPr>
            <a:spLocks noChangeArrowheads="1"/>
          </p:cNvSpPr>
          <p:nvPr/>
        </p:nvSpPr>
        <p:spPr bwMode="auto">
          <a:xfrm>
            <a:off x="773897" y="1442304"/>
            <a:ext cx="7315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Steady State Incompressible Flow past a Flat plate</a:t>
            </a:r>
          </a:p>
        </p:txBody>
      </p:sp>
      <p:sp>
        <p:nvSpPr>
          <p:cNvPr id="32" name="Rectangle 31">
            <a:extLst>
              <a:ext uri="{FF2B5EF4-FFF2-40B4-BE49-F238E27FC236}">
                <a16:creationId xmlns:a16="http://schemas.microsoft.com/office/drawing/2014/main" id="{28A881AC-416C-7114-1573-52047A193707}"/>
              </a:ext>
            </a:extLst>
          </p:cNvPr>
          <p:cNvSpPr>
            <a:spLocks noChangeArrowheads="1"/>
          </p:cNvSpPr>
          <p:nvPr/>
        </p:nvSpPr>
        <p:spPr bwMode="auto">
          <a:xfrm>
            <a:off x="508794" y="3228187"/>
            <a:ext cx="304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Y-momentum:</a:t>
            </a:r>
          </a:p>
        </p:txBody>
      </p:sp>
      <p:sp>
        <p:nvSpPr>
          <p:cNvPr id="33" name="Rectangle 32">
            <a:extLst>
              <a:ext uri="{FF2B5EF4-FFF2-40B4-BE49-F238E27FC236}">
                <a16:creationId xmlns:a16="http://schemas.microsoft.com/office/drawing/2014/main" id="{245508D9-F72C-744E-61A4-C74B35E7EDDF}"/>
              </a:ext>
            </a:extLst>
          </p:cNvPr>
          <p:cNvSpPr>
            <a:spLocks noChangeArrowheads="1"/>
          </p:cNvSpPr>
          <p:nvPr/>
        </p:nvSpPr>
        <p:spPr bwMode="auto">
          <a:xfrm>
            <a:off x="584739" y="4713371"/>
            <a:ext cx="304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Continuity Equation:</a:t>
            </a:r>
          </a:p>
        </p:txBody>
      </p:sp>
      <p:grpSp>
        <p:nvGrpSpPr>
          <p:cNvPr id="6" name="Group 5">
            <a:extLst>
              <a:ext uri="{FF2B5EF4-FFF2-40B4-BE49-F238E27FC236}">
                <a16:creationId xmlns:a16="http://schemas.microsoft.com/office/drawing/2014/main" id="{E315A581-07E0-8096-1CCB-D4CBBAEBDD7C}"/>
              </a:ext>
            </a:extLst>
          </p:cNvPr>
          <p:cNvGrpSpPr/>
          <p:nvPr/>
        </p:nvGrpSpPr>
        <p:grpSpPr>
          <a:xfrm>
            <a:off x="0" y="0"/>
            <a:ext cx="9144000" cy="6858000"/>
            <a:chOff x="0" y="0"/>
            <a:chExt cx="9144000" cy="6858000"/>
          </a:xfrm>
        </p:grpSpPr>
        <p:pic>
          <p:nvPicPr>
            <p:cNvPr id="8" name="Picture 7" descr="Logo usage Guidelines">
              <a:extLst>
                <a:ext uri="{FF2B5EF4-FFF2-40B4-BE49-F238E27FC236}">
                  <a16:creationId xmlns:a16="http://schemas.microsoft.com/office/drawing/2014/main" id="{2AE8AA6F-FC93-CB20-ED5D-BD7146BEE89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6F7D305A-3345-53CC-8E94-76511D494FE2}"/>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20D6FAC1-2F62-8ECE-75AF-D278FC41BE52}"/>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AB7CAC3C-B2C8-7440-71C3-9F004263041C}"/>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689CC19E-8576-C238-2CBD-10AB00B2D15A}"/>
                      </a:ext>
                    </a:extLst>
                  </p:cNvPr>
                  <p:cNvGrpSpPr>
                    <a:grpSpLocks/>
                  </p:cNvGrpSpPr>
                  <p:nvPr/>
                </p:nvGrpSpPr>
                <p:grpSpPr bwMode="auto">
                  <a:xfrm>
                    <a:off x="0" y="0"/>
                    <a:ext cx="192" cy="4320"/>
                    <a:chOff x="0" y="-48"/>
                    <a:chExt cx="144" cy="4368"/>
                  </a:xfrm>
                </p:grpSpPr>
                <p:sp>
                  <p:nvSpPr>
                    <p:cNvPr id="47" name="Rectangle 10">
                      <a:extLst>
                        <a:ext uri="{FF2B5EF4-FFF2-40B4-BE49-F238E27FC236}">
                          <a16:creationId xmlns:a16="http://schemas.microsoft.com/office/drawing/2014/main" id="{B51DE9AC-9BEB-F67D-CAC3-439FFCE6349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8" name="Rectangle 11">
                      <a:extLst>
                        <a:ext uri="{FF2B5EF4-FFF2-40B4-BE49-F238E27FC236}">
                          <a16:creationId xmlns:a16="http://schemas.microsoft.com/office/drawing/2014/main" id="{E31EF1EB-26F3-560C-2585-3CEFFE9523C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AB16EBAF-D6C5-C891-8585-07ADBB8E4B55}"/>
                      </a:ext>
                    </a:extLst>
                  </p:cNvPr>
                  <p:cNvGrpSpPr>
                    <a:grpSpLocks/>
                  </p:cNvGrpSpPr>
                  <p:nvPr/>
                </p:nvGrpSpPr>
                <p:grpSpPr bwMode="auto">
                  <a:xfrm>
                    <a:off x="5674" y="24"/>
                    <a:ext cx="86" cy="4296"/>
                    <a:chOff x="5616" y="-48"/>
                    <a:chExt cx="144" cy="4368"/>
                  </a:xfrm>
                </p:grpSpPr>
                <p:sp>
                  <p:nvSpPr>
                    <p:cNvPr id="45" name="Rectangle 13">
                      <a:extLst>
                        <a:ext uri="{FF2B5EF4-FFF2-40B4-BE49-F238E27FC236}">
                          <a16:creationId xmlns:a16="http://schemas.microsoft.com/office/drawing/2014/main" id="{1BC57018-8C3B-D7EE-463B-6D4BF751DB0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6" name="Rectangle 14">
                      <a:extLst>
                        <a:ext uri="{FF2B5EF4-FFF2-40B4-BE49-F238E27FC236}">
                          <a16:creationId xmlns:a16="http://schemas.microsoft.com/office/drawing/2014/main" id="{BB0F9CD7-E410-4D77-E637-30CA0576DDF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7D25B9C3-8527-6857-8DE8-53ABC5DC73E1}"/>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59C2894B-FD8A-9886-3623-C30A4187319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78FC8746-7674-7D85-4194-C990FC90F46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38CA521F-F9C6-13A4-8C73-F0DBBBA735FA}"/>
                      </a:ext>
                    </a:extLst>
                  </p:cNvPr>
                  <p:cNvGrpSpPr>
                    <a:grpSpLocks/>
                  </p:cNvGrpSpPr>
                  <p:nvPr/>
                </p:nvGrpSpPr>
                <p:grpSpPr bwMode="auto">
                  <a:xfrm>
                    <a:off x="144" y="4234"/>
                    <a:ext cx="5616" cy="86"/>
                    <a:chOff x="96" y="4176"/>
                    <a:chExt cx="5520" cy="144"/>
                  </a:xfrm>
                </p:grpSpPr>
                <p:sp>
                  <p:nvSpPr>
                    <p:cNvPr id="18" name="Rectangle 17">
                      <a:extLst>
                        <a:ext uri="{FF2B5EF4-FFF2-40B4-BE49-F238E27FC236}">
                          <a16:creationId xmlns:a16="http://schemas.microsoft.com/office/drawing/2014/main" id="{0325A3CA-A6FA-37B2-9038-F8AF17BF009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FBB2A98D-0C13-372B-65FC-6AAFCBE2B4A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D28936FE-FA4C-8565-214D-68C7F41163BA}"/>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6BEB07DE-1BB3-E457-6E66-39266932D87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026" name="Picture 2">
            <a:extLst>
              <a:ext uri="{FF2B5EF4-FFF2-40B4-BE49-F238E27FC236}">
                <a16:creationId xmlns:a16="http://schemas.microsoft.com/office/drawing/2014/main" id="{C46B5FA1-C14F-3AC1-EE61-14C2544CB1A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84739" y="2137913"/>
            <a:ext cx="8224421" cy="378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142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dissolve">
                                      <p:cBhvr>
                                        <p:cTn id="23" dur="500"/>
                                        <p:tgtEl>
                                          <p:spTgt spid="32"/>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dissolve">
                                      <p:cBhvr>
                                        <p:cTn id="34" dur="500"/>
                                        <p:tgtEl>
                                          <p:spTgt spid="33"/>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7652"/>
                                        </p:tgtEl>
                                        <p:attrNameLst>
                                          <p:attrName>style.visibility</p:attrName>
                                        </p:attrNameLst>
                                      </p:cBhvr>
                                      <p:to>
                                        <p:strVal val="visible"/>
                                      </p:to>
                                    </p:set>
                                    <p:anim calcmode="lin" valueType="num">
                                      <p:cBhvr additive="base">
                                        <p:cTn id="39" dur="500" fill="hold"/>
                                        <p:tgtEl>
                                          <p:spTgt spid="27652"/>
                                        </p:tgtEl>
                                        <p:attrNameLst>
                                          <p:attrName>ppt_x</p:attrName>
                                        </p:attrNameLst>
                                      </p:cBhvr>
                                      <p:tavLst>
                                        <p:tav tm="0">
                                          <p:val>
                                            <p:strVal val="#ppt_x"/>
                                          </p:val>
                                        </p:tav>
                                        <p:tav tm="100000">
                                          <p:val>
                                            <p:strVal val="#ppt_x"/>
                                          </p:val>
                                        </p:tav>
                                      </p:tavLst>
                                    </p:anim>
                                    <p:anim calcmode="lin" valueType="num">
                                      <p:cBhvr additive="base">
                                        <p:cTn id="40" dur="500" fill="hold"/>
                                        <p:tgtEl>
                                          <p:spTgt spid="2765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1026"/>
                                        </p:tgtEl>
                                        <p:attrNameLst>
                                          <p:attrName>style.visibility</p:attrName>
                                        </p:attrNameLst>
                                      </p:cBhvr>
                                      <p:to>
                                        <p:strVal val="visible"/>
                                      </p:to>
                                    </p:set>
                                    <p:animEffect transition="in" filter="circle(in)">
                                      <p:cBhvr>
                                        <p:cTn id="45"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652" grpId="0"/>
      <p:bldP spid="2" grpId="0"/>
      <p:bldP spid="5" grpId="0"/>
      <p:bldP spid="22" grpId="0"/>
      <p:bldP spid="32"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F21AA-61D8-9552-8026-16FDA8738D53}"/>
            </a:ext>
          </a:extLst>
        </p:cNvPr>
        <p:cNvGrpSpPr/>
        <p:nvPr/>
      </p:nvGrpSpPr>
      <p:grpSpPr>
        <a:xfrm>
          <a:off x="0" y="0"/>
          <a:ext cx="0" cy="0"/>
          <a:chOff x="0" y="0"/>
          <a:chExt cx="0" cy="0"/>
        </a:xfrm>
      </p:grpSpPr>
      <p:sp>
        <p:nvSpPr>
          <p:cNvPr id="19462" name="Title 2">
            <a:extLst>
              <a:ext uri="{FF2B5EF4-FFF2-40B4-BE49-F238E27FC236}">
                <a16:creationId xmlns:a16="http://schemas.microsoft.com/office/drawing/2014/main" id="{9E641C06-E26E-6C40-F7AD-5AA713EA61AA}"/>
              </a:ext>
            </a:extLst>
          </p:cNvPr>
          <p:cNvSpPr>
            <a:spLocks noGrp="1"/>
          </p:cNvSpPr>
          <p:nvPr>
            <p:ph type="title"/>
          </p:nvPr>
        </p:nvSpPr>
        <p:spPr>
          <a:xfrm>
            <a:off x="1447800" y="152400"/>
            <a:ext cx="6600825" cy="1143000"/>
          </a:xfrm>
        </p:spPr>
        <p:txBody>
          <a:bodyPr/>
          <a:lstStyle/>
          <a:p>
            <a:r>
              <a:rPr lang="en-US" altLang="en-US" sz="2800" dirty="0"/>
              <a:t>Ideal Flow Past a Planar Wedge</a:t>
            </a:r>
          </a:p>
        </p:txBody>
      </p:sp>
      <p:sp>
        <p:nvSpPr>
          <p:cNvPr id="8" name="Content Placeholder 7">
            <a:extLst>
              <a:ext uri="{FF2B5EF4-FFF2-40B4-BE49-F238E27FC236}">
                <a16:creationId xmlns:a16="http://schemas.microsoft.com/office/drawing/2014/main" id="{E56369B9-0C2C-710C-6596-F1540A7F5782}"/>
              </a:ext>
            </a:extLst>
          </p:cNvPr>
          <p:cNvSpPr>
            <a:spLocks noGrp="1"/>
          </p:cNvSpPr>
          <p:nvPr>
            <p:ph idx="1"/>
          </p:nvPr>
        </p:nvSpPr>
        <p:spPr>
          <a:xfrm>
            <a:off x="381000" y="1371600"/>
            <a:ext cx="8473827" cy="4114800"/>
          </a:xfrm>
        </p:spPr>
        <p:txBody>
          <a:bodyPr/>
          <a:lstStyle/>
          <a:p>
            <a:r>
              <a:rPr lang="en-US" sz="2400" b="0" i="0" dirty="0">
                <a:solidFill>
                  <a:srgbClr val="373D3F"/>
                </a:solidFill>
                <a:effectLst/>
              </a:rPr>
              <a:t>Wedge flow resembles the flow that divides at the front side (or leading edge) of an object (ship hull or </a:t>
            </a:r>
            <a:r>
              <a:rPr lang="en-US" sz="2400" b="0" i="0" dirty="0" err="1">
                <a:solidFill>
                  <a:srgbClr val="373D3F"/>
                </a:solidFill>
                <a:effectLst/>
              </a:rPr>
              <a:t>aerofoil</a:t>
            </a:r>
            <a:r>
              <a:rPr lang="en-US" sz="2400" b="0" i="0" dirty="0">
                <a:solidFill>
                  <a:srgbClr val="373D3F"/>
                </a:solidFill>
                <a:effectLst/>
              </a:rPr>
              <a:t>).</a:t>
            </a:r>
          </a:p>
          <a:p>
            <a:r>
              <a:rPr lang="en-US" sz="2400" b="0" i="0" dirty="0">
                <a:solidFill>
                  <a:srgbClr val="373D3F"/>
                </a:solidFill>
                <a:effectLst/>
              </a:rPr>
              <a:t>It is a reasonable model for the flow over the leading portion of certain objects (airfoils). </a:t>
            </a:r>
          </a:p>
          <a:p>
            <a:r>
              <a:rPr lang="en-US" sz="2400" b="0" i="0" dirty="0">
                <a:solidFill>
                  <a:srgbClr val="373D3F"/>
                </a:solidFill>
                <a:effectLst/>
              </a:rPr>
              <a:t>The flow impinges on an object with a stagnation point at the wedge vertex and then accelerates along the top and bottom surfaces as the streamlines converge. </a:t>
            </a:r>
            <a:endParaRPr lang="en-IN" sz="2400" dirty="0"/>
          </a:p>
        </p:txBody>
      </p:sp>
      <p:grpSp>
        <p:nvGrpSpPr>
          <p:cNvPr id="20" name="Group 19">
            <a:extLst>
              <a:ext uri="{FF2B5EF4-FFF2-40B4-BE49-F238E27FC236}">
                <a16:creationId xmlns:a16="http://schemas.microsoft.com/office/drawing/2014/main" id="{84B4AF48-4DA5-4D01-4456-E7D06E1AB0B4}"/>
              </a:ext>
            </a:extLst>
          </p:cNvPr>
          <p:cNvGrpSpPr/>
          <p:nvPr/>
        </p:nvGrpSpPr>
        <p:grpSpPr>
          <a:xfrm>
            <a:off x="0" y="0"/>
            <a:ext cx="9144000" cy="6858000"/>
            <a:chOff x="0" y="0"/>
            <a:chExt cx="9144000" cy="6858000"/>
          </a:xfrm>
        </p:grpSpPr>
        <p:pic>
          <p:nvPicPr>
            <p:cNvPr id="21" name="Picture 20" descr="Logo usage Guidelines">
              <a:extLst>
                <a:ext uri="{FF2B5EF4-FFF2-40B4-BE49-F238E27FC236}">
                  <a16:creationId xmlns:a16="http://schemas.microsoft.com/office/drawing/2014/main" id="{C8BA0457-3A87-2594-C3E4-179762A64F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38">
              <a:extLst>
                <a:ext uri="{FF2B5EF4-FFF2-40B4-BE49-F238E27FC236}">
                  <a16:creationId xmlns:a16="http://schemas.microsoft.com/office/drawing/2014/main" id="{161FB281-5AAE-34BE-07DE-A12B7A43F291}"/>
                </a:ext>
              </a:extLst>
            </p:cNvPr>
            <p:cNvGrpSpPr>
              <a:grpSpLocks/>
            </p:cNvGrpSpPr>
            <p:nvPr/>
          </p:nvGrpSpPr>
          <p:grpSpPr bwMode="auto">
            <a:xfrm>
              <a:off x="0" y="0"/>
              <a:ext cx="9144000" cy="6858000"/>
              <a:chOff x="0" y="0"/>
              <a:chExt cx="9144000" cy="6858000"/>
            </a:xfrm>
          </p:grpSpPr>
          <p:grpSp>
            <p:nvGrpSpPr>
              <p:cNvPr id="27" name="Group 19">
                <a:extLst>
                  <a:ext uri="{FF2B5EF4-FFF2-40B4-BE49-F238E27FC236}">
                    <a16:creationId xmlns:a16="http://schemas.microsoft.com/office/drawing/2014/main" id="{9AAC2B77-2603-40AD-0B26-57531BF90EBB}"/>
                  </a:ext>
                </a:extLst>
              </p:cNvPr>
              <p:cNvGrpSpPr>
                <a:grpSpLocks/>
              </p:cNvGrpSpPr>
              <p:nvPr/>
            </p:nvGrpSpPr>
            <p:grpSpPr bwMode="auto">
              <a:xfrm>
                <a:off x="0" y="0"/>
                <a:ext cx="9144000" cy="6858000"/>
                <a:chOff x="0" y="0"/>
                <a:chExt cx="9144000" cy="6858000"/>
              </a:xfrm>
            </p:grpSpPr>
            <p:grpSp>
              <p:nvGrpSpPr>
                <p:cNvPr id="29" name="Group 28">
                  <a:extLst>
                    <a:ext uri="{FF2B5EF4-FFF2-40B4-BE49-F238E27FC236}">
                      <a16:creationId xmlns:a16="http://schemas.microsoft.com/office/drawing/2014/main" id="{74646196-7967-73F1-2CA6-2353CD7CD88E}"/>
                    </a:ext>
                  </a:extLst>
                </p:cNvPr>
                <p:cNvGrpSpPr>
                  <a:grpSpLocks/>
                </p:cNvGrpSpPr>
                <p:nvPr/>
              </p:nvGrpSpPr>
              <p:grpSpPr bwMode="auto">
                <a:xfrm>
                  <a:off x="0" y="0"/>
                  <a:ext cx="9144000" cy="6858000"/>
                  <a:chOff x="0" y="0"/>
                  <a:chExt cx="5760" cy="4320"/>
                </a:xfrm>
              </p:grpSpPr>
              <p:grpSp>
                <p:nvGrpSpPr>
                  <p:cNvPr id="31" name="Group 30">
                    <a:extLst>
                      <a:ext uri="{FF2B5EF4-FFF2-40B4-BE49-F238E27FC236}">
                        <a16:creationId xmlns:a16="http://schemas.microsoft.com/office/drawing/2014/main" id="{AF776561-C391-47DC-D2ED-296B2275F9EC}"/>
                      </a:ext>
                    </a:extLst>
                  </p:cNvPr>
                  <p:cNvGrpSpPr>
                    <a:grpSpLocks/>
                  </p:cNvGrpSpPr>
                  <p:nvPr/>
                </p:nvGrpSpPr>
                <p:grpSpPr bwMode="auto">
                  <a:xfrm>
                    <a:off x="0" y="0"/>
                    <a:ext cx="192" cy="4320"/>
                    <a:chOff x="0" y="-48"/>
                    <a:chExt cx="144" cy="4368"/>
                  </a:xfrm>
                </p:grpSpPr>
                <p:sp>
                  <p:nvSpPr>
                    <p:cNvPr id="25610" name="Rectangle 10">
                      <a:extLst>
                        <a:ext uri="{FF2B5EF4-FFF2-40B4-BE49-F238E27FC236}">
                          <a16:creationId xmlns:a16="http://schemas.microsoft.com/office/drawing/2014/main" id="{4316C7CF-C48F-E58E-70F5-49D08505F96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611" name="Rectangle 11">
                      <a:extLst>
                        <a:ext uri="{FF2B5EF4-FFF2-40B4-BE49-F238E27FC236}">
                          <a16:creationId xmlns:a16="http://schemas.microsoft.com/office/drawing/2014/main" id="{8561AFC1-EA0B-71A3-54D6-7C2363C1D80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5600" name="Group 25599">
                    <a:extLst>
                      <a:ext uri="{FF2B5EF4-FFF2-40B4-BE49-F238E27FC236}">
                        <a16:creationId xmlns:a16="http://schemas.microsoft.com/office/drawing/2014/main" id="{A1D92E0D-E72F-163D-8054-1A4C54903B2F}"/>
                      </a:ext>
                    </a:extLst>
                  </p:cNvPr>
                  <p:cNvGrpSpPr>
                    <a:grpSpLocks/>
                  </p:cNvGrpSpPr>
                  <p:nvPr/>
                </p:nvGrpSpPr>
                <p:grpSpPr bwMode="auto">
                  <a:xfrm>
                    <a:off x="5674" y="24"/>
                    <a:ext cx="86" cy="4296"/>
                    <a:chOff x="5616" y="-48"/>
                    <a:chExt cx="144" cy="4368"/>
                  </a:xfrm>
                </p:grpSpPr>
                <p:sp>
                  <p:nvSpPr>
                    <p:cNvPr id="25608" name="Rectangle 13">
                      <a:extLst>
                        <a:ext uri="{FF2B5EF4-FFF2-40B4-BE49-F238E27FC236}">
                          <a16:creationId xmlns:a16="http://schemas.microsoft.com/office/drawing/2014/main" id="{CCEA1CD0-343E-207D-4CD2-B3FCC8A00B7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609" name="Rectangle 14">
                      <a:extLst>
                        <a:ext uri="{FF2B5EF4-FFF2-40B4-BE49-F238E27FC236}">
                          <a16:creationId xmlns:a16="http://schemas.microsoft.com/office/drawing/2014/main" id="{2BB05F1D-9DC5-23B8-A4A8-CD4D4A6E6A9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5601" name="Group 25600">
                    <a:extLst>
                      <a:ext uri="{FF2B5EF4-FFF2-40B4-BE49-F238E27FC236}">
                        <a16:creationId xmlns:a16="http://schemas.microsoft.com/office/drawing/2014/main" id="{8047492A-8396-27C2-3FE0-2AD41EBB8B24}"/>
                      </a:ext>
                    </a:extLst>
                  </p:cNvPr>
                  <p:cNvGrpSpPr>
                    <a:grpSpLocks/>
                  </p:cNvGrpSpPr>
                  <p:nvPr/>
                </p:nvGrpSpPr>
                <p:grpSpPr bwMode="auto">
                  <a:xfrm>
                    <a:off x="144" y="0"/>
                    <a:ext cx="5616" cy="144"/>
                    <a:chOff x="96" y="-48"/>
                    <a:chExt cx="5520" cy="144"/>
                  </a:xfrm>
                </p:grpSpPr>
                <p:sp>
                  <p:nvSpPr>
                    <p:cNvPr id="25606" name="Rectangle 25605">
                      <a:extLst>
                        <a:ext uri="{FF2B5EF4-FFF2-40B4-BE49-F238E27FC236}">
                          <a16:creationId xmlns:a16="http://schemas.microsoft.com/office/drawing/2014/main" id="{E30D0190-14E1-76EF-8897-FF808268094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607" name="Rectangle 25606">
                      <a:extLst>
                        <a:ext uri="{FF2B5EF4-FFF2-40B4-BE49-F238E27FC236}">
                          <a16:creationId xmlns:a16="http://schemas.microsoft.com/office/drawing/2014/main" id="{E330C84C-C040-905C-AF98-C60BDE0B544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5602" name="Group 25601">
                    <a:extLst>
                      <a:ext uri="{FF2B5EF4-FFF2-40B4-BE49-F238E27FC236}">
                        <a16:creationId xmlns:a16="http://schemas.microsoft.com/office/drawing/2014/main" id="{C0277B7C-5BE6-D9E7-22BF-3A5D1713F852}"/>
                      </a:ext>
                    </a:extLst>
                  </p:cNvPr>
                  <p:cNvGrpSpPr>
                    <a:grpSpLocks/>
                  </p:cNvGrpSpPr>
                  <p:nvPr/>
                </p:nvGrpSpPr>
                <p:grpSpPr bwMode="auto">
                  <a:xfrm>
                    <a:off x="144" y="4234"/>
                    <a:ext cx="5616" cy="86"/>
                    <a:chOff x="96" y="4176"/>
                    <a:chExt cx="5520" cy="144"/>
                  </a:xfrm>
                </p:grpSpPr>
                <p:sp>
                  <p:nvSpPr>
                    <p:cNvPr id="25604" name="Rectangle 25603">
                      <a:extLst>
                        <a:ext uri="{FF2B5EF4-FFF2-40B4-BE49-F238E27FC236}">
                          <a16:creationId xmlns:a16="http://schemas.microsoft.com/office/drawing/2014/main" id="{E781CC09-CFB2-08BD-DF9C-925A5ADF508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605" name="Rectangle 25604">
                      <a:extLst>
                        <a:ext uri="{FF2B5EF4-FFF2-40B4-BE49-F238E27FC236}">
                          <a16:creationId xmlns:a16="http://schemas.microsoft.com/office/drawing/2014/main" id="{7BDED8EA-57A3-9315-4DA7-EC1E75B68D8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0" name="Rectangle 21">
                  <a:extLst>
                    <a:ext uri="{FF2B5EF4-FFF2-40B4-BE49-F238E27FC236}">
                      <a16:creationId xmlns:a16="http://schemas.microsoft.com/office/drawing/2014/main" id="{E9335896-D886-3606-F5A8-1B1F462EE9C2}"/>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8" name="Picture 42" descr="A picture containing shape&#10;&#10;Description automatically generated">
                <a:extLst>
                  <a:ext uri="{FF2B5EF4-FFF2-40B4-BE49-F238E27FC236}">
                    <a16:creationId xmlns:a16="http://schemas.microsoft.com/office/drawing/2014/main" id="{34700C5A-1929-16EE-C6E9-A578E904FA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FE846B5-40BE-B458-6A4C-397F82B41BFD}"/>
                  </a:ext>
                </a:extLst>
              </p:cNvPr>
              <p:cNvSpPr txBox="1"/>
              <p:nvPr/>
            </p:nvSpPr>
            <p:spPr>
              <a:xfrm>
                <a:off x="5029200" y="5421868"/>
                <a:ext cx="2900472"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𝑊</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m:t>
                      </m:r>
                      <m:r>
                        <a:rPr lang="en-US" b="0" i="1" smtClean="0">
                          <a:latin typeface="Cambria Math" panose="02040503050406030204" pitchFamily="18" charset="0"/>
                        </a:rPr>
                        <m:t>𝐴</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m:t>
                          </m:r>
                          <m:r>
                            <a:rPr lang="en-US" b="0" i="1" smtClean="0">
                              <a:latin typeface="Cambria Math" panose="02040503050406030204" pitchFamily="18" charset="0"/>
                            </a:rPr>
                            <m:t>𝑛</m:t>
                          </m:r>
                        </m:sup>
                      </m:sSup>
                    </m:oMath>
                  </m:oMathPara>
                </a14:m>
                <a:endParaRPr lang="en-IN" dirty="0"/>
              </a:p>
            </p:txBody>
          </p:sp>
        </mc:Choice>
        <mc:Fallback xmlns="">
          <p:sp>
            <p:nvSpPr>
              <p:cNvPr id="5" name="TextBox 4">
                <a:extLst>
                  <a:ext uri="{FF2B5EF4-FFF2-40B4-BE49-F238E27FC236}">
                    <a16:creationId xmlns:a16="http://schemas.microsoft.com/office/drawing/2014/main" id="{1FE846B5-40BE-B458-6A4C-397F82B41BFD}"/>
                  </a:ext>
                </a:extLst>
              </p:cNvPr>
              <p:cNvSpPr txBox="1">
                <a:spLocks noRot="1" noChangeAspect="1" noMove="1" noResize="1" noEditPoints="1" noAdjustHandles="1" noChangeArrowheads="1" noChangeShapeType="1" noTextEdit="1"/>
              </p:cNvSpPr>
              <p:nvPr/>
            </p:nvSpPr>
            <p:spPr>
              <a:xfrm>
                <a:off x="5029200" y="5421868"/>
                <a:ext cx="2900472" cy="369332"/>
              </a:xfrm>
              <a:prstGeom prst="rect">
                <a:avLst/>
              </a:prstGeom>
              <a:blipFill>
                <a:blip r:embed="rId4"/>
                <a:stretch>
                  <a:fillRect b="-8197"/>
                </a:stretch>
              </a:blipFill>
            </p:spPr>
            <p:txBody>
              <a:bodyPr/>
              <a:lstStyle/>
              <a:p>
                <a:r>
                  <a:rPr lang="en-IN">
                    <a:noFill/>
                  </a:rPr>
                  <a:t> </a:t>
                </a:r>
              </a:p>
            </p:txBody>
          </p:sp>
        </mc:Fallback>
      </mc:AlternateContent>
      <p:sp>
        <p:nvSpPr>
          <p:cNvPr id="7" name="TextBox 6">
            <a:extLst>
              <a:ext uri="{FF2B5EF4-FFF2-40B4-BE49-F238E27FC236}">
                <a16:creationId xmlns:a16="http://schemas.microsoft.com/office/drawing/2014/main" id="{A432A4C8-5F0A-9EC7-F405-B69181AE88BA}"/>
              </a:ext>
            </a:extLst>
          </p:cNvPr>
          <p:cNvSpPr txBox="1"/>
          <p:nvPr/>
        </p:nvSpPr>
        <p:spPr>
          <a:xfrm>
            <a:off x="4343400" y="4191000"/>
            <a:ext cx="4572000" cy="830997"/>
          </a:xfrm>
          <a:prstGeom prst="rect">
            <a:avLst/>
          </a:prstGeom>
          <a:noFill/>
        </p:spPr>
        <p:txBody>
          <a:bodyPr wrap="square">
            <a:spAutoFit/>
          </a:bodyPr>
          <a:lstStyle/>
          <a:p>
            <a:r>
              <a:rPr lang="en-US" dirty="0"/>
              <a:t>Planar potential flow around a wedge is described by</a:t>
            </a:r>
            <a:endParaRPr lang="en-IN" dirty="0"/>
          </a:p>
        </p:txBody>
      </p:sp>
      <p:pic>
        <p:nvPicPr>
          <p:cNvPr id="1026" name="Picture 2">
            <a:extLst>
              <a:ext uri="{FF2B5EF4-FFF2-40B4-BE49-F238E27FC236}">
                <a16:creationId xmlns:a16="http://schemas.microsoft.com/office/drawing/2014/main" id="{CC303F2B-D6DD-A049-C016-96AD730308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191000"/>
            <a:ext cx="3743325"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24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75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dissolv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dissolve">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dissolve">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F584C-7658-343F-DFEB-94B6BC2431BA}"/>
            </a:ext>
          </a:extLst>
        </p:cNvPr>
        <p:cNvGrpSpPr/>
        <p:nvPr/>
      </p:nvGrpSpPr>
      <p:grpSpPr>
        <a:xfrm>
          <a:off x="0" y="0"/>
          <a:ext cx="0" cy="0"/>
          <a:chOff x="0" y="0"/>
          <a:chExt cx="0" cy="0"/>
        </a:xfrm>
      </p:grpSpPr>
      <p:pic>
        <p:nvPicPr>
          <p:cNvPr id="7170" name="Picture 5" descr="https://nanohub.org/wiki/CDFToolsforHeatTransfer/BoundaryLayerFlowSolution/Image:wedge_bl.png">
            <a:extLst>
              <a:ext uri="{FF2B5EF4-FFF2-40B4-BE49-F238E27FC236}">
                <a16:creationId xmlns:a16="http://schemas.microsoft.com/office/drawing/2014/main" id="{6CD0BF51-C603-15D0-D121-688942EDF8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1313658"/>
            <a:ext cx="5432079" cy="2286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171" name="Title 1">
            <a:extLst>
              <a:ext uri="{FF2B5EF4-FFF2-40B4-BE49-F238E27FC236}">
                <a16:creationId xmlns:a16="http://schemas.microsoft.com/office/drawing/2014/main" id="{BAA4DB4B-D94E-2884-52BF-C345633D659B}"/>
              </a:ext>
            </a:extLst>
          </p:cNvPr>
          <p:cNvSpPr>
            <a:spLocks noGrp="1" noChangeArrowheads="1"/>
          </p:cNvSpPr>
          <p:nvPr>
            <p:ph type="title"/>
          </p:nvPr>
        </p:nvSpPr>
        <p:spPr>
          <a:xfrm>
            <a:off x="609600" y="304800"/>
            <a:ext cx="7772400" cy="762000"/>
          </a:xfrm>
        </p:spPr>
        <p:txBody>
          <a:bodyPr/>
          <a:lstStyle/>
          <a:p>
            <a:r>
              <a:rPr lang="en-US" altLang="en-US" sz="2800" dirty="0"/>
              <a:t>Potential Flow Past a Wedge</a:t>
            </a:r>
          </a:p>
        </p:txBody>
      </p:sp>
      <mc:AlternateContent xmlns:mc="http://schemas.openxmlformats.org/markup-compatibility/2006" xmlns:a14="http://schemas.microsoft.com/office/drawing/2010/main">
        <mc:Choice Requires="a14">
          <p:sp>
            <p:nvSpPr>
              <p:cNvPr id="6" name="Object 6">
                <a:extLst>
                  <a:ext uri="{FF2B5EF4-FFF2-40B4-BE49-F238E27FC236}">
                    <a16:creationId xmlns:a16="http://schemas.microsoft.com/office/drawing/2014/main" id="{4EF832E5-5FF8-4AC4-7AA5-E88C1D2F2E22}"/>
                  </a:ext>
                </a:extLst>
              </p:cNvPr>
              <p:cNvSpPr txBox="1"/>
              <p:nvPr/>
            </p:nvSpPr>
            <p:spPr bwMode="auto">
              <a:xfrm>
                <a:off x="509066" y="2196282"/>
                <a:ext cx="2615133" cy="9080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b="0" i="1" smtClean="0">
                          <a:solidFill>
                            <a:srgbClr val="000000"/>
                          </a:solidFill>
                          <a:latin typeface="Cambria Math" panose="02040503050406030204" pitchFamily="18" charset="0"/>
                        </a:rPr>
                        <m:t>𝑈</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𝑈</m:t>
                          </m:r>
                        </m:e>
                        <m:sub>
                          <m:r>
                            <a:rPr lang="en-US" i="1">
                              <a:solidFill>
                                <a:srgbClr val="000000"/>
                              </a:solidFill>
                              <a:latin typeface="Cambria Math" panose="02040503050406030204" pitchFamily="18" charset="0"/>
                            </a:rPr>
                            <m:t>∞</m:t>
                          </m:r>
                        </m:sub>
                      </m:sSub>
                      <m:sSup>
                        <m:sSupPr>
                          <m:ctrlPr>
                            <a:rPr lang="en-US" i="1">
                              <a:solidFill>
                                <a:srgbClr val="000000"/>
                              </a:solidFill>
                              <a:latin typeface="Cambria Math" panose="02040503050406030204" pitchFamily="18" charset="0"/>
                            </a:rPr>
                          </m:ctrlPr>
                        </m:sSup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𝐿</m:t>
                                  </m:r>
                                </m:den>
                              </m:f>
                            </m:e>
                          </m:d>
                        </m:e>
                        <m:sup>
                          <m:r>
                            <a:rPr lang="en-US" i="1">
                              <a:solidFill>
                                <a:srgbClr val="000000"/>
                              </a:solidFill>
                              <a:latin typeface="Cambria Math" panose="02040503050406030204" pitchFamily="18" charset="0"/>
                            </a:rPr>
                            <m:t>𝑚</m:t>
                          </m:r>
                        </m:sup>
                      </m:sSup>
                    </m:oMath>
                  </m:oMathPara>
                </a14:m>
                <a:endParaRPr lang="en-US" dirty="0"/>
              </a:p>
            </p:txBody>
          </p:sp>
        </mc:Choice>
        <mc:Fallback xmlns="">
          <p:sp>
            <p:nvSpPr>
              <p:cNvPr id="6" name="Object 6">
                <a:extLst>
                  <a:ext uri="{FF2B5EF4-FFF2-40B4-BE49-F238E27FC236}">
                    <a16:creationId xmlns:a16="http://schemas.microsoft.com/office/drawing/2014/main" id="{4EF832E5-5FF8-4AC4-7AA5-E88C1D2F2E22}"/>
                  </a:ext>
                </a:extLst>
              </p:cNvPr>
              <p:cNvSpPr txBox="1">
                <a:spLocks noRot="1" noChangeAspect="1" noMove="1" noResize="1" noEditPoints="1" noAdjustHandles="1" noChangeArrowheads="1" noChangeShapeType="1" noTextEdit="1"/>
              </p:cNvSpPr>
              <p:nvPr/>
            </p:nvSpPr>
            <p:spPr bwMode="auto">
              <a:xfrm>
                <a:off x="509066" y="2196282"/>
                <a:ext cx="2615133" cy="908050"/>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9DEBA069-B3E0-4CD4-12F8-496BBCEC0EB2}"/>
                  </a:ext>
                </a:extLst>
              </p:cNvPr>
              <p:cNvSpPr txBox="1"/>
              <p:nvPr/>
            </p:nvSpPr>
            <p:spPr bwMode="auto">
              <a:xfrm>
                <a:off x="4114800" y="4107656"/>
                <a:ext cx="3228974" cy="877888"/>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𝑝</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r>
                        <a:rPr lang="en-US" i="1">
                          <a:solidFill>
                            <a:srgbClr val="000000"/>
                          </a:solidFill>
                          <a:latin typeface="Cambria Math" panose="02040503050406030204" pitchFamily="18" charset="0"/>
                        </a:rPr>
                        <m:t>+</m:t>
                      </m:r>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𝜌</m:t>
                          </m:r>
                          <m:r>
                            <a:rPr lang="en-US" i="1">
                              <a:solidFill>
                                <a:srgbClr val="000000"/>
                              </a:solidFill>
                              <a:latin typeface="Cambria Math" panose="02040503050406030204" pitchFamily="18" charset="0"/>
                            </a:rPr>
                            <m:t>𝑈</m:t>
                          </m:r>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e>
                            <m:sup>
                              <m:r>
                                <a:rPr lang="en-US" i="1">
                                  <a:solidFill>
                                    <a:srgbClr val="000000"/>
                                  </a:solidFill>
                                  <a:latin typeface="Cambria Math" panose="02040503050406030204" pitchFamily="18" charset="0"/>
                                </a:rPr>
                                <m:t>2</m:t>
                              </m:r>
                            </m:sup>
                          </m:sSup>
                        </m:num>
                        <m:den>
                          <m:r>
                            <a:rPr lang="en-US" b="0" i="1" smtClean="0">
                              <a:solidFill>
                                <a:srgbClr val="000000"/>
                              </a:solidFill>
                              <a:latin typeface="Cambria Math" panose="02040503050406030204" pitchFamily="18" charset="0"/>
                            </a:rPr>
                            <m:t>2</m:t>
                          </m:r>
                        </m:den>
                      </m:f>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𝜌𝜌</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𝑈</m:t>
                              </m:r>
                            </m:e>
                            <m:sub>
                              <m:r>
                                <a:rPr lang="en-US" i="1">
                                  <a:solidFill>
                                    <a:srgbClr val="000000"/>
                                  </a:solidFill>
                                  <a:latin typeface="Cambria Math" panose="02040503050406030204" pitchFamily="18" charset="0"/>
                                </a:rPr>
                                <m:t>∞</m:t>
                              </m:r>
                            </m:sub>
                            <m:sup>
                              <m:r>
                                <a:rPr lang="en-US" i="1">
                                  <a:solidFill>
                                    <a:srgbClr val="000000"/>
                                  </a:solidFill>
                                  <a:latin typeface="Cambria Math" panose="02040503050406030204" pitchFamily="18" charset="0"/>
                                </a:rPr>
                                <m:t>2</m:t>
                              </m:r>
                            </m:sup>
                          </m:sSubSup>
                        </m:num>
                        <m:den>
                          <m:r>
                            <a:rPr lang="en-US" i="1">
                              <a:solidFill>
                                <a:srgbClr val="000000"/>
                              </a:solidFill>
                              <a:latin typeface="Cambria Math" panose="02040503050406030204" pitchFamily="18" charset="0"/>
                            </a:rPr>
                            <m:t>2</m:t>
                          </m:r>
                        </m:den>
                      </m:f>
                    </m:oMath>
                  </m:oMathPara>
                </a14:m>
                <a:endParaRPr lang="en-US" dirty="0"/>
              </a:p>
            </p:txBody>
          </p:sp>
        </mc:Choice>
        <mc:Fallback xmlns="">
          <p:sp>
            <p:nvSpPr>
              <p:cNvPr id="4" name="Object 2">
                <a:extLst>
                  <a:ext uri="{FF2B5EF4-FFF2-40B4-BE49-F238E27FC236}">
                    <a16:creationId xmlns:a16="http://schemas.microsoft.com/office/drawing/2014/main" id="{9DEBA069-B3E0-4CD4-12F8-496BBCEC0EB2}"/>
                  </a:ext>
                </a:extLst>
              </p:cNvPr>
              <p:cNvSpPr txBox="1">
                <a:spLocks noRot="1" noChangeAspect="1" noMove="1" noResize="1" noEditPoints="1" noAdjustHandles="1" noChangeArrowheads="1" noChangeShapeType="1" noTextEdit="1"/>
              </p:cNvSpPr>
              <p:nvPr/>
            </p:nvSpPr>
            <p:spPr bwMode="auto">
              <a:xfrm>
                <a:off x="4114800" y="4107656"/>
                <a:ext cx="3228974" cy="877888"/>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Object 4">
                <a:extLst>
                  <a:ext uri="{FF2B5EF4-FFF2-40B4-BE49-F238E27FC236}">
                    <a16:creationId xmlns:a16="http://schemas.microsoft.com/office/drawing/2014/main" id="{4FB26BF9-7B16-FE01-DDDD-2B78C234DA7C}"/>
                  </a:ext>
                </a:extLst>
              </p:cNvPr>
              <p:cNvSpPr txBox="1"/>
              <p:nvPr/>
            </p:nvSpPr>
            <p:spPr bwMode="auto">
              <a:xfrm>
                <a:off x="581025" y="5257800"/>
                <a:ext cx="3228975" cy="930275"/>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𝑝</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𝜌</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𝑈</m:t>
                              </m:r>
                            </m:e>
                            <m:sub>
                              <m:r>
                                <a:rPr lang="en-US" i="1">
                                  <a:solidFill>
                                    <a:srgbClr val="000000"/>
                                  </a:solidFill>
                                  <a:latin typeface="Cambria Math" panose="02040503050406030204" pitchFamily="18" charset="0"/>
                                </a:rPr>
                                <m:t>∞</m:t>
                              </m:r>
                            </m:sub>
                            <m:sup>
                              <m:r>
                                <a:rPr lang="en-US" i="1">
                                  <a:solidFill>
                                    <a:srgbClr val="000000"/>
                                  </a:solidFill>
                                  <a:latin typeface="Cambria Math" panose="02040503050406030204" pitchFamily="18" charset="0"/>
                                </a:rPr>
                                <m:t>2</m:t>
                              </m:r>
                            </m:sup>
                          </m:sSubSup>
                        </m:num>
                        <m:den>
                          <m:r>
                            <a:rPr lang="en-US" i="1">
                              <a:solidFill>
                                <a:srgbClr val="000000"/>
                              </a:solidFill>
                              <a:latin typeface="Cambria Math" panose="02040503050406030204" pitchFamily="18" charset="0"/>
                            </a:rPr>
                            <m:t>2</m:t>
                          </m:r>
                        </m:den>
                      </m:f>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1−</m:t>
                          </m:r>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𝐿</m:t>
                                      </m:r>
                                    </m:den>
                                  </m:f>
                                </m:e>
                              </m:d>
                            </m:e>
                            <m:sup>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𝑚</m:t>
                              </m:r>
                            </m:sup>
                          </m:sSup>
                        </m:e>
                      </m:d>
                    </m:oMath>
                  </m:oMathPara>
                </a14:m>
                <a:endParaRPr lang="en-US" dirty="0"/>
              </a:p>
            </p:txBody>
          </p:sp>
        </mc:Choice>
        <mc:Fallback xmlns="">
          <p:sp>
            <p:nvSpPr>
              <p:cNvPr id="2" name="Object 4">
                <a:extLst>
                  <a:ext uri="{FF2B5EF4-FFF2-40B4-BE49-F238E27FC236}">
                    <a16:creationId xmlns:a16="http://schemas.microsoft.com/office/drawing/2014/main" id="{5CAFB3AC-CEF6-184E-C6DD-97DACF6BC55A}"/>
                  </a:ext>
                </a:extLst>
              </p:cNvPr>
              <p:cNvSpPr txBox="1">
                <a:spLocks noRot="1" noChangeAspect="1" noMove="1" noResize="1" noEditPoints="1" noAdjustHandles="1" noChangeArrowheads="1" noChangeShapeType="1" noTextEdit="1"/>
              </p:cNvSpPr>
              <p:nvPr/>
            </p:nvSpPr>
            <p:spPr bwMode="auto">
              <a:xfrm>
                <a:off x="581025" y="5257800"/>
                <a:ext cx="3228975" cy="930275"/>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bject 5">
                <a:extLst>
                  <a:ext uri="{FF2B5EF4-FFF2-40B4-BE49-F238E27FC236}">
                    <a16:creationId xmlns:a16="http://schemas.microsoft.com/office/drawing/2014/main" id="{7CD6EAB3-BD88-10E2-C49B-556CAE1C2D9D}"/>
                  </a:ext>
                </a:extLst>
              </p:cNvPr>
              <p:cNvSpPr txBox="1"/>
              <p:nvPr/>
            </p:nvSpPr>
            <p:spPr bwMode="auto">
              <a:xfrm>
                <a:off x="896937" y="2895600"/>
                <a:ext cx="1084263" cy="685800"/>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𝛽</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𝑚</m:t>
                          </m:r>
                        </m:num>
                        <m:den>
                          <m:r>
                            <a:rPr lang="en-US" i="1">
                              <a:solidFill>
                                <a:srgbClr val="000000"/>
                              </a:solidFill>
                              <a:latin typeface="Cambria Math" panose="02040503050406030204" pitchFamily="18" charset="0"/>
                            </a:rPr>
                            <m:t>𝑚</m:t>
                          </m:r>
                          <m:r>
                            <a:rPr lang="en-US" i="1">
                              <a:solidFill>
                                <a:srgbClr val="000000"/>
                              </a:solidFill>
                              <a:latin typeface="Cambria Math" panose="02040503050406030204" pitchFamily="18" charset="0"/>
                            </a:rPr>
                            <m:t>+1</m:t>
                          </m:r>
                        </m:den>
                      </m:f>
                    </m:oMath>
                  </m:oMathPara>
                </a14:m>
                <a:endParaRPr lang="en-US" dirty="0"/>
              </a:p>
            </p:txBody>
          </p:sp>
        </mc:Choice>
        <mc:Fallback xmlns="">
          <p:sp>
            <p:nvSpPr>
              <p:cNvPr id="3" name="Object 5">
                <a:extLst>
                  <a:ext uri="{FF2B5EF4-FFF2-40B4-BE49-F238E27FC236}">
                    <a16:creationId xmlns:a16="http://schemas.microsoft.com/office/drawing/2014/main" id="{7CD6EAB3-BD88-10E2-C49B-556CAE1C2D9D}"/>
                  </a:ext>
                </a:extLst>
              </p:cNvPr>
              <p:cNvSpPr txBox="1">
                <a:spLocks noRot="1" noChangeAspect="1" noMove="1" noResize="1" noEditPoints="1" noAdjustHandles="1" noChangeArrowheads="1" noChangeShapeType="1" noTextEdit="1"/>
              </p:cNvSpPr>
              <p:nvPr/>
            </p:nvSpPr>
            <p:spPr bwMode="auto">
              <a:xfrm>
                <a:off x="896937" y="2895600"/>
                <a:ext cx="1084263" cy="685800"/>
              </a:xfrm>
              <a:prstGeom prst="rect">
                <a:avLst/>
              </a:prstGeom>
              <a:blipFill>
                <a:blip r:embed="rId6"/>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Object 6">
                <a:extLst>
                  <a:ext uri="{FF2B5EF4-FFF2-40B4-BE49-F238E27FC236}">
                    <a16:creationId xmlns:a16="http://schemas.microsoft.com/office/drawing/2014/main" id="{D0C0584F-FF74-5B96-048B-7CF19445C1CF}"/>
                  </a:ext>
                </a:extLst>
              </p:cNvPr>
              <p:cNvSpPr txBox="1"/>
              <p:nvPr/>
            </p:nvSpPr>
            <p:spPr bwMode="auto">
              <a:xfrm>
                <a:off x="4343400" y="5105400"/>
                <a:ext cx="3489325" cy="852487"/>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𝑑𝑝</m:t>
                          </m:r>
                        </m:num>
                        <m:den>
                          <m:r>
                            <a:rPr lang="en-US" i="1">
                              <a:solidFill>
                                <a:srgbClr val="000000"/>
                              </a:solidFill>
                              <a:latin typeface="Cambria Math" panose="02040503050406030204" pitchFamily="18" charset="0"/>
                            </a:rPr>
                            <m:t>𝑑𝑥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𝜌</m:t>
                      </m:r>
                      <m:r>
                        <a:rPr lang="en-US" b="0" i="1" smtClean="0">
                          <a:solidFill>
                            <a:srgbClr val="000000"/>
                          </a:solidFill>
                          <a:latin typeface="Cambria Math" panose="02040503050406030204" pitchFamily="18" charset="0"/>
                        </a:rPr>
                        <m:t>2</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𝑈</m:t>
                          </m:r>
                        </m:e>
                        <m:sub>
                          <m:r>
                            <a:rPr lang="en-US" i="1">
                              <a:solidFill>
                                <a:srgbClr val="000000"/>
                              </a:solidFill>
                              <a:latin typeface="Cambria Math" panose="02040503050406030204" pitchFamily="18" charset="0"/>
                            </a:rPr>
                            <m:t>∞</m:t>
                          </m:r>
                        </m:sub>
                        <m:sup>
                          <m:r>
                            <a:rPr lang="en-US" i="1">
                              <a:solidFill>
                                <a:srgbClr val="000000"/>
                              </a:solidFill>
                              <a:latin typeface="Cambria Math" panose="02040503050406030204" pitchFamily="18" charset="0"/>
                            </a:rPr>
                            <m:t>2</m:t>
                          </m:r>
                        </m:sup>
                      </m:sSubSup>
                      <m:r>
                        <a:rPr lang="en-US" i="1">
                          <a:solidFill>
                            <a:srgbClr val="000000"/>
                          </a:solidFill>
                          <a:latin typeface="Cambria Math" panose="02040503050406030204" pitchFamily="18" charset="0"/>
                        </a:rPr>
                        <m:t>𝑚</m:t>
                      </m:r>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𝐿</m:t>
                                      </m:r>
                                    </m:den>
                                  </m:f>
                                </m:e>
                              </m:d>
                            </m:e>
                            <m:sup>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𝑚</m:t>
                              </m:r>
                              <m:r>
                                <a:rPr lang="en-US" i="1">
                                  <a:solidFill>
                                    <a:srgbClr val="000000"/>
                                  </a:solidFill>
                                  <a:latin typeface="Cambria Math" panose="02040503050406030204" pitchFamily="18" charset="0"/>
                                </a:rPr>
                                <m:t>−1</m:t>
                              </m:r>
                            </m:sup>
                          </m:sSup>
                        </m:e>
                      </m:d>
                    </m:oMath>
                  </m:oMathPara>
                </a14:m>
                <a:endParaRPr lang="en-US" dirty="0"/>
              </a:p>
            </p:txBody>
          </p:sp>
        </mc:Choice>
        <mc:Fallback xmlns="">
          <p:sp>
            <p:nvSpPr>
              <p:cNvPr id="8" name="Object 6">
                <a:extLst>
                  <a:ext uri="{FF2B5EF4-FFF2-40B4-BE49-F238E27FC236}">
                    <a16:creationId xmlns:a16="http://schemas.microsoft.com/office/drawing/2014/main" id="{D0C0584F-FF74-5B96-048B-7CF19445C1CF}"/>
                  </a:ext>
                </a:extLst>
              </p:cNvPr>
              <p:cNvSpPr txBox="1">
                <a:spLocks noRot="1" noChangeAspect="1" noMove="1" noResize="1" noEditPoints="1" noAdjustHandles="1" noChangeArrowheads="1" noChangeShapeType="1" noTextEdit="1"/>
              </p:cNvSpPr>
              <p:nvPr/>
            </p:nvSpPr>
            <p:spPr bwMode="auto">
              <a:xfrm>
                <a:off x="4343400" y="5105400"/>
                <a:ext cx="3489325" cy="852487"/>
              </a:xfrm>
              <a:prstGeom prst="rect">
                <a:avLst/>
              </a:prstGeom>
              <a:blipFill>
                <a:blip r:embed="rId7"/>
                <a:stretch>
                  <a:fillRect/>
                </a:stretch>
              </a:blipFill>
              <a:ln>
                <a:noFill/>
              </a:ln>
              <a:effectLst/>
            </p:spPr>
            <p:txBody>
              <a:bodyPr/>
              <a:lstStyle/>
              <a:p>
                <a:r>
                  <a:rPr lang="en-IN">
                    <a:noFill/>
                  </a:rPr>
                  <a:t> </a:t>
                </a:r>
              </a:p>
            </p:txBody>
          </p:sp>
        </mc:Fallback>
      </mc:AlternateContent>
      <p:sp>
        <p:nvSpPr>
          <p:cNvPr id="9" name="TextBox 8">
            <a:extLst>
              <a:ext uri="{FF2B5EF4-FFF2-40B4-BE49-F238E27FC236}">
                <a16:creationId xmlns:a16="http://schemas.microsoft.com/office/drawing/2014/main" id="{A1DE9AEA-134B-545B-BE89-CFA011326E52}"/>
              </a:ext>
            </a:extLst>
          </p:cNvPr>
          <p:cNvSpPr txBox="1">
            <a:spLocks noChangeArrowheads="1"/>
          </p:cNvSpPr>
          <p:nvPr/>
        </p:nvSpPr>
        <p:spPr bwMode="auto">
          <a:xfrm>
            <a:off x="392112" y="1361724"/>
            <a:ext cx="35702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dirty="0"/>
              <a:t>Euler’s velocity equation outside the Boundary layer</a:t>
            </a:r>
          </a:p>
        </p:txBody>
      </p:sp>
      <p:sp>
        <p:nvSpPr>
          <p:cNvPr id="10" name="TextBox 9">
            <a:extLst>
              <a:ext uri="{FF2B5EF4-FFF2-40B4-BE49-F238E27FC236}">
                <a16:creationId xmlns:a16="http://schemas.microsoft.com/office/drawing/2014/main" id="{4D852D2D-0AF2-0779-C063-9F60184B147E}"/>
              </a:ext>
            </a:extLst>
          </p:cNvPr>
          <p:cNvSpPr txBox="1">
            <a:spLocks noChangeArrowheads="1"/>
          </p:cNvSpPr>
          <p:nvPr/>
        </p:nvSpPr>
        <p:spPr bwMode="auto">
          <a:xfrm>
            <a:off x="385762" y="6019800"/>
            <a:ext cx="82248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i="1" dirty="0"/>
              <a:t>In a </a:t>
            </a:r>
            <a:r>
              <a:rPr lang="en-IN" altLang="en-US" sz="2400" i="1" dirty="0" err="1"/>
              <a:t>Prandtls</a:t>
            </a:r>
            <a:r>
              <a:rPr lang="en-IN" altLang="en-US" sz="2400" i="1" dirty="0"/>
              <a:t> BL flow, Euler’s velocity is valid at the edge of BL.</a:t>
            </a:r>
          </a:p>
        </p:txBody>
      </p:sp>
      <p:sp>
        <p:nvSpPr>
          <p:cNvPr id="11" name="TextBox 10">
            <a:extLst>
              <a:ext uri="{FF2B5EF4-FFF2-40B4-BE49-F238E27FC236}">
                <a16:creationId xmlns:a16="http://schemas.microsoft.com/office/drawing/2014/main" id="{0AFC8022-6F7C-C34D-4142-2895DC97C234}"/>
              </a:ext>
            </a:extLst>
          </p:cNvPr>
          <p:cNvSpPr txBox="1">
            <a:spLocks noChangeArrowheads="1"/>
          </p:cNvSpPr>
          <p:nvPr/>
        </p:nvSpPr>
        <p:spPr bwMode="auto">
          <a:xfrm>
            <a:off x="304800" y="3460354"/>
            <a:ext cx="83708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dirty="0"/>
              <a:t>Use Bernoulli's equation with  Euler’s velocity to get the pressure at  the edge of Boundary layer</a:t>
            </a:r>
          </a:p>
        </p:txBody>
      </p:sp>
      <mc:AlternateContent xmlns:mc="http://schemas.openxmlformats.org/markup-compatibility/2006" xmlns:p14="http://schemas.microsoft.com/office/powerpoint/2010/main">
        <mc:Choice Requires="p14">
          <p:contentPart p14:bwMode="auto" r:id="rId8">
            <p14:nvContentPartPr>
              <p14:cNvPr id="27" name="Ink 26">
                <a:extLst>
                  <a:ext uri="{FF2B5EF4-FFF2-40B4-BE49-F238E27FC236}">
                    <a16:creationId xmlns:a16="http://schemas.microsoft.com/office/drawing/2014/main" id="{D9467EAE-0A95-AC10-0315-85466CA0F1E3}"/>
                  </a:ext>
                </a:extLst>
              </p14:cNvPr>
              <p14:cNvContentPartPr/>
              <p14:nvPr/>
            </p14:nvContentPartPr>
            <p14:xfrm>
              <a:off x="7095960" y="5536080"/>
              <a:ext cx="52560" cy="34560"/>
            </p14:xfrm>
          </p:contentPart>
        </mc:Choice>
        <mc:Fallback xmlns="">
          <p:pic>
            <p:nvPicPr>
              <p:cNvPr id="27" name="Ink 26">
                <a:extLst>
                  <a:ext uri="{FF2B5EF4-FFF2-40B4-BE49-F238E27FC236}">
                    <a16:creationId xmlns:a16="http://schemas.microsoft.com/office/drawing/2014/main" id="{FDB02B2C-78E4-7BBE-1AFD-CA69B54755E1}"/>
                  </a:ext>
                </a:extLst>
              </p:cNvPr>
              <p:cNvPicPr/>
              <p:nvPr/>
            </p:nvPicPr>
            <p:blipFill>
              <a:blip r:embed="rId10"/>
              <a:stretch>
                <a:fillRect/>
              </a:stretch>
            </p:blipFill>
            <p:spPr>
              <a:xfrm>
                <a:off x="7086600" y="5526720"/>
                <a:ext cx="71280" cy="53280"/>
              </a:xfrm>
              <a:prstGeom prst="rect">
                <a:avLst/>
              </a:prstGeom>
            </p:spPr>
          </p:pic>
        </mc:Fallback>
      </mc:AlternateContent>
      <p:grpSp>
        <p:nvGrpSpPr>
          <p:cNvPr id="28" name="Group 27">
            <a:extLst>
              <a:ext uri="{FF2B5EF4-FFF2-40B4-BE49-F238E27FC236}">
                <a16:creationId xmlns:a16="http://schemas.microsoft.com/office/drawing/2014/main" id="{77D8A1BF-886A-5158-C196-80886BB32529}"/>
              </a:ext>
            </a:extLst>
          </p:cNvPr>
          <p:cNvGrpSpPr/>
          <p:nvPr/>
        </p:nvGrpSpPr>
        <p:grpSpPr>
          <a:xfrm>
            <a:off x="0" y="0"/>
            <a:ext cx="9144000" cy="6858000"/>
            <a:chOff x="0" y="0"/>
            <a:chExt cx="9144000" cy="6858000"/>
          </a:xfrm>
        </p:grpSpPr>
        <p:pic>
          <p:nvPicPr>
            <p:cNvPr id="29" name="Picture 28" descr="Logo usage Guidelines">
              <a:extLst>
                <a:ext uri="{FF2B5EF4-FFF2-40B4-BE49-F238E27FC236}">
                  <a16:creationId xmlns:a16="http://schemas.microsoft.com/office/drawing/2014/main" id="{AC519150-24E6-78A6-C0A1-04F1A0E979A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 38">
              <a:extLst>
                <a:ext uri="{FF2B5EF4-FFF2-40B4-BE49-F238E27FC236}">
                  <a16:creationId xmlns:a16="http://schemas.microsoft.com/office/drawing/2014/main" id="{2E926B56-B64E-9B3A-0D60-33C5FE1FA6AC}"/>
                </a:ext>
              </a:extLst>
            </p:cNvPr>
            <p:cNvGrpSpPr>
              <a:grpSpLocks/>
            </p:cNvGrpSpPr>
            <p:nvPr/>
          </p:nvGrpSpPr>
          <p:grpSpPr bwMode="auto">
            <a:xfrm>
              <a:off x="0" y="0"/>
              <a:ext cx="9144000" cy="6858000"/>
              <a:chOff x="0" y="0"/>
              <a:chExt cx="9144000" cy="6858000"/>
            </a:xfrm>
          </p:grpSpPr>
          <p:grpSp>
            <p:nvGrpSpPr>
              <p:cNvPr id="31" name="Group 19">
                <a:extLst>
                  <a:ext uri="{FF2B5EF4-FFF2-40B4-BE49-F238E27FC236}">
                    <a16:creationId xmlns:a16="http://schemas.microsoft.com/office/drawing/2014/main" id="{151B0B8F-F663-D899-FEF3-07B74A46882E}"/>
                  </a:ext>
                </a:extLst>
              </p:cNvPr>
              <p:cNvGrpSpPr>
                <a:grpSpLocks/>
              </p:cNvGrpSpPr>
              <p:nvPr/>
            </p:nvGrpSpPr>
            <p:grpSpPr bwMode="auto">
              <a:xfrm>
                <a:off x="0" y="0"/>
                <a:ext cx="9144000" cy="6858000"/>
                <a:chOff x="0" y="0"/>
                <a:chExt cx="9144000" cy="6858000"/>
              </a:xfrm>
            </p:grpSpPr>
            <p:grpSp>
              <p:nvGrpSpPr>
                <p:cNvPr id="7169" name="Group 7168">
                  <a:extLst>
                    <a:ext uri="{FF2B5EF4-FFF2-40B4-BE49-F238E27FC236}">
                      <a16:creationId xmlns:a16="http://schemas.microsoft.com/office/drawing/2014/main" id="{F55B2E13-95AE-AC6B-D454-A27027E4D610}"/>
                    </a:ext>
                  </a:extLst>
                </p:cNvPr>
                <p:cNvGrpSpPr>
                  <a:grpSpLocks/>
                </p:cNvGrpSpPr>
                <p:nvPr/>
              </p:nvGrpSpPr>
              <p:grpSpPr bwMode="auto">
                <a:xfrm>
                  <a:off x="0" y="0"/>
                  <a:ext cx="9144000" cy="6858000"/>
                  <a:chOff x="0" y="0"/>
                  <a:chExt cx="5760" cy="4320"/>
                </a:xfrm>
              </p:grpSpPr>
              <p:grpSp>
                <p:nvGrpSpPr>
                  <p:cNvPr id="7173" name="Group 7172">
                    <a:extLst>
                      <a:ext uri="{FF2B5EF4-FFF2-40B4-BE49-F238E27FC236}">
                        <a16:creationId xmlns:a16="http://schemas.microsoft.com/office/drawing/2014/main" id="{302F31A1-8269-1903-7EDA-FECD9910BDD7}"/>
                      </a:ext>
                    </a:extLst>
                  </p:cNvPr>
                  <p:cNvGrpSpPr>
                    <a:grpSpLocks/>
                  </p:cNvGrpSpPr>
                  <p:nvPr/>
                </p:nvGrpSpPr>
                <p:grpSpPr bwMode="auto">
                  <a:xfrm>
                    <a:off x="0" y="0"/>
                    <a:ext cx="192" cy="4320"/>
                    <a:chOff x="0" y="-48"/>
                    <a:chExt cx="144" cy="4368"/>
                  </a:xfrm>
                </p:grpSpPr>
                <p:sp>
                  <p:nvSpPr>
                    <p:cNvPr id="7183" name="Rectangle 10">
                      <a:extLst>
                        <a:ext uri="{FF2B5EF4-FFF2-40B4-BE49-F238E27FC236}">
                          <a16:creationId xmlns:a16="http://schemas.microsoft.com/office/drawing/2014/main" id="{E98BD30B-70C0-02B7-930B-E09DACCD331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84" name="Rectangle 11">
                      <a:extLst>
                        <a:ext uri="{FF2B5EF4-FFF2-40B4-BE49-F238E27FC236}">
                          <a16:creationId xmlns:a16="http://schemas.microsoft.com/office/drawing/2014/main" id="{19EF859F-D666-35F1-9AB8-0F9B496562E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7174" name="Group 7173">
                    <a:extLst>
                      <a:ext uri="{FF2B5EF4-FFF2-40B4-BE49-F238E27FC236}">
                        <a16:creationId xmlns:a16="http://schemas.microsoft.com/office/drawing/2014/main" id="{52454895-5E16-EA06-58DE-F26CF6442AC8}"/>
                      </a:ext>
                    </a:extLst>
                  </p:cNvPr>
                  <p:cNvGrpSpPr>
                    <a:grpSpLocks/>
                  </p:cNvGrpSpPr>
                  <p:nvPr/>
                </p:nvGrpSpPr>
                <p:grpSpPr bwMode="auto">
                  <a:xfrm>
                    <a:off x="5674" y="24"/>
                    <a:ext cx="86" cy="4296"/>
                    <a:chOff x="5616" y="-48"/>
                    <a:chExt cx="144" cy="4368"/>
                  </a:xfrm>
                </p:grpSpPr>
                <p:sp>
                  <p:nvSpPr>
                    <p:cNvPr id="7181" name="Rectangle 13">
                      <a:extLst>
                        <a:ext uri="{FF2B5EF4-FFF2-40B4-BE49-F238E27FC236}">
                          <a16:creationId xmlns:a16="http://schemas.microsoft.com/office/drawing/2014/main" id="{B4B9772C-1327-DD07-29F6-A4CF1D583B5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82" name="Rectangle 14">
                      <a:extLst>
                        <a:ext uri="{FF2B5EF4-FFF2-40B4-BE49-F238E27FC236}">
                          <a16:creationId xmlns:a16="http://schemas.microsoft.com/office/drawing/2014/main" id="{BB737492-73D8-C528-55F3-99630D4298C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7175" name="Group 7174">
                    <a:extLst>
                      <a:ext uri="{FF2B5EF4-FFF2-40B4-BE49-F238E27FC236}">
                        <a16:creationId xmlns:a16="http://schemas.microsoft.com/office/drawing/2014/main" id="{6B2AD45A-8698-4F69-86EC-88A36706DA90}"/>
                      </a:ext>
                    </a:extLst>
                  </p:cNvPr>
                  <p:cNvGrpSpPr>
                    <a:grpSpLocks/>
                  </p:cNvGrpSpPr>
                  <p:nvPr/>
                </p:nvGrpSpPr>
                <p:grpSpPr bwMode="auto">
                  <a:xfrm>
                    <a:off x="144" y="0"/>
                    <a:ext cx="5616" cy="144"/>
                    <a:chOff x="96" y="-48"/>
                    <a:chExt cx="5520" cy="144"/>
                  </a:xfrm>
                </p:grpSpPr>
                <p:sp>
                  <p:nvSpPr>
                    <p:cNvPr id="7179" name="Rectangle 7178">
                      <a:extLst>
                        <a:ext uri="{FF2B5EF4-FFF2-40B4-BE49-F238E27FC236}">
                          <a16:creationId xmlns:a16="http://schemas.microsoft.com/office/drawing/2014/main" id="{027872EC-CA84-6AD1-6E20-C45190B064D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80" name="Rectangle 7179">
                      <a:extLst>
                        <a:ext uri="{FF2B5EF4-FFF2-40B4-BE49-F238E27FC236}">
                          <a16:creationId xmlns:a16="http://schemas.microsoft.com/office/drawing/2014/main" id="{77D52AFE-10C3-0BE0-C0FC-59B0969C744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7176" name="Group 7175">
                    <a:extLst>
                      <a:ext uri="{FF2B5EF4-FFF2-40B4-BE49-F238E27FC236}">
                        <a16:creationId xmlns:a16="http://schemas.microsoft.com/office/drawing/2014/main" id="{401E968F-CF48-3F3B-14BF-EF79E05FBF7E}"/>
                      </a:ext>
                    </a:extLst>
                  </p:cNvPr>
                  <p:cNvGrpSpPr>
                    <a:grpSpLocks/>
                  </p:cNvGrpSpPr>
                  <p:nvPr/>
                </p:nvGrpSpPr>
                <p:grpSpPr bwMode="auto">
                  <a:xfrm>
                    <a:off x="144" y="4234"/>
                    <a:ext cx="5616" cy="86"/>
                    <a:chOff x="96" y="4176"/>
                    <a:chExt cx="5520" cy="144"/>
                  </a:xfrm>
                </p:grpSpPr>
                <p:sp>
                  <p:nvSpPr>
                    <p:cNvPr id="7177" name="Rectangle 7176">
                      <a:extLst>
                        <a:ext uri="{FF2B5EF4-FFF2-40B4-BE49-F238E27FC236}">
                          <a16:creationId xmlns:a16="http://schemas.microsoft.com/office/drawing/2014/main" id="{D9BB1892-95B5-62DB-2898-8F1A4A62DBA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78" name="Rectangle 7177">
                      <a:extLst>
                        <a:ext uri="{FF2B5EF4-FFF2-40B4-BE49-F238E27FC236}">
                          <a16:creationId xmlns:a16="http://schemas.microsoft.com/office/drawing/2014/main" id="{B9EAC531-475E-4664-807E-8132B31E616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172" name="Rectangle 21">
                  <a:extLst>
                    <a:ext uri="{FF2B5EF4-FFF2-40B4-BE49-F238E27FC236}">
                      <a16:creationId xmlns:a16="http://schemas.microsoft.com/office/drawing/2014/main" id="{6CD14889-C290-EFE3-2309-FEE2078B7EE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168" name="Picture 42" descr="A picture containing shape&#10;&#10;Description automatically generated">
                <a:extLst>
                  <a:ext uri="{FF2B5EF4-FFF2-40B4-BE49-F238E27FC236}">
                    <a16:creationId xmlns:a16="http://schemas.microsoft.com/office/drawing/2014/main" id="{0BF682BA-FDC9-FCD4-214A-3B8D157A6C1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056570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dissolv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ppt_x"/>
                                          </p:val>
                                        </p:tav>
                                        <p:tav tm="100000">
                                          <p:val>
                                            <p:strVal val="#ppt_x"/>
                                          </p:val>
                                        </p:tav>
                                      </p:tavLst>
                                    </p:anim>
                                    <p:anim calcmode="lin" valueType="num">
                                      <p:cBhvr additive="base">
                                        <p:cTn id="4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ppt_x"/>
                                          </p:val>
                                        </p:tav>
                                        <p:tav tm="100000">
                                          <p:val>
                                            <p:strVal val="#ppt_x"/>
                                          </p:val>
                                        </p:tav>
                                      </p:tavLst>
                                    </p:anim>
                                    <p:anim calcmode="lin" valueType="num">
                                      <p:cBhvr additive="base">
                                        <p:cTn id="4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dissolv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2" grpId="0"/>
      <p:bldP spid="3" grpId="0"/>
      <p:bldP spid="8" grpId="0"/>
      <p:bldP spid="9" grpId="0"/>
      <p:bldP spid="9" grpId="1"/>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D524F-B7D5-D331-A6AD-CAEEF602E9D6}"/>
            </a:ext>
          </a:extLst>
        </p:cNvPr>
        <p:cNvGrpSpPr/>
        <p:nvPr/>
      </p:nvGrpSpPr>
      <p:grpSpPr>
        <a:xfrm>
          <a:off x="0" y="0"/>
          <a:ext cx="0" cy="0"/>
          <a:chOff x="0" y="0"/>
          <a:chExt cx="0" cy="0"/>
        </a:xfrm>
      </p:grpSpPr>
      <p:sp>
        <p:nvSpPr>
          <p:cNvPr id="11272" name="Title 1">
            <a:extLst>
              <a:ext uri="{FF2B5EF4-FFF2-40B4-BE49-F238E27FC236}">
                <a16:creationId xmlns:a16="http://schemas.microsoft.com/office/drawing/2014/main" id="{D4F77481-70A5-6B17-EFCB-EA65040E1813}"/>
              </a:ext>
            </a:extLst>
          </p:cNvPr>
          <p:cNvSpPr>
            <a:spLocks noGrp="1"/>
          </p:cNvSpPr>
          <p:nvPr>
            <p:ph type="title"/>
          </p:nvPr>
        </p:nvSpPr>
        <p:spPr>
          <a:xfrm>
            <a:off x="2001443" y="296863"/>
            <a:ext cx="5694757" cy="769937"/>
          </a:xfrm>
        </p:spPr>
        <p:txBody>
          <a:bodyPr/>
          <a:lstStyle/>
          <a:p>
            <a:r>
              <a:rPr lang="en-US" altLang="en-US" sz="2800" dirty="0"/>
              <a:t>Potential flow Past A 2-D Zero Angle Wedge</a:t>
            </a:r>
          </a:p>
        </p:txBody>
      </p:sp>
      <p:grpSp>
        <p:nvGrpSpPr>
          <p:cNvPr id="6" name="Group 5">
            <a:extLst>
              <a:ext uri="{FF2B5EF4-FFF2-40B4-BE49-F238E27FC236}">
                <a16:creationId xmlns:a16="http://schemas.microsoft.com/office/drawing/2014/main" id="{56B0ADF5-548A-DCC5-EA08-AE74C2BDC762}"/>
              </a:ext>
            </a:extLst>
          </p:cNvPr>
          <p:cNvGrpSpPr/>
          <p:nvPr/>
        </p:nvGrpSpPr>
        <p:grpSpPr>
          <a:xfrm>
            <a:off x="0" y="0"/>
            <a:ext cx="9144000" cy="6858000"/>
            <a:chOff x="0" y="0"/>
            <a:chExt cx="9144000" cy="6858000"/>
          </a:xfrm>
        </p:grpSpPr>
        <p:pic>
          <p:nvPicPr>
            <p:cNvPr id="8" name="Picture 7" descr="Logo usage Guidelines">
              <a:extLst>
                <a:ext uri="{FF2B5EF4-FFF2-40B4-BE49-F238E27FC236}">
                  <a16:creationId xmlns:a16="http://schemas.microsoft.com/office/drawing/2014/main" id="{4D1B0850-5A23-B8EE-0D70-59FD10592E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9F5CBBCB-460D-8499-38F0-A91CE4CCC12F}"/>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D742D6F5-BBD1-78DB-94CC-615EDB97C083}"/>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27FCF3CF-029F-6C54-DD62-47B2D7247B8F}"/>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3A8E125D-BBF6-7E99-15DD-A08F957225D3}"/>
                      </a:ext>
                    </a:extLst>
                  </p:cNvPr>
                  <p:cNvGrpSpPr>
                    <a:grpSpLocks/>
                  </p:cNvGrpSpPr>
                  <p:nvPr/>
                </p:nvGrpSpPr>
                <p:grpSpPr bwMode="auto">
                  <a:xfrm>
                    <a:off x="0" y="0"/>
                    <a:ext cx="192" cy="4320"/>
                    <a:chOff x="0" y="-48"/>
                    <a:chExt cx="144" cy="4368"/>
                  </a:xfrm>
                </p:grpSpPr>
                <p:sp>
                  <p:nvSpPr>
                    <p:cNvPr id="47" name="Rectangle 10">
                      <a:extLst>
                        <a:ext uri="{FF2B5EF4-FFF2-40B4-BE49-F238E27FC236}">
                          <a16:creationId xmlns:a16="http://schemas.microsoft.com/office/drawing/2014/main" id="{66B5AA53-2F1E-19EC-9D87-C478AB04FB8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8" name="Rectangle 11">
                      <a:extLst>
                        <a:ext uri="{FF2B5EF4-FFF2-40B4-BE49-F238E27FC236}">
                          <a16:creationId xmlns:a16="http://schemas.microsoft.com/office/drawing/2014/main" id="{6F892CDE-8366-9173-F1EB-6E973CFC338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A4F3E18F-65E7-FD00-5F40-8935EC6D8C08}"/>
                      </a:ext>
                    </a:extLst>
                  </p:cNvPr>
                  <p:cNvGrpSpPr>
                    <a:grpSpLocks/>
                  </p:cNvGrpSpPr>
                  <p:nvPr/>
                </p:nvGrpSpPr>
                <p:grpSpPr bwMode="auto">
                  <a:xfrm>
                    <a:off x="5674" y="24"/>
                    <a:ext cx="86" cy="4296"/>
                    <a:chOff x="5616" y="-48"/>
                    <a:chExt cx="144" cy="4368"/>
                  </a:xfrm>
                </p:grpSpPr>
                <p:sp>
                  <p:nvSpPr>
                    <p:cNvPr id="45" name="Rectangle 13">
                      <a:extLst>
                        <a:ext uri="{FF2B5EF4-FFF2-40B4-BE49-F238E27FC236}">
                          <a16:creationId xmlns:a16="http://schemas.microsoft.com/office/drawing/2014/main" id="{1B0ED718-3D86-E9BF-F70B-83420E89DD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6" name="Rectangle 14">
                      <a:extLst>
                        <a:ext uri="{FF2B5EF4-FFF2-40B4-BE49-F238E27FC236}">
                          <a16:creationId xmlns:a16="http://schemas.microsoft.com/office/drawing/2014/main" id="{BCF7D7B8-F106-2D35-D70C-E9A1C68B445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252A55F7-0F57-07D3-DBDA-F3576F5CC3CE}"/>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7DD533F3-4C00-870C-0908-CDB2AEE0642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A39C0E0B-B425-800C-D30E-5A7BBFF8AD5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686D61F6-690E-40A0-2105-AD579516BAA4}"/>
                      </a:ext>
                    </a:extLst>
                  </p:cNvPr>
                  <p:cNvGrpSpPr>
                    <a:grpSpLocks/>
                  </p:cNvGrpSpPr>
                  <p:nvPr/>
                </p:nvGrpSpPr>
                <p:grpSpPr bwMode="auto">
                  <a:xfrm>
                    <a:off x="144" y="4234"/>
                    <a:ext cx="5616" cy="86"/>
                    <a:chOff x="96" y="4176"/>
                    <a:chExt cx="5520" cy="144"/>
                  </a:xfrm>
                </p:grpSpPr>
                <p:sp>
                  <p:nvSpPr>
                    <p:cNvPr id="18" name="Rectangle 17">
                      <a:extLst>
                        <a:ext uri="{FF2B5EF4-FFF2-40B4-BE49-F238E27FC236}">
                          <a16:creationId xmlns:a16="http://schemas.microsoft.com/office/drawing/2014/main" id="{3F6B144F-C94D-B61C-5CA8-51B504C5E7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3513A1A4-48EC-16CC-E6CE-B9F3BB5D1A9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615D99CD-99B2-A141-2F34-21053C1E084F}"/>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A0B25620-5B19-1337-9111-EBF74302BA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8" name="Object 6">
                <a:extLst>
                  <a:ext uri="{FF2B5EF4-FFF2-40B4-BE49-F238E27FC236}">
                    <a16:creationId xmlns:a16="http://schemas.microsoft.com/office/drawing/2014/main" id="{C606FF0B-580C-925B-FB23-4EEFBC94F1CA}"/>
                  </a:ext>
                </a:extLst>
              </p:cNvPr>
              <p:cNvSpPr txBox="1"/>
              <p:nvPr/>
            </p:nvSpPr>
            <p:spPr bwMode="auto">
              <a:xfrm>
                <a:off x="662993" y="1334293"/>
                <a:ext cx="3489325" cy="852487"/>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𝑑𝑝</m:t>
                          </m:r>
                        </m:num>
                        <m:den>
                          <m:r>
                            <a:rPr lang="en-US" i="1">
                              <a:solidFill>
                                <a:srgbClr val="000000"/>
                              </a:solidFill>
                              <a:latin typeface="Cambria Math" panose="02040503050406030204" pitchFamily="18" charset="0"/>
                            </a:rPr>
                            <m:t>𝑑𝑥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𝜌</m:t>
                      </m:r>
                      <m:r>
                        <a:rPr lang="en-US" b="0" i="1" smtClean="0">
                          <a:solidFill>
                            <a:srgbClr val="000000"/>
                          </a:solidFill>
                          <a:latin typeface="Cambria Math" panose="02040503050406030204" pitchFamily="18" charset="0"/>
                        </a:rPr>
                        <m:t>2</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𝑈</m:t>
                          </m:r>
                        </m:e>
                        <m:sub>
                          <m:r>
                            <a:rPr lang="en-US" i="1">
                              <a:solidFill>
                                <a:srgbClr val="000000"/>
                              </a:solidFill>
                              <a:latin typeface="Cambria Math" panose="02040503050406030204" pitchFamily="18" charset="0"/>
                            </a:rPr>
                            <m:t>∞</m:t>
                          </m:r>
                        </m:sub>
                        <m:sup>
                          <m:r>
                            <a:rPr lang="en-US" i="1">
                              <a:solidFill>
                                <a:srgbClr val="000000"/>
                              </a:solidFill>
                              <a:latin typeface="Cambria Math" panose="02040503050406030204" pitchFamily="18" charset="0"/>
                            </a:rPr>
                            <m:t>2</m:t>
                          </m:r>
                        </m:sup>
                      </m:sSubSup>
                      <m:r>
                        <a:rPr lang="en-US" i="1">
                          <a:solidFill>
                            <a:srgbClr val="000000"/>
                          </a:solidFill>
                          <a:latin typeface="Cambria Math" panose="02040503050406030204" pitchFamily="18" charset="0"/>
                        </a:rPr>
                        <m:t>𝑚</m:t>
                      </m:r>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𝐿</m:t>
                                      </m:r>
                                    </m:den>
                                  </m:f>
                                </m:e>
                              </m:d>
                            </m:e>
                            <m:sup>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𝑚</m:t>
                              </m:r>
                              <m:r>
                                <a:rPr lang="en-US" i="1">
                                  <a:solidFill>
                                    <a:srgbClr val="000000"/>
                                  </a:solidFill>
                                  <a:latin typeface="Cambria Math" panose="02040503050406030204" pitchFamily="18" charset="0"/>
                                </a:rPr>
                                <m:t>−1</m:t>
                              </m:r>
                            </m:sup>
                          </m:sSup>
                        </m:e>
                      </m:d>
                    </m:oMath>
                  </m:oMathPara>
                </a14:m>
                <a:endParaRPr lang="en-US" dirty="0"/>
              </a:p>
            </p:txBody>
          </p:sp>
        </mc:Choice>
        <mc:Fallback xmlns="">
          <p:sp>
            <p:nvSpPr>
              <p:cNvPr id="28" name="Object 6">
                <a:extLst>
                  <a:ext uri="{FF2B5EF4-FFF2-40B4-BE49-F238E27FC236}">
                    <a16:creationId xmlns:a16="http://schemas.microsoft.com/office/drawing/2014/main" id="{C606FF0B-580C-925B-FB23-4EEFBC94F1CA}"/>
                  </a:ext>
                </a:extLst>
              </p:cNvPr>
              <p:cNvSpPr txBox="1">
                <a:spLocks noRot="1" noChangeAspect="1" noMove="1" noResize="1" noEditPoints="1" noAdjustHandles="1" noChangeArrowheads="1" noChangeShapeType="1" noTextEdit="1"/>
              </p:cNvSpPr>
              <p:nvPr/>
            </p:nvSpPr>
            <p:spPr bwMode="auto">
              <a:xfrm>
                <a:off x="662993" y="1334293"/>
                <a:ext cx="3489325" cy="852487"/>
              </a:xfrm>
              <a:prstGeom prst="rect">
                <a:avLst/>
              </a:prstGeom>
              <a:blipFill>
                <a:blip r:embed="rId4"/>
                <a:stretch>
                  <a:fillRect/>
                </a:stretch>
              </a:blipFill>
              <a:ln>
                <a:noFill/>
              </a:ln>
              <a:effectLst/>
            </p:spPr>
            <p:txBody>
              <a:bodyPr/>
              <a:lstStyle/>
              <a:p>
                <a:r>
                  <a:rPr lang="en-US">
                    <a:noFill/>
                  </a:rPr>
                  <a:t> </a:t>
                </a:r>
              </a:p>
            </p:txBody>
          </p:sp>
        </mc:Fallback>
      </mc:AlternateContent>
      <p:sp>
        <p:nvSpPr>
          <p:cNvPr id="29" name="TextBox 28">
            <a:extLst>
              <a:ext uri="{FF2B5EF4-FFF2-40B4-BE49-F238E27FC236}">
                <a16:creationId xmlns:a16="http://schemas.microsoft.com/office/drawing/2014/main" id="{3BF56990-C897-B915-8FCD-41B8B7D8B70E}"/>
              </a:ext>
            </a:extLst>
          </p:cNvPr>
          <p:cNvSpPr txBox="1"/>
          <p:nvPr/>
        </p:nvSpPr>
        <p:spPr>
          <a:xfrm>
            <a:off x="4743604" y="1671935"/>
            <a:ext cx="1428596" cy="461665"/>
          </a:xfrm>
          <a:prstGeom prst="rect">
            <a:avLst/>
          </a:prstGeom>
          <a:noFill/>
        </p:spPr>
        <p:txBody>
          <a:bodyPr wrap="none" rtlCol="0">
            <a:spAutoFit/>
          </a:bodyPr>
          <a:lstStyle/>
          <a:p>
            <a:r>
              <a:rPr lang="en-US" dirty="0"/>
              <a:t>For </a:t>
            </a:r>
            <a:r>
              <a:rPr lang="en-US" i="1" dirty="0"/>
              <a:t>m = 0</a:t>
            </a:r>
            <a:endParaRPr lang="en-IN" i="1" dirty="0"/>
          </a:p>
        </p:txBody>
      </p:sp>
      <mc:AlternateContent xmlns:mc="http://schemas.openxmlformats.org/markup-compatibility/2006" xmlns:a14="http://schemas.microsoft.com/office/drawing/2010/main">
        <mc:Choice Requires="a14">
          <p:sp>
            <p:nvSpPr>
              <p:cNvPr id="30" name="Object 6">
                <a:extLst>
                  <a:ext uri="{FF2B5EF4-FFF2-40B4-BE49-F238E27FC236}">
                    <a16:creationId xmlns:a16="http://schemas.microsoft.com/office/drawing/2014/main" id="{1E64834D-722B-7A2F-844E-86BA8C9BF939}"/>
                  </a:ext>
                </a:extLst>
              </p:cNvPr>
              <p:cNvSpPr txBox="1"/>
              <p:nvPr/>
            </p:nvSpPr>
            <p:spPr bwMode="auto">
              <a:xfrm>
                <a:off x="1537071" y="5700713"/>
                <a:ext cx="1206129" cy="852487"/>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𝑑𝑝</m:t>
                          </m:r>
                        </m:num>
                        <m:den>
                          <m:r>
                            <a:rPr lang="en-US" i="1">
                              <a:solidFill>
                                <a:srgbClr val="000000"/>
                              </a:solidFill>
                              <a:latin typeface="Cambria Math" panose="02040503050406030204" pitchFamily="18" charset="0"/>
                            </a:rPr>
                            <m:t>𝑑𝑥</m:t>
                          </m:r>
                        </m:den>
                      </m:f>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0</m:t>
                      </m:r>
                    </m:oMath>
                  </m:oMathPara>
                </a14:m>
                <a:endParaRPr lang="en-US" dirty="0"/>
              </a:p>
            </p:txBody>
          </p:sp>
        </mc:Choice>
        <mc:Fallback xmlns="">
          <p:sp>
            <p:nvSpPr>
              <p:cNvPr id="30" name="Object 6">
                <a:extLst>
                  <a:ext uri="{FF2B5EF4-FFF2-40B4-BE49-F238E27FC236}">
                    <a16:creationId xmlns:a16="http://schemas.microsoft.com/office/drawing/2014/main" id="{1E64834D-722B-7A2F-844E-86BA8C9BF939}"/>
                  </a:ext>
                </a:extLst>
              </p:cNvPr>
              <p:cNvSpPr txBox="1">
                <a:spLocks noRot="1" noChangeAspect="1" noMove="1" noResize="1" noEditPoints="1" noAdjustHandles="1" noChangeArrowheads="1" noChangeShapeType="1" noTextEdit="1"/>
              </p:cNvSpPr>
              <p:nvPr/>
            </p:nvSpPr>
            <p:spPr bwMode="auto">
              <a:xfrm>
                <a:off x="1537071" y="5700713"/>
                <a:ext cx="1206129" cy="852487"/>
              </a:xfrm>
              <a:prstGeom prst="rect">
                <a:avLst/>
              </a:prstGeom>
              <a:blipFill>
                <a:blip r:embed="rId5"/>
                <a:stretch>
                  <a:fillRect/>
                </a:stretch>
              </a:blipFill>
              <a:ln>
                <a:noFill/>
              </a:ln>
              <a:effectLst/>
            </p:spPr>
            <p:txBody>
              <a:bodyPr/>
              <a:lstStyle/>
              <a:p>
                <a:r>
                  <a:rPr lang="en-IN">
                    <a:noFill/>
                  </a:rPr>
                  <a:t> </a:t>
                </a:r>
              </a:p>
            </p:txBody>
          </p:sp>
        </mc:Fallback>
      </mc:AlternateContent>
      <p:sp>
        <p:nvSpPr>
          <p:cNvPr id="31" name="TextBox 30">
            <a:extLst>
              <a:ext uri="{FF2B5EF4-FFF2-40B4-BE49-F238E27FC236}">
                <a16:creationId xmlns:a16="http://schemas.microsoft.com/office/drawing/2014/main" id="{86EE91A5-CFB9-E6F5-89BB-AA21FA9983B7}"/>
              </a:ext>
            </a:extLst>
          </p:cNvPr>
          <p:cNvSpPr txBox="1"/>
          <p:nvPr/>
        </p:nvSpPr>
        <p:spPr>
          <a:xfrm>
            <a:off x="2860963" y="5735349"/>
            <a:ext cx="5654675" cy="830997"/>
          </a:xfrm>
          <a:prstGeom prst="rect">
            <a:avLst/>
          </a:prstGeom>
          <a:noFill/>
        </p:spPr>
        <p:txBody>
          <a:bodyPr wrap="square" rtlCol="0">
            <a:spAutoFit/>
          </a:bodyPr>
          <a:lstStyle/>
          <a:p>
            <a:pPr algn="ctr"/>
            <a:r>
              <a:rPr lang="en-US" dirty="0">
                <a:solidFill>
                  <a:schemeClr val="accent2"/>
                </a:solidFill>
              </a:rPr>
              <a:t>Pressure is uniform all over the flat plate and same as upstream pressure!</a:t>
            </a:r>
            <a:endParaRPr lang="en-IN" dirty="0">
              <a:solidFill>
                <a:schemeClr val="accent2"/>
              </a:solidFill>
            </a:endParaRPr>
          </a:p>
        </p:txBody>
      </p:sp>
      <mc:AlternateContent xmlns:mc="http://schemas.openxmlformats.org/markup-compatibility/2006" xmlns:a14="http://schemas.microsoft.com/office/drawing/2010/main">
        <mc:Choice Requires="a14">
          <p:sp>
            <p:nvSpPr>
              <p:cNvPr id="2" name="Object 5">
                <a:extLst>
                  <a:ext uri="{FF2B5EF4-FFF2-40B4-BE49-F238E27FC236}">
                    <a16:creationId xmlns:a16="http://schemas.microsoft.com/office/drawing/2014/main" id="{0B5A0432-BA06-F466-D0EA-1A417F25F1DA}"/>
                  </a:ext>
                </a:extLst>
              </p:cNvPr>
              <p:cNvSpPr txBox="1"/>
              <p:nvPr/>
            </p:nvSpPr>
            <p:spPr bwMode="auto">
              <a:xfrm>
                <a:off x="6840537" y="1524000"/>
                <a:ext cx="1694526" cy="685800"/>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𝛽</m:t>
                      </m:r>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𝑚</m:t>
                          </m:r>
                        </m:num>
                        <m:den>
                          <m:r>
                            <a:rPr lang="en-US" i="1">
                              <a:solidFill>
                                <a:srgbClr val="000000"/>
                              </a:solidFill>
                              <a:latin typeface="Cambria Math" panose="02040503050406030204" pitchFamily="18" charset="0"/>
                            </a:rPr>
                            <m:t>𝑚</m:t>
                          </m:r>
                          <m:r>
                            <a:rPr lang="en-US" i="1">
                              <a:solidFill>
                                <a:srgbClr val="000000"/>
                              </a:solidFill>
                              <a:latin typeface="Cambria Math" panose="02040503050406030204" pitchFamily="18" charset="0"/>
                            </a:rPr>
                            <m:t>+1</m:t>
                          </m:r>
                        </m:den>
                      </m:f>
                      <m:r>
                        <a:rPr lang="en-US" b="0" i="1" smtClean="0">
                          <a:solidFill>
                            <a:srgbClr val="000000"/>
                          </a:solidFill>
                          <a:latin typeface="Cambria Math" panose="02040503050406030204" pitchFamily="18" charset="0"/>
                        </a:rPr>
                        <m:t>=0</m:t>
                      </m:r>
                    </m:oMath>
                  </m:oMathPara>
                </a14:m>
                <a:endParaRPr lang="en-US" dirty="0"/>
              </a:p>
            </p:txBody>
          </p:sp>
        </mc:Choice>
        <mc:Fallback xmlns="">
          <p:sp>
            <p:nvSpPr>
              <p:cNvPr id="2" name="Object 5">
                <a:extLst>
                  <a:ext uri="{FF2B5EF4-FFF2-40B4-BE49-F238E27FC236}">
                    <a16:creationId xmlns:a16="http://schemas.microsoft.com/office/drawing/2014/main" id="{0B5A0432-BA06-F466-D0EA-1A417F25F1DA}"/>
                  </a:ext>
                </a:extLst>
              </p:cNvPr>
              <p:cNvSpPr txBox="1">
                <a:spLocks noRot="1" noChangeAspect="1" noMove="1" noResize="1" noEditPoints="1" noAdjustHandles="1" noChangeArrowheads="1" noChangeShapeType="1" noTextEdit="1"/>
              </p:cNvSpPr>
              <p:nvPr/>
            </p:nvSpPr>
            <p:spPr bwMode="auto">
              <a:xfrm>
                <a:off x="6840537" y="1524000"/>
                <a:ext cx="1694526" cy="685800"/>
              </a:xfrm>
              <a:prstGeom prst="rect">
                <a:avLst/>
              </a:prstGeom>
              <a:blipFill>
                <a:blip r:embed="rId6"/>
                <a:stretch>
                  <a:fillRect/>
                </a:stretch>
              </a:blipFill>
              <a:ln>
                <a:noFill/>
              </a:ln>
              <a:effectLst/>
            </p:spPr>
            <p:txBody>
              <a:bodyPr/>
              <a:lstStyle/>
              <a:p>
                <a:r>
                  <a:rPr lang="en-IN">
                    <a:noFill/>
                  </a:rPr>
                  <a:t> </a:t>
                </a:r>
              </a:p>
            </p:txBody>
          </p:sp>
        </mc:Fallback>
      </mc:AlternateContent>
      <p:pic>
        <p:nvPicPr>
          <p:cNvPr id="4" name="Picture 3">
            <a:extLst>
              <a:ext uri="{FF2B5EF4-FFF2-40B4-BE49-F238E27FC236}">
                <a16:creationId xmlns:a16="http://schemas.microsoft.com/office/drawing/2014/main" id="{F8C50C32-3713-5A1A-3CC2-758DFE5F1A92}"/>
              </a:ext>
            </a:extLst>
          </p:cNvPr>
          <p:cNvPicPr>
            <a:picLocks noChangeAspect="1"/>
          </p:cNvPicPr>
          <p:nvPr/>
        </p:nvPicPr>
        <p:blipFill>
          <a:blip r:embed="rId7"/>
          <a:stretch>
            <a:fillRect/>
          </a:stretch>
        </p:blipFill>
        <p:spPr>
          <a:xfrm>
            <a:off x="2303464" y="2121799"/>
            <a:ext cx="5521439" cy="3493983"/>
          </a:xfrm>
          <a:prstGeom prst="rect">
            <a:avLst/>
          </a:prstGeom>
        </p:spPr>
      </p:pic>
    </p:spTree>
    <p:extLst>
      <p:ext uri="{BB962C8B-B14F-4D97-AF65-F5344CB8AC3E}">
        <p14:creationId xmlns:p14="http://schemas.microsoft.com/office/powerpoint/2010/main" val="1942110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90"/>
                                          </p:val>
                                        </p:tav>
                                        <p:tav tm="100000">
                                          <p:val>
                                            <p:fltVal val="0"/>
                                          </p:val>
                                        </p:tav>
                                      </p:tavLst>
                                    </p:anim>
                                    <p:animEffect transition="in" filter="fad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fill="hold"/>
                                        <p:tgtEl>
                                          <p:spTgt spid="30"/>
                                        </p:tgtEl>
                                        <p:attrNameLst>
                                          <p:attrName>ppt_x</p:attrName>
                                        </p:attrNameLst>
                                      </p:cBhvr>
                                      <p:tavLst>
                                        <p:tav tm="0">
                                          <p:val>
                                            <p:strVal val="#ppt_x"/>
                                          </p:val>
                                        </p:tav>
                                        <p:tav tm="100000">
                                          <p:val>
                                            <p:strVal val="#ppt_x"/>
                                          </p:val>
                                        </p:tav>
                                      </p:tavLst>
                                    </p:anim>
                                    <p:anim calcmode="lin" valueType="num">
                                      <p:cBhvr additive="base">
                                        <p:cTn id="35"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1000"/>
                                        <p:tgtEl>
                                          <p:spTgt spid="31"/>
                                        </p:tgtEl>
                                      </p:cBhvr>
                                    </p:animEffect>
                                    <p:anim calcmode="lin" valueType="num">
                                      <p:cBhvr>
                                        <p:cTn id="41" dur="1000" fill="hold"/>
                                        <p:tgtEl>
                                          <p:spTgt spid="31"/>
                                        </p:tgtEl>
                                        <p:attrNameLst>
                                          <p:attrName>ppt_x</p:attrName>
                                        </p:attrNameLst>
                                      </p:cBhvr>
                                      <p:tavLst>
                                        <p:tav tm="0">
                                          <p:val>
                                            <p:strVal val="#ppt_x"/>
                                          </p:val>
                                        </p:tav>
                                        <p:tav tm="100000">
                                          <p:val>
                                            <p:strVal val="#ppt_x"/>
                                          </p:val>
                                        </p:tav>
                                      </p:tavLst>
                                    </p:anim>
                                    <p:anim calcmode="lin" valueType="num">
                                      <p:cBhvr>
                                        <p:cTn id="4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DCFD6-78F3-5351-560C-E12CF224EC83}"/>
            </a:ext>
          </a:extLst>
        </p:cNvPr>
        <p:cNvGrpSpPr/>
        <p:nvPr/>
      </p:nvGrpSpPr>
      <p:grpSpPr>
        <a:xfrm>
          <a:off x="0" y="0"/>
          <a:ext cx="0" cy="0"/>
          <a:chOff x="0" y="0"/>
          <a:chExt cx="0" cy="0"/>
        </a:xfrm>
      </p:grpSpPr>
      <p:sp>
        <p:nvSpPr>
          <p:cNvPr id="11272" name="Title 1">
            <a:extLst>
              <a:ext uri="{FF2B5EF4-FFF2-40B4-BE49-F238E27FC236}">
                <a16:creationId xmlns:a16="http://schemas.microsoft.com/office/drawing/2014/main" id="{07BB4A30-998A-1447-FB55-59231F68AAD6}"/>
              </a:ext>
            </a:extLst>
          </p:cNvPr>
          <p:cNvSpPr>
            <a:spLocks noGrp="1"/>
          </p:cNvSpPr>
          <p:nvPr>
            <p:ph type="title"/>
          </p:nvPr>
        </p:nvSpPr>
        <p:spPr>
          <a:xfrm>
            <a:off x="1914130" y="304800"/>
            <a:ext cx="5764212" cy="769937"/>
          </a:xfrm>
        </p:spPr>
        <p:txBody>
          <a:bodyPr/>
          <a:lstStyle/>
          <a:p>
            <a:r>
              <a:rPr lang="en-US" altLang="en-US" sz="2800" dirty="0"/>
              <a:t>2-D Laminar Boundary Layer Flow past A Zero Angle Wedge</a:t>
            </a:r>
          </a:p>
        </p:txBody>
      </p:sp>
      <p:grpSp>
        <p:nvGrpSpPr>
          <p:cNvPr id="6" name="Group 5">
            <a:extLst>
              <a:ext uri="{FF2B5EF4-FFF2-40B4-BE49-F238E27FC236}">
                <a16:creationId xmlns:a16="http://schemas.microsoft.com/office/drawing/2014/main" id="{9D2BBECD-C22C-47B8-453D-B99E5D67F734}"/>
              </a:ext>
            </a:extLst>
          </p:cNvPr>
          <p:cNvGrpSpPr/>
          <p:nvPr/>
        </p:nvGrpSpPr>
        <p:grpSpPr>
          <a:xfrm>
            <a:off x="0" y="0"/>
            <a:ext cx="9144000" cy="6858000"/>
            <a:chOff x="0" y="0"/>
            <a:chExt cx="9144000" cy="6858000"/>
          </a:xfrm>
        </p:grpSpPr>
        <p:pic>
          <p:nvPicPr>
            <p:cNvPr id="8" name="Picture 7" descr="Logo usage Guidelines">
              <a:extLst>
                <a:ext uri="{FF2B5EF4-FFF2-40B4-BE49-F238E27FC236}">
                  <a16:creationId xmlns:a16="http://schemas.microsoft.com/office/drawing/2014/main" id="{D566A7AD-FE45-31D8-2FD4-CBF5C20F74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544FA856-C632-CE66-58F5-0F20935D421A}"/>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BDBED009-95BB-F943-E64D-CF93D78B1E3B}"/>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7165450C-16D7-5D55-EDD0-B30CCD3D1AFC}"/>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088BD999-2CBB-CDF4-9B62-F667DA59B881}"/>
                      </a:ext>
                    </a:extLst>
                  </p:cNvPr>
                  <p:cNvGrpSpPr>
                    <a:grpSpLocks/>
                  </p:cNvGrpSpPr>
                  <p:nvPr/>
                </p:nvGrpSpPr>
                <p:grpSpPr bwMode="auto">
                  <a:xfrm>
                    <a:off x="0" y="0"/>
                    <a:ext cx="192" cy="4320"/>
                    <a:chOff x="0" y="-48"/>
                    <a:chExt cx="144" cy="4368"/>
                  </a:xfrm>
                </p:grpSpPr>
                <p:sp>
                  <p:nvSpPr>
                    <p:cNvPr id="47" name="Rectangle 10">
                      <a:extLst>
                        <a:ext uri="{FF2B5EF4-FFF2-40B4-BE49-F238E27FC236}">
                          <a16:creationId xmlns:a16="http://schemas.microsoft.com/office/drawing/2014/main" id="{D270DB8D-E0B5-C5D1-8A90-C608C0514CC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8" name="Rectangle 11">
                      <a:extLst>
                        <a:ext uri="{FF2B5EF4-FFF2-40B4-BE49-F238E27FC236}">
                          <a16:creationId xmlns:a16="http://schemas.microsoft.com/office/drawing/2014/main" id="{56603192-6FA1-E878-14C3-E33EBB9B114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37E0773A-AA5D-E2EE-1C39-65AD388D6DD8}"/>
                      </a:ext>
                    </a:extLst>
                  </p:cNvPr>
                  <p:cNvGrpSpPr>
                    <a:grpSpLocks/>
                  </p:cNvGrpSpPr>
                  <p:nvPr/>
                </p:nvGrpSpPr>
                <p:grpSpPr bwMode="auto">
                  <a:xfrm>
                    <a:off x="5674" y="24"/>
                    <a:ext cx="86" cy="4296"/>
                    <a:chOff x="5616" y="-48"/>
                    <a:chExt cx="144" cy="4368"/>
                  </a:xfrm>
                </p:grpSpPr>
                <p:sp>
                  <p:nvSpPr>
                    <p:cNvPr id="45" name="Rectangle 13">
                      <a:extLst>
                        <a:ext uri="{FF2B5EF4-FFF2-40B4-BE49-F238E27FC236}">
                          <a16:creationId xmlns:a16="http://schemas.microsoft.com/office/drawing/2014/main" id="{4C330225-3538-C028-9B18-8880889CB62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6" name="Rectangle 14">
                      <a:extLst>
                        <a:ext uri="{FF2B5EF4-FFF2-40B4-BE49-F238E27FC236}">
                          <a16:creationId xmlns:a16="http://schemas.microsoft.com/office/drawing/2014/main" id="{9A6B65FE-11E9-A10D-BED6-EA14901EAEF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C3FA976F-D86F-7C0B-2249-CEF7BF14394E}"/>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6A0A316E-F3A6-6C27-FBB7-A4C3BFF6FE2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B18EDD35-008A-6F8B-1717-9D940DEC6AE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0201D985-3FA6-4B70-132E-9F7C5CAE1CEA}"/>
                      </a:ext>
                    </a:extLst>
                  </p:cNvPr>
                  <p:cNvGrpSpPr>
                    <a:grpSpLocks/>
                  </p:cNvGrpSpPr>
                  <p:nvPr/>
                </p:nvGrpSpPr>
                <p:grpSpPr bwMode="auto">
                  <a:xfrm>
                    <a:off x="144" y="4234"/>
                    <a:ext cx="5616" cy="86"/>
                    <a:chOff x="96" y="4176"/>
                    <a:chExt cx="5520" cy="144"/>
                  </a:xfrm>
                </p:grpSpPr>
                <p:sp>
                  <p:nvSpPr>
                    <p:cNvPr id="18" name="Rectangle 17">
                      <a:extLst>
                        <a:ext uri="{FF2B5EF4-FFF2-40B4-BE49-F238E27FC236}">
                          <a16:creationId xmlns:a16="http://schemas.microsoft.com/office/drawing/2014/main" id="{6ABF5588-7816-F97A-4AA3-B5808FECF76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18A15728-28BB-D8D8-467F-030C5569EB3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B9CB07E8-4672-1898-4BE6-51103FAF6714}"/>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7310A135-8579-00AD-2C47-1709BD0E8A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30" name="Object 6">
                <a:extLst>
                  <a:ext uri="{FF2B5EF4-FFF2-40B4-BE49-F238E27FC236}">
                    <a16:creationId xmlns:a16="http://schemas.microsoft.com/office/drawing/2014/main" id="{6297DB21-EEF1-768F-1364-319CB2B40A9D}"/>
                  </a:ext>
                </a:extLst>
              </p:cNvPr>
              <p:cNvSpPr txBox="1"/>
              <p:nvPr/>
            </p:nvSpPr>
            <p:spPr bwMode="auto">
              <a:xfrm>
                <a:off x="1143000" y="4849367"/>
                <a:ext cx="1206129" cy="852487"/>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𝑑𝑝</m:t>
                          </m:r>
                        </m:num>
                        <m:den>
                          <m:r>
                            <a:rPr lang="en-US" i="1">
                              <a:solidFill>
                                <a:srgbClr val="000000"/>
                              </a:solidFill>
                              <a:latin typeface="Cambria Math" panose="02040503050406030204" pitchFamily="18" charset="0"/>
                            </a:rPr>
                            <m:t>𝑑𝑥</m:t>
                          </m:r>
                        </m:den>
                      </m:f>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0</m:t>
                      </m:r>
                    </m:oMath>
                  </m:oMathPara>
                </a14:m>
                <a:endParaRPr lang="en-US" dirty="0"/>
              </a:p>
            </p:txBody>
          </p:sp>
        </mc:Choice>
        <mc:Fallback xmlns="">
          <p:sp>
            <p:nvSpPr>
              <p:cNvPr id="30" name="Object 6">
                <a:extLst>
                  <a:ext uri="{FF2B5EF4-FFF2-40B4-BE49-F238E27FC236}">
                    <a16:creationId xmlns:a16="http://schemas.microsoft.com/office/drawing/2014/main" id="{6297DB21-EEF1-768F-1364-319CB2B40A9D}"/>
                  </a:ext>
                </a:extLst>
              </p:cNvPr>
              <p:cNvSpPr txBox="1">
                <a:spLocks noRot="1" noChangeAspect="1" noMove="1" noResize="1" noEditPoints="1" noAdjustHandles="1" noChangeArrowheads="1" noChangeShapeType="1" noTextEdit="1"/>
              </p:cNvSpPr>
              <p:nvPr/>
            </p:nvSpPr>
            <p:spPr bwMode="auto">
              <a:xfrm>
                <a:off x="1143000" y="4849367"/>
                <a:ext cx="1206129" cy="852487"/>
              </a:xfrm>
              <a:prstGeom prst="rect">
                <a:avLst/>
              </a:prstGeom>
              <a:blipFill>
                <a:blip r:embed="rId4"/>
                <a:stretch>
                  <a:fillRect/>
                </a:stretch>
              </a:blipFill>
              <a:ln>
                <a:noFill/>
              </a:ln>
              <a:effectLst/>
            </p:spPr>
            <p:txBody>
              <a:bodyPr/>
              <a:lstStyle/>
              <a:p>
                <a:r>
                  <a:rPr lang="en-IN">
                    <a:noFill/>
                  </a:rPr>
                  <a:t> </a:t>
                </a:r>
              </a:p>
            </p:txBody>
          </p:sp>
        </mc:Fallback>
      </mc:AlternateContent>
      <p:sp>
        <p:nvSpPr>
          <p:cNvPr id="31" name="TextBox 30">
            <a:extLst>
              <a:ext uri="{FF2B5EF4-FFF2-40B4-BE49-F238E27FC236}">
                <a16:creationId xmlns:a16="http://schemas.microsoft.com/office/drawing/2014/main" id="{DF2E372E-4797-08B0-B7F3-155650031B24}"/>
              </a:ext>
            </a:extLst>
          </p:cNvPr>
          <p:cNvSpPr txBox="1"/>
          <p:nvPr/>
        </p:nvSpPr>
        <p:spPr>
          <a:xfrm>
            <a:off x="2466892" y="4884003"/>
            <a:ext cx="5654675" cy="830997"/>
          </a:xfrm>
          <a:prstGeom prst="rect">
            <a:avLst/>
          </a:prstGeom>
          <a:noFill/>
        </p:spPr>
        <p:txBody>
          <a:bodyPr wrap="square" rtlCol="0">
            <a:spAutoFit/>
          </a:bodyPr>
          <a:lstStyle/>
          <a:p>
            <a:pPr algn="ctr"/>
            <a:r>
              <a:rPr lang="en-US" dirty="0">
                <a:solidFill>
                  <a:schemeClr val="accent2"/>
                </a:solidFill>
              </a:rPr>
              <a:t>Pressure is uniform all over the flat plate and same as upstream pressure!</a:t>
            </a:r>
            <a:endParaRPr lang="en-IN" dirty="0">
              <a:solidFill>
                <a:schemeClr val="accent2"/>
              </a:solidFill>
            </a:endParaRPr>
          </a:p>
        </p:txBody>
      </p:sp>
      <p:pic>
        <p:nvPicPr>
          <p:cNvPr id="35" name="Picture 34">
            <a:extLst>
              <a:ext uri="{FF2B5EF4-FFF2-40B4-BE49-F238E27FC236}">
                <a16:creationId xmlns:a16="http://schemas.microsoft.com/office/drawing/2014/main" id="{D2B1225D-4F7D-1627-C436-7CD23809EB2D}"/>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45000"/>
                    </a14:imgEffect>
                    <a14:imgEffect>
                      <a14:brightnessContrast bright="-33000" contrast="83000"/>
                    </a14:imgEffect>
                  </a14:imgLayer>
                </a14:imgProps>
              </a:ext>
            </a:extLst>
          </a:blip>
          <a:stretch>
            <a:fillRect/>
          </a:stretch>
        </p:blipFill>
        <p:spPr>
          <a:xfrm>
            <a:off x="1140059" y="1295400"/>
            <a:ext cx="6258086" cy="3465327"/>
          </a:xfrm>
          <a:prstGeom prst="rect">
            <a:avLst/>
          </a:prstGeom>
        </p:spPr>
      </p:pic>
    </p:spTree>
    <p:extLst>
      <p:ext uri="{BB962C8B-B14F-4D97-AF65-F5344CB8AC3E}">
        <p14:creationId xmlns:p14="http://schemas.microsoft.com/office/powerpoint/2010/main" val="1918600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E430D-9FE8-C450-A910-E584A14A4161}"/>
            </a:ext>
          </a:extLst>
        </p:cNvPr>
        <p:cNvGrpSpPr/>
        <p:nvPr/>
      </p:nvGrpSpPr>
      <p:grpSpPr>
        <a:xfrm>
          <a:off x="0" y="0"/>
          <a:ext cx="0" cy="0"/>
          <a:chOff x="0" y="0"/>
          <a:chExt cx="0" cy="0"/>
        </a:xfrm>
      </p:grpSpPr>
      <p:sp>
        <p:nvSpPr>
          <p:cNvPr id="28674" name="Text Box 2">
            <a:extLst>
              <a:ext uri="{FF2B5EF4-FFF2-40B4-BE49-F238E27FC236}">
                <a16:creationId xmlns:a16="http://schemas.microsoft.com/office/drawing/2014/main" id="{42A2C7F3-EC14-F492-31B0-3A684ADAA635}"/>
              </a:ext>
            </a:extLst>
          </p:cNvPr>
          <p:cNvSpPr txBox="1">
            <a:spLocks noChangeArrowheads="1"/>
          </p:cNvSpPr>
          <p:nvPr/>
        </p:nvSpPr>
        <p:spPr bwMode="auto">
          <a:xfrm>
            <a:off x="1905000" y="228600"/>
            <a:ext cx="58674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dirty="0"/>
              <a:t>Streamwise Variation of Flat Plate Boundary Layer Thickness</a:t>
            </a:r>
          </a:p>
        </p:txBody>
      </p:sp>
      <p:sp>
        <p:nvSpPr>
          <p:cNvPr id="7172" name="Text Box 4">
            <a:extLst>
              <a:ext uri="{FF2B5EF4-FFF2-40B4-BE49-F238E27FC236}">
                <a16:creationId xmlns:a16="http://schemas.microsoft.com/office/drawing/2014/main" id="{52B14271-2974-2C98-5C8E-A44F28DA9AFF}"/>
              </a:ext>
            </a:extLst>
          </p:cNvPr>
          <p:cNvSpPr txBox="1">
            <a:spLocks noChangeArrowheads="1"/>
          </p:cNvSpPr>
          <p:nvPr/>
        </p:nvSpPr>
        <p:spPr bwMode="auto">
          <a:xfrm>
            <a:off x="331788" y="1219200"/>
            <a:ext cx="863282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Consider a plate of length </a:t>
            </a:r>
            <a:r>
              <a:rPr lang="en-US" altLang="en-US" sz="2400" i="1" dirty="0"/>
              <a:t>L</a:t>
            </a:r>
            <a:r>
              <a:rPr lang="en-US" altLang="en-US" sz="2400" dirty="0"/>
              <a:t>.  </a:t>
            </a:r>
          </a:p>
          <a:p>
            <a:pPr>
              <a:spcBef>
                <a:spcPct val="0"/>
              </a:spcBef>
              <a:buFontTx/>
              <a:buNone/>
            </a:pPr>
            <a:r>
              <a:rPr lang="en-US" altLang="en-US" sz="2400" dirty="0"/>
              <a:t>Based on the Boundary Layer visualizations studies, boundary layer grows slowly along flow direction.</a:t>
            </a:r>
          </a:p>
          <a:p>
            <a:pPr>
              <a:spcBef>
                <a:spcPct val="0"/>
              </a:spcBef>
              <a:buFontTx/>
              <a:buNone/>
            </a:pPr>
            <a:r>
              <a:rPr lang="en-US" altLang="en-US" sz="2400" dirty="0"/>
              <a:t>Hence, maximum value of </a:t>
            </a:r>
            <a:r>
              <a:rPr lang="en-US" altLang="en-US" sz="2400" i="1" dirty="0">
                <a:sym typeface="Symbol" panose="05050102010706020507" pitchFamily="18" charset="2"/>
              </a:rPr>
              <a:t></a:t>
            </a:r>
            <a:r>
              <a:rPr lang="en-US" altLang="en-US" sz="2400" i="1" baseline="-25000" dirty="0">
                <a:sym typeface="Symbol" panose="05050102010706020507" pitchFamily="18" charset="2"/>
              </a:rPr>
              <a:t>max</a:t>
            </a:r>
            <a:r>
              <a:rPr lang="en-US" altLang="en-US" sz="2400" dirty="0">
                <a:sym typeface="Symbol" panose="05050102010706020507" pitchFamily="18" charset="2"/>
              </a:rPr>
              <a:t> is expected to vary  as</a:t>
            </a:r>
          </a:p>
        </p:txBody>
      </p:sp>
      <mc:AlternateContent xmlns:mc="http://schemas.openxmlformats.org/markup-compatibility/2006" xmlns:a14="http://schemas.microsoft.com/office/drawing/2010/main">
        <mc:Choice Requires="a14">
          <p:sp>
            <p:nvSpPr>
              <p:cNvPr id="7176" name="Object 2">
                <a:extLst>
                  <a:ext uri="{FF2B5EF4-FFF2-40B4-BE49-F238E27FC236}">
                    <a16:creationId xmlns:a16="http://schemas.microsoft.com/office/drawing/2014/main" id="{BA07E729-D2E7-7DDC-0817-2986E19C8193}"/>
                  </a:ext>
                </a:extLst>
              </p:cNvPr>
              <p:cNvSpPr txBox="1"/>
              <p:nvPr/>
            </p:nvSpPr>
            <p:spPr bwMode="auto">
              <a:xfrm>
                <a:off x="5977732" y="2884429"/>
                <a:ext cx="2865438" cy="654050"/>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sSub>
                            <m:sSubPr>
                              <m:ctrlPr>
                                <a:rPr lang="en-US"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𝛿</m:t>
                              </m:r>
                            </m:e>
                            <m:sub>
                              <m:r>
                                <a:rPr lang="en-US" b="0" i="1" smtClean="0">
                                  <a:solidFill>
                                    <a:srgbClr val="000000"/>
                                  </a:solidFill>
                                  <a:latin typeface="Cambria Math" panose="02040503050406030204" pitchFamily="18" charset="0"/>
                                </a:rPr>
                                <m:t>𝑚𝑎𝑥</m:t>
                              </m:r>
                            </m:sub>
                          </m:sSub>
                        </m:num>
                        <m:den>
                          <m:r>
                            <a:rPr lang="en-US" i="1">
                              <a:solidFill>
                                <a:srgbClr val="000000"/>
                              </a:solidFill>
                              <a:latin typeface="Cambria Math" panose="02040503050406030204" pitchFamily="18" charset="0"/>
                            </a:rPr>
                            <m:t>𝐿</m:t>
                          </m:r>
                        </m:den>
                      </m:f>
                      <m:r>
                        <a:rPr lang="en-US" i="1">
                          <a:solidFill>
                            <a:srgbClr val="000000"/>
                          </a:solidFill>
                          <a:latin typeface="Cambria Math" panose="02040503050406030204" pitchFamily="18" charset="0"/>
                        </a:rPr>
                        <m:t>~(</m:t>
                      </m:r>
                      <m:r>
                        <m:rPr>
                          <m:sty m:val="p"/>
                        </m:rPr>
                        <a:rPr lang="en-US" i="1">
                          <a:solidFill>
                            <a:srgbClr val="000000"/>
                          </a:solidFill>
                          <a:latin typeface="Cambria Math" panose="02040503050406030204" pitchFamily="18" charset="0"/>
                        </a:rPr>
                        <m:t>Re</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𝑚</m:t>
                          </m:r>
                        </m:sup>
                      </m:sSup>
                      <m:r>
                        <a:rPr lang="en-US" i="1">
                          <a:solidFill>
                            <a:srgbClr val="000000"/>
                          </a:solidFill>
                          <a:latin typeface="Cambria Math" panose="02040503050406030204" pitchFamily="18" charset="0"/>
                        </a:rPr>
                        <m:t> , </m:t>
                      </m:r>
                      <m:r>
                        <m:rPr>
                          <m:sty m:val="p"/>
                        </m:rPr>
                        <a:rPr lang="en-US" i="1">
                          <a:solidFill>
                            <a:srgbClr val="000000"/>
                          </a:solidFill>
                          <a:latin typeface="Cambria Math" panose="02040503050406030204" pitchFamily="18" charset="0"/>
                        </a:rPr>
                        <m:t>Re</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𝑈𝐿</m:t>
                          </m:r>
                        </m:num>
                        <m:den>
                          <m:r>
                            <a:rPr lang="en-US" i="1">
                              <a:solidFill>
                                <a:srgbClr val="000000"/>
                              </a:solidFill>
                              <a:latin typeface="Cambria Math" panose="02040503050406030204" pitchFamily="18" charset="0"/>
                            </a:rPr>
                            <m:t>𝜈</m:t>
                          </m:r>
                        </m:den>
                      </m:f>
                    </m:oMath>
                  </m:oMathPara>
                </a14:m>
                <a:endParaRPr lang="en-US" dirty="0"/>
              </a:p>
            </p:txBody>
          </p:sp>
        </mc:Choice>
        <mc:Fallback xmlns="">
          <p:sp>
            <p:nvSpPr>
              <p:cNvPr id="7176" name="Object 2">
                <a:extLst>
                  <a:ext uri="{FF2B5EF4-FFF2-40B4-BE49-F238E27FC236}">
                    <a16:creationId xmlns:a16="http://schemas.microsoft.com/office/drawing/2014/main" id="{BA07E729-D2E7-7DDC-0817-2986E19C8193}"/>
                  </a:ext>
                </a:extLst>
              </p:cNvPr>
              <p:cNvSpPr txBox="1">
                <a:spLocks noRot="1" noChangeAspect="1" noMove="1" noResize="1" noEditPoints="1" noAdjustHandles="1" noChangeArrowheads="1" noChangeShapeType="1" noTextEdit="1"/>
              </p:cNvSpPr>
              <p:nvPr/>
            </p:nvSpPr>
            <p:spPr bwMode="auto">
              <a:xfrm>
                <a:off x="5977732" y="2884429"/>
                <a:ext cx="2865438" cy="654050"/>
              </a:xfrm>
              <a:prstGeom prst="rect">
                <a:avLst/>
              </a:prstGeom>
              <a:blipFill>
                <a:blip r:embed="rId2"/>
                <a:stretch>
                  <a:fillRect/>
                </a:stretch>
              </a:blipFill>
              <a:ln>
                <a:noFill/>
              </a:ln>
              <a:effectLst/>
            </p:spPr>
            <p:txBody>
              <a:bodyPr/>
              <a:lstStyle/>
              <a:p>
                <a:r>
                  <a:rPr lang="en-US">
                    <a:noFill/>
                  </a:rPr>
                  <a:t> </a:t>
                </a:r>
              </a:p>
            </p:txBody>
          </p:sp>
        </mc:Fallback>
      </mc:AlternateContent>
      <p:pic>
        <p:nvPicPr>
          <p:cNvPr id="28679" name="Picture 12">
            <a:extLst>
              <a:ext uri="{FF2B5EF4-FFF2-40B4-BE49-F238E27FC236}">
                <a16:creationId xmlns:a16="http://schemas.microsoft.com/office/drawing/2014/main" id="{EA0A516F-EFD4-FBAC-86B0-DA18EABE92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482" y="5031939"/>
            <a:ext cx="555625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B0507288-8091-882B-6D22-9D632F80FD2D}"/>
              </a:ext>
            </a:extLst>
          </p:cNvPr>
          <p:cNvSpPr>
            <a:spLocks noChangeArrowheads="1"/>
          </p:cNvSpPr>
          <p:nvPr/>
        </p:nvSpPr>
        <p:spPr bwMode="auto">
          <a:xfrm>
            <a:off x="434127" y="3576935"/>
            <a:ext cx="60428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Similarly, the local value of </a:t>
            </a:r>
            <a:r>
              <a:rPr lang="en-US" altLang="en-US" sz="2400" i="1" dirty="0">
                <a:sym typeface="Symbol" panose="05050102010706020507" pitchFamily="18" charset="2"/>
              </a:rPr>
              <a:t>(x)</a:t>
            </a:r>
            <a:r>
              <a:rPr lang="en-US" altLang="en-US" sz="2400" dirty="0">
                <a:sym typeface="Symbol" panose="05050102010706020507" pitchFamily="18" charset="2"/>
              </a:rPr>
              <a:t> is estimated as</a:t>
            </a:r>
            <a:endParaRPr lang="en-US" altLang="en-US" sz="2400" dirty="0"/>
          </a:p>
        </p:txBody>
      </p:sp>
      <mc:AlternateContent xmlns:mc="http://schemas.openxmlformats.org/markup-compatibility/2006" xmlns:p14="http://schemas.microsoft.com/office/powerpoint/2010/main">
        <mc:Choice Requires="p14">
          <p:contentPart p14:bwMode="auto" r:id="rId4">
            <p14:nvContentPartPr>
              <p14:cNvPr id="24581" name="Ink 12">
                <a:extLst>
                  <a:ext uri="{FF2B5EF4-FFF2-40B4-BE49-F238E27FC236}">
                    <a16:creationId xmlns:a16="http://schemas.microsoft.com/office/drawing/2014/main" id="{ED586A3B-6001-727D-09A0-4185707A8E25}"/>
                  </a:ext>
                </a:extLst>
              </p14:cNvPr>
              <p14:cNvContentPartPr>
                <a14:cpLocks xmlns:a14="http://schemas.microsoft.com/office/drawing/2010/main" noRot="1" noChangeAspect="1" noEditPoints="1" noChangeArrowheads="1" noChangeShapeType="1"/>
              </p14:cNvContentPartPr>
              <p14:nvPr/>
            </p14:nvContentPartPr>
            <p14:xfrm>
              <a:off x="8110538" y="6365875"/>
              <a:ext cx="84137" cy="60325"/>
            </p14:xfrm>
          </p:contentPart>
        </mc:Choice>
        <mc:Fallback xmlns="">
          <p:pic>
            <p:nvPicPr>
              <p:cNvPr id="24581" name="Ink 12">
                <a:extLst>
                  <a:ext uri="{FF2B5EF4-FFF2-40B4-BE49-F238E27FC236}">
                    <a16:creationId xmlns:a16="http://schemas.microsoft.com/office/drawing/2014/main" id="{E83E661D-AE5B-A3A8-0E41-1F31D5604984}"/>
                  </a:ext>
                </a:extLst>
              </p:cNvPr>
              <p:cNvPicPr>
                <a:picLocks noRot="1" noChangeAspect="1" noEditPoints="1" noChangeArrowheads="1" noChangeShapeType="1"/>
              </p:cNvPicPr>
              <p:nvPr/>
            </p:nvPicPr>
            <p:blipFill>
              <a:blip r:embed="rId10"/>
              <a:stretch>
                <a:fillRect/>
              </a:stretch>
            </p:blipFill>
            <p:spPr>
              <a:xfrm>
                <a:off x="8101229" y="6356369"/>
                <a:ext cx="102755" cy="79337"/>
              </a:xfrm>
              <a:prstGeom prst="rect">
                <a:avLst/>
              </a:prstGeom>
            </p:spPr>
          </p:pic>
        </mc:Fallback>
      </mc:AlternateContent>
      <mc:AlternateContent xmlns:mc="http://schemas.openxmlformats.org/markup-compatibility/2006" xmlns:a14="http://schemas.microsoft.com/office/drawing/2010/main">
        <mc:Choice Requires="a14">
          <p:sp>
            <p:nvSpPr>
              <p:cNvPr id="20" name="Object 2">
                <a:extLst>
                  <a:ext uri="{FF2B5EF4-FFF2-40B4-BE49-F238E27FC236}">
                    <a16:creationId xmlns:a16="http://schemas.microsoft.com/office/drawing/2014/main" id="{BF480E41-FFEA-8B27-DCD6-0282EAB9A81E}"/>
                  </a:ext>
                </a:extLst>
              </p:cNvPr>
              <p:cNvSpPr txBox="1"/>
              <p:nvPr/>
            </p:nvSpPr>
            <p:spPr bwMode="auto">
              <a:xfrm>
                <a:off x="919162" y="4228108"/>
                <a:ext cx="3551238" cy="1054119"/>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r>
                            <a:rPr lang="en-US" i="1" smtClean="0">
                              <a:solidFill>
                                <a:srgbClr val="000000"/>
                              </a:solidFill>
                              <a:latin typeface="Cambria Math" panose="02040503050406030204" pitchFamily="18" charset="0"/>
                              <a:ea typeface="Cambria Math" panose="02040503050406030204" pitchFamily="18" charset="0"/>
                            </a:rPr>
                            <m:t>𝛿</m:t>
                          </m:r>
                          <m:d>
                            <m:dPr>
                              <m:ctrlPr>
                                <a:rPr lang="en-US" i="1" smtClean="0">
                                  <a:solidFill>
                                    <a:srgbClr val="000000"/>
                                  </a:solidFill>
                                  <a:latin typeface="Cambria Math" panose="02040503050406030204" pitchFamily="18" charset="0"/>
                                  <a:ea typeface="Cambria Math" panose="02040503050406030204" pitchFamily="18" charset="0"/>
                                </a:rPr>
                              </m:ctrlPr>
                            </m:dPr>
                            <m:e>
                              <m:r>
                                <a:rPr lang="en-US" b="0" i="1" smtClean="0">
                                  <a:solidFill>
                                    <a:srgbClr val="000000"/>
                                  </a:solidFill>
                                  <a:latin typeface="Cambria Math" panose="02040503050406030204" pitchFamily="18" charset="0"/>
                                  <a:ea typeface="Cambria Math" panose="02040503050406030204" pitchFamily="18" charset="0"/>
                                </a:rPr>
                                <m:t>𝑥</m:t>
                              </m:r>
                            </m:e>
                          </m:d>
                        </m:num>
                        <m:den>
                          <m:r>
                            <a:rPr lang="en-US" i="1">
                              <a:solidFill>
                                <a:srgbClr val="000000"/>
                              </a:solidFill>
                              <a:latin typeface="Cambria Math" panose="02040503050406030204" pitchFamily="18" charset="0"/>
                            </a:rPr>
                            <m:t>𝐿</m:t>
                          </m:r>
                        </m:den>
                      </m:f>
                      <m:r>
                        <a:rPr lang="en-US" i="1">
                          <a:solidFill>
                            <a:srgbClr val="000000"/>
                          </a:solidFill>
                          <a:latin typeface="Cambria Math" panose="02040503050406030204" pitchFamily="18" charset="0"/>
                        </a:rPr>
                        <m:t>~(</m:t>
                      </m:r>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𝑥</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𝑚</m:t>
                          </m:r>
                        </m:sup>
                      </m:sSup>
                      <m:r>
                        <a:rPr lang="en-US" i="1">
                          <a:solidFill>
                            <a:srgbClr val="000000"/>
                          </a:solidFill>
                          <a:latin typeface="Cambria Math" panose="02040503050406030204" pitchFamily="18" charset="0"/>
                        </a:rPr>
                        <m:t> , </m:t>
                      </m:r>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𝑥</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r>
                            <a:rPr lang="en-US" b="0" i="1" smtClean="0">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𝜈</m:t>
                          </m:r>
                        </m:den>
                      </m:f>
                    </m:oMath>
                  </m:oMathPara>
                </a14:m>
                <a:endParaRPr lang="en-US" dirty="0"/>
              </a:p>
            </p:txBody>
          </p:sp>
        </mc:Choice>
        <mc:Fallback xmlns="">
          <p:sp>
            <p:nvSpPr>
              <p:cNvPr id="20" name="Object 2">
                <a:extLst>
                  <a:ext uri="{FF2B5EF4-FFF2-40B4-BE49-F238E27FC236}">
                    <a16:creationId xmlns:a16="http://schemas.microsoft.com/office/drawing/2014/main" id="{BF480E41-FFEA-8B27-DCD6-0282EAB9A81E}"/>
                  </a:ext>
                </a:extLst>
              </p:cNvPr>
              <p:cNvSpPr txBox="1">
                <a:spLocks noRot="1" noChangeAspect="1" noMove="1" noResize="1" noEditPoints="1" noAdjustHandles="1" noChangeArrowheads="1" noChangeShapeType="1" noTextEdit="1"/>
              </p:cNvSpPr>
              <p:nvPr/>
            </p:nvSpPr>
            <p:spPr bwMode="auto">
              <a:xfrm>
                <a:off x="919162" y="4228108"/>
                <a:ext cx="3551238" cy="1054119"/>
              </a:xfrm>
              <a:prstGeom prst="rect">
                <a:avLst/>
              </a:prstGeom>
              <a:blipFill>
                <a:blip r:embed="rId11"/>
                <a:stretch>
                  <a:fillRect/>
                </a:stretch>
              </a:blipFill>
              <a:ln>
                <a:noFill/>
              </a:ln>
              <a:effectLst/>
            </p:spPr>
            <p:txBody>
              <a:bodyPr/>
              <a:lstStyle/>
              <a:p>
                <a:r>
                  <a:rPr lang="en-US">
                    <a:noFill/>
                  </a:rPr>
                  <a:t> </a:t>
                </a:r>
              </a:p>
            </p:txBody>
          </p:sp>
        </mc:Fallback>
      </mc:AlternateContent>
      <p:sp>
        <p:nvSpPr>
          <p:cNvPr id="21" name="TextBox 20">
            <a:extLst>
              <a:ext uri="{FF2B5EF4-FFF2-40B4-BE49-F238E27FC236}">
                <a16:creationId xmlns:a16="http://schemas.microsoft.com/office/drawing/2014/main" id="{74815A99-DF4C-FFA6-212A-EC34B48E441C}"/>
              </a:ext>
            </a:extLst>
          </p:cNvPr>
          <p:cNvSpPr txBox="1"/>
          <p:nvPr/>
        </p:nvSpPr>
        <p:spPr>
          <a:xfrm>
            <a:off x="4907165" y="4390410"/>
            <a:ext cx="3977206" cy="461665"/>
          </a:xfrm>
          <a:prstGeom prst="rect">
            <a:avLst/>
          </a:prstGeom>
          <a:noFill/>
          <a:ln w="63500" cmpd="dbl">
            <a:solidFill>
              <a:srgbClr val="FF0000"/>
            </a:solidFill>
          </a:ln>
        </p:spPr>
        <p:txBody>
          <a:bodyPr wrap="square" rtlCol="0">
            <a:spAutoFit/>
          </a:bodyPr>
          <a:lstStyle/>
          <a:p>
            <a:r>
              <a:rPr lang="en-US" i="1" dirty="0"/>
              <a:t>Re</a:t>
            </a:r>
            <a:r>
              <a:rPr lang="en-US" i="1" baseline="-25000" dirty="0"/>
              <a:t>x</a:t>
            </a:r>
            <a:r>
              <a:rPr lang="en-US" dirty="0"/>
              <a:t> : Local Reynolds Number</a:t>
            </a:r>
          </a:p>
        </p:txBody>
      </p:sp>
      <p:grpSp>
        <p:nvGrpSpPr>
          <p:cNvPr id="22" name="Group 21">
            <a:extLst>
              <a:ext uri="{FF2B5EF4-FFF2-40B4-BE49-F238E27FC236}">
                <a16:creationId xmlns:a16="http://schemas.microsoft.com/office/drawing/2014/main" id="{04217970-FF4B-D615-C726-2180AA9F0A86}"/>
              </a:ext>
            </a:extLst>
          </p:cNvPr>
          <p:cNvGrpSpPr/>
          <p:nvPr/>
        </p:nvGrpSpPr>
        <p:grpSpPr>
          <a:xfrm>
            <a:off x="0" y="0"/>
            <a:ext cx="9144000" cy="6858000"/>
            <a:chOff x="0" y="0"/>
            <a:chExt cx="9144000" cy="6858000"/>
          </a:xfrm>
        </p:grpSpPr>
        <p:pic>
          <p:nvPicPr>
            <p:cNvPr id="23" name="Picture 22" descr="Logo usage Guidelines">
              <a:extLst>
                <a:ext uri="{FF2B5EF4-FFF2-40B4-BE49-F238E27FC236}">
                  <a16:creationId xmlns:a16="http://schemas.microsoft.com/office/drawing/2014/main" id="{F806A42A-4A1A-0F6B-9107-30226FA6FF0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38">
              <a:extLst>
                <a:ext uri="{FF2B5EF4-FFF2-40B4-BE49-F238E27FC236}">
                  <a16:creationId xmlns:a16="http://schemas.microsoft.com/office/drawing/2014/main" id="{673B514A-0537-09C0-9415-6EFBB7FB8513}"/>
                </a:ext>
              </a:extLst>
            </p:cNvPr>
            <p:cNvGrpSpPr>
              <a:grpSpLocks/>
            </p:cNvGrpSpPr>
            <p:nvPr/>
          </p:nvGrpSpPr>
          <p:grpSpPr bwMode="auto">
            <a:xfrm>
              <a:off x="0" y="0"/>
              <a:ext cx="9144000" cy="6858000"/>
              <a:chOff x="0" y="0"/>
              <a:chExt cx="9144000" cy="6858000"/>
            </a:xfrm>
          </p:grpSpPr>
          <p:grpSp>
            <p:nvGrpSpPr>
              <p:cNvPr id="25" name="Group 19">
                <a:extLst>
                  <a:ext uri="{FF2B5EF4-FFF2-40B4-BE49-F238E27FC236}">
                    <a16:creationId xmlns:a16="http://schemas.microsoft.com/office/drawing/2014/main" id="{F561F0F8-0279-F2E3-BA88-F627503D5B52}"/>
                  </a:ext>
                </a:extLst>
              </p:cNvPr>
              <p:cNvGrpSpPr>
                <a:grpSpLocks/>
              </p:cNvGrpSpPr>
              <p:nvPr/>
            </p:nvGrpSpPr>
            <p:grpSpPr bwMode="auto">
              <a:xfrm>
                <a:off x="0" y="0"/>
                <a:ext cx="9144000" cy="6858000"/>
                <a:chOff x="0" y="0"/>
                <a:chExt cx="9144000" cy="6858000"/>
              </a:xfrm>
            </p:grpSpPr>
            <p:grpSp>
              <p:nvGrpSpPr>
                <p:cNvPr id="27" name="Group 26">
                  <a:extLst>
                    <a:ext uri="{FF2B5EF4-FFF2-40B4-BE49-F238E27FC236}">
                      <a16:creationId xmlns:a16="http://schemas.microsoft.com/office/drawing/2014/main" id="{BB00DFE4-0B6A-DD16-EF7F-0B07A4A2B41D}"/>
                    </a:ext>
                  </a:extLst>
                </p:cNvPr>
                <p:cNvGrpSpPr>
                  <a:grpSpLocks/>
                </p:cNvGrpSpPr>
                <p:nvPr/>
              </p:nvGrpSpPr>
              <p:grpSpPr bwMode="auto">
                <a:xfrm>
                  <a:off x="0" y="0"/>
                  <a:ext cx="9144000" cy="6858000"/>
                  <a:chOff x="0" y="0"/>
                  <a:chExt cx="5760" cy="4320"/>
                </a:xfrm>
              </p:grpSpPr>
              <p:grpSp>
                <p:nvGrpSpPr>
                  <p:cNvPr id="29" name="Group 28">
                    <a:extLst>
                      <a:ext uri="{FF2B5EF4-FFF2-40B4-BE49-F238E27FC236}">
                        <a16:creationId xmlns:a16="http://schemas.microsoft.com/office/drawing/2014/main" id="{A4900A9E-F393-CB91-6EB1-5CA8949B120D}"/>
                      </a:ext>
                    </a:extLst>
                  </p:cNvPr>
                  <p:cNvGrpSpPr>
                    <a:grpSpLocks/>
                  </p:cNvGrpSpPr>
                  <p:nvPr/>
                </p:nvGrpSpPr>
                <p:grpSpPr bwMode="auto">
                  <a:xfrm>
                    <a:off x="0" y="0"/>
                    <a:ext cx="192" cy="4320"/>
                    <a:chOff x="0" y="-48"/>
                    <a:chExt cx="144" cy="4368"/>
                  </a:xfrm>
                </p:grpSpPr>
                <p:sp>
                  <p:nvSpPr>
                    <p:cNvPr id="7179" name="Rectangle 10">
                      <a:extLst>
                        <a:ext uri="{FF2B5EF4-FFF2-40B4-BE49-F238E27FC236}">
                          <a16:creationId xmlns:a16="http://schemas.microsoft.com/office/drawing/2014/main" id="{AF26D20E-329C-5B7E-6742-AFE04CF5C60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80" name="Rectangle 11">
                      <a:extLst>
                        <a:ext uri="{FF2B5EF4-FFF2-40B4-BE49-F238E27FC236}">
                          <a16:creationId xmlns:a16="http://schemas.microsoft.com/office/drawing/2014/main" id="{C48AAE82-4EAB-DFDC-FA43-C10DBD81157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2CECFD60-4038-C15E-378E-947A9DA34283}"/>
                      </a:ext>
                    </a:extLst>
                  </p:cNvPr>
                  <p:cNvGrpSpPr>
                    <a:grpSpLocks/>
                  </p:cNvGrpSpPr>
                  <p:nvPr/>
                </p:nvGrpSpPr>
                <p:grpSpPr bwMode="auto">
                  <a:xfrm>
                    <a:off x="5674" y="24"/>
                    <a:ext cx="86" cy="4296"/>
                    <a:chOff x="5616" y="-48"/>
                    <a:chExt cx="144" cy="4368"/>
                  </a:xfrm>
                </p:grpSpPr>
                <p:sp>
                  <p:nvSpPr>
                    <p:cNvPr id="7174" name="Rectangle 13">
                      <a:extLst>
                        <a:ext uri="{FF2B5EF4-FFF2-40B4-BE49-F238E27FC236}">
                          <a16:creationId xmlns:a16="http://schemas.microsoft.com/office/drawing/2014/main" id="{151F38B9-07D7-C1D6-26F3-3E7AF208AD3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75" name="Rectangle 14">
                      <a:extLst>
                        <a:ext uri="{FF2B5EF4-FFF2-40B4-BE49-F238E27FC236}">
                          <a16:creationId xmlns:a16="http://schemas.microsoft.com/office/drawing/2014/main" id="{77FCF465-3DF4-B68B-E20D-215F4FC51E1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A25C152C-8B12-1557-161E-755CC0EF0D2D}"/>
                      </a:ext>
                    </a:extLst>
                  </p:cNvPr>
                  <p:cNvGrpSpPr>
                    <a:grpSpLocks/>
                  </p:cNvGrpSpPr>
                  <p:nvPr/>
                </p:nvGrpSpPr>
                <p:grpSpPr bwMode="auto">
                  <a:xfrm>
                    <a:off x="144" y="0"/>
                    <a:ext cx="5616" cy="144"/>
                    <a:chOff x="96" y="-48"/>
                    <a:chExt cx="5520" cy="144"/>
                  </a:xfrm>
                </p:grpSpPr>
                <p:sp>
                  <p:nvSpPr>
                    <p:cNvPr id="7171" name="Rectangle 7170">
                      <a:extLst>
                        <a:ext uri="{FF2B5EF4-FFF2-40B4-BE49-F238E27FC236}">
                          <a16:creationId xmlns:a16="http://schemas.microsoft.com/office/drawing/2014/main" id="{B89C2894-37C0-D473-C022-20C052B8440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73" name="Rectangle 7172">
                      <a:extLst>
                        <a:ext uri="{FF2B5EF4-FFF2-40B4-BE49-F238E27FC236}">
                          <a16:creationId xmlns:a16="http://schemas.microsoft.com/office/drawing/2014/main" id="{FBD093BD-825B-48AE-B3EB-DD83838D507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7168" name="Group 7167">
                    <a:extLst>
                      <a:ext uri="{FF2B5EF4-FFF2-40B4-BE49-F238E27FC236}">
                        <a16:creationId xmlns:a16="http://schemas.microsoft.com/office/drawing/2014/main" id="{A94226EE-4935-5261-61DE-4AE6E1E9333A}"/>
                      </a:ext>
                    </a:extLst>
                  </p:cNvPr>
                  <p:cNvGrpSpPr>
                    <a:grpSpLocks/>
                  </p:cNvGrpSpPr>
                  <p:nvPr/>
                </p:nvGrpSpPr>
                <p:grpSpPr bwMode="auto">
                  <a:xfrm>
                    <a:off x="144" y="4234"/>
                    <a:ext cx="5616" cy="86"/>
                    <a:chOff x="96" y="4176"/>
                    <a:chExt cx="5520" cy="144"/>
                  </a:xfrm>
                </p:grpSpPr>
                <p:sp>
                  <p:nvSpPr>
                    <p:cNvPr id="7169" name="Rectangle 7168">
                      <a:extLst>
                        <a:ext uri="{FF2B5EF4-FFF2-40B4-BE49-F238E27FC236}">
                          <a16:creationId xmlns:a16="http://schemas.microsoft.com/office/drawing/2014/main" id="{9DCF298E-A6A5-940E-691B-EE6A3539608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70" name="Rectangle 7169">
                      <a:extLst>
                        <a:ext uri="{FF2B5EF4-FFF2-40B4-BE49-F238E27FC236}">
                          <a16:creationId xmlns:a16="http://schemas.microsoft.com/office/drawing/2014/main" id="{F822E7A6-71D6-4B9E-1C09-53BC5E33138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8" name="Rectangle 21">
                  <a:extLst>
                    <a:ext uri="{FF2B5EF4-FFF2-40B4-BE49-F238E27FC236}">
                      <a16:creationId xmlns:a16="http://schemas.microsoft.com/office/drawing/2014/main" id="{B21A1C5B-1F99-969F-24D0-5D58F1E41296}"/>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6" name="Picture 42" descr="A picture containing shape&#10;&#10;Description automatically generated">
                <a:extLst>
                  <a:ext uri="{FF2B5EF4-FFF2-40B4-BE49-F238E27FC236}">
                    <a16:creationId xmlns:a16="http://schemas.microsoft.com/office/drawing/2014/main" id="{4F6C15EC-0914-72BB-96D1-FE59FE92EA8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14">
            <p14:nvContentPartPr>
              <p14:cNvPr id="2" name="Ink 1">
                <a:extLst>
                  <a:ext uri="{FF2B5EF4-FFF2-40B4-BE49-F238E27FC236}">
                    <a16:creationId xmlns:a16="http://schemas.microsoft.com/office/drawing/2014/main" id="{39BC57D0-51B7-CF83-9704-CBF2D4FDEE66}"/>
                  </a:ext>
                </a:extLst>
              </p14:cNvPr>
              <p14:cNvContentPartPr/>
              <p14:nvPr/>
            </p14:nvContentPartPr>
            <p14:xfrm>
              <a:off x="2206080" y="5587920"/>
              <a:ext cx="1815840" cy="1095120"/>
            </p14:xfrm>
          </p:contentPart>
        </mc:Choice>
        <mc:Fallback xmlns="">
          <p:pic>
            <p:nvPicPr>
              <p:cNvPr id="2" name="Ink 1">
                <a:extLst>
                  <a:ext uri="{FF2B5EF4-FFF2-40B4-BE49-F238E27FC236}">
                    <a16:creationId xmlns:a16="http://schemas.microsoft.com/office/drawing/2014/main" id="{39BC57D0-51B7-CF83-9704-CBF2D4FDEE66}"/>
                  </a:ext>
                </a:extLst>
              </p:cNvPr>
              <p:cNvPicPr/>
              <p:nvPr/>
            </p:nvPicPr>
            <p:blipFill>
              <a:blip r:embed="rId15"/>
              <a:stretch>
                <a:fillRect/>
              </a:stretch>
            </p:blipFill>
            <p:spPr>
              <a:xfrm>
                <a:off x="2196720" y="5578560"/>
                <a:ext cx="1834560" cy="1113840"/>
              </a:xfrm>
              <a:prstGeom prst="rect">
                <a:avLst/>
              </a:prstGeom>
            </p:spPr>
          </p:pic>
        </mc:Fallback>
      </mc:AlternateContent>
    </p:spTree>
    <p:extLst>
      <p:ext uri="{BB962C8B-B14F-4D97-AF65-F5344CB8AC3E}">
        <p14:creationId xmlns:p14="http://schemas.microsoft.com/office/powerpoint/2010/main" val="363444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animEffect transition="in" filter="dissolve">
                                      <p:cBhvr>
                                        <p:cTn id="7" dur="500"/>
                                        <p:tgtEl>
                                          <p:spTgt spid="71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172">
                                            <p:txEl>
                                              <p:pRg st="1" end="1"/>
                                            </p:txEl>
                                          </p:spTgt>
                                        </p:tgtEl>
                                        <p:attrNameLst>
                                          <p:attrName>style.visibility</p:attrName>
                                        </p:attrNameLst>
                                      </p:cBhvr>
                                      <p:to>
                                        <p:strVal val="visible"/>
                                      </p:to>
                                    </p:set>
                                    <p:animEffect transition="in" filter="dissolve">
                                      <p:cBhvr>
                                        <p:cTn id="12" dur="500"/>
                                        <p:tgtEl>
                                          <p:spTgt spid="71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172">
                                            <p:txEl>
                                              <p:pRg st="2" end="2"/>
                                            </p:txEl>
                                          </p:spTgt>
                                        </p:tgtEl>
                                        <p:attrNameLst>
                                          <p:attrName>style.visibility</p:attrName>
                                        </p:attrNameLst>
                                      </p:cBhvr>
                                      <p:to>
                                        <p:strVal val="visible"/>
                                      </p:to>
                                    </p:set>
                                    <p:animEffect transition="in" filter="dissolve">
                                      <p:cBhvr>
                                        <p:cTn id="17" dur="500"/>
                                        <p:tgtEl>
                                          <p:spTgt spid="71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176"/>
                                        </p:tgtEl>
                                        <p:attrNameLst>
                                          <p:attrName>style.visibility</p:attrName>
                                        </p:attrNameLst>
                                      </p:cBhvr>
                                      <p:to>
                                        <p:strVal val="visible"/>
                                      </p:to>
                                    </p:set>
                                    <p:anim calcmode="lin" valueType="num">
                                      <p:cBhvr additive="base">
                                        <p:cTn id="22" dur="500" fill="hold"/>
                                        <p:tgtEl>
                                          <p:spTgt spid="7176"/>
                                        </p:tgtEl>
                                        <p:attrNameLst>
                                          <p:attrName>ppt_x</p:attrName>
                                        </p:attrNameLst>
                                      </p:cBhvr>
                                      <p:tavLst>
                                        <p:tav tm="0">
                                          <p:val>
                                            <p:strVal val="#ppt_x"/>
                                          </p:val>
                                        </p:tav>
                                        <p:tav tm="100000">
                                          <p:val>
                                            <p:strVal val="#ppt_x"/>
                                          </p:val>
                                        </p:tav>
                                      </p:tavLst>
                                    </p:anim>
                                    <p:anim calcmode="lin" valueType="num">
                                      <p:cBhvr additive="base">
                                        <p:cTn id="23" dur="500" fill="hold"/>
                                        <p:tgtEl>
                                          <p:spTgt spid="717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dissolv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circle(in)">
                                      <p:cBhvr>
                                        <p:cTn id="39"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p:bldP spid="7176" grpId="0"/>
      <p:bldP spid="9" grpId="0"/>
      <p:bldP spid="20" grpId="0"/>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DDBED72-05E1-04F2-82FE-156F33D8C9DE}"/>
              </a:ext>
            </a:extLst>
          </p:cNvPr>
          <p:cNvPicPr>
            <a:picLocks noChangeAspect="1"/>
          </p:cNvPicPr>
          <p:nvPr/>
        </p:nvPicPr>
        <p:blipFill>
          <a:blip r:embed="rId2"/>
          <a:stretch>
            <a:fillRect/>
          </a:stretch>
        </p:blipFill>
        <p:spPr>
          <a:xfrm>
            <a:off x="931753" y="2039431"/>
            <a:ext cx="6296904" cy="2419688"/>
          </a:xfrm>
          <a:prstGeom prst="rect">
            <a:avLst/>
          </a:prstGeom>
        </p:spPr>
      </p:pic>
      <p:sp>
        <p:nvSpPr>
          <p:cNvPr id="11272" name="Title 1">
            <a:extLst>
              <a:ext uri="{FF2B5EF4-FFF2-40B4-BE49-F238E27FC236}">
                <a16:creationId xmlns:a16="http://schemas.microsoft.com/office/drawing/2014/main" id="{4B7345DF-1D0C-07D6-673F-AD9CA95A0220}"/>
              </a:ext>
            </a:extLst>
          </p:cNvPr>
          <p:cNvSpPr>
            <a:spLocks noGrp="1"/>
          </p:cNvSpPr>
          <p:nvPr>
            <p:ph type="title"/>
          </p:nvPr>
        </p:nvSpPr>
        <p:spPr>
          <a:xfrm>
            <a:off x="457200" y="296863"/>
            <a:ext cx="7018337" cy="769937"/>
          </a:xfrm>
        </p:spPr>
        <p:txBody>
          <a:bodyPr/>
          <a:lstStyle/>
          <a:p>
            <a:r>
              <a:rPr lang="en-US" altLang="en-US" sz="2800" dirty="0"/>
              <a:t>Order of Magnitude Analysis For A Thin Boundary Layer</a:t>
            </a:r>
          </a:p>
        </p:txBody>
      </p:sp>
      <mc:AlternateContent xmlns:mc="http://schemas.openxmlformats.org/markup-compatibility/2006" xmlns:a14="http://schemas.microsoft.com/office/drawing/2010/main">
        <mc:Choice Requires="a14">
          <p:sp>
            <p:nvSpPr>
              <p:cNvPr id="27652" name="Object 4">
                <a:extLst>
                  <a:ext uri="{FF2B5EF4-FFF2-40B4-BE49-F238E27FC236}">
                    <a16:creationId xmlns:a16="http://schemas.microsoft.com/office/drawing/2014/main" id="{5092DEC2-2AB2-C3D9-F8C2-06C32C488701}"/>
                  </a:ext>
                </a:extLst>
              </p:cNvPr>
              <p:cNvSpPr txBox="1"/>
              <p:nvPr/>
            </p:nvSpPr>
            <p:spPr bwMode="auto">
              <a:xfrm>
                <a:off x="3810000" y="1309688"/>
                <a:ext cx="1928812" cy="976312"/>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=0</m:t>
                      </m:r>
                    </m:oMath>
                  </m:oMathPara>
                </a14:m>
                <a:endParaRPr lang="en-US" dirty="0"/>
              </a:p>
            </p:txBody>
          </p:sp>
        </mc:Choice>
        <mc:Fallback xmlns="">
          <p:sp>
            <p:nvSpPr>
              <p:cNvPr id="27652" name="Object 4">
                <a:extLst>
                  <a:ext uri="{FF2B5EF4-FFF2-40B4-BE49-F238E27FC236}">
                    <a16:creationId xmlns:a16="http://schemas.microsoft.com/office/drawing/2014/main" id="{5092DEC2-2AB2-C3D9-F8C2-06C32C488701}"/>
                  </a:ext>
                </a:extLst>
              </p:cNvPr>
              <p:cNvSpPr txBox="1">
                <a:spLocks noRot="1" noChangeAspect="1" noMove="1" noResize="1" noEditPoints="1" noAdjustHandles="1" noChangeArrowheads="1" noChangeShapeType="1" noTextEdit="1"/>
              </p:cNvSpPr>
              <p:nvPr/>
            </p:nvSpPr>
            <p:spPr bwMode="auto">
              <a:xfrm>
                <a:off x="3810000" y="1309688"/>
                <a:ext cx="1928812" cy="976312"/>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4">
            <p14:nvContentPartPr>
              <p14:cNvPr id="11269" name="Ink 8">
                <a:extLst>
                  <a:ext uri="{FF2B5EF4-FFF2-40B4-BE49-F238E27FC236}">
                    <a16:creationId xmlns:a16="http://schemas.microsoft.com/office/drawing/2014/main" id="{A31F331E-ABFA-DE73-D35D-4C9EFD386E86}"/>
                  </a:ext>
                </a:extLst>
              </p14:cNvPr>
              <p14:cNvContentPartPr>
                <a14:cpLocks xmlns:a14="http://schemas.microsoft.com/office/drawing/2010/main" noRot="1" noChangeAspect="1" noEditPoints="1" noChangeArrowheads="1" noChangeShapeType="1"/>
              </p14:cNvContentPartPr>
              <p14:nvPr/>
            </p14:nvContentPartPr>
            <p14:xfrm>
              <a:off x="6634163" y="1490663"/>
              <a:ext cx="3175" cy="4762"/>
            </p14:xfrm>
          </p:contentPart>
        </mc:Choice>
        <mc:Fallback xmlns="">
          <p:pic>
            <p:nvPicPr>
              <p:cNvPr id="11269" name="Ink 8">
                <a:extLst>
                  <a:ext uri="{FF2B5EF4-FFF2-40B4-BE49-F238E27FC236}">
                    <a16:creationId xmlns:a16="http://schemas.microsoft.com/office/drawing/2014/main" id="{A31F331E-ABFA-DE73-D35D-4C9EFD386E86}"/>
                  </a:ext>
                </a:extLst>
              </p:cNvPr>
              <p:cNvPicPr>
                <a:picLocks noRot="1" noChangeAspect="1" noEditPoints="1" noChangeArrowheads="1" noChangeShapeType="1"/>
              </p:cNvPicPr>
              <p:nvPr/>
            </p:nvPicPr>
            <p:blipFill>
              <a:blip r:embed="rId9"/>
              <a:stretch>
                <a:fillRect/>
              </a:stretch>
            </p:blipFill>
            <p:spPr>
              <a:xfrm>
                <a:off x="6624991" y="1483380"/>
                <a:ext cx="21519" cy="1932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270" name="Ink 12">
                <a:extLst>
                  <a:ext uri="{FF2B5EF4-FFF2-40B4-BE49-F238E27FC236}">
                    <a16:creationId xmlns:a16="http://schemas.microsoft.com/office/drawing/2014/main" id="{26F64863-1AC1-1DDD-0204-4738C71956E2}"/>
                  </a:ext>
                </a:extLst>
              </p14:cNvPr>
              <p14:cNvContentPartPr>
                <a14:cpLocks xmlns:a14="http://schemas.microsoft.com/office/drawing/2010/main" noRot="1" noChangeAspect="1" noEditPoints="1" noChangeArrowheads="1" noChangeShapeType="1"/>
              </p14:cNvContentPartPr>
              <p14:nvPr/>
            </p14:nvContentPartPr>
            <p14:xfrm>
              <a:off x="6524625" y="5018088"/>
              <a:ext cx="28575" cy="612775"/>
            </p14:xfrm>
          </p:contentPart>
        </mc:Choice>
        <mc:Fallback xmlns="">
          <p:pic>
            <p:nvPicPr>
              <p:cNvPr id="11270" name="Ink 12">
                <a:extLst>
                  <a:ext uri="{FF2B5EF4-FFF2-40B4-BE49-F238E27FC236}">
                    <a16:creationId xmlns:a16="http://schemas.microsoft.com/office/drawing/2014/main" id="{26F64863-1AC1-1DDD-0204-4738C71956E2}"/>
                  </a:ext>
                </a:extLst>
              </p:cNvPr>
              <p:cNvPicPr>
                <a:picLocks noRot="1" noChangeAspect="1" noEditPoints="1" noChangeArrowheads="1" noChangeShapeType="1"/>
              </p:cNvPicPr>
              <p:nvPr/>
            </p:nvPicPr>
            <p:blipFill>
              <a:blip r:embed="rId11"/>
              <a:stretch>
                <a:fillRect/>
              </a:stretch>
            </p:blipFill>
            <p:spPr>
              <a:xfrm>
                <a:off x="6515221" y="5008749"/>
                <a:ext cx="47384" cy="63145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271" name="Ink 13">
                <a:extLst>
                  <a:ext uri="{FF2B5EF4-FFF2-40B4-BE49-F238E27FC236}">
                    <a16:creationId xmlns:a16="http://schemas.microsoft.com/office/drawing/2014/main" id="{A53E16B1-94BD-AA37-93EA-8BCCA57B9336}"/>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11271" name="Ink 13">
                <a:extLst>
                  <a:ext uri="{FF2B5EF4-FFF2-40B4-BE49-F238E27FC236}">
                    <a16:creationId xmlns:a16="http://schemas.microsoft.com/office/drawing/2014/main" id="{A53E16B1-94BD-AA37-93EA-8BCCA57B9336}"/>
                  </a:ext>
                </a:extLst>
              </p:cNvPr>
              <p:cNvPicPr>
                <a:picLocks noRot="1" noChangeAspect="1" noEditPoints="1" noChangeArrowheads="1" noChangeShapeType="1"/>
              </p:cNvPicPr>
              <p:nvPr/>
            </p:nvPicPr>
            <p:blipFill>
              <a:blip r:embed="rId13"/>
              <a:stretch>
                <a:fillRect/>
              </a:stretch>
            </p:blipFill>
            <p:spPr>
              <a:xfrm>
                <a:off x="5309033" y="3166626"/>
                <a:ext cx="18184" cy="31037"/>
              </a:xfrm>
              <a:prstGeom prst="rect">
                <a:avLst/>
              </a:prstGeom>
            </p:spPr>
          </p:pic>
        </mc:Fallback>
      </mc:AlternateContent>
      <p:sp>
        <p:nvSpPr>
          <p:cNvPr id="33" name="Rectangle 32">
            <a:extLst>
              <a:ext uri="{FF2B5EF4-FFF2-40B4-BE49-F238E27FC236}">
                <a16:creationId xmlns:a16="http://schemas.microsoft.com/office/drawing/2014/main" id="{245508D9-F72C-744E-61A4-C74B35E7EDDF}"/>
              </a:ext>
            </a:extLst>
          </p:cNvPr>
          <p:cNvSpPr>
            <a:spLocks noChangeArrowheads="1"/>
          </p:cNvSpPr>
          <p:nvPr/>
        </p:nvSpPr>
        <p:spPr bwMode="auto">
          <a:xfrm>
            <a:off x="762000" y="1519535"/>
            <a:ext cx="304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Continuity Equation:</a:t>
            </a:r>
          </a:p>
        </p:txBody>
      </p:sp>
      <mc:AlternateContent xmlns:mc="http://schemas.openxmlformats.org/markup-compatibility/2006" xmlns:a14="http://schemas.microsoft.com/office/drawing/2010/main">
        <mc:Choice Requires="a14">
          <p:sp>
            <p:nvSpPr>
              <p:cNvPr id="23" name="Object 4">
                <a:extLst>
                  <a:ext uri="{FF2B5EF4-FFF2-40B4-BE49-F238E27FC236}">
                    <a16:creationId xmlns:a16="http://schemas.microsoft.com/office/drawing/2014/main" id="{A4170F21-2B64-9AAF-3714-E60BD646D2A1}"/>
                  </a:ext>
                </a:extLst>
              </p:cNvPr>
              <p:cNvSpPr txBox="1"/>
              <p:nvPr/>
            </p:nvSpPr>
            <p:spPr bwMode="auto">
              <a:xfrm>
                <a:off x="6605588" y="2147888"/>
                <a:ext cx="1928812" cy="9763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oMath>
                  </m:oMathPara>
                </a14:m>
                <a:endParaRPr lang="en-US" dirty="0"/>
              </a:p>
            </p:txBody>
          </p:sp>
        </mc:Choice>
        <mc:Fallback xmlns="">
          <p:sp>
            <p:nvSpPr>
              <p:cNvPr id="23" name="Object 4">
                <a:extLst>
                  <a:ext uri="{FF2B5EF4-FFF2-40B4-BE49-F238E27FC236}">
                    <a16:creationId xmlns:a16="http://schemas.microsoft.com/office/drawing/2014/main" id="{A4170F21-2B64-9AAF-3714-E60BD646D2A1}"/>
                  </a:ext>
                </a:extLst>
              </p:cNvPr>
              <p:cNvSpPr txBox="1">
                <a:spLocks noRot="1" noChangeAspect="1" noMove="1" noResize="1" noEditPoints="1" noAdjustHandles="1" noChangeArrowheads="1" noChangeShapeType="1" noTextEdit="1"/>
              </p:cNvSpPr>
              <p:nvPr/>
            </p:nvSpPr>
            <p:spPr bwMode="auto">
              <a:xfrm>
                <a:off x="6605588" y="2147888"/>
                <a:ext cx="1928812" cy="976312"/>
              </a:xfrm>
              <a:prstGeom prst="rect">
                <a:avLst/>
              </a:prstGeom>
              <a:blipFill>
                <a:blip r:embed="rId14"/>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6" name="Object 4">
                <a:extLst>
                  <a:ext uri="{FF2B5EF4-FFF2-40B4-BE49-F238E27FC236}">
                    <a16:creationId xmlns:a16="http://schemas.microsoft.com/office/drawing/2014/main" id="{4DC3B7A8-D4E8-B204-29C7-EA2180A20EFE}"/>
                  </a:ext>
                </a:extLst>
              </p:cNvPr>
              <p:cNvSpPr txBox="1"/>
              <p:nvPr/>
            </p:nvSpPr>
            <p:spPr bwMode="auto">
              <a:xfrm>
                <a:off x="609600" y="5043488"/>
                <a:ext cx="5334000" cy="9763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sz="2800" b="0" i="1" smtClean="0">
                          <a:latin typeface="Cambria Math" panose="02040503050406030204" pitchFamily="18" charset="0"/>
                        </a:rPr>
                        <m:t>𝑎𝑠</m:t>
                      </m:r>
                      <m:r>
                        <a:rPr lang="en-US" sz="2800" b="0" i="1" smtClean="0">
                          <a:latin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𝛿</m:t>
                      </m:r>
                      <m:r>
                        <a:rPr lang="en-US" sz="2800" i="1">
                          <a:latin typeface="Cambria Math" panose="02040503050406030204" pitchFamily="18" charset="0"/>
                          <a:ea typeface="Cambria Math" panose="02040503050406030204" pitchFamily="18" charset="0"/>
                        </a:rPr>
                        <m:t> &amp;</m:t>
                      </m:r>
                      <m:sSub>
                        <m:sSubPr>
                          <m:ctrlPr>
                            <a:rPr lang="en-US" sz="280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 </m:t>
                          </m:r>
                          <m:r>
                            <a:rPr lang="en-US" sz="2800" i="1">
                              <a:latin typeface="Cambria Math" panose="02040503050406030204" pitchFamily="18" charset="0"/>
                              <a:ea typeface="Cambria Math" panose="02040503050406030204" pitchFamily="18" charset="0"/>
                            </a:rPr>
                            <m:t>𝛿</m:t>
                          </m:r>
                        </m:e>
                        <m:sub>
                          <m:r>
                            <a:rPr lang="en-US" sz="2800" b="0" i="1" smtClean="0">
                              <a:latin typeface="Cambria Math" panose="02040503050406030204" pitchFamily="18" charset="0"/>
                              <a:ea typeface="Cambria Math" panose="02040503050406030204" pitchFamily="18" charset="0"/>
                            </a:rPr>
                            <m:t>𝑇</m:t>
                          </m:r>
                        </m:sub>
                      </m:sSub>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𝐿</m:t>
                      </m:r>
                      <m:r>
                        <a:rPr lang="en-US" sz="2800" b="0" i="1" smtClean="0">
                          <a:latin typeface="Cambria Math" panose="02040503050406030204" pitchFamily="18" charset="0"/>
                          <a:ea typeface="Cambria Math" panose="02040503050406030204" pitchFamily="18" charset="0"/>
                        </a:rPr>
                        <m:t> →</m:t>
                      </m:r>
                      <m:sSup>
                        <m:sSupPr>
                          <m:ctrlPr>
                            <a:rPr lang="en-US" sz="2800" b="0" i="1" smtClean="0">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𝑣</m:t>
                          </m:r>
                        </m:e>
                        <m:sup>
                          <m:r>
                            <a:rPr lang="en-US" sz="2800" b="0" i="1" smtClean="0">
                              <a:latin typeface="Cambria Math" panose="02040503050406030204" pitchFamily="18" charset="0"/>
                              <a:ea typeface="Cambria Math" panose="02040503050406030204" pitchFamily="18" charset="0"/>
                            </a:rPr>
                            <m:t>∗</m:t>
                          </m:r>
                        </m:sup>
                      </m:sSup>
                      <m:r>
                        <a:rPr lang="en-US" sz="2800" b="0" i="1" smtClean="0">
                          <a:latin typeface="Cambria Math" panose="02040503050406030204" pitchFamily="18" charset="0"/>
                          <a:ea typeface="Cambria Math" panose="02040503050406030204" pitchFamily="18" charset="0"/>
                        </a:rPr>
                        <m:t>≪</m:t>
                      </m:r>
                      <m:sSup>
                        <m:sSupPr>
                          <m:ctrlPr>
                            <a:rPr lang="en-US" sz="2800" i="1">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𝑢</m:t>
                          </m:r>
                        </m:e>
                        <m:sup>
                          <m:r>
                            <a:rPr lang="en-US" sz="2800" i="1">
                              <a:latin typeface="Cambria Math" panose="02040503050406030204" pitchFamily="18" charset="0"/>
                              <a:ea typeface="Cambria Math" panose="02040503050406030204" pitchFamily="18" charset="0"/>
                            </a:rPr>
                            <m:t>∗</m:t>
                          </m:r>
                        </m:sup>
                      </m:sSup>
                      <m:r>
                        <a:rPr lang="en-US" sz="2800" b="0" i="1" smtClean="0">
                          <a:latin typeface="Cambria Math" panose="02040503050406030204" pitchFamily="18" charset="0"/>
                          <a:ea typeface="Cambria Math" panose="02040503050406030204" pitchFamily="18" charset="0"/>
                        </a:rPr>
                        <m:t>….</m:t>
                      </m:r>
                    </m:oMath>
                  </m:oMathPara>
                </a14:m>
                <a:endParaRPr lang="en-US" sz="2800" dirty="0"/>
              </a:p>
            </p:txBody>
          </p:sp>
        </mc:Choice>
        <mc:Fallback xmlns="">
          <p:sp>
            <p:nvSpPr>
              <p:cNvPr id="36" name="Object 4">
                <a:extLst>
                  <a:ext uri="{FF2B5EF4-FFF2-40B4-BE49-F238E27FC236}">
                    <a16:creationId xmlns:a16="http://schemas.microsoft.com/office/drawing/2014/main" id="{4DC3B7A8-D4E8-B204-29C7-EA2180A20EFE}"/>
                  </a:ext>
                </a:extLst>
              </p:cNvPr>
              <p:cNvSpPr txBox="1">
                <a:spLocks noRot="1" noChangeAspect="1" noMove="1" noResize="1" noEditPoints="1" noAdjustHandles="1" noChangeArrowheads="1" noChangeShapeType="1" noTextEdit="1"/>
              </p:cNvSpPr>
              <p:nvPr/>
            </p:nvSpPr>
            <p:spPr bwMode="auto">
              <a:xfrm>
                <a:off x="609600" y="5043488"/>
                <a:ext cx="5334000" cy="976312"/>
              </a:xfrm>
              <a:prstGeom prst="rect">
                <a:avLst/>
              </a:prstGeom>
              <a:blipFill>
                <a:blip r:embed="rId15"/>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7" name="Object 4">
                <a:extLst>
                  <a:ext uri="{FF2B5EF4-FFF2-40B4-BE49-F238E27FC236}">
                    <a16:creationId xmlns:a16="http://schemas.microsoft.com/office/drawing/2014/main" id="{D8F91F24-873A-A16D-E51A-C38AF1F4A304}"/>
                  </a:ext>
                </a:extLst>
              </p:cNvPr>
              <p:cNvSpPr txBox="1"/>
              <p:nvPr/>
            </p:nvSpPr>
            <p:spPr bwMode="auto">
              <a:xfrm>
                <a:off x="1066802" y="5957888"/>
                <a:ext cx="7387379" cy="9763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sz="2800" b="0" i="1" smtClean="0">
                          <a:latin typeface="Cambria Math" panose="02040503050406030204" pitchFamily="18" charset="0"/>
                        </a:rPr>
                        <m:t>𝑖𝑓</m:t>
                      </m:r>
                      <m:r>
                        <a:rPr lang="en-US" sz="2800" b="0" i="1" smtClean="0">
                          <a:latin typeface="Cambria Math" panose="02040503050406030204" pitchFamily="18" charset="0"/>
                        </a:rPr>
                        <m:t>  </m:t>
                      </m:r>
                      <m:sSup>
                        <m:sSupPr>
                          <m:ctrlPr>
                            <a:rPr lang="en-US" sz="2800" i="1">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𝑢</m:t>
                          </m:r>
                        </m:e>
                        <m:sup>
                          <m:r>
                            <a:rPr lang="en-US" sz="2800" i="1">
                              <a:latin typeface="Cambria Math" panose="02040503050406030204" pitchFamily="18" charset="0"/>
                              <a:ea typeface="Cambria Math" panose="02040503050406030204" pitchFamily="18" charset="0"/>
                            </a:rPr>
                            <m:t>∗</m:t>
                          </m:r>
                        </m:sup>
                      </m:sSup>
                      <m:r>
                        <a:rPr lang="en-US" sz="2800" b="0" i="1" smtClean="0">
                          <a:latin typeface="Cambria Math" panose="02040503050406030204" pitchFamily="18" charset="0"/>
                          <a:ea typeface="Cambria Math" panose="02040503050406030204" pitchFamily="18" charset="0"/>
                        </a:rPr>
                        <m:t>𝑖𝑠</m:t>
                      </m:r>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𝒪</m:t>
                      </m:r>
                      <m:d>
                        <m:dPr>
                          <m:ctrlPr>
                            <a:rPr lang="en-US" sz="2800" b="0" i="1" smtClean="0">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1</m:t>
                          </m:r>
                        </m:e>
                      </m:d>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𝑡h𝑒𝑛</m:t>
                      </m:r>
                      <m:sSup>
                        <m:sSupPr>
                          <m:ctrlPr>
                            <a:rPr lang="en-US" sz="2800" i="1">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𝑣</m:t>
                          </m:r>
                        </m:e>
                        <m:sup>
                          <m:r>
                            <a:rPr lang="en-US" sz="2800" i="1">
                              <a:latin typeface="Cambria Math" panose="02040503050406030204" pitchFamily="18" charset="0"/>
                              <a:ea typeface="Cambria Math" panose="02040503050406030204" pitchFamily="18" charset="0"/>
                            </a:rPr>
                            <m:t>∗</m:t>
                          </m:r>
                        </m:sup>
                      </m:sSup>
                      <m:r>
                        <a:rPr lang="en-US" sz="2800" i="1">
                          <a:latin typeface="Cambria Math" panose="02040503050406030204" pitchFamily="18" charset="0"/>
                          <a:ea typeface="Cambria Math" panose="02040503050406030204" pitchFamily="18" charset="0"/>
                        </a:rPr>
                        <m:t>𝑖𝑠</m:t>
                      </m:r>
                      <m:r>
                        <a:rPr lang="en-US" sz="2800" b="0" i="1" smtClean="0">
                          <a:latin typeface="Cambria Math" panose="02040503050406030204" pitchFamily="18" charset="0"/>
                          <a:ea typeface="Cambria Math" panose="02040503050406030204" pitchFamily="18" charset="0"/>
                        </a:rPr>
                        <m:t> </m:t>
                      </m:r>
                      <m:r>
                        <a:rPr lang="en-US" sz="2800" i="1">
                          <a:latin typeface="Cambria Math" panose="02040503050406030204" pitchFamily="18" charset="0"/>
                          <a:ea typeface="Cambria Math" panose="02040503050406030204" pitchFamily="18" charset="0"/>
                        </a:rPr>
                        <m:t> </m:t>
                      </m:r>
                      <m:r>
                        <a:rPr lang="en-US" sz="2800" i="1">
                          <a:latin typeface="Cambria Math" panose="02040503050406030204" pitchFamily="18" charset="0"/>
                          <a:ea typeface="Cambria Math" panose="02040503050406030204" pitchFamily="18" charset="0"/>
                        </a:rPr>
                        <m:t>𝒪</m:t>
                      </m:r>
                      <m:d>
                        <m:dPr>
                          <m:ctrlPr>
                            <a:rPr lang="en-US" sz="2800" i="1">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0</m:t>
                          </m:r>
                        </m:e>
                      </m:d>
                      <m:r>
                        <a:rPr lang="en-US" sz="2800" b="0" i="1" smtClean="0">
                          <a:latin typeface="Cambria Math" panose="02040503050406030204" pitchFamily="18" charset="0"/>
                          <a:ea typeface="Cambria Math" panose="02040503050406030204" pitchFamily="18" charset="0"/>
                        </a:rPr>
                        <m:t>….</m:t>
                      </m:r>
                    </m:oMath>
                  </m:oMathPara>
                </a14:m>
                <a:endParaRPr lang="en-US" sz="2800" dirty="0"/>
              </a:p>
            </p:txBody>
          </p:sp>
        </mc:Choice>
        <mc:Fallback xmlns="">
          <p:sp>
            <p:nvSpPr>
              <p:cNvPr id="37" name="Object 4">
                <a:extLst>
                  <a:ext uri="{FF2B5EF4-FFF2-40B4-BE49-F238E27FC236}">
                    <a16:creationId xmlns:a16="http://schemas.microsoft.com/office/drawing/2014/main" id="{D8F91F24-873A-A16D-E51A-C38AF1F4A304}"/>
                  </a:ext>
                </a:extLst>
              </p:cNvPr>
              <p:cNvSpPr txBox="1">
                <a:spLocks noRot="1" noChangeAspect="1" noMove="1" noResize="1" noEditPoints="1" noAdjustHandles="1" noChangeArrowheads="1" noChangeShapeType="1" noTextEdit="1"/>
              </p:cNvSpPr>
              <p:nvPr/>
            </p:nvSpPr>
            <p:spPr bwMode="auto">
              <a:xfrm>
                <a:off x="1066802" y="5957888"/>
                <a:ext cx="7387379" cy="976312"/>
              </a:xfrm>
              <a:prstGeom prst="rect">
                <a:avLst/>
              </a:prstGeom>
              <a:blipFill>
                <a:blip r:embed="rId16"/>
                <a:stretch>
                  <a:fillRect/>
                </a:stretch>
              </a:blipFill>
              <a:ln>
                <a:noFill/>
              </a:ln>
              <a:effectLst/>
            </p:spPr>
            <p:txBody>
              <a:bodyPr/>
              <a:lstStyle/>
              <a:p>
                <a:r>
                  <a:rPr lang="en-IN">
                    <a:noFill/>
                  </a:rPr>
                  <a:t> </a:t>
                </a:r>
              </a:p>
            </p:txBody>
          </p:sp>
        </mc:Fallback>
      </mc:AlternateContent>
      <p:sp>
        <p:nvSpPr>
          <p:cNvPr id="2" name="TextBox 1">
            <a:extLst>
              <a:ext uri="{FF2B5EF4-FFF2-40B4-BE49-F238E27FC236}">
                <a16:creationId xmlns:a16="http://schemas.microsoft.com/office/drawing/2014/main" id="{36E6589F-1105-23ED-A52F-83F80905249F}"/>
              </a:ext>
            </a:extLst>
          </p:cNvPr>
          <p:cNvSpPr txBox="1"/>
          <p:nvPr/>
        </p:nvSpPr>
        <p:spPr>
          <a:xfrm>
            <a:off x="838200" y="4415135"/>
            <a:ext cx="4769896" cy="461665"/>
          </a:xfrm>
          <a:prstGeom prst="rect">
            <a:avLst/>
          </a:prstGeom>
          <a:noFill/>
        </p:spPr>
        <p:txBody>
          <a:bodyPr wrap="none" rtlCol="0">
            <a:spAutoFit/>
          </a:bodyPr>
          <a:lstStyle/>
          <a:p>
            <a:r>
              <a:rPr lang="en-US" dirty="0">
                <a:solidFill>
                  <a:srgbClr val="0070C0"/>
                </a:solidFill>
              </a:rPr>
              <a:t>Prandtl’s Intuitional Fluid Mechanics</a:t>
            </a:r>
          </a:p>
        </p:txBody>
      </p:sp>
      <mc:AlternateContent xmlns:mc="http://schemas.openxmlformats.org/markup-compatibility/2006" xmlns:a14="http://schemas.microsoft.com/office/drawing/2010/main">
        <mc:Choice Requires="a14">
          <p:sp>
            <p:nvSpPr>
              <p:cNvPr id="8" name="Object 2">
                <a:extLst>
                  <a:ext uri="{FF2B5EF4-FFF2-40B4-BE49-F238E27FC236}">
                    <a16:creationId xmlns:a16="http://schemas.microsoft.com/office/drawing/2014/main" id="{A438C50B-A1D2-522A-FEB6-29A20047597A}"/>
                  </a:ext>
                </a:extLst>
              </p:cNvPr>
              <p:cNvSpPr txBox="1"/>
              <p:nvPr/>
            </p:nvSpPr>
            <p:spPr bwMode="auto">
              <a:xfrm>
                <a:off x="5410200" y="4279881"/>
                <a:ext cx="3551238" cy="1054119"/>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r>
                            <a:rPr lang="en-US" i="1" smtClean="0">
                              <a:solidFill>
                                <a:srgbClr val="000000"/>
                              </a:solidFill>
                              <a:latin typeface="Cambria Math" panose="02040503050406030204" pitchFamily="18" charset="0"/>
                              <a:ea typeface="Cambria Math" panose="02040503050406030204" pitchFamily="18" charset="0"/>
                            </a:rPr>
                            <m:t>𝛿</m:t>
                          </m:r>
                          <m:d>
                            <m:dPr>
                              <m:ctrlPr>
                                <a:rPr lang="en-US" i="1" smtClean="0">
                                  <a:solidFill>
                                    <a:srgbClr val="000000"/>
                                  </a:solidFill>
                                  <a:latin typeface="Cambria Math" panose="02040503050406030204" pitchFamily="18" charset="0"/>
                                  <a:ea typeface="Cambria Math" panose="02040503050406030204" pitchFamily="18" charset="0"/>
                                </a:rPr>
                              </m:ctrlPr>
                            </m:dPr>
                            <m:e>
                              <m:r>
                                <a:rPr lang="en-US" b="0" i="1" smtClean="0">
                                  <a:solidFill>
                                    <a:srgbClr val="000000"/>
                                  </a:solidFill>
                                  <a:latin typeface="Cambria Math" panose="02040503050406030204" pitchFamily="18" charset="0"/>
                                  <a:ea typeface="Cambria Math" panose="02040503050406030204" pitchFamily="18" charset="0"/>
                                </a:rPr>
                                <m:t>𝑥</m:t>
                              </m:r>
                            </m:e>
                          </m:d>
                        </m:num>
                        <m:den>
                          <m:r>
                            <a:rPr lang="en-US" i="1">
                              <a:solidFill>
                                <a:srgbClr val="000000"/>
                              </a:solidFill>
                              <a:latin typeface="Cambria Math" panose="02040503050406030204" pitchFamily="18" charset="0"/>
                            </a:rPr>
                            <m:t>𝐿</m:t>
                          </m:r>
                        </m:den>
                      </m:f>
                      <m:r>
                        <a:rPr lang="en-US" i="1">
                          <a:solidFill>
                            <a:srgbClr val="000000"/>
                          </a:solidFill>
                          <a:latin typeface="Cambria Math" panose="02040503050406030204" pitchFamily="18" charset="0"/>
                        </a:rPr>
                        <m:t>~(</m:t>
                      </m:r>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𝑥</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𝑚</m:t>
                          </m:r>
                        </m:sup>
                      </m:sSup>
                      <m:r>
                        <a:rPr lang="en-US" i="1">
                          <a:solidFill>
                            <a:srgbClr val="000000"/>
                          </a:solidFill>
                          <a:latin typeface="Cambria Math" panose="02040503050406030204" pitchFamily="18" charset="0"/>
                        </a:rPr>
                        <m:t> , </m:t>
                      </m:r>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𝑥</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r>
                            <a:rPr lang="en-US" b="0" i="1" smtClean="0">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𝜈</m:t>
                          </m:r>
                        </m:den>
                      </m:f>
                    </m:oMath>
                  </m:oMathPara>
                </a14:m>
                <a:endParaRPr lang="en-US" dirty="0"/>
              </a:p>
            </p:txBody>
          </p:sp>
        </mc:Choice>
        <mc:Fallback xmlns="">
          <p:sp>
            <p:nvSpPr>
              <p:cNvPr id="8" name="Object 2">
                <a:extLst>
                  <a:ext uri="{FF2B5EF4-FFF2-40B4-BE49-F238E27FC236}">
                    <a16:creationId xmlns:a16="http://schemas.microsoft.com/office/drawing/2014/main" id="{A438C50B-A1D2-522A-FEB6-29A20047597A}"/>
                  </a:ext>
                </a:extLst>
              </p:cNvPr>
              <p:cNvSpPr txBox="1">
                <a:spLocks noRot="1" noChangeAspect="1" noMove="1" noResize="1" noEditPoints="1" noAdjustHandles="1" noChangeArrowheads="1" noChangeShapeType="1" noTextEdit="1"/>
              </p:cNvSpPr>
              <p:nvPr/>
            </p:nvSpPr>
            <p:spPr bwMode="auto">
              <a:xfrm>
                <a:off x="5410200" y="4279881"/>
                <a:ext cx="3551238" cy="1054119"/>
              </a:xfrm>
              <a:prstGeom prst="rect">
                <a:avLst/>
              </a:prstGeom>
              <a:blipFill>
                <a:blip r:embed="rId17"/>
                <a:stretch>
                  <a:fillRect/>
                </a:stretch>
              </a:blipFill>
              <a:ln>
                <a:noFill/>
              </a:ln>
              <a:effectLst/>
            </p:spPr>
            <p:txBody>
              <a:bodyPr/>
              <a:lstStyle/>
              <a:p>
                <a:r>
                  <a:rPr lang="en-IN">
                    <a:noFill/>
                  </a:rPr>
                  <a:t> </a:t>
                </a:r>
              </a:p>
            </p:txBody>
          </p:sp>
        </mc:Fallback>
      </mc:AlternateContent>
      <p:grpSp>
        <p:nvGrpSpPr>
          <p:cNvPr id="10" name="Group 9">
            <a:extLst>
              <a:ext uri="{FF2B5EF4-FFF2-40B4-BE49-F238E27FC236}">
                <a16:creationId xmlns:a16="http://schemas.microsoft.com/office/drawing/2014/main" id="{233EDA53-4A47-67F2-4456-5E6C84DA4999}"/>
              </a:ext>
            </a:extLst>
          </p:cNvPr>
          <p:cNvGrpSpPr/>
          <p:nvPr/>
        </p:nvGrpSpPr>
        <p:grpSpPr>
          <a:xfrm>
            <a:off x="0" y="0"/>
            <a:ext cx="9144000" cy="6858000"/>
            <a:chOff x="0" y="0"/>
            <a:chExt cx="9144000" cy="6858000"/>
          </a:xfrm>
        </p:grpSpPr>
        <p:pic>
          <p:nvPicPr>
            <p:cNvPr id="11" name="Picture 10" descr="Logo usage Guidelines">
              <a:extLst>
                <a:ext uri="{FF2B5EF4-FFF2-40B4-BE49-F238E27FC236}">
                  <a16:creationId xmlns:a16="http://schemas.microsoft.com/office/drawing/2014/main" id="{0A925AD9-3964-444A-2E0E-153C2313B874}"/>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38">
              <a:extLst>
                <a:ext uri="{FF2B5EF4-FFF2-40B4-BE49-F238E27FC236}">
                  <a16:creationId xmlns:a16="http://schemas.microsoft.com/office/drawing/2014/main" id="{409AE48D-EA22-D6AC-249C-E79C604FA7C8}"/>
                </a:ext>
              </a:extLst>
            </p:cNvPr>
            <p:cNvGrpSpPr>
              <a:grpSpLocks/>
            </p:cNvGrpSpPr>
            <p:nvPr/>
          </p:nvGrpSpPr>
          <p:grpSpPr bwMode="auto">
            <a:xfrm>
              <a:off x="0" y="0"/>
              <a:ext cx="9144000" cy="6858000"/>
              <a:chOff x="0" y="0"/>
              <a:chExt cx="9144000" cy="6858000"/>
            </a:xfrm>
          </p:grpSpPr>
          <p:grpSp>
            <p:nvGrpSpPr>
              <p:cNvPr id="13" name="Group 19">
                <a:extLst>
                  <a:ext uri="{FF2B5EF4-FFF2-40B4-BE49-F238E27FC236}">
                    <a16:creationId xmlns:a16="http://schemas.microsoft.com/office/drawing/2014/main" id="{D4BDCA57-0D2F-23DB-E2B9-709BF5C0C118}"/>
                  </a:ext>
                </a:extLst>
              </p:cNvPr>
              <p:cNvGrpSpPr>
                <a:grpSpLocks/>
              </p:cNvGrpSpPr>
              <p:nvPr/>
            </p:nvGrpSpPr>
            <p:grpSpPr bwMode="auto">
              <a:xfrm>
                <a:off x="0" y="0"/>
                <a:ext cx="9144000" cy="6858000"/>
                <a:chOff x="0" y="0"/>
                <a:chExt cx="9144000" cy="6858000"/>
              </a:xfrm>
            </p:grpSpPr>
            <p:grpSp>
              <p:nvGrpSpPr>
                <p:cNvPr id="15" name="Group 14">
                  <a:extLst>
                    <a:ext uri="{FF2B5EF4-FFF2-40B4-BE49-F238E27FC236}">
                      <a16:creationId xmlns:a16="http://schemas.microsoft.com/office/drawing/2014/main" id="{3A7EC4FE-88CC-A680-EB8A-B4E1C5148FE0}"/>
                    </a:ext>
                  </a:extLst>
                </p:cNvPr>
                <p:cNvGrpSpPr>
                  <a:grpSpLocks/>
                </p:cNvGrpSpPr>
                <p:nvPr/>
              </p:nvGrpSpPr>
              <p:grpSpPr bwMode="auto">
                <a:xfrm>
                  <a:off x="0" y="0"/>
                  <a:ext cx="9144000" cy="6858000"/>
                  <a:chOff x="0" y="0"/>
                  <a:chExt cx="5760" cy="4320"/>
                </a:xfrm>
              </p:grpSpPr>
              <p:grpSp>
                <p:nvGrpSpPr>
                  <p:cNvPr id="17" name="Group 16">
                    <a:extLst>
                      <a:ext uri="{FF2B5EF4-FFF2-40B4-BE49-F238E27FC236}">
                        <a16:creationId xmlns:a16="http://schemas.microsoft.com/office/drawing/2014/main" id="{0FC35A69-BFC8-AA1C-C466-2A26E606D0AE}"/>
                      </a:ext>
                    </a:extLst>
                  </p:cNvPr>
                  <p:cNvGrpSpPr>
                    <a:grpSpLocks/>
                  </p:cNvGrpSpPr>
                  <p:nvPr/>
                </p:nvGrpSpPr>
                <p:grpSpPr bwMode="auto">
                  <a:xfrm>
                    <a:off x="0" y="0"/>
                    <a:ext cx="192" cy="4320"/>
                    <a:chOff x="0" y="-48"/>
                    <a:chExt cx="144" cy="4368"/>
                  </a:xfrm>
                </p:grpSpPr>
                <p:sp>
                  <p:nvSpPr>
                    <p:cNvPr id="31" name="Rectangle 10">
                      <a:extLst>
                        <a:ext uri="{FF2B5EF4-FFF2-40B4-BE49-F238E27FC236}">
                          <a16:creationId xmlns:a16="http://schemas.microsoft.com/office/drawing/2014/main" id="{81F214C1-76D5-34C2-FA8A-0DE03471185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11">
                      <a:extLst>
                        <a:ext uri="{FF2B5EF4-FFF2-40B4-BE49-F238E27FC236}">
                          <a16:creationId xmlns:a16="http://schemas.microsoft.com/office/drawing/2014/main" id="{82636423-FA5E-107C-CA35-82F714654AD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7">
                    <a:extLst>
                      <a:ext uri="{FF2B5EF4-FFF2-40B4-BE49-F238E27FC236}">
                        <a16:creationId xmlns:a16="http://schemas.microsoft.com/office/drawing/2014/main" id="{6AAABC8D-07AE-5BD5-D835-1C55A8F36164}"/>
                      </a:ext>
                    </a:extLst>
                  </p:cNvPr>
                  <p:cNvGrpSpPr>
                    <a:grpSpLocks/>
                  </p:cNvGrpSpPr>
                  <p:nvPr/>
                </p:nvGrpSpPr>
                <p:grpSpPr bwMode="auto">
                  <a:xfrm>
                    <a:off x="5674" y="24"/>
                    <a:ext cx="86" cy="4296"/>
                    <a:chOff x="5616" y="-48"/>
                    <a:chExt cx="144" cy="4368"/>
                  </a:xfrm>
                </p:grpSpPr>
                <p:sp>
                  <p:nvSpPr>
                    <p:cNvPr id="28" name="Rectangle 13">
                      <a:extLst>
                        <a:ext uri="{FF2B5EF4-FFF2-40B4-BE49-F238E27FC236}">
                          <a16:creationId xmlns:a16="http://schemas.microsoft.com/office/drawing/2014/main" id="{4FF56678-B77C-18AF-9932-FFC56A22D84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14">
                      <a:extLst>
                        <a:ext uri="{FF2B5EF4-FFF2-40B4-BE49-F238E27FC236}">
                          <a16:creationId xmlns:a16="http://schemas.microsoft.com/office/drawing/2014/main" id="{A47A28B9-C291-79D3-A794-F1105A7CC8C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302651D9-174D-588F-DA78-5E04B5076ECA}"/>
                      </a:ext>
                    </a:extLst>
                  </p:cNvPr>
                  <p:cNvGrpSpPr>
                    <a:grpSpLocks/>
                  </p:cNvGrpSpPr>
                  <p:nvPr/>
                </p:nvGrpSpPr>
                <p:grpSpPr bwMode="auto">
                  <a:xfrm>
                    <a:off x="144" y="0"/>
                    <a:ext cx="5616" cy="144"/>
                    <a:chOff x="96" y="-48"/>
                    <a:chExt cx="5520" cy="144"/>
                  </a:xfrm>
                </p:grpSpPr>
                <p:sp>
                  <p:nvSpPr>
                    <p:cNvPr id="25" name="Rectangle 24">
                      <a:extLst>
                        <a:ext uri="{FF2B5EF4-FFF2-40B4-BE49-F238E27FC236}">
                          <a16:creationId xmlns:a16="http://schemas.microsoft.com/office/drawing/2014/main" id="{A5467D2B-4A02-3D9D-EE65-5FE56402FAB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25">
                      <a:extLst>
                        <a:ext uri="{FF2B5EF4-FFF2-40B4-BE49-F238E27FC236}">
                          <a16:creationId xmlns:a16="http://schemas.microsoft.com/office/drawing/2014/main" id="{E5A54C88-75AF-5D31-DA1C-3E0A714E057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9">
                    <a:extLst>
                      <a:ext uri="{FF2B5EF4-FFF2-40B4-BE49-F238E27FC236}">
                        <a16:creationId xmlns:a16="http://schemas.microsoft.com/office/drawing/2014/main" id="{FF9CEA0D-09ED-479F-4C60-D84AF43BB6C5}"/>
                      </a:ext>
                    </a:extLst>
                  </p:cNvPr>
                  <p:cNvGrpSpPr>
                    <a:grpSpLocks/>
                  </p:cNvGrpSpPr>
                  <p:nvPr/>
                </p:nvGrpSpPr>
                <p:grpSpPr bwMode="auto">
                  <a:xfrm>
                    <a:off x="144" y="4234"/>
                    <a:ext cx="5616" cy="86"/>
                    <a:chOff x="96" y="4176"/>
                    <a:chExt cx="5520" cy="144"/>
                  </a:xfrm>
                </p:grpSpPr>
                <p:sp>
                  <p:nvSpPr>
                    <p:cNvPr id="21" name="Rectangle 20">
                      <a:extLst>
                        <a:ext uri="{FF2B5EF4-FFF2-40B4-BE49-F238E27FC236}">
                          <a16:creationId xmlns:a16="http://schemas.microsoft.com/office/drawing/2014/main" id="{CE2ECA10-55F9-2C59-E6EF-BFCB3360F9B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23">
                      <a:extLst>
                        <a:ext uri="{FF2B5EF4-FFF2-40B4-BE49-F238E27FC236}">
                          <a16:creationId xmlns:a16="http://schemas.microsoft.com/office/drawing/2014/main" id="{D8CA8FF6-B65A-D87A-00B3-1DB1F7DCD52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6" name="Rectangle 21">
                  <a:extLst>
                    <a:ext uri="{FF2B5EF4-FFF2-40B4-BE49-F238E27FC236}">
                      <a16:creationId xmlns:a16="http://schemas.microsoft.com/office/drawing/2014/main" id="{4C714E32-225D-5989-8022-5F8A558BE473}"/>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4" name="Picture 42" descr="A picture containing shape&#10;&#10;Description automatically generated">
                <a:extLst>
                  <a:ext uri="{FF2B5EF4-FFF2-40B4-BE49-F238E27FC236}">
                    <a16:creationId xmlns:a16="http://schemas.microsoft.com/office/drawing/2014/main" id="{2299856E-6059-948F-B1E0-6B919954243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20">
            <p14:nvContentPartPr>
              <p14:cNvPr id="3" name="Ink 2">
                <a:extLst>
                  <a:ext uri="{FF2B5EF4-FFF2-40B4-BE49-F238E27FC236}">
                    <a16:creationId xmlns:a16="http://schemas.microsoft.com/office/drawing/2014/main" id="{BEF5FB16-E870-9EC6-436F-2C6840E90420}"/>
                  </a:ext>
                </a:extLst>
              </p14:cNvPr>
              <p14:cNvContentPartPr/>
              <p14:nvPr/>
            </p14:nvContentPartPr>
            <p14:xfrm>
              <a:off x="1585080" y="2648160"/>
              <a:ext cx="7557120" cy="2990160"/>
            </p14:xfrm>
          </p:contentPart>
        </mc:Choice>
        <mc:Fallback xmlns="">
          <p:pic>
            <p:nvPicPr>
              <p:cNvPr id="3" name="Ink 2">
                <a:extLst>
                  <a:ext uri="{FF2B5EF4-FFF2-40B4-BE49-F238E27FC236}">
                    <a16:creationId xmlns:a16="http://schemas.microsoft.com/office/drawing/2014/main" id="{BEF5FB16-E870-9EC6-436F-2C6840E90420}"/>
                  </a:ext>
                </a:extLst>
              </p:cNvPr>
              <p:cNvPicPr/>
              <p:nvPr/>
            </p:nvPicPr>
            <p:blipFill>
              <a:blip r:embed="rId21"/>
              <a:stretch>
                <a:fillRect/>
              </a:stretch>
            </p:blipFill>
            <p:spPr>
              <a:xfrm>
                <a:off x="1575720" y="2638800"/>
                <a:ext cx="7575840" cy="3008880"/>
              </a:xfrm>
              <a:prstGeom prst="rect">
                <a:avLst/>
              </a:prstGeom>
            </p:spPr>
          </p:pic>
        </mc:Fallback>
      </mc:AlternateContent>
    </p:spTree>
    <p:extLst>
      <p:ext uri="{BB962C8B-B14F-4D97-AF65-F5344CB8AC3E}">
        <p14:creationId xmlns:p14="http://schemas.microsoft.com/office/powerpoint/2010/main" val="311177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7652"/>
                                        </p:tgtEl>
                                        <p:attrNameLst>
                                          <p:attrName>style.visibility</p:attrName>
                                        </p:attrNameLst>
                                      </p:cBhvr>
                                      <p:to>
                                        <p:strVal val="visible"/>
                                      </p:to>
                                    </p:set>
                                    <p:anim calcmode="lin" valueType="num">
                                      <p:cBhvr additive="base">
                                        <p:cTn id="12" dur="500" fill="hold"/>
                                        <p:tgtEl>
                                          <p:spTgt spid="27652"/>
                                        </p:tgtEl>
                                        <p:attrNameLst>
                                          <p:attrName>ppt_x</p:attrName>
                                        </p:attrNameLst>
                                      </p:cBhvr>
                                      <p:tavLst>
                                        <p:tav tm="0">
                                          <p:val>
                                            <p:strVal val="#ppt_x"/>
                                          </p:val>
                                        </p:tav>
                                        <p:tav tm="100000">
                                          <p:val>
                                            <p:strVal val="#ppt_x"/>
                                          </p:val>
                                        </p:tav>
                                      </p:tavLst>
                                    </p:anim>
                                    <p:anim calcmode="lin" valueType="num">
                                      <p:cBhvr additive="base">
                                        <p:cTn id="13" dur="500" fill="hold"/>
                                        <p:tgtEl>
                                          <p:spTgt spid="2765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ppt_x"/>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ppt_x"/>
                                          </p:val>
                                        </p:tav>
                                        <p:tav tm="100000">
                                          <p:val>
                                            <p:strVal val="#ppt_x"/>
                                          </p:val>
                                        </p:tav>
                                      </p:tavLst>
                                    </p:anim>
                                    <p:anim calcmode="lin" valueType="num">
                                      <p:cBhvr additive="base">
                                        <p:cTn id="37"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P spid="33" grpId="0"/>
      <p:bldP spid="23" grpId="0"/>
      <p:bldP spid="36" grpId="0"/>
      <p:bldP spid="37" grpId="0"/>
      <p:bldP spid="2"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Object 20">
                <a:extLst>
                  <a:ext uri="{FF2B5EF4-FFF2-40B4-BE49-F238E27FC236}">
                    <a16:creationId xmlns:a16="http://schemas.microsoft.com/office/drawing/2014/main" id="{92D30EE3-F537-422A-D409-F25C7D8D09DA}"/>
                  </a:ext>
                </a:extLst>
              </p:cNvPr>
              <p:cNvSpPr txBox="1"/>
              <p:nvPr/>
            </p:nvSpPr>
            <p:spPr bwMode="auto">
              <a:xfrm>
                <a:off x="2414588" y="3733800"/>
                <a:ext cx="6500812" cy="12636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US" i="1" smtClean="0">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𝑝</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m:rPr>
                              <m:sty m:val="p"/>
                            </m:rPr>
                            <a:rPr lang="en-US">
                              <a:solidFill>
                                <a:srgbClr val="000000"/>
                              </a:solidFill>
                              <a:latin typeface="Cambria Math" panose="02040503050406030204" pitchFamily="18" charset="0"/>
                            </a:rPr>
                            <m:t>Re</m:t>
                          </m:r>
                        </m:den>
                      </m:f>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e>
                                <m:sup>
                                  <m:r>
                                    <a:rPr lang="en-US" i="1">
                                      <a:solidFill>
                                        <a:srgbClr val="000000"/>
                                      </a:solidFill>
                                      <a:latin typeface="Cambria Math" panose="02040503050406030204" pitchFamily="18" charset="0"/>
                                    </a:rPr>
                                    <m:t>2</m:t>
                                  </m:r>
                                </m:sup>
                              </m:sSup>
                            </m:den>
                          </m:f>
                        </m:e>
                      </m:d>
                    </m:oMath>
                  </m:oMathPara>
                </a14:m>
                <a:endParaRPr lang="en-US" dirty="0"/>
              </a:p>
            </p:txBody>
          </p:sp>
        </mc:Choice>
        <mc:Fallback xmlns="">
          <p:sp>
            <p:nvSpPr>
              <p:cNvPr id="5" name="Object 20">
                <a:extLst>
                  <a:ext uri="{FF2B5EF4-FFF2-40B4-BE49-F238E27FC236}">
                    <a16:creationId xmlns:a16="http://schemas.microsoft.com/office/drawing/2014/main" id="{92D30EE3-F537-422A-D409-F25C7D8D09DA}"/>
                  </a:ext>
                </a:extLst>
              </p:cNvPr>
              <p:cNvSpPr txBox="1">
                <a:spLocks noRot="1" noChangeAspect="1" noMove="1" noResize="1" noEditPoints="1" noAdjustHandles="1" noChangeArrowheads="1" noChangeShapeType="1" noTextEdit="1"/>
              </p:cNvSpPr>
              <p:nvPr/>
            </p:nvSpPr>
            <p:spPr bwMode="auto">
              <a:xfrm>
                <a:off x="2414588" y="3733800"/>
                <a:ext cx="6500812" cy="1263650"/>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11269" name="Ink 8">
                <a:extLst>
                  <a:ext uri="{FF2B5EF4-FFF2-40B4-BE49-F238E27FC236}">
                    <a16:creationId xmlns:a16="http://schemas.microsoft.com/office/drawing/2014/main" id="{A31F331E-ABFA-DE73-D35D-4C9EFD386E86}"/>
                  </a:ext>
                </a:extLst>
              </p14:cNvPr>
              <p14:cNvContentPartPr>
                <a14:cpLocks xmlns:a14="http://schemas.microsoft.com/office/drawing/2010/main" noRot="1" noChangeAspect="1" noEditPoints="1" noChangeArrowheads="1" noChangeShapeType="1"/>
              </p14:cNvContentPartPr>
              <p14:nvPr/>
            </p14:nvContentPartPr>
            <p14:xfrm>
              <a:off x="6634163" y="1490663"/>
              <a:ext cx="3175" cy="4762"/>
            </p14:xfrm>
          </p:contentPart>
        </mc:Choice>
        <mc:Fallback xmlns="">
          <p:pic>
            <p:nvPicPr>
              <p:cNvPr id="11269" name="Ink 8">
                <a:extLst>
                  <a:ext uri="{FF2B5EF4-FFF2-40B4-BE49-F238E27FC236}">
                    <a16:creationId xmlns:a16="http://schemas.microsoft.com/office/drawing/2014/main" id="{A31F331E-ABFA-DE73-D35D-4C9EFD386E86}"/>
                  </a:ext>
                </a:extLst>
              </p:cNvPr>
              <p:cNvPicPr>
                <a:picLocks noRot="1" noChangeAspect="1" noEditPoints="1" noChangeArrowheads="1" noChangeShapeType="1"/>
              </p:cNvPicPr>
              <p:nvPr/>
            </p:nvPicPr>
            <p:blipFill>
              <a:blip r:embed="rId9"/>
              <a:stretch>
                <a:fillRect/>
              </a:stretch>
            </p:blipFill>
            <p:spPr>
              <a:xfrm>
                <a:off x="6624991" y="1483380"/>
                <a:ext cx="21519" cy="1932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270" name="Ink 12">
                <a:extLst>
                  <a:ext uri="{FF2B5EF4-FFF2-40B4-BE49-F238E27FC236}">
                    <a16:creationId xmlns:a16="http://schemas.microsoft.com/office/drawing/2014/main" id="{26F64863-1AC1-1DDD-0204-4738C71956E2}"/>
                  </a:ext>
                </a:extLst>
              </p14:cNvPr>
              <p14:cNvContentPartPr>
                <a14:cpLocks xmlns:a14="http://schemas.microsoft.com/office/drawing/2010/main" noRot="1" noChangeAspect="1" noEditPoints="1" noChangeArrowheads="1" noChangeShapeType="1"/>
              </p14:cNvContentPartPr>
              <p14:nvPr/>
            </p14:nvContentPartPr>
            <p14:xfrm>
              <a:off x="6524625" y="5018088"/>
              <a:ext cx="28575" cy="612775"/>
            </p14:xfrm>
          </p:contentPart>
        </mc:Choice>
        <mc:Fallback xmlns="">
          <p:pic>
            <p:nvPicPr>
              <p:cNvPr id="11270" name="Ink 12">
                <a:extLst>
                  <a:ext uri="{FF2B5EF4-FFF2-40B4-BE49-F238E27FC236}">
                    <a16:creationId xmlns:a16="http://schemas.microsoft.com/office/drawing/2014/main" id="{26F64863-1AC1-1DDD-0204-4738C71956E2}"/>
                  </a:ext>
                </a:extLst>
              </p:cNvPr>
              <p:cNvPicPr>
                <a:picLocks noRot="1" noChangeAspect="1" noEditPoints="1" noChangeArrowheads="1" noChangeShapeType="1"/>
              </p:cNvPicPr>
              <p:nvPr/>
            </p:nvPicPr>
            <p:blipFill>
              <a:blip r:embed="rId11"/>
              <a:stretch>
                <a:fillRect/>
              </a:stretch>
            </p:blipFill>
            <p:spPr>
              <a:xfrm>
                <a:off x="6515221" y="5008749"/>
                <a:ext cx="47384" cy="63145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271" name="Ink 13">
                <a:extLst>
                  <a:ext uri="{FF2B5EF4-FFF2-40B4-BE49-F238E27FC236}">
                    <a16:creationId xmlns:a16="http://schemas.microsoft.com/office/drawing/2014/main" id="{A53E16B1-94BD-AA37-93EA-8BCCA57B9336}"/>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11271" name="Ink 13">
                <a:extLst>
                  <a:ext uri="{FF2B5EF4-FFF2-40B4-BE49-F238E27FC236}">
                    <a16:creationId xmlns:a16="http://schemas.microsoft.com/office/drawing/2014/main" id="{A53E16B1-94BD-AA37-93EA-8BCCA57B9336}"/>
                  </a:ext>
                </a:extLst>
              </p:cNvPr>
              <p:cNvPicPr>
                <a:picLocks noRot="1" noChangeAspect="1" noEditPoints="1" noChangeArrowheads="1" noChangeShapeType="1"/>
              </p:cNvPicPr>
              <p:nvPr/>
            </p:nvPicPr>
            <p:blipFill>
              <a:blip r:embed="rId13"/>
              <a:stretch>
                <a:fillRect/>
              </a:stretch>
            </p:blipFill>
            <p:spPr>
              <a:xfrm>
                <a:off x="5309033" y="3166626"/>
                <a:ext cx="18184" cy="31037"/>
              </a:xfrm>
              <a:prstGeom prst="rect">
                <a:avLst/>
              </a:prstGeom>
            </p:spPr>
          </p:pic>
        </mc:Fallback>
      </mc:AlternateContent>
      <p:sp>
        <p:nvSpPr>
          <p:cNvPr id="32" name="Rectangle 31">
            <a:extLst>
              <a:ext uri="{FF2B5EF4-FFF2-40B4-BE49-F238E27FC236}">
                <a16:creationId xmlns:a16="http://schemas.microsoft.com/office/drawing/2014/main" id="{28A881AC-416C-7114-1573-52047A193707}"/>
              </a:ext>
            </a:extLst>
          </p:cNvPr>
          <p:cNvSpPr>
            <a:spLocks noChangeArrowheads="1"/>
          </p:cNvSpPr>
          <p:nvPr/>
        </p:nvSpPr>
        <p:spPr bwMode="auto">
          <a:xfrm>
            <a:off x="609600" y="3424535"/>
            <a:ext cx="304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Y-momentum:</a:t>
            </a:r>
          </a:p>
        </p:txBody>
      </p:sp>
      <p:sp>
        <p:nvSpPr>
          <p:cNvPr id="7" name="Title 1">
            <a:extLst>
              <a:ext uri="{FF2B5EF4-FFF2-40B4-BE49-F238E27FC236}">
                <a16:creationId xmlns:a16="http://schemas.microsoft.com/office/drawing/2014/main" id="{CA0C99DB-EAD4-22A4-C768-BE92E7BF81CB}"/>
              </a:ext>
            </a:extLst>
          </p:cNvPr>
          <p:cNvSpPr txBox="1">
            <a:spLocks/>
          </p:cNvSpPr>
          <p:nvPr/>
        </p:nvSpPr>
        <p:spPr bwMode="auto">
          <a:xfrm>
            <a:off x="1066800" y="304800"/>
            <a:ext cx="77724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Order of Magnitude Analysis &amp; Intuition </a:t>
            </a:r>
          </a:p>
        </p:txBody>
      </p:sp>
      <p:grpSp>
        <p:nvGrpSpPr>
          <p:cNvPr id="35" name="Group 34">
            <a:extLst>
              <a:ext uri="{FF2B5EF4-FFF2-40B4-BE49-F238E27FC236}">
                <a16:creationId xmlns:a16="http://schemas.microsoft.com/office/drawing/2014/main" id="{11D7D5A8-ECF5-291C-53E4-917F3B3FFDE4}"/>
              </a:ext>
            </a:extLst>
          </p:cNvPr>
          <p:cNvGrpSpPr/>
          <p:nvPr/>
        </p:nvGrpSpPr>
        <p:grpSpPr>
          <a:xfrm>
            <a:off x="2218060" y="1552497"/>
            <a:ext cx="5020940" cy="2028903"/>
            <a:chOff x="304800" y="2238297"/>
            <a:chExt cx="5020940" cy="2028903"/>
          </a:xfrm>
        </p:grpSpPr>
        <mc:AlternateContent xmlns:mc="http://schemas.openxmlformats.org/markup-compatibility/2006" xmlns:p14="http://schemas.microsoft.com/office/powerpoint/2010/main">
          <mc:Choice Requires="p14">
            <p:contentPart p14:bwMode="auto" r:id="rId14">
              <p14:nvContentPartPr>
                <p14:cNvPr id="24" name="Ink 13">
                  <a:extLst>
                    <a:ext uri="{FF2B5EF4-FFF2-40B4-BE49-F238E27FC236}">
                      <a16:creationId xmlns:a16="http://schemas.microsoft.com/office/drawing/2014/main" id="{1A290717-7106-37FD-20F6-9DD0BF0F581D}"/>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24" name="Ink 13">
                  <a:extLst>
                    <a:ext uri="{FF2B5EF4-FFF2-40B4-BE49-F238E27FC236}">
                      <a16:creationId xmlns:a16="http://schemas.microsoft.com/office/drawing/2014/main" id="{1A290717-7106-37FD-20F6-9DD0BF0F581D}"/>
                    </a:ext>
                  </a:extLst>
                </p:cNvPr>
                <p:cNvPicPr>
                  <a:picLocks noRot="1" noChangeAspect="1" noEditPoints="1" noChangeArrowheads="1" noChangeShapeType="1"/>
                </p:cNvPicPr>
                <p:nvPr/>
              </p:nvPicPr>
              <p:blipFill>
                <a:blip r:embed="rId15"/>
                <a:stretch>
                  <a:fillRect/>
                </a:stretch>
              </p:blipFill>
              <p:spPr>
                <a:xfrm>
                  <a:off x="5309033" y="3166626"/>
                  <a:ext cx="18184" cy="31037"/>
                </a:xfrm>
                <a:prstGeom prst="rect">
                  <a:avLst/>
                </a:prstGeom>
              </p:spPr>
            </p:pic>
          </mc:Fallback>
        </mc:AlternateContent>
        <p:grpSp>
          <p:nvGrpSpPr>
            <p:cNvPr id="25" name="Group 24">
              <a:extLst>
                <a:ext uri="{FF2B5EF4-FFF2-40B4-BE49-F238E27FC236}">
                  <a16:creationId xmlns:a16="http://schemas.microsoft.com/office/drawing/2014/main" id="{4D8BD0FA-7382-88F4-7FFC-D3B47E815925}"/>
                </a:ext>
              </a:extLst>
            </p:cNvPr>
            <p:cNvGrpSpPr/>
            <p:nvPr/>
          </p:nvGrpSpPr>
          <p:grpSpPr>
            <a:xfrm>
              <a:off x="304800" y="2238297"/>
              <a:ext cx="5020940" cy="1571703"/>
              <a:chOff x="3048000" y="1905000"/>
              <a:chExt cx="5020940" cy="1571703"/>
            </a:xfrm>
          </p:grpSpPr>
          <p:pic>
            <p:nvPicPr>
              <p:cNvPr id="26" name="Picture 25">
                <a:extLst>
                  <a:ext uri="{FF2B5EF4-FFF2-40B4-BE49-F238E27FC236}">
                    <a16:creationId xmlns:a16="http://schemas.microsoft.com/office/drawing/2014/main" id="{732EFEA1-BB90-9F08-473C-38C51C1751FF}"/>
                  </a:ext>
                </a:extLst>
              </p:cNvPr>
              <p:cNvPicPr>
                <a:picLocks noChangeAspect="1"/>
              </p:cNvPicPr>
              <p:nvPr/>
            </p:nvPicPr>
            <p:blipFill>
              <a:blip r:embed="rId16"/>
              <a:stretch>
                <a:fillRect/>
              </a:stretch>
            </p:blipFill>
            <p:spPr>
              <a:xfrm>
                <a:off x="3048000" y="1905000"/>
                <a:ext cx="4356324" cy="1511378"/>
              </a:xfrm>
              <a:prstGeom prst="rect">
                <a:avLst/>
              </a:prstGeom>
            </p:spPr>
          </p:pic>
          <p:pic>
            <p:nvPicPr>
              <p:cNvPr id="27" name="Picture 26">
                <a:extLst>
                  <a:ext uri="{FF2B5EF4-FFF2-40B4-BE49-F238E27FC236}">
                    <a16:creationId xmlns:a16="http://schemas.microsoft.com/office/drawing/2014/main" id="{B9EBF5F7-6FC4-2D29-FE81-95042EB62673}"/>
                  </a:ext>
                </a:extLst>
              </p:cNvPr>
              <p:cNvPicPr>
                <a:picLocks noChangeAspect="1"/>
              </p:cNvPicPr>
              <p:nvPr/>
            </p:nvPicPr>
            <p:blipFill>
              <a:blip r:embed="rId17"/>
              <a:stretch>
                <a:fillRect/>
              </a:stretch>
            </p:blipFill>
            <p:spPr>
              <a:xfrm>
                <a:off x="4114799" y="3074691"/>
                <a:ext cx="3954141" cy="402012"/>
              </a:xfrm>
              <a:prstGeom prst="rect">
                <a:avLst/>
              </a:prstGeom>
            </p:spPr>
          </p:pic>
        </p:grpSp>
        <p:cxnSp>
          <p:nvCxnSpPr>
            <p:cNvPr id="28" name="Straight Connector 27">
              <a:extLst>
                <a:ext uri="{FF2B5EF4-FFF2-40B4-BE49-F238E27FC236}">
                  <a16:creationId xmlns:a16="http://schemas.microsoft.com/office/drawing/2014/main" id="{90C51C00-24B1-4677-2922-D2C443782A9E}"/>
                </a:ext>
              </a:extLst>
            </p:cNvPr>
            <p:cNvCxnSpPr/>
            <p:nvPr/>
          </p:nvCxnSpPr>
          <p:spPr bwMode="auto">
            <a:xfrm>
              <a:off x="1371599" y="3492081"/>
              <a:ext cx="0" cy="7751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2D079E6-629B-7E49-C955-AA3CF1960E45}"/>
                </a:ext>
              </a:extLst>
            </p:cNvPr>
            <p:cNvCxnSpPr/>
            <p:nvPr/>
          </p:nvCxnSpPr>
          <p:spPr bwMode="auto">
            <a:xfrm>
              <a:off x="5105400" y="3429000"/>
              <a:ext cx="0" cy="7751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0" name="Straight Arrow Connector 29">
              <a:extLst>
                <a:ext uri="{FF2B5EF4-FFF2-40B4-BE49-F238E27FC236}">
                  <a16:creationId xmlns:a16="http://schemas.microsoft.com/office/drawing/2014/main" id="{2F80CB78-C399-B733-42F5-0CB5557002D4}"/>
                </a:ext>
              </a:extLst>
            </p:cNvPr>
            <p:cNvCxnSpPr/>
            <p:nvPr/>
          </p:nvCxnSpPr>
          <p:spPr bwMode="auto">
            <a:xfrm>
              <a:off x="1371599" y="4114800"/>
              <a:ext cx="3733801" cy="0"/>
            </a:xfrm>
            <a:prstGeom prst="straightConnector1">
              <a:avLst/>
            </a:prstGeom>
            <a:solidFill>
              <a:schemeClr val="accent1"/>
            </a:solidFill>
            <a:ln w="22225" cap="flat" cmpd="sng" algn="ctr">
              <a:solidFill>
                <a:schemeClr val="tx1"/>
              </a:solidFill>
              <a:prstDash val="solid"/>
              <a:round/>
              <a:headEnd type="triangle" w="med" len="med"/>
              <a:tailEnd type="triangle"/>
            </a:ln>
            <a:effectLst/>
          </p:spPr>
        </p:cxnSp>
        <p:sp>
          <p:nvSpPr>
            <p:cNvPr id="31" name="TextBox 30">
              <a:extLst>
                <a:ext uri="{FF2B5EF4-FFF2-40B4-BE49-F238E27FC236}">
                  <a16:creationId xmlns:a16="http://schemas.microsoft.com/office/drawing/2014/main" id="{90357D45-2B1A-347C-777F-F9EE618DBB89}"/>
                </a:ext>
              </a:extLst>
            </p:cNvPr>
            <p:cNvSpPr txBox="1"/>
            <p:nvPr/>
          </p:nvSpPr>
          <p:spPr>
            <a:xfrm>
              <a:off x="4234304" y="2895600"/>
              <a:ext cx="413896" cy="461665"/>
            </a:xfrm>
            <a:prstGeom prst="rect">
              <a:avLst/>
            </a:prstGeom>
            <a:noFill/>
          </p:spPr>
          <p:txBody>
            <a:bodyPr wrap="none" rtlCol="0">
              <a:spAutoFit/>
            </a:bodyPr>
            <a:lstStyle/>
            <a:p>
              <a:r>
                <a:rPr lang="en-US" dirty="0">
                  <a:sym typeface="Symbol" panose="05050102010706020507" pitchFamily="18" charset="2"/>
                </a:rPr>
                <a:t></a:t>
              </a:r>
              <a:r>
                <a:rPr lang="en-US" i="1" dirty="0">
                  <a:sym typeface="Symbol" panose="05050102010706020507" pitchFamily="18" charset="2"/>
                </a:rPr>
                <a:t></a:t>
              </a:r>
              <a:endParaRPr lang="en-US" i="1" dirty="0"/>
            </a:p>
          </p:txBody>
        </p:sp>
        <p:sp>
          <p:nvSpPr>
            <p:cNvPr id="34" name="TextBox 33">
              <a:extLst>
                <a:ext uri="{FF2B5EF4-FFF2-40B4-BE49-F238E27FC236}">
                  <a16:creationId xmlns:a16="http://schemas.microsoft.com/office/drawing/2014/main" id="{9925978F-53DB-7621-AF7B-0EEFB6A65436}"/>
                </a:ext>
              </a:extLst>
            </p:cNvPr>
            <p:cNvSpPr txBox="1"/>
            <p:nvPr/>
          </p:nvSpPr>
          <p:spPr>
            <a:xfrm>
              <a:off x="2895600" y="3729335"/>
              <a:ext cx="449162" cy="461665"/>
            </a:xfrm>
            <a:prstGeom prst="rect">
              <a:avLst/>
            </a:prstGeom>
            <a:noFill/>
          </p:spPr>
          <p:txBody>
            <a:bodyPr wrap="none" rtlCol="0">
              <a:spAutoFit/>
            </a:bodyPr>
            <a:lstStyle/>
            <a:p>
              <a:r>
                <a:rPr lang="en-US" dirty="0">
                  <a:sym typeface="Symbol" panose="05050102010706020507" pitchFamily="18" charset="2"/>
                </a:rPr>
                <a:t></a:t>
              </a:r>
              <a:r>
                <a:rPr lang="en-US" i="1" dirty="0">
                  <a:sym typeface="Symbol" panose="05050102010706020507" pitchFamily="18" charset="2"/>
                </a:rPr>
                <a:t>L</a:t>
              </a:r>
              <a:endParaRPr lang="en-US" i="1" dirty="0"/>
            </a:p>
          </p:txBody>
        </p:sp>
      </p:grpSp>
      <p:sp>
        <p:nvSpPr>
          <p:cNvPr id="2" name="TextBox 1">
            <a:extLst>
              <a:ext uri="{FF2B5EF4-FFF2-40B4-BE49-F238E27FC236}">
                <a16:creationId xmlns:a16="http://schemas.microsoft.com/office/drawing/2014/main" id="{2E60EEE3-4F4F-7258-D18F-AABA2988359B}"/>
              </a:ext>
            </a:extLst>
          </p:cNvPr>
          <p:cNvSpPr txBox="1"/>
          <p:nvPr/>
        </p:nvSpPr>
        <p:spPr>
          <a:xfrm>
            <a:off x="770600" y="4764633"/>
            <a:ext cx="7788275" cy="1569660"/>
          </a:xfrm>
          <a:prstGeom prst="rect">
            <a:avLst/>
          </a:prstGeom>
          <a:noFill/>
        </p:spPr>
        <p:txBody>
          <a:bodyPr wrap="square" rtlCol="0">
            <a:spAutoFit/>
          </a:bodyPr>
          <a:lstStyle/>
          <a:p>
            <a:r>
              <a:rPr lang="en-US" dirty="0"/>
              <a:t>Euler pressure field is same in the entire boundary layer!</a:t>
            </a:r>
          </a:p>
          <a:p>
            <a:endParaRPr lang="en-US" dirty="0"/>
          </a:p>
          <a:p>
            <a:r>
              <a:rPr lang="en-US" dirty="0"/>
              <a:t>As pressure field is known, No need to solve Y-momentum equation…</a:t>
            </a:r>
          </a:p>
        </p:txBody>
      </p:sp>
      <p:grpSp>
        <p:nvGrpSpPr>
          <p:cNvPr id="6" name="Group 5">
            <a:extLst>
              <a:ext uri="{FF2B5EF4-FFF2-40B4-BE49-F238E27FC236}">
                <a16:creationId xmlns:a16="http://schemas.microsoft.com/office/drawing/2014/main" id="{31D11C82-2EF5-8872-7961-86C694E0E0FB}"/>
              </a:ext>
            </a:extLst>
          </p:cNvPr>
          <p:cNvGrpSpPr/>
          <p:nvPr/>
        </p:nvGrpSpPr>
        <p:grpSpPr>
          <a:xfrm>
            <a:off x="0" y="0"/>
            <a:ext cx="9144000" cy="6858000"/>
            <a:chOff x="0" y="0"/>
            <a:chExt cx="9144000" cy="6858000"/>
          </a:xfrm>
        </p:grpSpPr>
        <p:pic>
          <p:nvPicPr>
            <p:cNvPr id="8" name="Picture 7" descr="Logo usage Guidelines">
              <a:extLst>
                <a:ext uri="{FF2B5EF4-FFF2-40B4-BE49-F238E27FC236}">
                  <a16:creationId xmlns:a16="http://schemas.microsoft.com/office/drawing/2014/main" id="{C134730D-9872-7CAB-145E-799291EEDC92}"/>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BC9C84ED-471D-A576-1E04-47B097AC9684}"/>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199FF75D-1D74-70BE-476E-4A3A063771A4}"/>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06283478-F44E-F484-1393-720BD8955B39}"/>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952DF425-19C3-0A27-B711-4CE9FA0EDFCB}"/>
                      </a:ext>
                    </a:extLst>
                  </p:cNvPr>
                  <p:cNvGrpSpPr>
                    <a:grpSpLocks/>
                  </p:cNvGrpSpPr>
                  <p:nvPr/>
                </p:nvGrpSpPr>
                <p:grpSpPr bwMode="auto">
                  <a:xfrm>
                    <a:off x="0" y="0"/>
                    <a:ext cx="192" cy="4320"/>
                    <a:chOff x="0" y="-48"/>
                    <a:chExt cx="144" cy="4368"/>
                  </a:xfrm>
                </p:grpSpPr>
                <p:sp>
                  <p:nvSpPr>
                    <p:cNvPr id="50" name="Rectangle 10">
                      <a:extLst>
                        <a:ext uri="{FF2B5EF4-FFF2-40B4-BE49-F238E27FC236}">
                          <a16:creationId xmlns:a16="http://schemas.microsoft.com/office/drawing/2014/main" id="{9EB3ADA3-B007-9E16-B785-F797A017FA5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 name="Rectangle 11">
                      <a:extLst>
                        <a:ext uri="{FF2B5EF4-FFF2-40B4-BE49-F238E27FC236}">
                          <a16:creationId xmlns:a16="http://schemas.microsoft.com/office/drawing/2014/main" id="{155F0AE7-401D-3280-19FB-F87E0E7E62E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FB74449C-D8B5-B08A-A7DF-57AFF53973F2}"/>
                      </a:ext>
                    </a:extLst>
                  </p:cNvPr>
                  <p:cNvGrpSpPr>
                    <a:grpSpLocks/>
                  </p:cNvGrpSpPr>
                  <p:nvPr/>
                </p:nvGrpSpPr>
                <p:grpSpPr bwMode="auto">
                  <a:xfrm>
                    <a:off x="5674" y="24"/>
                    <a:ext cx="86" cy="4296"/>
                    <a:chOff x="5616" y="-48"/>
                    <a:chExt cx="144" cy="4368"/>
                  </a:xfrm>
                </p:grpSpPr>
                <p:sp>
                  <p:nvSpPr>
                    <p:cNvPr id="48" name="Rectangle 13">
                      <a:extLst>
                        <a:ext uri="{FF2B5EF4-FFF2-40B4-BE49-F238E27FC236}">
                          <a16:creationId xmlns:a16="http://schemas.microsoft.com/office/drawing/2014/main" id="{4B7C4997-7D55-B3F2-9459-C2AF81939FC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9" name="Rectangle 14">
                      <a:extLst>
                        <a:ext uri="{FF2B5EF4-FFF2-40B4-BE49-F238E27FC236}">
                          <a16:creationId xmlns:a16="http://schemas.microsoft.com/office/drawing/2014/main" id="{6D4A003C-F587-973F-66D6-9E808CF81D1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0F8569E7-00CD-4B48-23E0-1C024100F7C5}"/>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7C2F7CA9-E4F3-BBC2-89C7-72D29389B97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EF4B6EB9-08C2-FB97-7828-296F9077C9A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5C217EF2-3A5D-62AF-1C0C-70EE1559F5D3}"/>
                      </a:ext>
                    </a:extLst>
                  </p:cNvPr>
                  <p:cNvGrpSpPr>
                    <a:grpSpLocks/>
                  </p:cNvGrpSpPr>
                  <p:nvPr/>
                </p:nvGrpSpPr>
                <p:grpSpPr bwMode="auto">
                  <a:xfrm>
                    <a:off x="144" y="4234"/>
                    <a:ext cx="5616" cy="86"/>
                    <a:chOff x="96" y="4176"/>
                    <a:chExt cx="5520" cy="144"/>
                  </a:xfrm>
                </p:grpSpPr>
                <p:sp>
                  <p:nvSpPr>
                    <p:cNvPr id="18" name="Rectangle 17">
                      <a:extLst>
                        <a:ext uri="{FF2B5EF4-FFF2-40B4-BE49-F238E27FC236}">
                          <a16:creationId xmlns:a16="http://schemas.microsoft.com/office/drawing/2014/main" id="{E133615C-628E-5C88-419C-04992E9ECC6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AA6D9C20-904B-F840-6021-8D54B069094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69138F7B-7E39-6701-E7F2-5E2907CDA06A}"/>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43870AFD-D789-FBED-FA35-607CAD4A6B4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31725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 calcmode="lin" valueType="num">
                                      <p:cBhvr additive="base">
                                        <p:cTn id="18"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additive="base">
                                        <p:cTn id="2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2" grpId="0"/>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D858686-E426-05F6-8C60-D2A0568C1E73}"/>
              </a:ext>
            </a:extLst>
          </p:cNvPr>
          <p:cNvSpPr>
            <a:spLocks noChangeArrowheads="1"/>
          </p:cNvSpPr>
          <p:nvPr/>
        </p:nvSpPr>
        <p:spPr bwMode="auto">
          <a:xfrm>
            <a:off x="772130" y="3962400"/>
            <a:ext cx="49428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X-momentum for a flat plate:</a:t>
            </a:r>
          </a:p>
        </p:txBody>
      </p:sp>
      <mc:AlternateContent xmlns:mc="http://schemas.openxmlformats.org/markup-compatibility/2006" xmlns:a14="http://schemas.microsoft.com/office/drawing/2010/main">
        <mc:Choice Requires="a14">
          <p:sp>
            <p:nvSpPr>
              <p:cNvPr id="2" name="Object 2">
                <a:extLst>
                  <a:ext uri="{FF2B5EF4-FFF2-40B4-BE49-F238E27FC236}">
                    <a16:creationId xmlns:a16="http://schemas.microsoft.com/office/drawing/2014/main" id="{A348CD5D-7141-7EBC-199B-B5A26FE735EC}"/>
                  </a:ext>
                </a:extLst>
              </p:cNvPr>
              <p:cNvSpPr txBox="1"/>
              <p:nvPr/>
            </p:nvSpPr>
            <p:spPr bwMode="auto">
              <a:xfrm>
                <a:off x="2368738" y="4525450"/>
                <a:ext cx="6246813" cy="11969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US" i="1" smtClean="0">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𝑝</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m:rPr>
                              <m:sty m:val="p"/>
                            </m:rPr>
                            <a:rPr lang="en-US">
                              <a:solidFill>
                                <a:srgbClr val="000000"/>
                              </a:solidFill>
                              <a:latin typeface="Cambria Math" panose="02040503050406030204" pitchFamily="18" charset="0"/>
                            </a:rPr>
                            <m:t>Re</m:t>
                          </m:r>
                        </m:den>
                      </m:f>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e>
                                <m:sup>
                                  <m:r>
                                    <a:rPr lang="en-US" i="1">
                                      <a:solidFill>
                                        <a:srgbClr val="000000"/>
                                      </a:solidFill>
                                      <a:latin typeface="Cambria Math" panose="02040503050406030204" pitchFamily="18" charset="0"/>
                                    </a:rPr>
                                    <m:t>2</m:t>
                                  </m:r>
                                </m:sup>
                              </m:sSup>
                            </m:den>
                          </m:f>
                        </m:e>
                      </m:d>
                    </m:oMath>
                  </m:oMathPara>
                </a14:m>
                <a:endParaRPr lang="en-US" dirty="0"/>
              </a:p>
            </p:txBody>
          </p:sp>
        </mc:Choice>
        <mc:Fallback xmlns="">
          <p:sp>
            <p:nvSpPr>
              <p:cNvPr id="2" name="Object 2">
                <a:extLst>
                  <a:ext uri="{FF2B5EF4-FFF2-40B4-BE49-F238E27FC236}">
                    <a16:creationId xmlns:a16="http://schemas.microsoft.com/office/drawing/2014/main" id="{A348CD5D-7141-7EBC-199B-B5A26FE735EC}"/>
                  </a:ext>
                </a:extLst>
              </p:cNvPr>
              <p:cNvSpPr txBox="1">
                <a:spLocks noRot="1" noChangeAspect="1" noMove="1" noResize="1" noEditPoints="1" noAdjustHandles="1" noChangeArrowheads="1" noChangeShapeType="1" noTextEdit="1"/>
              </p:cNvSpPr>
              <p:nvPr/>
            </p:nvSpPr>
            <p:spPr bwMode="auto">
              <a:xfrm>
                <a:off x="2368738" y="4525450"/>
                <a:ext cx="6246813" cy="1196975"/>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11269" name="Ink 8">
                <a:extLst>
                  <a:ext uri="{FF2B5EF4-FFF2-40B4-BE49-F238E27FC236}">
                    <a16:creationId xmlns:a16="http://schemas.microsoft.com/office/drawing/2014/main" id="{A31F331E-ABFA-DE73-D35D-4C9EFD386E86}"/>
                  </a:ext>
                </a:extLst>
              </p14:cNvPr>
              <p14:cNvContentPartPr>
                <a14:cpLocks xmlns:a14="http://schemas.microsoft.com/office/drawing/2010/main" noRot="1" noChangeAspect="1" noEditPoints="1" noChangeArrowheads="1" noChangeShapeType="1"/>
              </p14:cNvContentPartPr>
              <p14:nvPr/>
            </p14:nvContentPartPr>
            <p14:xfrm>
              <a:off x="6634163" y="1490663"/>
              <a:ext cx="3175" cy="4762"/>
            </p14:xfrm>
          </p:contentPart>
        </mc:Choice>
        <mc:Fallback xmlns="">
          <p:pic>
            <p:nvPicPr>
              <p:cNvPr id="11269" name="Ink 8">
                <a:extLst>
                  <a:ext uri="{FF2B5EF4-FFF2-40B4-BE49-F238E27FC236}">
                    <a16:creationId xmlns:a16="http://schemas.microsoft.com/office/drawing/2014/main" id="{A31F331E-ABFA-DE73-D35D-4C9EFD386E86}"/>
                  </a:ext>
                </a:extLst>
              </p:cNvPr>
              <p:cNvPicPr>
                <a:picLocks noRot="1" noChangeAspect="1" noEditPoints="1" noChangeArrowheads="1" noChangeShapeType="1"/>
              </p:cNvPicPr>
              <p:nvPr/>
            </p:nvPicPr>
            <p:blipFill>
              <a:blip r:embed="rId9"/>
              <a:stretch>
                <a:fillRect/>
              </a:stretch>
            </p:blipFill>
            <p:spPr>
              <a:xfrm>
                <a:off x="6624991" y="1483380"/>
                <a:ext cx="21519" cy="1932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270" name="Ink 12">
                <a:extLst>
                  <a:ext uri="{FF2B5EF4-FFF2-40B4-BE49-F238E27FC236}">
                    <a16:creationId xmlns:a16="http://schemas.microsoft.com/office/drawing/2014/main" id="{26F64863-1AC1-1DDD-0204-4738C71956E2}"/>
                  </a:ext>
                </a:extLst>
              </p14:cNvPr>
              <p14:cNvContentPartPr>
                <a14:cpLocks xmlns:a14="http://schemas.microsoft.com/office/drawing/2010/main" noRot="1" noChangeAspect="1" noEditPoints="1" noChangeArrowheads="1" noChangeShapeType="1"/>
              </p14:cNvContentPartPr>
              <p14:nvPr/>
            </p14:nvContentPartPr>
            <p14:xfrm>
              <a:off x="6524625" y="5018088"/>
              <a:ext cx="28575" cy="612775"/>
            </p14:xfrm>
          </p:contentPart>
        </mc:Choice>
        <mc:Fallback xmlns="">
          <p:pic>
            <p:nvPicPr>
              <p:cNvPr id="11270" name="Ink 12">
                <a:extLst>
                  <a:ext uri="{FF2B5EF4-FFF2-40B4-BE49-F238E27FC236}">
                    <a16:creationId xmlns:a16="http://schemas.microsoft.com/office/drawing/2014/main" id="{26F64863-1AC1-1DDD-0204-4738C71956E2}"/>
                  </a:ext>
                </a:extLst>
              </p:cNvPr>
              <p:cNvPicPr>
                <a:picLocks noRot="1" noChangeAspect="1" noEditPoints="1" noChangeArrowheads="1" noChangeShapeType="1"/>
              </p:cNvPicPr>
              <p:nvPr/>
            </p:nvPicPr>
            <p:blipFill>
              <a:blip r:embed="rId11"/>
              <a:stretch>
                <a:fillRect/>
              </a:stretch>
            </p:blipFill>
            <p:spPr>
              <a:xfrm>
                <a:off x="6515221" y="5008749"/>
                <a:ext cx="47384" cy="63145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271" name="Ink 13">
                <a:extLst>
                  <a:ext uri="{FF2B5EF4-FFF2-40B4-BE49-F238E27FC236}">
                    <a16:creationId xmlns:a16="http://schemas.microsoft.com/office/drawing/2014/main" id="{A53E16B1-94BD-AA37-93EA-8BCCA57B9336}"/>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11271" name="Ink 13">
                <a:extLst>
                  <a:ext uri="{FF2B5EF4-FFF2-40B4-BE49-F238E27FC236}">
                    <a16:creationId xmlns:a16="http://schemas.microsoft.com/office/drawing/2014/main" id="{A53E16B1-94BD-AA37-93EA-8BCCA57B9336}"/>
                  </a:ext>
                </a:extLst>
              </p:cNvPr>
              <p:cNvPicPr>
                <a:picLocks noRot="1" noChangeAspect="1" noEditPoints="1" noChangeArrowheads="1" noChangeShapeType="1"/>
              </p:cNvPicPr>
              <p:nvPr/>
            </p:nvPicPr>
            <p:blipFill>
              <a:blip r:embed="rId13"/>
              <a:stretch>
                <a:fillRect/>
              </a:stretch>
            </p:blipFill>
            <p:spPr>
              <a:xfrm>
                <a:off x="5309033" y="3166626"/>
                <a:ext cx="18184" cy="31037"/>
              </a:xfrm>
              <a:prstGeom prst="rect">
                <a:avLst/>
              </a:prstGeom>
            </p:spPr>
          </p:pic>
        </mc:Fallback>
      </mc:AlternateContent>
      <p:sp>
        <p:nvSpPr>
          <p:cNvPr id="7" name="Title 1">
            <a:extLst>
              <a:ext uri="{FF2B5EF4-FFF2-40B4-BE49-F238E27FC236}">
                <a16:creationId xmlns:a16="http://schemas.microsoft.com/office/drawing/2014/main" id="{CA0C99DB-EAD4-22A4-C768-BE92E7BF81CB}"/>
              </a:ext>
            </a:extLst>
          </p:cNvPr>
          <p:cNvSpPr txBox="1">
            <a:spLocks/>
          </p:cNvSpPr>
          <p:nvPr/>
        </p:nvSpPr>
        <p:spPr bwMode="auto">
          <a:xfrm>
            <a:off x="838200" y="296863"/>
            <a:ext cx="77724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Order of Magnitude Analysis</a:t>
            </a:r>
          </a:p>
        </p:txBody>
      </p:sp>
      <p:grpSp>
        <p:nvGrpSpPr>
          <p:cNvPr id="35" name="Group 34">
            <a:extLst>
              <a:ext uri="{FF2B5EF4-FFF2-40B4-BE49-F238E27FC236}">
                <a16:creationId xmlns:a16="http://schemas.microsoft.com/office/drawing/2014/main" id="{11D7D5A8-ECF5-291C-53E4-917F3B3FFDE4}"/>
              </a:ext>
            </a:extLst>
          </p:cNvPr>
          <p:cNvGrpSpPr/>
          <p:nvPr/>
        </p:nvGrpSpPr>
        <p:grpSpPr>
          <a:xfrm>
            <a:off x="228600" y="1552497"/>
            <a:ext cx="5020940" cy="2028903"/>
            <a:chOff x="304800" y="2238297"/>
            <a:chExt cx="5020940" cy="2028903"/>
          </a:xfrm>
        </p:grpSpPr>
        <mc:AlternateContent xmlns:mc="http://schemas.openxmlformats.org/markup-compatibility/2006" xmlns:p14="http://schemas.microsoft.com/office/powerpoint/2010/main">
          <mc:Choice Requires="p14">
            <p:contentPart p14:bwMode="auto" r:id="rId14">
              <p14:nvContentPartPr>
                <p14:cNvPr id="24" name="Ink 13">
                  <a:extLst>
                    <a:ext uri="{FF2B5EF4-FFF2-40B4-BE49-F238E27FC236}">
                      <a16:creationId xmlns:a16="http://schemas.microsoft.com/office/drawing/2014/main" id="{1A290717-7106-37FD-20F6-9DD0BF0F581D}"/>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24" name="Ink 13">
                  <a:extLst>
                    <a:ext uri="{FF2B5EF4-FFF2-40B4-BE49-F238E27FC236}">
                      <a16:creationId xmlns:a16="http://schemas.microsoft.com/office/drawing/2014/main" id="{1A290717-7106-37FD-20F6-9DD0BF0F581D}"/>
                    </a:ext>
                  </a:extLst>
                </p:cNvPr>
                <p:cNvPicPr>
                  <a:picLocks noRot="1" noChangeAspect="1" noEditPoints="1" noChangeArrowheads="1" noChangeShapeType="1"/>
                </p:cNvPicPr>
                <p:nvPr/>
              </p:nvPicPr>
              <p:blipFill>
                <a:blip r:embed="rId15"/>
                <a:stretch>
                  <a:fillRect/>
                </a:stretch>
              </p:blipFill>
              <p:spPr>
                <a:xfrm>
                  <a:off x="5309033" y="3166626"/>
                  <a:ext cx="18184" cy="31037"/>
                </a:xfrm>
                <a:prstGeom prst="rect">
                  <a:avLst/>
                </a:prstGeom>
              </p:spPr>
            </p:pic>
          </mc:Fallback>
        </mc:AlternateContent>
        <p:grpSp>
          <p:nvGrpSpPr>
            <p:cNvPr id="25" name="Group 24">
              <a:extLst>
                <a:ext uri="{FF2B5EF4-FFF2-40B4-BE49-F238E27FC236}">
                  <a16:creationId xmlns:a16="http://schemas.microsoft.com/office/drawing/2014/main" id="{4D8BD0FA-7382-88F4-7FFC-D3B47E815925}"/>
                </a:ext>
              </a:extLst>
            </p:cNvPr>
            <p:cNvGrpSpPr/>
            <p:nvPr/>
          </p:nvGrpSpPr>
          <p:grpSpPr>
            <a:xfrm>
              <a:off x="304800" y="2238297"/>
              <a:ext cx="5020940" cy="1571703"/>
              <a:chOff x="3048000" y="1905000"/>
              <a:chExt cx="5020940" cy="1571703"/>
            </a:xfrm>
          </p:grpSpPr>
          <p:pic>
            <p:nvPicPr>
              <p:cNvPr id="26" name="Picture 25">
                <a:extLst>
                  <a:ext uri="{FF2B5EF4-FFF2-40B4-BE49-F238E27FC236}">
                    <a16:creationId xmlns:a16="http://schemas.microsoft.com/office/drawing/2014/main" id="{732EFEA1-BB90-9F08-473C-38C51C1751FF}"/>
                  </a:ext>
                </a:extLst>
              </p:cNvPr>
              <p:cNvPicPr>
                <a:picLocks noChangeAspect="1"/>
              </p:cNvPicPr>
              <p:nvPr/>
            </p:nvPicPr>
            <p:blipFill>
              <a:blip r:embed="rId16"/>
              <a:stretch>
                <a:fillRect/>
              </a:stretch>
            </p:blipFill>
            <p:spPr>
              <a:xfrm>
                <a:off x="3048000" y="1905000"/>
                <a:ext cx="4356324" cy="1511378"/>
              </a:xfrm>
              <a:prstGeom prst="rect">
                <a:avLst/>
              </a:prstGeom>
            </p:spPr>
          </p:pic>
          <p:pic>
            <p:nvPicPr>
              <p:cNvPr id="27" name="Picture 26">
                <a:extLst>
                  <a:ext uri="{FF2B5EF4-FFF2-40B4-BE49-F238E27FC236}">
                    <a16:creationId xmlns:a16="http://schemas.microsoft.com/office/drawing/2014/main" id="{B9EBF5F7-6FC4-2D29-FE81-95042EB62673}"/>
                  </a:ext>
                </a:extLst>
              </p:cNvPr>
              <p:cNvPicPr>
                <a:picLocks noChangeAspect="1"/>
              </p:cNvPicPr>
              <p:nvPr/>
            </p:nvPicPr>
            <p:blipFill>
              <a:blip r:embed="rId17"/>
              <a:stretch>
                <a:fillRect/>
              </a:stretch>
            </p:blipFill>
            <p:spPr>
              <a:xfrm>
                <a:off x="4114799" y="3074691"/>
                <a:ext cx="3954141" cy="402012"/>
              </a:xfrm>
              <a:prstGeom prst="rect">
                <a:avLst/>
              </a:prstGeom>
            </p:spPr>
          </p:pic>
        </p:grpSp>
        <p:cxnSp>
          <p:nvCxnSpPr>
            <p:cNvPr id="28" name="Straight Connector 27">
              <a:extLst>
                <a:ext uri="{FF2B5EF4-FFF2-40B4-BE49-F238E27FC236}">
                  <a16:creationId xmlns:a16="http://schemas.microsoft.com/office/drawing/2014/main" id="{90C51C00-24B1-4677-2922-D2C443782A9E}"/>
                </a:ext>
              </a:extLst>
            </p:cNvPr>
            <p:cNvCxnSpPr/>
            <p:nvPr/>
          </p:nvCxnSpPr>
          <p:spPr bwMode="auto">
            <a:xfrm>
              <a:off x="1371599" y="3492081"/>
              <a:ext cx="0" cy="7751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2D079E6-629B-7E49-C955-AA3CF1960E45}"/>
                </a:ext>
              </a:extLst>
            </p:cNvPr>
            <p:cNvCxnSpPr/>
            <p:nvPr/>
          </p:nvCxnSpPr>
          <p:spPr bwMode="auto">
            <a:xfrm>
              <a:off x="5105400" y="3429000"/>
              <a:ext cx="0" cy="7751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0" name="Straight Arrow Connector 29">
              <a:extLst>
                <a:ext uri="{FF2B5EF4-FFF2-40B4-BE49-F238E27FC236}">
                  <a16:creationId xmlns:a16="http://schemas.microsoft.com/office/drawing/2014/main" id="{2F80CB78-C399-B733-42F5-0CB5557002D4}"/>
                </a:ext>
              </a:extLst>
            </p:cNvPr>
            <p:cNvCxnSpPr/>
            <p:nvPr/>
          </p:nvCxnSpPr>
          <p:spPr bwMode="auto">
            <a:xfrm>
              <a:off x="1371599" y="4114800"/>
              <a:ext cx="3733801" cy="0"/>
            </a:xfrm>
            <a:prstGeom prst="straightConnector1">
              <a:avLst/>
            </a:prstGeom>
            <a:solidFill>
              <a:schemeClr val="accent1"/>
            </a:solidFill>
            <a:ln w="22225" cap="flat" cmpd="sng" algn="ctr">
              <a:solidFill>
                <a:schemeClr val="tx1"/>
              </a:solidFill>
              <a:prstDash val="solid"/>
              <a:round/>
              <a:headEnd type="triangle" w="med" len="med"/>
              <a:tailEnd type="triangle"/>
            </a:ln>
            <a:effectLst/>
          </p:spPr>
        </p:cxnSp>
        <p:sp>
          <p:nvSpPr>
            <p:cNvPr id="31" name="TextBox 30">
              <a:extLst>
                <a:ext uri="{FF2B5EF4-FFF2-40B4-BE49-F238E27FC236}">
                  <a16:creationId xmlns:a16="http://schemas.microsoft.com/office/drawing/2014/main" id="{90357D45-2B1A-347C-777F-F9EE618DBB89}"/>
                </a:ext>
              </a:extLst>
            </p:cNvPr>
            <p:cNvSpPr txBox="1"/>
            <p:nvPr/>
          </p:nvSpPr>
          <p:spPr>
            <a:xfrm>
              <a:off x="4234304" y="2895600"/>
              <a:ext cx="413896" cy="461665"/>
            </a:xfrm>
            <a:prstGeom prst="rect">
              <a:avLst/>
            </a:prstGeom>
            <a:noFill/>
          </p:spPr>
          <p:txBody>
            <a:bodyPr wrap="none" rtlCol="0">
              <a:spAutoFit/>
            </a:bodyPr>
            <a:lstStyle/>
            <a:p>
              <a:r>
                <a:rPr lang="en-US" dirty="0">
                  <a:sym typeface="Symbol" panose="05050102010706020507" pitchFamily="18" charset="2"/>
                </a:rPr>
                <a:t></a:t>
              </a:r>
              <a:r>
                <a:rPr lang="en-US" i="1" dirty="0">
                  <a:sym typeface="Symbol" panose="05050102010706020507" pitchFamily="18" charset="2"/>
                </a:rPr>
                <a:t></a:t>
              </a:r>
              <a:endParaRPr lang="en-US" i="1" dirty="0"/>
            </a:p>
          </p:txBody>
        </p:sp>
        <p:sp>
          <p:nvSpPr>
            <p:cNvPr id="34" name="TextBox 33">
              <a:extLst>
                <a:ext uri="{FF2B5EF4-FFF2-40B4-BE49-F238E27FC236}">
                  <a16:creationId xmlns:a16="http://schemas.microsoft.com/office/drawing/2014/main" id="{9925978F-53DB-7621-AF7B-0EEFB6A65436}"/>
                </a:ext>
              </a:extLst>
            </p:cNvPr>
            <p:cNvSpPr txBox="1"/>
            <p:nvPr/>
          </p:nvSpPr>
          <p:spPr>
            <a:xfrm>
              <a:off x="2895600" y="3729335"/>
              <a:ext cx="449162" cy="461665"/>
            </a:xfrm>
            <a:prstGeom prst="rect">
              <a:avLst/>
            </a:prstGeom>
            <a:noFill/>
          </p:spPr>
          <p:txBody>
            <a:bodyPr wrap="none" rtlCol="0">
              <a:spAutoFit/>
            </a:bodyPr>
            <a:lstStyle/>
            <a:p>
              <a:r>
                <a:rPr lang="en-US" dirty="0">
                  <a:sym typeface="Symbol" panose="05050102010706020507" pitchFamily="18" charset="2"/>
                </a:rPr>
                <a:t></a:t>
              </a:r>
              <a:r>
                <a:rPr lang="en-US" i="1" dirty="0">
                  <a:sym typeface="Symbol" panose="05050102010706020507" pitchFamily="18" charset="2"/>
                </a:rPr>
                <a:t>L</a:t>
              </a:r>
              <a:endParaRPr lang="en-US" i="1" dirty="0"/>
            </a:p>
          </p:txBody>
        </p:sp>
      </p:grpSp>
      <p:cxnSp>
        <p:nvCxnSpPr>
          <p:cNvPr id="5" name="Straight Arrow Connector 4">
            <a:extLst>
              <a:ext uri="{FF2B5EF4-FFF2-40B4-BE49-F238E27FC236}">
                <a16:creationId xmlns:a16="http://schemas.microsoft.com/office/drawing/2014/main" id="{8A7BE27A-5EDE-B35E-D482-D6BDDEDEE28C}"/>
              </a:ext>
            </a:extLst>
          </p:cNvPr>
          <p:cNvCxnSpPr/>
          <p:nvPr/>
        </p:nvCxnSpPr>
        <p:spPr bwMode="auto">
          <a:xfrm flipV="1">
            <a:off x="4953000" y="4267200"/>
            <a:ext cx="914400" cy="11430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2" name="TextBox 21">
            <a:extLst>
              <a:ext uri="{FF2B5EF4-FFF2-40B4-BE49-F238E27FC236}">
                <a16:creationId xmlns:a16="http://schemas.microsoft.com/office/drawing/2014/main" id="{132ADD31-1080-E7AA-BABE-C2F25A52A38A}"/>
              </a:ext>
            </a:extLst>
          </p:cNvPr>
          <p:cNvSpPr txBox="1"/>
          <p:nvPr/>
        </p:nvSpPr>
        <p:spPr>
          <a:xfrm>
            <a:off x="6027415" y="3962400"/>
            <a:ext cx="338554" cy="461665"/>
          </a:xfrm>
          <a:prstGeom prst="rect">
            <a:avLst/>
          </a:prstGeom>
          <a:noFill/>
        </p:spPr>
        <p:txBody>
          <a:bodyPr wrap="none" rtlCol="0">
            <a:spAutoFit/>
          </a:bodyPr>
          <a:lstStyle/>
          <a:p>
            <a:r>
              <a:rPr lang="en-US" dirty="0"/>
              <a:t>0</a:t>
            </a:r>
          </a:p>
        </p:txBody>
      </p:sp>
      <p:cxnSp>
        <p:nvCxnSpPr>
          <p:cNvPr id="23" name="Straight Arrow Connector 22">
            <a:extLst>
              <a:ext uri="{FF2B5EF4-FFF2-40B4-BE49-F238E27FC236}">
                <a16:creationId xmlns:a16="http://schemas.microsoft.com/office/drawing/2014/main" id="{07989248-7EDB-CF2E-0D87-CABEDF0A4578}"/>
              </a:ext>
            </a:extLst>
          </p:cNvPr>
          <p:cNvCxnSpPr/>
          <p:nvPr/>
        </p:nvCxnSpPr>
        <p:spPr bwMode="auto">
          <a:xfrm flipV="1">
            <a:off x="7391400" y="4419600"/>
            <a:ext cx="914400" cy="11430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2" name="TextBox 31">
            <a:extLst>
              <a:ext uri="{FF2B5EF4-FFF2-40B4-BE49-F238E27FC236}">
                <a16:creationId xmlns:a16="http://schemas.microsoft.com/office/drawing/2014/main" id="{F3C996A3-3194-3A98-3EC0-2C50A32F4291}"/>
              </a:ext>
            </a:extLst>
          </p:cNvPr>
          <p:cNvSpPr txBox="1"/>
          <p:nvPr/>
        </p:nvSpPr>
        <p:spPr>
          <a:xfrm>
            <a:off x="7772400" y="3962400"/>
            <a:ext cx="1051891" cy="584775"/>
          </a:xfrm>
          <a:prstGeom prst="rect">
            <a:avLst/>
          </a:prstGeom>
          <a:noFill/>
        </p:spPr>
        <p:txBody>
          <a:bodyPr wrap="none" rtlCol="0">
            <a:spAutoFit/>
          </a:bodyPr>
          <a:lstStyle/>
          <a:p>
            <a:r>
              <a:rPr lang="en-US" i="1" dirty="0">
                <a:solidFill>
                  <a:srgbClr val="0070C0"/>
                </a:solidFill>
                <a:latin typeface="Sylfaen" panose="010A0502050306030303" pitchFamily="18" charset="0"/>
              </a:rPr>
              <a:t>If </a:t>
            </a:r>
            <a:r>
              <a:rPr lang="en-US" sz="3200" i="1" dirty="0">
                <a:solidFill>
                  <a:srgbClr val="0070C0"/>
                </a:solidFill>
                <a:latin typeface="Dreaming Outloud Script Pro" panose="020F0502020204030204" pitchFamily="66" charset="0"/>
                <a:cs typeface="Dreaming Outloud Script Pro" panose="020F0502020204030204" pitchFamily="66" charset="0"/>
              </a:rPr>
              <a:t>O</a:t>
            </a:r>
            <a:r>
              <a:rPr lang="en-US" i="1" dirty="0">
                <a:solidFill>
                  <a:srgbClr val="0070C0"/>
                </a:solidFill>
                <a:latin typeface="Sylfaen" panose="010A0502050306030303" pitchFamily="18" charset="0"/>
              </a:rPr>
              <a:t>(1)</a:t>
            </a:r>
            <a:endParaRPr lang="en-US" i="1" dirty="0">
              <a:solidFill>
                <a:srgbClr val="0070C0"/>
              </a:solidFill>
            </a:endParaRPr>
          </a:p>
        </p:txBody>
      </p:sp>
      <p:sp>
        <p:nvSpPr>
          <p:cNvPr id="33" name="TextBox 32">
            <a:extLst>
              <a:ext uri="{FF2B5EF4-FFF2-40B4-BE49-F238E27FC236}">
                <a16:creationId xmlns:a16="http://schemas.microsoft.com/office/drawing/2014/main" id="{31F91C14-E2BB-E894-DC8E-61A28BA25EC8}"/>
              </a:ext>
            </a:extLst>
          </p:cNvPr>
          <p:cNvSpPr txBox="1"/>
          <p:nvPr/>
        </p:nvSpPr>
        <p:spPr>
          <a:xfrm>
            <a:off x="6629400" y="3886200"/>
            <a:ext cx="873957" cy="646331"/>
          </a:xfrm>
          <a:prstGeom prst="rect">
            <a:avLst/>
          </a:prstGeom>
          <a:noFill/>
        </p:spPr>
        <p:txBody>
          <a:bodyPr wrap="none" rtlCol="0">
            <a:spAutoFit/>
          </a:bodyPr>
          <a:lstStyle/>
          <a:p>
            <a:r>
              <a:rPr lang="en-US" i="1" dirty="0">
                <a:solidFill>
                  <a:srgbClr val="FF0000"/>
                </a:solidFill>
                <a:latin typeface="Sylfaen" panose="010A0502050306030303" pitchFamily="18" charset="0"/>
              </a:rPr>
              <a:t> </a:t>
            </a:r>
            <a:r>
              <a:rPr lang="en-US" sz="3600" i="1" dirty="0">
                <a:solidFill>
                  <a:srgbClr val="FF0000"/>
                </a:solidFill>
                <a:latin typeface="Dreaming Outloud Script Pro" panose="020F0502020204030204" pitchFamily="66" charset="0"/>
                <a:cs typeface="Dreaming Outloud Script Pro" panose="020F0502020204030204" pitchFamily="66" charset="0"/>
              </a:rPr>
              <a:t>O</a:t>
            </a:r>
            <a:r>
              <a:rPr lang="en-US" i="1" dirty="0">
                <a:solidFill>
                  <a:srgbClr val="FF0000"/>
                </a:solidFill>
                <a:latin typeface="Sylfaen" panose="010A0502050306030303" pitchFamily="18" charset="0"/>
              </a:rPr>
              <a:t>(0)</a:t>
            </a:r>
            <a:endParaRPr lang="en-US" i="1" dirty="0">
              <a:solidFill>
                <a:srgbClr val="FF0000"/>
              </a:solidFill>
            </a:endParaRPr>
          </a:p>
        </p:txBody>
      </p:sp>
      <p:cxnSp>
        <p:nvCxnSpPr>
          <p:cNvPr id="38" name="Straight Arrow Connector 37">
            <a:extLst>
              <a:ext uri="{FF2B5EF4-FFF2-40B4-BE49-F238E27FC236}">
                <a16:creationId xmlns:a16="http://schemas.microsoft.com/office/drawing/2014/main" id="{2318BF15-28E7-AC01-7FDD-DBC3B3A1C048}"/>
              </a:ext>
            </a:extLst>
          </p:cNvPr>
          <p:cNvCxnSpPr/>
          <p:nvPr/>
        </p:nvCxnSpPr>
        <p:spPr bwMode="auto">
          <a:xfrm flipV="1">
            <a:off x="6365969" y="4347865"/>
            <a:ext cx="873031" cy="121473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nvGrpSpPr>
          <p:cNvPr id="4" name="Group 3">
            <a:extLst>
              <a:ext uri="{FF2B5EF4-FFF2-40B4-BE49-F238E27FC236}">
                <a16:creationId xmlns:a16="http://schemas.microsoft.com/office/drawing/2014/main" id="{9D407A91-5C18-6C24-A499-DF8AA34B2B70}"/>
              </a:ext>
            </a:extLst>
          </p:cNvPr>
          <p:cNvGrpSpPr/>
          <p:nvPr/>
        </p:nvGrpSpPr>
        <p:grpSpPr>
          <a:xfrm>
            <a:off x="0" y="0"/>
            <a:ext cx="9144000" cy="6858000"/>
            <a:chOff x="0" y="0"/>
            <a:chExt cx="9144000" cy="6858000"/>
          </a:xfrm>
        </p:grpSpPr>
        <p:pic>
          <p:nvPicPr>
            <p:cNvPr id="6" name="Picture 5" descr="Logo usage Guidelines">
              <a:extLst>
                <a:ext uri="{FF2B5EF4-FFF2-40B4-BE49-F238E27FC236}">
                  <a16:creationId xmlns:a16="http://schemas.microsoft.com/office/drawing/2014/main" id="{0B21F0AD-7BFB-B05F-899E-9E8FA20F6C5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431FF75F-4FA9-C0D4-A758-975D3914EDE1}"/>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9EFC6149-4230-8029-C04E-F3767E3281F8}"/>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7EB5265F-108D-3383-6F3C-7B85DCCCDC59}"/>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9B29B648-12AF-1C78-9DB6-1015801177FF}"/>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9076B81D-91E0-0C38-52C9-AB468DA802A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6" name="Rectangle 11">
                      <a:extLst>
                        <a:ext uri="{FF2B5EF4-FFF2-40B4-BE49-F238E27FC236}">
                          <a16:creationId xmlns:a16="http://schemas.microsoft.com/office/drawing/2014/main" id="{76218F11-642C-852D-B5F4-59B99BCA4A2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4D10A6D2-C529-D0A9-864B-7FFA2AB9465E}"/>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9C29FCD7-623A-AF4D-754D-6ED98D0BF47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4B833946-7945-1ED5-B5BE-FDE7DBB523C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382F0F4A-C793-B6B8-D618-E850B375B3E9}"/>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3CDAF57F-8055-3D90-0FEA-B13A323164F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79A97BC1-805B-DFF5-1D57-C2EC9021FC8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83F69242-07EB-E355-DD19-4B0272CFF614}"/>
                      </a:ext>
                    </a:extLst>
                  </p:cNvPr>
                  <p:cNvGrpSpPr>
                    <a:grpSpLocks/>
                  </p:cNvGrpSpPr>
                  <p:nvPr/>
                </p:nvGrpSpPr>
                <p:grpSpPr bwMode="auto">
                  <a:xfrm>
                    <a:off x="144" y="4234"/>
                    <a:ext cx="5616" cy="86"/>
                    <a:chOff x="96" y="4176"/>
                    <a:chExt cx="5520" cy="144"/>
                  </a:xfrm>
                </p:grpSpPr>
                <p:sp>
                  <p:nvSpPr>
                    <p:cNvPr id="17" name="Rectangle 16">
                      <a:extLst>
                        <a:ext uri="{FF2B5EF4-FFF2-40B4-BE49-F238E27FC236}">
                          <a16:creationId xmlns:a16="http://schemas.microsoft.com/office/drawing/2014/main" id="{D445A6BC-F922-A768-1538-2255BCAF3A7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32F39338-1753-BDEF-C6AF-770D1AD3757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84560355-1505-2D19-A2AF-D197868E87CC}"/>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813376B6-8011-2E7D-CA5A-27087D82D57D}"/>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39" name="Object 4">
                <a:extLst>
                  <a:ext uri="{FF2B5EF4-FFF2-40B4-BE49-F238E27FC236}">
                    <a16:creationId xmlns:a16="http://schemas.microsoft.com/office/drawing/2014/main" id="{5D9E5F14-0B97-A1F6-635B-7B010B572893}"/>
                  </a:ext>
                </a:extLst>
              </p:cNvPr>
              <p:cNvSpPr txBox="1"/>
              <p:nvPr/>
            </p:nvSpPr>
            <p:spPr bwMode="auto">
              <a:xfrm>
                <a:off x="5181600" y="1462088"/>
                <a:ext cx="3485228" cy="634581"/>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sz="2800" b="0" i="1" smtClean="0">
                          <a:latin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𝛿</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𝐿</m:t>
                      </m:r>
                      <m:r>
                        <a:rPr lang="en-US" sz="2800" b="0" i="1" smtClean="0">
                          <a:latin typeface="Cambria Math" panose="02040503050406030204" pitchFamily="18" charset="0"/>
                          <a:ea typeface="Cambria Math" panose="02040503050406030204" pitchFamily="18" charset="0"/>
                        </a:rPr>
                        <m:t> →</m:t>
                      </m:r>
                      <m:sSup>
                        <m:sSupPr>
                          <m:ctrlPr>
                            <a:rPr lang="en-US" sz="2800" b="0" i="1" smtClean="0">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𝑣</m:t>
                          </m:r>
                        </m:e>
                        <m:sup>
                          <m:r>
                            <a:rPr lang="en-US" sz="2800" b="0" i="1" smtClean="0">
                              <a:latin typeface="Cambria Math" panose="02040503050406030204" pitchFamily="18" charset="0"/>
                              <a:ea typeface="Cambria Math" panose="02040503050406030204" pitchFamily="18" charset="0"/>
                            </a:rPr>
                            <m:t>∗</m:t>
                          </m:r>
                        </m:sup>
                      </m:sSup>
                      <m:r>
                        <a:rPr lang="en-US" sz="2800" b="0" i="1" smtClean="0">
                          <a:latin typeface="Cambria Math" panose="02040503050406030204" pitchFamily="18" charset="0"/>
                          <a:ea typeface="Cambria Math" panose="02040503050406030204" pitchFamily="18" charset="0"/>
                        </a:rPr>
                        <m:t>≪</m:t>
                      </m:r>
                      <m:sSup>
                        <m:sSupPr>
                          <m:ctrlPr>
                            <a:rPr lang="en-US" sz="2800" i="1">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𝑢</m:t>
                          </m:r>
                        </m:e>
                        <m:sup>
                          <m:r>
                            <a:rPr lang="en-US" sz="2800" i="1">
                              <a:latin typeface="Cambria Math" panose="02040503050406030204" pitchFamily="18" charset="0"/>
                              <a:ea typeface="Cambria Math" panose="02040503050406030204" pitchFamily="18" charset="0"/>
                            </a:rPr>
                            <m:t>∗</m:t>
                          </m:r>
                        </m:sup>
                      </m:sSup>
                    </m:oMath>
                  </m:oMathPara>
                </a14:m>
                <a:endParaRPr lang="en-US" sz="2800" dirty="0"/>
              </a:p>
            </p:txBody>
          </p:sp>
        </mc:Choice>
        <mc:Fallback xmlns="">
          <p:sp>
            <p:nvSpPr>
              <p:cNvPr id="39" name="Object 4">
                <a:extLst>
                  <a:ext uri="{FF2B5EF4-FFF2-40B4-BE49-F238E27FC236}">
                    <a16:creationId xmlns:a16="http://schemas.microsoft.com/office/drawing/2014/main" id="{5D9E5F14-0B97-A1F6-635B-7B010B572893}"/>
                  </a:ext>
                </a:extLst>
              </p:cNvPr>
              <p:cNvSpPr txBox="1">
                <a:spLocks noRot="1" noChangeAspect="1" noMove="1" noResize="1" noEditPoints="1" noAdjustHandles="1" noChangeArrowheads="1" noChangeShapeType="1" noTextEdit="1"/>
              </p:cNvSpPr>
              <p:nvPr/>
            </p:nvSpPr>
            <p:spPr bwMode="auto">
              <a:xfrm>
                <a:off x="5181600" y="1462088"/>
                <a:ext cx="3485228" cy="634581"/>
              </a:xfrm>
              <a:prstGeom prst="rect">
                <a:avLst/>
              </a:prstGeom>
              <a:blipFill>
                <a:blip r:embed="rId20"/>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0" name="Object 4">
                <a:extLst>
                  <a:ext uri="{FF2B5EF4-FFF2-40B4-BE49-F238E27FC236}">
                    <a16:creationId xmlns:a16="http://schemas.microsoft.com/office/drawing/2014/main" id="{EC988512-B0EE-49D9-D20B-9F39489040F8}"/>
                  </a:ext>
                </a:extLst>
              </p:cNvPr>
              <p:cNvSpPr txBox="1"/>
              <p:nvPr/>
            </p:nvSpPr>
            <p:spPr bwMode="auto">
              <a:xfrm>
                <a:off x="5334000" y="2376488"/>
                <a:ext cx="3396104" cy="9763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sz="2800" b="0" i="1" smtClean="0">
                          <a:latin typeface="Cambria Math" panose="02040503050406030204" pitchFamily="18" charset="0"/>
                        </a:rPr>
                        <m:t>𝑖𝑓</m:t>
                      </m:r>
                      <m:r>
                        <a:rPr lang="en-US" sz="2800" b="0" i="1" smtClean="0">
                          <a:latin typeface="Cambria Math" panose="02040503050406030204" pitchFamily="18" charset="0"/>
                        </a:rPr>
                        <m:t>  </m:t>
                      </m:r>
                      <m:sSup>
                        <m:sSupPr>
                          <m:ctrlPr>
                            <a:rPr lang="en-US" sz="2800" i="1">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𝑢</m:t>
                          </m:r>
                        </m:e>
                        <m:sup>
                          <m:r>
                            <a:rPr lang="en-US" sz="2800" i="1">
                              <a:latin typeface="Cambria Math" panose="02040503050406030204" pitchFamily="18" charset="0"/>
                              <a:ea typeface="Cambria Math" panose="02040503050406030204" pitchFamily="18" charset="0"/>
                            </a:rPr>
                            <m:t>∗</m:t>
                          </m:r>
                        </m:sup>
                      </m:sSup>
                      <m:r>
                        <a:rPr lang="en-US" sz="2800" b="0" i="1" smtClean="0">
                          <a:latin typeface="Cambria Math" panose="02040503050406030204" pitchFamily="18" charset="0"/>
                          <a:ea typeface="Cambria Math" panose="02040503050406030204" pitchFamily="18" charset="0"/>
                        </a:rPr>
                        <m:t>𝑖𝑠</m:t>
                      </m:r>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𝒪</m:t>
                      </m:r>
                      <m:d>
                        <m:dPr>
                          <m:ctrlPr>
                            <a:rPr lang="en-US" sz="2800" b="0" i="1" smtClean="0">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1</m:t>
                          </m:r>
                        </m:e>
                      </m:d>
                      <m:r>
                        <a:rPr lang="en-US" sz="2800" b="0" i="1" smtClean="0">
                          <a:latin typeface="Cambria Math" panose="02040503050406030204" pitchFamily="18" charset="0"/>
                          <a:ea typeface="Cambria Math" panose="02040503050406030204" pitchFamily="18" charset="0"/>
                        </a:rPr>
                        <m:t>,</m:t>
                      </m:r>
                    </m:oMath>
                  </m:oMathPara>
                </a14:m>
                <a:endParaRPr lang="en-US" sz="2800" b="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𝑡h𝑒𝑛</m:t>
                      </m:r>
                      <m:sSup>
                        <m:sSupPr>
                          <m:ctrlPr>
                            <a:rPr lang="en-US" sz="2800" i="1">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𝑣</m:t>
                          </m:r>
                        </m:e>
                        <m:sup>
                          <m:r>
                            <a:rPr lang="en-US" sz="2800" i="1">
                              <a:latin typeface="Cambria Math" panose="02040503050406030204" pitchFamily="18" charset="0"/>
                              <a:ea typeface="Cambria Math" panose="02040503050406030204" pitchFamily="18" charset="0"/>
                            </a:rPr>
                            <m:t>∗</m:t>
                          </m:r>
                        </m:sup>
                      </m:sSup>
                      <m:r>
                        <a:rPr lang="en-US" sz="2800" i="1">
                          <a:latin typeface="Cambria Math" panose="02040503050406030204" pitchFamily="18" charset="0"/>
                          <a:ea typeface="Cambria Math" panose="02040503050406030204" pitchFamily="18" charset="0"/>
                        </a:rPr>
                        <m:t>𝑖𝑠</m:t>
                      </m:r>
                      <m:r>
                        <a:rPr lang="en-US" sz="2800" b="0" i="1" smtClean="0">
                          <a:latin typeface="Cambria Math" panose="02040503050406030204" pitchFamily="18" charset="0"/>
                          <a:ea typeface="Cambria Math" panose="02040503050406030204" pitchFamily="18" charset="0"/>
                        </a:rPr>
                        <m:t> </m:t>
                      </m:r>
                      <m:r>
                        <a:rPr lang="en-US" sz="2800" i="1">
                          <a:latin typeface="Cambria Math" panose="02040503050406030204" pitchFamily="18" charset="0"/>
                          <a:ea typeface="Cambria Math" panose="02040503050406030204" pitchFamily="18" charset="0"/>
                        </a:rPr>
                        <m:t> </m:t>
                      </m:r>
                      <m:r>
                        <a:rPr lang="en-US" sz="2800" i="1">
                          <a:latin typeface="Cambria Math" panose="02040503050406030204" pitchFamily="18" charset="0"/>
                          <a:ea typeface="Cambria Math" panose="02040503050406030204" pitchFamily="18" charset="0"/>
                        </a:rPr>
                        <m:t>𝒪</m:t>
                      </m:r>
                      <m:d>
                        <m:dPr>
                          <m:ctrlPr>
                            <a:rPr lang="en-US" sz="2800" i="1">
                              <a:latin typeface="Cambria Math" panose="02040503050406030204" pitchFamily="18" charset="0"/>
                              <a:ea typeface="Cambria Math" panose="02040503050406030204" pitchFamily="18" charset="0"/>
                            </a:rPr>
                          </m:ctrlPr>
                        </m:dPr>
                        <m:e>
                          <m:r>
                            <a:rPr lang="en-US" sz="2800" b="0" i="1" smtClean="0">
                              <a:latin typeface="Cambria Math" panose="02040503050406030204" pitchFamily="18" charset="0"/>
                              <a:ea typeface="Cambria Math" panose="02040503050406030204" pitchFamily="18" charset="0"/>
                            </a:rPr>
                            <m:t>0</m:t>
                          </m:r>
                        </m:e>
                      </m:d>
                      <m:r>
                        <a:rPr lang="en-US" sz="2800" b="0" i="1" smtClean="0">
                          <a:latin typeface="Cambria Math" panose="02040503050406030204" pitchFamily="18" charset="0"/>
                          <a:ea typeface="Cambria Math" panose="02040503050406030204" pitchFamily="18" charset="0"/>
                        </a:rPr>
                        <m:t>….</m:t>
                      </m:r>
                    </m:oMath>
                  </m:oMathPara>
                </a14:m>
                <a:endParaRPr lang="en-US" sz="2800" dirty="0"/>
              </a:p>
            </p:txBody>
          </p:sp>
        </mc:Choice>
        <mc:Fallback xmlns="">
          <p:sp>
            <p:nvSpPr>
              <p:cNvPr id="40" name="Object 4">
                <a:extLst>
                  <a:ext uri="{FF2B5EF4-FFF2-40B4-BE49-F238E27FC236}">
                    <a16:creationId xmlns:a16="http://schemas.microsoft.com/office/drawing/2014/main" id="{EC988512-B0EE-49D9-D20B-9F39489040F8}"/>
                  </a:ext>
                </a:extLst>
              </p:cNvPr>
              <p:cNvSpPr txBox="1">
                <a:spLocks noRot="1" noChangeAspect="1" noMove="1" noResize="1" noEditPoints="1" noAdjustHandles="1" noChangeArrowheads="1" noChangeShapeType="1" noTextEdit="1"/>
              </p:cNvSpPr>
              <p:nvPr/>
            </p:nvSpPr>
            <p:spPr bwMode="auto">
              <a:xfrm>
                <a:off x="5334000" y="2376488"/>
                <a:ext cx="3396104" cy="976312"/>
              </a:xfrm>
              <a:prstGeom prst="rect">
                <a:avLst/>
              </a:prstGeom>
              <a:blipFill>
                <a:blip r:embed="rId21"/>
                <a:stretch>
                  <a:fillRect/>
                </a:stretch>
              </a:blipFill>
              <a:ln>
                <a:noFill/>
              </a:ln>
              <a:effectLst/>
            </p:spPr>
            <p:txBody>
              <a:bodyPr/>
              <a:lstStyle/>
              <a:p>
                <a:r>
                  <a:rPr lang="en-IN">
                    <a:noFill/>
                  </a:rPr>
                  <a:t> </a:t>
                </a:r>
              </a:p>
            </p:txBody>
          </p:sp>
        </mc:Fallback>
      </mc:AlternateContent>
    </p:spTree>
    <p:extLst>
      <p:ext uri="{BB962C8B-B14F-4D97-AF65-F5344CB8AC3E}">
        <p14:creationId xmlns:p14="http://schemas.microsoft.com/office/powerpoint/2010/main" val="731831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ppt_x"/>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ppt_x"/>
                                          </p:val>
                                        </p:tav>
                                        <p:tav tm="100000">
                                          <p:val>
                                            <p:strVal val="#ppt_x"/>
                                          </p:val>
                                        </p:tav>
                                      </p:tavLst>
                                    </p:anim>
                                    <p:anim calcmode="lin" valueType="num">
                                      <p:cBhvr additive="base">
                                        <p:cTn id="31" dur="500" fill="hold"/>
                                        <p:tgtEl>
                                          <p:spTgt spid="22"/>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ppt_x"/>
                                          </p:val>
                                        </p:tav>
                                        <p:tav tm="100000">
                                          <p:val>
                                            <p:strVal val="#ppt_x"/>
                                          </p:val>
                                        </p:tav>
                                      </p:tavLst>
                                    </p:anim>
                                    <p:anim calcmode="lin" valueType="num">
                                      <p:cBhvr additive="base">
                                        <p:cTn id="3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500" fill="hold"/>
                                        <p:tgtEl>
                                          <p:spTgt spid="32"/>
                                        </p:tgtEl>
                                        <p:attrNameLst>
                                          <p:attrName>ppt_x</p:attrName>
                                        </p:attrNameLst>
                                      </p:cBhvr>
                                      <p:tavLst>
                                        <p:tav tm="0">
                                          <p:val>
                                            <p:strVal val="#ppt_x"/>
                                          </p:val>
                                        </p:tav>
                                        <p:tav tm="100000">
                                          <p:val>
                                            <p:strVal val="#ppt_x"/>
                                          </p:val>
                                        </p:tav>
                                      </p:tavLst>
                                    </p:anim>
                                    <p:anim calcmode="lin" valueType="num">
                                      <p:cBhvr additive="base">
                                        <p:cTn id="41" dur="500" fill="hold"/>
                                        <p:tgtEl>
                                          <p:spTgt spid="32"/>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ppt_x"/>
                                          </p:val>
                                        </p:tav>
                                        <p:tav tm="100000">
                                          <p:val>
                                            <p:strVal val="#ppt_x"/>
                                          </p:val>
                                        </p:tav>
                                      </p:tavLst>
                                    </p:anim>
                                    <p:anim calcmode="lin" valueType="num">
                                      <p:cBhvr additive="base">
                                        <p:cTn id="4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ppt_x"/>
                                          </p:val>
                                        </p:tav>
                                        <p:tav tm="100000">
                                          <p:val>
                                            <p:strVal val="#ppt_x"/>
                                          </p:val>
                                        </p:tav>
                                      </p:tavLst>
                                    </p:anim>
                                    <p:anim calcmode="lin" valueType="num">
                                      <p:cBhvr additive="base">
                                        <p:cTn id="51"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1270"/>
                                        </p:tgtEl>
                                        <p:attrNameLst>
                                          <p:attrName>style.visibility</p:attrName>
                                        </p:attrNameLst>
                                      </p:cBhvr>
                                      <p:to>
                                        <p:strVal val="visible"/>
                                      </p:to>
                                    </p:set>
                                    <p:animEffect transition="in" filter="fade">
                                      <p:cBhvr>
                                        <p:cTn id="56" dur="1000"/>
                                        <p:tgtEl>
                                          <p:spTgt spid="11270"/>
                                        </p:tgtEl>
                                      </p:cBhvr>
                                    </p:animEffect>
                                    <p:anim calcmode="lin" valueType="num">
                                      <p:cBhvr>
                                        <p:cTn id="57" dur="1000" fill="hold"/>
                                        <p:tgtEl>
                                          <p:spTgt spid="11270"/>
                                        </p:tgtEl>
                                        <p:attrNameLst>
                                          <p:attrName>ppt_x</p:attrName>
                                        </p:attrNameLst>
                                      </p:cBhvr>
                                      <p:tavLst>
                                        <p:tav tm="0">
                                          <p:val>
                                            <p:strVal val="#ppt_x"/>
                                          </p:val>
                                        </p:tav>
                                        <p:tav tm="100000">
                                          <p:val>
                                            <p:strVal val="#ppt_x"/>
                                          </p:val>
                                        </p:tav>
                                      </p:tavLst>
                                    </p:anim>
                                    <p:anim calcmode="lin" valueType="num">
                                      <p:cBhvr>
                                        <p:cTn id="58" dur="1000" fill="hold"/>
                                        <p:tgtEl>
                                          <p:spTgt spid="11270"/>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1000"/>
                                        <p:tgtEl>
                                          <p:spTgt spid="38"/>
                                        </p:tgtEl>
                                      </p:cBhvr>
                                    </p:animEffect>
                                    <p:anim calcmode="lin" valueType="num">
                                      <p:cBhvr>
                                        <p:cTn id="62" dur="1000" fill="hold"/>
                                        <p:tgtEl>
                                          <p:spTgt spid="38"/>
                                        </p:tgtEl>
                                        <p:attrNameLst>
                                          <p:attrName>ppt_x</p:attrName>
                                        </p:attrNameLst>
                                      </p:cBhvr>
                                      <p:tavLst>
                                        <p:tav tm="0">
                                          <p:val>
                                            <p:strVal val="#ppt_x"/>
                                          </p:val>
                                        </p:tav>
                                        <p:tav tm="100000">
                                          <p:val>
                                            <p:strVal val="#ppt_x"/>
                                          </p:val>
                                        </p:tav>
                                      </p:tavLst>
                                    </p:anim>
                                    <p:anim calcmode="lin" valueType="num">
                                      <p:cBhvr>
                                        <p:cTn id="63"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22" grpId="0"/>
      <p:bldP spid="32" grpId="0"/>
      <p:bldP spid="33" grpId="0"/>
      <p:bldP spid="39" grpId="0"/>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DE34AD6C-9EFF-F474-70C2-51654B71EA67}"/>
              </a:ext>
            </a:extLst>
          </p:cNvPr>
          <p:cNvSpPr>
            <a:spLocks noGrp="1" noChangeArrowheads="1"/>
          </p:cNvSpPr>
          <p:nvPr>
            <p:ph type="title"/>
          </p:nvPr>
        </p:nvSpPr>
        <p:spPr>
          <a:xfrm>
            <a:off x="1066800" y="381000"/>
            <a:ext cx="7772400" cy="609600"/>
          </a:xfrm>
        </p:spPr>
        <p:txBody>
          <a:bodyPr/>
          <a:lstStyle/>
          <a:p>
            <a:r>
              <a:rPr lang="en-US" altLang="en-US" sz="2800" dirty="0"/>
              <a:t>Zero Pressure Gradient Boundary Layer</a:t>
            </a:r>
          </a:p>
        </p:txBody>
      </p:sp>
      <p:sp>
        <p:nvSpPr>
          <p:cNvPr id="3" name="Rectangle 2">
            <a:extLst>
              <a:ext uri="{FF2B5EF4-FFF2-40B4-BE49-F238E27FC236}">
                <a16:creationId xmlns:a16="http://schemas.microsoft.com/office/drawing/2014/main" id="{FE44FC3D-9183-99EA-876A-78C17C38DBDA}"/>
              </a:ext>
            </a:extLst>
          </p:cNvPr>
          <p:cNvSpPr>
            <a:spLocks noChangeArrowheads="1"/>
          </p:cNvSpPr>
          <p:nvPr/>
        </p:nvSpPr>
        <p:spPr bwMode="auto">
          <a:xfrm>
            <a:off x="304800" y="3108325"/>
            <a:ext cx="739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Prandtl’s boundary layer equations for flat plate:</a:t>
            </a:r>
          </a:p>
        </p:txBody>
      </p:sp>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232B4AA5-76D5-3E44-9F1A-17738DA661BD}"/>
                  </a:ext>
                </a:extLst>
              </p:cNvPr>
              <p:cNvSpPr txBox="1"/>
              <p:nvPr/>
            </p:nvSpPr>
            <p:spPr bwMode="auto">
              <a:xfrm>
                <a:off x="3321050" y="3489325"/>
                <a:ext cx="3482975" cy="10795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=0</m:t>
                      </m:r>
                    </m:oMath>
                  </m:oMathPara>
                </a14:m>
                <a:endParaRPr lang="en-US"/>
              </a:p>
            </p:txBody>
          </p:sp>
        </mc:Choice>
        <mc:Fallback xmlns="">
          <p:sp>
            <p:nvSpPr>
              <p:cNvPr id="4" name="Object 2">
                <a:extLst>
                  <a:ext uri="{FF2B5EF4-FFF2-40B4-BE49-F238E27FC236}">
                    <a16:creationId xmlns:a16="http://schemas.microsoft.com/office/drawing/2014/main" id="{232B4AA5-76D5-3E44-9F1A-17738DA661BD}"/>
                  </a:ext>
                </a:extLst>
              </p:cNvPr>
              <p:cNvSpPr txBox="1">
                <a:spLocks noRot="1" noChangeAspect="1" noMove="1" noResize="1" noEditPoints="1" noAdjustHandles="1" noChangeArrowheads="1" noChangeShapeType="1" noTextEdit="1"/>
              </p:cNvSpPr>
              <p:nvPr/>
            </p:nvSpPr>
            <p:spPr bwMode="auto">
              <a:xfrm>
                <a:off x="3321050" y="3489325"/>
                <a:ext cx="3482975" cy="1079500"/>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700" name="Object 4">
                <a:extLst>
                  <a:ext uri="{FF2B5EF4-FFF2-40B4-BE49-F238E27FC236}">
                    <a16:creationId xmlns:a16="http://schemas.microsoft.com/office/drawing/2014/main" id="{D068A400-C1D3-2600-4B5D-9F9A1C6801E9}"/>
                  </a:ext>
                </a:extLst>
              </p:cNvPr>
              <p:cNvSpPr txBox="1"/>
              <p:nvPr/>
            </p:nvSpPr>
            <p:spPr bwMode="auto">
              <a:xfrm>
                <a:off x="1219200" y="3565525"/>
                <a:ext cx="1828800" cy="10064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=0</m:t>
                      </m:r>
                    </m:oMath>
                  </m:oMathPara>
                </a14:m>
                <a:endParaRPr lang="en-US" dirty="0"/>
              </a:p>
            </p:txBody>
          </p:sp>
        </mc:Choice>
        <mc:Fallback xmlns="">
          <p:sp>
            <p:nvSpPr>
              <p:cNvPr id="29700" name="Object 4">
                <a:extLst>
                  <a:ext uri="{FF2B5EF4-FFF2-40B4-BE49-F238E27FC236}">
                    <a16:creationId xmlns:a16="http://schemas.microsoft.com/office/drawing/2014/main" id="{D068A400-C1D3-2600-4B5D-9F9A1C6801E9}"/>
                  </a:ext>
                </a:extLst>
              </p:cNvPr>
              <p:cNvSpPr txBox="1">
                <a:spLocks noRot="1" noChangeAspect="1" noMove="1" noResize="1" noEditPoints="1" noAdjustHandles="1" noChangeArrowheads="1" noChangeShapeType="1" noTextEdit="1"/>
              </p:cNvSpPr>
              <p:nvPr/>
            </p:nvSpPr>
            <p:spPr bwMode="auto">
              <a:xfrm>
                <a:off x="1219200" y="3565525"/>
                <a:ext cx="1828800" cy="1006475"/>
              </a:xfrm>
              <a:prstGeom prst="rect">
                <a:avLst/>
              </a:prstGeom>
              <a:blipFill>
                <a:blip r:embed="rId3"/>
                <a:stretch>
                  <a:fillRect/>
                </a:stretch>
              </a:blipFill>
              <a:ln>
                <a:noFill/>
              </a:ln>
              <a:effectLst/>
            </p:spPr>
            <p:txBody>
              <a:bodyPr/>
              <a:lstStyle/>
              <a:p>
                <a:r>
                  <a:rPr lang="en-US">
                    <a:noFill/>
                  </a:rPr>
                  <a:t> </a:t>
                </a:r>
              </a:p>
            </p:txBody>
          </p:sp>
        </mc:Fallback>
      </mc:AlternateContent>
      <p:pic>
        <p:nvPicPr>
          <p:cNvPr id="26630" name="Picture 5">
            <a:extLst>
              <a:ext uri="{FF2B5EF4-FFF2-40B4-BE49-F238E27FC236}">
                <a16:creationId xmlns:a16="http://schemas.microsoft.com/office/drawing/2014/main" id="{FB2610E5-45A7-C0DF-501D-C7556B1FD4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143000"/>
            <a:ext cx="51689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C73FFDD6-5F64-5BF6-E5C6-89AF41331A4E}"/>
              </a:ext>
            </a:extLst>
          </p:cNvPr>
          <p:cNvSpPr>
            <a:spLocks noChangeArrowheads="1"/>
          </p:cNvSpPr>
          <p:nvPr/>
        </p:nvSpPr>
        <p:spPr bwMode="auto">
          <a:xfrm>
            <a:off x="533400" y="4491037"/>
            <a:ext cx="457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Subject to the conditions:</a:t>
            </a:r>
          </a:p>
        </p:txBody>
      </p:sp>
      <mc:AlternateContent xmlns:mc="http://schemas.openxmlformats.org/markup-compatibility/2006" xmlns:a14="http://schemas.microsoft.com/office/drawing/2010/main">
        <mc:Choice Requires="a14">
          <p:sp>
            <p:nvSpPr>
              <p:cNvPr id="9" name="Object 6">
                <a:extLst>
                  <a:ext uri="{FF2B5EF4-FFF2-40B4-BE49-F238E27FC236}">
                    <a16:creationId xmlns:a16="http://schemas.microsoft.com/office/drawing/2014/main" id="{513E8B1B-F1FD-B32D-53F4-A0E4E5C4E745}"/>
                  </a:ext>
                </a:extLst>
              </p:cNvPr>
              <p:cNvSpPr txBox="1"/>
              <p:nvPr/>
            </p:nvSpPr>
            <p:spPr bwMode="auto">
              <a:xfrm>
                <a:off x="638175" y="5091112"/>
                <a:ext cx="3857625" cy="4714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r>
                        <a:rPr lang="en-US" i="1">
                          <a:solidFill>
                            <a:srgbClr val="000000"/>
                          </a:solidFill>
                          <a:latin typeface="Cambria Math" panose="02040503050406030204" pitchFamily="18" charset="0"/>
                        </a:rPr>
                        <m:t>=0</m:t>
                      </m:r>
                      <m:r>
                        <m:rPr>
                          <m:nor/>
                        </m:rPr>
                        <a:rPr lang="en-US" i="0">
                          <a:solidFill>
                            <a:srgbClr val="000000"/>
                          </a:solidFill>
                          <a:latin typeface="Cambria Math" panose="02040503050406030204" pitchFamily="18" charset="0"/>
                        </a:rPr>
                        <m:t> </m:t>
                      </m:r>
                      <m:r>
                        <m:rPr>
                          <m:nor/>
                        </m:rPr>
                        <a:rPr lang="en-US" i="0">
                          <a:solidFill>
                            <a:srgbClr val="000000"/>
                          </a:solidFill>
                          <a:latin typeface="Cambria Math" panose="02040503050406030204" pitchFamily="18" charset="0"/>
                        </a:rPr>
                        <m:t>at</m:t>
                      </m:r>
                      <m:r>
                        <m:rPr>
                          <m:nor/>
                        </m:rPr>
                        <a:rPr lang="en-US" i="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 ∨</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&gt;0</m:t>
                      </m:r>
                    </m:oMath>
                  </m:oMathPara>
                </a14:m>
                <a:endParaRPr lang="en-US" dirty="0"/>
              </a:p>
            </p:txBody>
          </p:sp>
        </mc:Choice>
        <mc:Fallback xmlns="">
          <p:sp>
            <p:nvSpPr>
              <p:cNvPr id="9" name="Object 6">
                <a:extLst>
                  <a:ext uri="{FF2B5EF4-FFF2-40B4-BE49-F238E27FC236}">
                    <a16:creationId xmlns:a16="http://schemas.microsoft.com/office/drawing/2014/main" id="{513E8B1B-F1FD-B32D-53F4-A0E4E5C4E745}"/>
                  </a:ext>
                </a:extLst>
              </p:cNvPr>
              <p:cNvSpPr txBox="1">
                <a:spLocks noRot="1" noChangeAspect="1" noMove="1" noResize="1" noEditPoints="1" noAdjustHandles="1" noChangeArrowheads="1" noChangeShapeType="1" noTextEdit="1"/>
              </p:cNvSpPr>
              <p:nvPr/>
            </p:nvSpPr>
            <p:spPr bwMode="auto">
              <a:xfrm>
                <a:off x="638175" y="5091112"/>
                <a:ext cx="3857625" cy="471488"/>
              </a:xfrm>
              <a:prstGeom prst="rect">
                <a:avLst/>
              </a:prstGeom>
              <a:blipFill>
                <a:blip r:embed="rId5"/>
                <a:stretch>
                  <a:fillRect b="-8974"/>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775" name="Object 7">
                <a:extLst>
                  <a:ext uri="{FF2B5EF4-FFF2-40B4-BE49-F238E27FC236}">
                    <a16:creationId xmlns:a16="http://schemas.microsoft.com/office/drawing/2014/main" id="{6666795A-A5A8-2840-D92D-1834392E78B7}"/>
                  </a:ext>
                </a:extLst>
              </p:cNvPr>
              <p:cNvSpPr txBox="1"/>
              <p:nvPr/>
            </p:nvSpPr>
            <p:spPr bwMode="auto">
              <a:xfrm>
                <a:off x="4476750" y="5029200"/>
                <a:ext cx="4667250" cy="5334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𝑈</m:t>
                      </m:r>
                      <m:r>
                        <m:rPr>
                          <m:nor/>
                        </m:rPr>
                        <a:rPr lang="en-US" i="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𝑎𝑠</m:t>
                      </m:r>
                      <m:r>
                        <m:rPr>
                          <m:nor/>
                        </m:rPr>
                        <a:rPr lang="en-US" i="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&gt;0</m:t>
                      </m:r>
                    </m:oMath>
                  </m:oMathPara>
                </a14:m>
                <a:endParaRPr lang="en-US" dirty="0"/>
              </a:p>
            </p:txBody>
          </p:sp>
        </mc:Choice>
        <mc:Fallback xmlns="">
          <p:sp>
            <p:nvSpPr>
              <p:cNvPr id="32775" name="Object 7">
                <a:extLst>
                  <a:ext uri="{FF2B5EF4-FFF2-40B4-BE49-F238E27FC236}">
                    <a16:creationId xmlns:a16="http://schemas.microsoft.com/office/drawing/2014/main" id="{6666795A-A5A8-2840-D92D-1834392E78B7}"/>
                  </a:ext>
                </a:extLst>
              </p:cNvPr>
              <p:cNvSpPr txBox="1">
                <a:spLocks noRot="1" noChangeAspect="1" noMove="1" noResize="1" noEditPoints="1" noAdjustHandles="1" noChangeArrowheads="1" noChangeShapeType="1" noTextEdit="1"/>
              </p:cNvSpPr>
              <p:nvPr/>
            </p:nvSpPr>
            <p:spPr bwMode="auto">
              <a:xfrm>
                <a:off x="4476750" y="5029200"/>
                <a:ext cx="4667250" cy="533400"/>
              </a:xfrm>
              <a:prstGeom prst="rect">
                <a:avLst/>
              </a:prstGeom>
              <a:blipFill>
                <a:blip r:embed="rId6"/>
                <a:stretch>
                  <a:fillRect/>
                </a:stretch>
              </a:blipFill>
              <a:ln>
                <a:noFill/>
              </a:ln>
              <a:effectLst/>
            </p:spPr>
            <p:txBody>
              <a:bodyPr/>
              <a:lstStyle/>
              <a:p>
                <a:r>
                  <a:rPr lang="en-US">
                    <a:noFill/>
                  </a:rPr>
                  <a:t> </a:t>
                </a:r>
              </a:p>
            </p:txBody>
          </p:sp>
        </mc:Fallback>
      </mc:AlternateContent>
      <p:sp>
        <p:nvSpPr>
          <p:cNvPr id="11" name="Rectangle 10">
            <a:extLst>
              <a:ext uri="{FF2B5EF4-FFF2-40B4-BE49-F238E27FC236}">
                <a16:creationId xmlns:a16="http://schemas.microsoft.com/office/drawing/2014/main" id="{126EBEDD-1ED6-58CF-E98A-B03A993BEBDF}"/>
              </a:ext>
            </a:extLst>
          </p:cNvPr>
          <p:cNvSpPr>
            <a:spLocks noChangeArrowheads="1"/>
          </p:cNvSpPr>
          <p:nvPr/>
        </p:nvSpPr>
        <p:spPr bwMode="auto">
          <a:xfrm>
            <a:off x="304800" y="5646003"/>
            <a:ext cx="8610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dirty="0">
                <a:solidFill>
                  <a:srgbClr val="FF0000"/>
                </a:solidFill>
              </a:rPr>
              <a:t>How to find a solution for a non-linear partial differential equation? </a:t>
            </a:r>
          </a:p>
        </p:txBody>
      </p:sp>
      <mc:AlternateContent xmlns:mc="http://schemas.openxmlformats.org/markup-compatibility/2006" xmlns:p14="http://schemas.microsoft.com/office/powerpoint/2010/main">
        <mc:Choice Requires="p14">
          <p:contentPart p14:bwMode="auto" r:id="rId7">
            <p14:nvContentPartPr>
              <p14:cNvPr id="22535" name="Ink 12">
                <a:extLst>
                  <a:ext uri="{FF2B5EF4-FFF2-40B4-BE49-F238E27FC236}">
                    <a16:creationId xmlns:a16="http://schemas.microsoft.com/office/drawing/2014/main" id="{A5121686-9713-69DA-4F32-E8C63597668D}"/>
                  </a:ext>
                </a:extLst>
              </p14:cNvPr>
              <p14:cNvContentPartPr>
                <a14:cpLocks xmlns:a14="http://schemas.microsoft.com/office/drawing/2010/main" noRot="1" noChangeAspect="1" noEditPoints="1" noChangeArrowheads="1" noChangeShapeType="1"/>
              </p14:cNvContentPartPr>
              <p14:nvPr/>
            </p14:nvContentPartPr>
            <p14:xfrm>
              <a:off x="2630488" y="2124075"/>
              <a:ext cx="6149975" cy="4111625"/>
            </p14:xfrm>
          </p:contentPart>
        </mc:Choice>
        <mc:Fallback xmlns="">
          <p:pic>
            <p:nvPicPr>
              <p:cNvPr id="22535" name="Ink 12">
                <a:extLst>
                  <a:ext uri="{FF2B5EF4-FFF2-40B4-BE49-F238E27FC236}">
                    <a16:creationId xmlns:a16="http://schemas.microsoft.com/office/drawing/2014/main" id="{A5121686-9713-69DA-4F32-E8C63597668D}"/>
                  </a:ext>
                </a:extLst>
              </p:cNvPr>
              <p:cNvPicPr>
                <a:picLocks noRot="1" noChangeAspect="1" noEditPoints="1" noChangeArrowheads="1" noChangeShapeType="1"/>
              </p:cNvPicPr>
              <p:nvPr/>
            </p:nvPicPr>
            <p:blipFill>
              <a:blip r:embed="rId14"/>
              <a:stretch>
                <a:fillRect/>
              </a:stretch>
            </p:blipFill>
            <p:spPr>
              <a:xfrm>
                <a:off x="2621126" y="2114715"/>
                <a:ext cx="6168699" cy="4130345"/>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2541" name="Ink 18">
                <a:extLst>
                  <a:ext uri="{FF2B5EF4-FFF2-40B4-BE49-F238E27FC236}">
                    <a16:creationId xmlns:a16="http://schemas.microsoft.com/office/drawing/2014/main" id="{9258241D-CD53-965E-8C4B-5654223C75F3}"/>
                  </a:ext>
                </a:extLst>
              </p14:cNvPr>
              <p14:cNvContentPartPr>
                <a14:cpLocks xmlns:a14="http://schemas.microsoft.com/office/drawing/2010/main" noRot="1" noChangeAspect="1" noEditPoints="1" noChangeArrowheads="1" noChangeShapeType="1"/>
              </p14:cNvContentPartPr>
              <p14:nvPr/>
            </p14:nvContentPartPr>
            <p14:xfrm>
              <a:off x="8788400" y="6416675"/>
              <a:ext cx="1588" cy="1588"/>
            </p14:xfrm>
          </p:contentPart>
        </mc:Choice>
        <mc:Fallback xmlns="">
          <p:pic>
            <p:nvPicPr>
              <p:cNvPr id="22541" name="Ink 18">
                <a:extLst>
                  <a:ext uri="{FF2B5EF4-FFF2-40B4-BE49-F238E27FC236}">
                    <a16:creationId xmlns:a16="http://schemas.microsoft.com/office/drawing/2014/main" id="{9258241D-CD53-965E-8C4B-5654223C75F3}"/>
                  </a:ext>
                </a:extLst>
              </p:cNvPr>
              <p:cNvPicPr>
                <a:picLocks noRot="1" noChangeAspect="1" noEditPoints="1" noChangeArrowheads="1" noChangeShapeType="1"/>
              </p:cNvPicPr>
              <p:nvPr/>
            </p:nvPicPr>
            <p:blipFill>
              <a:blip r:embed="rId16"/>
              <a:stretch>
                <a:fillRect/>
              </a:stretch>
            </p:blipFill>
            <p:spPr>
              <a:xfrm>
                <a:off x="8747112" y="6375387"/>
                <a:ext cx="84164" cy="84164"/>
              </a:xfrm>
              <a:prstGeom prst="rect">
                <a:avLst/>
              </a:prstGeom>
            </p:spPr>
          </p:pic>
        </mc:Fallback>
      </mc:AlternateContent>
      <p:grpSp>
        <p:nvGrpSpPr>
          <p:cNvPr id="2" name="Group 1">
            <a:extLst>
              <a:ext uri="{FF2B5EF4-FFF2-40B4-BE49-F238E27FC236}">
                <a16:creationId xmlns:a16="http://schemas.microsoft.com/office/drawing/2014/main" id="{EEBE986F-B0DF-4F80-1476-B4BC1D5EF756}"/>
              </a:ext>
            </a:extLst>
          </p:cNvPr>
          <p:cNvGrpSpPr/>
          <p:nvPr/>
        </p:nvGrpSpPr>
        <p:grpSpPr>
          <a:xfrm>
            <a:off x="0" y="0"/>
            <a:ext cx="9144000" cy="6858000"/>
            <a:chOff x="0" y="0"/>
            <a:chExt cx="9144000" cy="6858000"/>
          </a:xfrm>
        </p:grpSpPr>
        <p:pic>
          <p:nvPicPr>
            <p:cNvPr id="5" name="Picture 4" descr="Logo usage Guidelines">
              <a:extLst>
                <a:ext uri="{FF2B5EF4-FFF2-40B4-BE49-F238E27FC236}">
                  <a16:creationId xmlns:a16="http://schemas.microsoft.com/office/drawing/2014/main" id="{BAC90F10-DD72-9A31-4373-4F0EDE3975D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A40A4C40-3F5E-5525-A534-60442BC732F8}"/>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1B71C3CA-54B1-BEDA-9D37-A8A93A76E7DD}"/>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0EDF7DFD-8BFA-7C00-4337-8ABC7639183D}"/>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B6D06FEF-32B8-C330-5FC9-CA03BC8D3FB0}"/>
                      </a:ext>
                    </a:extLst>
                  </p:cNvPr>
                  <p:cNvGrpSpPr>
                    <a:grpSpLocks/>
                  </p:cNvGrpSpPr>
                  <p:nvPr/>
                </p:nvGrpSpPr>
                <p:grpSpPr bwMode="auto">
                  <a:xfrm>
                    <a:off x="0" y="0"/>
                    <a:ext cx="192" cy="4320"/>
                    <a:chOff x="0" y="-48"/>
                    <a:chExt cx="144" cy="4368"/>
                  </a:xfrm>
                </p:grpSpPr>
                <p:sp>
                  <p:nvSpPr>
                    <p:cNvPr id="41" name="Rectangle 10">
                      <a:extLst>
                        <a:ext uri="{FF2B5EF4-FFF2-40B4-BE49-F238E27FC236}">
                          <a16:creationId xmlns:a16="http://schemas.microsoft.com/office/drawing/2014/main" id="{2CBFA02A-5A6A-7C9E-1AC2-D55A931D7A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1">
                      <a:extLst>
                        <a:ext uri="{FF2B5EF4-FFF2-40B4-BE49-F238E27FC236}">
                          <a16:creationId xmlns:a16="http://schemas.microsoft.com/office/drawing/2014/main" id="{F6EE5E9A-7B0E-28F2-1D8B-D0A796D98E7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224E738E-E670-B2C2-0463-5F37374EE78B}"/>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AFC179C7-FA68-8DA7-8650-D0DD70D40EA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2A599032-E6B0-B4E2-7C7D-533696BEE1A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AEBEEC24-1E68-39BF-FEBF-E9AD43B4FC67}"/>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52B0C631-F30F-104E-7AEE-1946F305C74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ABE7C61E-0219-CC41-8DE2-67C27162333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6FC727FA-D343-A8BD-1A84-B92BEA899E1C}"/>
                      </a:ext>
                    </a:extLst>
                  </p:cNvPr>
                  <p:cNvGrpSpPr>
                    <a:grpSpLocks/>
                  </p:cNvGrpSpPr>
                  <p:nvPr/>
                </p:nvGrpSpPr>
                <p:grpSpPr bwMode="auto">
                  <a:xfrm>
                    <a:off x="144" y="4234"/>
                    <a:ext cx="5616" cy="86"/>
                    <a:chOff x="96" y="4176"/>
                    <a:chExt cx="5520" cy="144"/>
                  </a:xfrm>
                </p:grpSpPr>
                <p:sp>
                  <p:nvSpPr>
                    <p:cNvPr id="18" name="Rectangle 17">
                      <a:extLst>
                        <a:ext uri="{FF2B5EF4-FFF2-40B4-BE49-F238E27FC236}">
                          <a16:creationId xmlns:a16="http://schemas.microsoft.com/office/drawing/2014/main" id="{2F599AEA-C717-1B16-1F5A-2FA8FCE64D0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621EE799-F85F-0926-4D72-6F15EAA5E49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C1B2AC21-E346-3D88-9D14-B4167E4121C3}"/>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9E1DEC4E-C3D5-22C3-EF87-B2BD5DA52D7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1143624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9700"/>
                                        </p:tgtEl>
                                        <p:attrNameLst>
                                          <p:attrName>style.visibility</p:attrName>
                                        </p:attrNameLst>
                                      </p:cBhvr>
                                      <p:to>
                                        <p:strVal val="visible"/>
                                      </p:to>
                                    </p:set>
                                    <p:anim calcmode="lin" valueType="num">
                                      <p:cBhvr additive="base">
                                        <p:cTn id="12" dur="500" fill="hold"/>
                                        <p:tgtEl>
                                          <p:spTgt spid="29700"/>
                                        </p:tgtEl>
                                        <p:attrNameLst>
                                          <p:attrName>ppt_x</p:attrName>
                                        </p:attrNameLst>
                                      </p:cBhvr>
                                      <p:tavLst>
                                        <p:tav tm="0">
                                          <p:val>
                                            <p:strVal val="#ppt_x"/>
                                          </p:val>
                                        </p:tav>
                                        <p:tav tm="100000">
                                          <p:val>
                                            <p:strVal val="#ppt_x"/>
                                          </p:val>
                                        </p:tav>
                                      </p:tavLst>
                                    </p:anim>
                                    <p:anim calcmode="lin" valueType="num">
                                      <p:cBhvr additive="base">
                                        <p:cTn id="13" dur="500" fill="hold"/>
                                        <p:tgtEl>
                                          <p:spTgt spid="2970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2775"/>
                                        </p:tgtEl>
                                        <p:attrNameLst>
                                          <p:attrName>style.visibility</p:attrName>
                                        </p:attrNameLst>
                                      </p:cBhvr>
                                      <p:to>
                                        <p:strVal val="visible"/>
                                      </p:to>
                                    </p:set>
                                    <p:anim calcmode="lin" valueType="num">
                                      <p:cBhvr additive="base">
                                        <p:cTn id="33" dur="500" fill="hold"/>
                                        <p:tgtEl>
                                          <p:spTgt spid="32775"/>
                                        </p:tgtEl>
                                        <p:attrNameLst>
                                          <p:attrName>ppt_x</p:attrName>
                                        </p:attrNameLst>
                                      </p:cBhvr>
                                      <p:tavLst>
                                        <p:tav tm="0">
                                          <p:val>
                                            <p:strVal val="#ppt_x"/>
                                          </p:val>
                                        </p:tav>
                                        <p:tav tm="100000">
                                          <p:val>
                                            <p:strVal val="#ppt_x"/>
                                          </p:val>
                                        </p:tav>
                                      </p:tavLst>
                                    </p:anim>
                                    <p:anim calcmode="lin" valueType="num">
                                      <p:cBhvr additive="base">
                                        <p:cTn id="34" dur="500" fill="hold"/>
                                        <p:tgtEl>
                                          <p:spTgt spid="3277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dissolv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9700" grpId="0"/>
      <p:bldP spid="8" grpId="0"/>
      <p:bldP spid="9" grpId="0"/>
      <p:bldP spid="32775"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2">
            <a:extLst>
              <a:ext uri="{FF2B5EF4-FFF2-40B4-BE49-F238E27FC236}">
                <a16:creationId xmlns:a16="http://schemas.microsoft.com/office/drawing/2014/main" id="{8B3EC1E2-22D5-0EF8-2D92-C30BFCBD3535}"/>
              </a:ext>
            </a:extLst>
          </p:cNvPr>
          <p:cNvSpPr txBox="1">
            <a:spLocks noChangeArrowheads="1"/>
          </p:cNvSpPr>
          <p:nvPr/>
        </p:nvSpPr>
        <p:spPr bwMode="auto">
          <a:xfrm>
            <a:off x="1295400" y="533400"/>
            <a:ext cx="6705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dirty="0"/>
              <a:t>Nominal Boundary Layer Thickness</a:t>
            </a:r>
          </a:p>
        </p:txBody>
      </p:sp>
      <p:pic>
        <p:nvPicPr>
          <p:cNvPr id="2" name="Picture 3">
            <a:extLst>
              <a:ext uri="{FF2B5EF4-FFF2-40B4-BE49-F238E27FC236}">
                <a16:creationId xmlns:a16="http://schemas.microsoft.com/office/drawing/2014/main" id="{05926E21-F3A0-16DE-B5BE-37CC80F06F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725" y="2895600"/>
            <a:ext cx="6061075" cy="224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a:extLst>
              <a:ext uri="{FF2B5EF4-FFF2-40B4-BE49-F238E27FC236}">
                <a16:creationId xmlns:a16="http://schemas.microsoft.com/office/drawing/2014/main" id="{1ED91E56-6E2B-BC4B-922C-A2642E870264}"/>
              </a:ext>
            </a:extLst>
          </p:cNvPr>
          <p:cNvSpPr txBox="1">
            <a:spLocks noChangeArrowheads="1"/>
          </p:cNvSpPr>
          <p:nvPr/>
        </p:nvSpPr>
        <p:spPr bwMode="auto">
          <a:xfrm>
            <a:off x="457200" y="1219200"/>
            <a:ext cx="80581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Until now we have not given a precise definition for boundary layer thickness.  </a:t>
            </a:r>
          </a:p>
          <a:p>
            <a:pPr algn="ctr">
              <a:spcBef>
                <a:spcPct val="0"/>
              </a:spcBef>
              <a:buFontTx/>
              <a:buNone/>
            </a:pPr>
            <a:r>
              <a:rPr lang="en-US" altLang="en-US" sz="2400" dirty="0">
                <a:solidFill>
                  <a:srgbClr val="0070C0"/>
                </a:solidFill>
              </a:rPr>
              <a:t> </a:t>
            </a:r>
            <a:r>
              <a:rPr lang="en-US" altLang="en-US" sz="2400" dirty="0">
                <a:solidFill>
                  <a:srgbClr val="0070C0"/>
                </a:solidFill>
                <a:sym typeface="Symbol" panose="05050102010706020507" pitchFamily="18" charset="2"/>
              </a:rPr>
              <a:t>, the </a:t>
            </a:r>
            <a:r>
              <a:rPr lang="en-US" altLang="en-US" sz="2400" i="1" dirty="0">
                <a:solidFill>
                  <a:srgbClr val="0070C0"/>
                </a:solidFill>
                <a:sym typeface="Symbol" panose="05050102010706020507" pitchFamily="18" charset="2"/>
              </a:rPr>
              <a:t>nominal boundary thickness</a:t>
            </a:r>
            <a:r>
              <a:rPr lang="en-US" altLang="en-US" sz="2400" dirty="0">
                <a:solidFill>
                  <a:srgbClr val="0070C0"/>
                </a:solidFill>
                <a:sym typeface="Symbol" panose="05050102010706020507" pitchFamily="18" charset="2"/>
              </a:rPr>
              <a:t>,  is defined to be the value of y at which </a:t>
            </a:r>
            <a:r>
              <a:rPr lang="en-US" altLang="en-US" sz="2400" i="1" dirty="0">
                <a:solidFill>
                  <a:srgbClr val="0070C0"/>
                </a:solidFill>
                <a:sym typeface="Symbol" panose="05050102010706020507" pitchFamily="18" charset="2"/>
              </a:rPr>
              <a:t>u = 0.99 U</a:t>
            </a:r>
            <a:r>
              <a:rPr lang="en-US" altLang="en-US" sz="2400" dirty="0">
                <a:solidFill>
                  <a:srgbClr val="0070C0"/>
                </a:solidFill>
                <a:sym typeface="Symbol" panose="05050102010706020507" pitchFamily="18" charset="2"/>
              </a:rPr>
              <a:t>. </a:t>
            </a:r>
          </a:p>
        </p:txBody>
      </p:sp>
      <mc:AlternateContent xmlns:mc="http://schemas.openxmlformats.org/markup-compatibility/2006" xmlns:a14="http://schemas.microsoft.com/office/drawing/2010/main">
        <mc:Choice Requires="a14">
          <p:sp>
            <p:nvSpPr>
              <p:cNvPr id="6149" name="Object 2">
                <a:extLst>
                  <a:ext uri="{FF2B5EF4-FFF2-40B4-BE49-F238E27FC236}">
                    <a16:creationId xmlns:a16="http://schemas.microsoft.com/office/drawing/2014/main" id="{9F7D4A29-32BF-B2CC-1D5C-15CE54E72917}"/>
                  </a:ext>
                </a:extLst>
              </p:cNvPr>
              <p:cNvSpPr txBox="1"/>
              <p:nvPr/>
            </p:nvSpPr>
            <p:spPr bwMode="auto">
              <a:xfrm>
                <a:off x="977900" y="2895600"/>
                <a:ext cx="2984500" cy="6858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𝛿</m:t>
                          </m:r>
                        </m:sub>
                      </m:sSub>
                      <m:r>
                        <a:rPr lang="en-US" i="1">
                          <a:solidFill>
                            <a:srgbClr val="000000"/>
                          </a:solidFill>
                          <a:latin typeface="Cambria Math" panose="02040503050406030204" pitchFamily="18" charset="0"/>
                        </a:rPr>
                        <m:t>=0.99</m:t>
                      </m:r>
                      <m:r>
                        <a:rPr lang="en-US" i="1">
                          <a:solidFill>
                            <a:srgbClr val="000000"/>
                          </a:solidFill>
                          <a:latin typeface="Cambria Math" panose="02040503050406030204" pitchFamily="18" charset="0"/>
                        </a:rPr>
                        <m:t>𝑈</m:t>
                      </m:r>
                    </m:oMath>
                  </m:oMathPara>
                </a14:m>
                <a:endParaRPr lang="en-US"/>
              </a:p>
            </p:txBody>
          </p:sp>
        </mc:Choice>
        <mc:Fallback xmlns="">
          <p:sp>
            <p:nvSpPr>
              <p:cNvPr id="6149" name="Object 2">
                <a:extLst>
                  <a:ext uri="{FF2B5EF4-FFF2-40B4-BE49-F238E27FC236}">
                    <a16:creationId xmlns:a16="http://schemas.microsoft.com/office/drawing/2014/main" id="{9F7D4A29-32BF-B2CC-1D5C-15CE54E72917}"/>
                  </a:ext>
                </a:extLst>
              </p:cNvPr>
              <p:cNvSpPr txBox="1">
                <a:spLocks noRot="1" noChangeAspect="1" noMove="1" noResize="1" noEditPoints="1" noAdjustHandles="1" noChangeArrowheads="1" noChangeShapeType="1" noTextEdit="1"/>
              </p:cNvSpPr>
              <p:nvPr/>
            </p:nvSpPr>
            <p:spPr bwMode="auto">
              <a:xfrm>
                <a:off x="977900" y="2895600"/>
                <a:ext cx="2984500" cy="685800"/>
              </a:xfrm>
              <a:prstGeom prst="rect">
                <a:avLst/>
              </a:prstGeom>
              <a:blipFill>
                <a:blip r:embed="rId3"/>
                <a:stretch>
                  <a:fillRect/>
                </a:stretch>
              </a:blipFill>
              <a:ln>
                <a:noFill/>
              </a:ln>
              <a:effectLst/>
            </p:spPr>
            <p:txBody>
              <a:bodyPr/>
              <a:lstStyle/>
              <a:p>
                <a:r>
                  <a:rPr lang="en-US">
                    <a:noFill/>
                  </a:rPr>
                  <a:t> </a:t>
                </a:r>
              </a:p>
            </p:txBody>
          </p:sp>
        </mc:Fallback>
      </mc:AlternateContent>
      <p:pic>
        <p:nvPicPr>
          <p:cNvPr id="6151" name="Picture 7">
            <a:extLst>
              <a:ext uri="{FF2B5EF4-FFF2-40B4-BE49-F238E27FC236}">
                <a16:creationId xmlns:a16="http://schemas.microsoft.com/office/drawing/2014/main" id="{83492F01-E17F-A54E-0CEE-F12B46DB0C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2438400"/>
            <a:ext cx="2176462"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 name="Text Box 8">
            <a:extLst>
              <a:ext uri="{FF2B5EF4-FFF2-40B4-BE49-F238E27FC236}">
                <a16:creationId xmlns:a16="http://schemas.microsoft.com/office/drawing/2014/main" id="{10494221-4572-48E4-BFC4-72D4E9FB36DC}"/>
              </a:ext>
            </a:extLst>
          </p:cNvPr>
          <p:cNvSpPr txBox="1">
            <a:spLocks noChangeArrowheads="1"/>
          </p:cNvSpPr>
          <p:nvPr/>
        </p:nvSpPr>
        <p:spPr bwMode="auto">
          <a:xfrm>
            <a:off x="406400" y="5334000"/>
            <a:ext cx="8280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dirty="0">
                <a:solidFill>
                  <a:srgbClr val="FF0000"/>
                </a:solidFill>
              </a:rPr>
              <a:t>The choice 0.99 is arbitrary; we could have chosen 0.98 or 0.995 or whatever we find reasonable for obtaining solution with acceptable accuracy.</a:t>
            </a:r>
            <a:endParaRPr lang="en-US" altLang="en-US" sz="2400" dirty="0">
              <a:solidFill>
                <a:srgbClr val="FF0000"/>
              </a:solidFill>
              <a:sym typeface="Symbol" panose="05050102010706020507" pitchFamily="18" charset="2"/>
            </a:endParaRPr>
          </a:p>
        </p:txBody>
      </p:sp>
      <p:grpSp>
        <p:nvGrpSpPr>
          <p:cNvPr id="21" name="Group 20">
            <a:extLst>
              <a:ext uri="{FF2B5EF4-FFF2-40B4-BE49-F238E27FC236}">
                <a16:creationId xmlns:a16="http://schemas.microsoft.com/office/drawing/2014/main" id="{452E104E-9D20-BF08-7E4F-171CFD26628F}"/>
              </a:ext>
            </a:extLst>
          </p:cNvPr>
          <p:cNvGrpSpPr/>
          <p:nvPr/>
        </p:nvGrpSpPr>
        <p:grpSpPr>
          <a:xfrm>
            <a:off x="0" y="0"/>
            <a:ext cx="9144000" cy="6858000"/>
            <a:chOff x="0" y="0"/>
            <a:chExt cx="9144000" cy="6858000"/>
          </a:xfrm>
        </p:grpSpPr>
        <p:pic>
          <p:nvPicPr>
            <p:cNvPr id="22" name="Picture 21" descr="Logo usage Guidelines">
              <a:extLst>
                <a:ext uri="{FF2B5EF4-FFF2-40B4-BE49-F238E27FC236}">
                  <a16:creationId xmlns:a16="http://schemas.microsoft.com/office/drawing/2014/main" id="{7C2A93EB-5AA9-6BFD-5B7C-D80AFF9F25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385C5962-EAF3-AAFA-181D-BFBD48CDB493}"/>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0B669FFE-950E-33D4-C38C-89EEC0AF04D2}"/>
                  </a:ext>
                </a:extLst>
              </p:cNvPr>
              <p:cNvGrpSpPr>
                <a:grpSpLocks/>
              </p:cNvGrpSpPr>
              <p:nvPr/>
            </p:nvGrpSpPr>
            <p:grpSpPr bwMode="auto">
              <a:xfrm>
                <a:off x="0" y="0"/>
                <a:ext cx="9144000" cy="6858000"/>
                <a:chOff x="0" y="0"/>
                <a:chExt cx="9144000" cy="6858000"/>
              </a:xfrm>
            </p:grpSpPr>
            <p:grpSp>
              <p:nvGrpSpPr>
                <p:cNvPr id="26" name="Group 25">
                  <a:extLst>
                    <a:ext uri="{FF2B5EF4-FFF2-40B4-BE49-F238E27FC236}">
                      <a16:creationId xmlns:a16="http://schemas.microsoft.com/office/drawing/2014/main" id="{A8124AFE-A54F-9857-028E-80E33B32056F}"/>
                    </a:ext>
                  </a:extLst>
                </p:cNvPr>
                <p:cNvGrpSpPr>
                  <a:grpSpLocks/>
                </p:cNvGrpSpPr>
                <p:nvPr/>
              </p:nvGrpSpPr>
              <p:grpSpPr bwMode="auto">
                <a:xfrm>
                  <a:off x="0" y="0"/>
                  <a:ext cx="9144000" cy="6858000"/>
                  <a:chOff x="0" y="0"/>
                  <a:chExt cx="5760" cy="4320"/>
                </a:xfrm>
              </p:grpSpPr>
              <p:grpSp>
                <p:nvGrpSpPr>
                  <p:cNvPr id="28" name="Group 27">
                    <a:extLst>
                      <a:ext uri="{FF2B5EF4-FFF2-40B4-BE49-F238E27FC236}">
                        <a16:creationId xmlns:a16="http://schemas.microsoft.com/office/drawing/2014/main" id="{1250B446-5BAD-DF7A-BACF-C4CA7ECEECF8}"/>
                      </a:ext>
                    </a:extLst>
                  </p:cNvPr>
                  <p:cNvGrpSpPr>
                    <a:grpSpLocks/>
                  </p:cNvGrpSpPr>
                  <p:nvPr/>
                </p:nvGrpSpPr>
                <p:grpSpPr bwMode="auto">
                  <a:xfrm>
                    <a:off x="0" y="0"/>
                    <a:ext cx="192" cy="4320"/>
                    <a:chOff x="0" y="-48"/>
                    <a:chExt cx="144" cy="4368"/>
                  </a:xfrm>
                </p:grpSpPr>
                <p:sp>
                  <p:nvSpPr>
                    <p:cNvPr id="27656" name="Rectangle 10">
                      <a:extLst>
                        <a:ext uri="{FF2B5EF4-FFF2-40B4-BE49-F238E27FC236}">
                          <a16:creationId xmlns:a16="http://schemas.microsoft.com/office/drawing/2014/main" id="{2782D22E-DDA8-39B6-724C-51209A3C7A9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57" name="Rectangle 11">
                      <a:extLst>
                        <a:ext uri="{FF2B5EF4-FFF2-40B4-BE49-F238E27FC236}">
                          <a16:creationId xmlns:a16="http://schemas.microsoft.com/office/drawing/2014/main" id="{6AE65C21-80A1-6A0C-BDEB-AD293DD2D6E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EB511E4B-E3E5-0213-A392-4E090768F100}"/>
                      </a:ext>
                    </a:extLst>
                  </p:cNvPr>
                  <p:cNvGrpSpPr>
                    <a:grpSpLocks/>
                  </p:cNvGrpSpPr>
                  <p:nvPr/>
                </p:nvGrpSpPr>
                <p:grpSpPr bwMode="auto">
                  <a:xfrm>
                    <a:off x="5674" y="24"/>
                    <a:ext cx="86" cy="4296"/>
                    <a:chOff x="5616" y="-48"/>
                    <a:chExt cx="144" cy="4368"/>
                  </a:xfrm>
                </p:grpSpPr>
                <p:sp>
                  <p:nvSpPr>
                    <p:cNvPr id="27654" name="Rectangle 13">
                      <a:extLst>
                        <a:ext uri="{FF2B5EF4-FFF2-40B4-BE49-F238E27FC236}">
                          <a16:creationId xmlns:a16="http://schemas.microsoft.com/office/drawing/2014/main" id="{49E69708-848C-4D7D-20E6-2BC9918C454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55" name="Rectangle 14">
                      <a:extLst>
                        <a:ext uri="{FF2B5EF4-FFF2-40B4-BE49-F238E27FC236}">
                          <a16:creationId xmlns:a16="http://schemas.microsoft.com/office/drawing/2014/main" id="{37D93A07-2364-2B58-E493-C40F223A9F3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7E6122A1-0C06-1AC8-48F7-65BAD7D824BA}"/>
                      </a:ext>
                    </a:extLst>
                  </p:cNvPr>
                  <p:cNvGrpSpPr>
                    <a:grpSpLocks/>
                  </p:cNvGrpSpPr>
                  <p:nvPr/>
                </p:nvGrpSpPr>
                <p:grpSpPr bwMode="auto">
                  <a:xfrm>
                    <a:off x="144" y="0"/>
                    <a:ext cx="5616" cy="144"/>
                    <a:chOff x="96" y="-48"/>
                    <a:chExt cx="5520" cy="144"/>
                  </a:xfrm>
                </p:grpSpPr>
                <p:sp>
                  <p:nvSpPr>
                    <p:cNvPr id="27652" name="Rectangle 27651">
                      <a:extLst>
                        <a:ext uri="{FF2B5EF4-FFF2-40B4-BE49-F238E27FC236}">
                          <a16:creationId xmlns:a16="http://schemas.microsoft.com/office/drawing/2014/main" id="{F23499B4-7AF8-2796-4571-986CE857837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53" name="Rectangle 27652">
                      <a:extLst>
                        <a:ext uri="{FF2B5EF4-FFF2-40B4-BE49-F238E27FC236}">
                          <a16:creationId xmlns:a16="http://schemas.microsoft.com/office/drawing/2014/main" id="{79037037-10AC-EACC-D41F-D82A5386435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A94C52DE-3F71-F191-204E-7D126C107CB9}"/>
                      </a:ext>
                    </a:extLst>
                  </p:cNvPr>
                  <p:cNvGrpSpPr>
                    <a:grpSpLocks/>
                  </p:cNvGrpSpPr>
                  <p:nvPr/>
                </p:nvGrpSpPr>
                <p:grpSpPr bwMode="auto">
                  <a:xfrm>
                    <a:off x="144" y="4234"/>
                    <a:ext cx="5616" cy="86"/>
                    <a:chOff x="96" y="4176"/>
                    <a:chExt cx="5520" cy="144"/>
                  </a:xfrm>
                </p:grpSpPr>
                <p:sp>
                  <p:nvSpPr>
                    <p:cNvPr id="27648" name="Rectangle 27647">
                      <a:extLst>
                        <a:ext uri="{FF2B5EF4-FFF2-40B4-BE49-F238E27FC236}">
                          <a16:creationId xmlns:a16="http://schemas.microsoft.com/office/drawing/2014/main" id="{0CD579EE-B51F-E167-C03C-A7E61DC34AB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49" name="Rectangle 27648">
                      <a:extLst>
                        <a:ext uri="{FF2B5EF4-FFF2-40B4-BE49-F238E27FC236}">
                          <a16:creationId xmlns:a16="http://schemas.microsoft.com/office/drawing/2014/main" id="{D4324D66-88E2-00DE-C350-146E0E4EE16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DA43769A-4F22-D8A2-C144-B204954EBE3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5" name="Picture 42" descr="A picture containing shape&#10;&#10;Description automatically generated">
                <a:extLst>
                  <a:ext uri="{FF2B5EF4-FFF2-40B4-BE49-F238E27FC236}">
                    <a16:creationId xmlns:a16="http://schemas.microsoft.com/office/drawing/2014/main" id="{797EBF1E-BA89-4C5A-8485-217A607349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149"/>
                                        </p:tgtEl>
                                        <p:attrNameLst>
                                          <p:attrName>style.visibility</p:attrName>
                                        </p:attrNameLst>
                                      </p:cBhvr>
                                      <p:to>
                                        <p:strVal val="visible"/>
                                      </p:to>
                                    </p:set>
                                    <p:anim calcmode="lin" valueType="num">
                                      <p:cBhvr additive="base">
                                        <p:cTn id="17" dur="500" fill="hold"/>
                                        <p:tgtEl>
                                          <p:spTgt spid="6149"/>
                                        </p:tgtEl>
                                        <p:attrNameLst>
                                          <p:attrName>ppt_x</p:attrName>
                                        </p:attrNameLst>
                                      </p:cBhvr>
                                      <p:tavLst>
                                        <p:tav tm="0">
                                          <p:val>
                                            <p:strVal val="#ppt_x"/>
                                          </p:val>
                                        </p:tav>
                                        <p:tav tm="100000">
                                          <p:val>
                                            <p:strVal val="#ppt_x"/>
                                          </p:val>
                                        </p:tav>
                                      </p:tavLst>
                                    </p:anim>
                                    <p:anim calcmode="lin" valueType="num">
                                      <p:cBhvr additive="base">
                                        <p:cTn id="18"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dissolv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6151"/>
                                        </p:tgtEl>
                                        <p:attrNameLst>
                                          <p:attrName>style.visibility</p:attrName>
                                        </p:attrNameLst>
                                      </p:cBhvr>
                                      <p:to>
                                        <p:strVal val="visible"/>
                                      </p:to>
                                    </p:set>
                                    <p:anim calcmode="lin" valueType="num">
                                      <p:cBhvr>
                                        <p:cTn id="28" dur="1500" fill="hold"/>
                                        <p:tgtEl>
                                          <p:spTgt spid="6151"/>
                                        </p:tgtEl>
                                        <p:attrNameLst>
                                          <p:attrName>ppt_w</p:attrName>
                                        </p:attrNameLst>
                                      </p:cBhvr>
                                      <p:tavLst>
                                        <p:tav tm="0">
                                          <p:val>
                                            <p:fltVal val="0"/>
                                          </p:val>
                                        </p:tav>
                                        <p:tav tm="100000">
                                          <p:val>
                                            <p:strVal val="#ppt_w"/>
                                          </p:val>
                                        </p:tav>
                                      </p:tavLst>
                                    </p:anim>
                                    <p:anim calcmode="lin" valueType="num">
                                      <p:cBhvr>
                                        <p:cTn id="29" dur="1500" fill="hold"/>
                                        <p:tgtEl>
                                          <p:spTgt spid="6151"/>
                                        </p:tgtEl>
                                        <p:attrNameLst>
                                          <p:attrName>ppt_h</p:attrName>
                                        </p:attrNameLst>
                                      </p:cBhvr>
                                      <p:tavLst>
                                        <p:tav tm="0">
                                          <p:val>
                                            <p:fltVal val="0"/>
                                          </p:val>
                                        </p:tav>
                                        <p:tav tm="100000">
                                          <p:val>
                                            <p:strVal val="#ppt_h"/>
                                          </p:val>
                                        </p:tav>
                                      </p:tavLst>
                                    </p:anim>
                                    <p:anim calcmode="lin" valueType="num">
                                      <p:cBhvr>
                                        <p:cTn id="30" dur="1500" fill="hold"/>
                                        <p:tgtEl>
                                          <p:spTgt spid="6151"/>
                                        </p:tgtEl>
                                        <p:attrNameLst>
                                          <p:attrName>style.rotation</p:attrName>
                                        </p:attrNameLst>
                                      </p:cBhvr>
                                      <p:tavLst>
                                        <p:tav tm="0">
                                          <p:val>
                                            <p:fltVal val="90"/>
                                          </p:val>
                                        </p:tav>
                                        <p:tav tm="100000">
                                          <p:val>
                                            <p:fltVal val="0"/>
                                          </p:val>
                                        </p:tav>
                                      </p:tavLst>
                                    </p:anim>
                                    <p:animEffect transition="in" filter="fade">
                                      <p:cBhvr>
                                        <p:cTn id="31" dur="1500"/>
                                        <p:tgtEl>
                                          <p:spTgt spid="6151"/>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6152"/>
                                        </p:tgtEl>
                                        <p:attrNameLst>
                                          <p:attrName>style.visibility</p:attrName>
                                        </p:attrNameLst>
                                      </p:cBhvr>
                                      <p:to>
                                        <p:strVal val="visible"/>
                                      </p:to>
                                    </p:set>
                                    <p:animEffect transition="in" filter="dissolve">
                                      <p:cBhvr>
                                        <p:cTn id="36" dur="500"/>
                                        <p:tgtEl>
                                          <p:spTgt spid="6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149" grpId="0"/>
      <p:bldP spid="615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210" name="Object 2">
                <a:extLst>
                  <a:ext uri="{FF2B5EF4-FFF2-40B4-BE49-F238E27FC236}">
                    <a16:creationId xmlns:a16="http://schemas.microsoft.com/office/drawing/2014/main" id="{98F2965E-5202-8EE3-096F-B0D5B1C01EB2}"/>
                  </a:ext>
                </a:extLst>
              </p:cNvPr>
              <p:cNvSpPr txBox="1"/>
              <p:nvPr/>
            </p:nvSpPr>
            <p:spPr bwMode="auto">
              <a:xfrm>
                <a:off x="3576506" y="2133600"/>
                <a:ext cx="2976694" cy="1282700"/>
              </a:xfrm>
              <a:prstGeom prst="rect">
                <a:avLst/>
              </a:prstGeom>
              <a:noFill/>
              <a:ln w="25400" algn="ctr">
                <a:solidFill>
                  <a:srgbClr val="FF00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8210" name="Object 2">
                <a:extLst>
                  <a:ext uri="{FF2B5EF4-FFF2-40B4-BE49-F238E27FC236}">
                    <a16:creationId xmlns:a16="http://schemas.microsoft.com/office/drawing/2014/main" id="{98F2965E-5202-8EE3-096F-B0D5B1C01EB2}"/>
                  </a:ext>
                </a:extLst>
              </p:cNvPr>
              <p:cNvSpPr txBox="1">
                <a:spLocks noRot="1" noChangeAspect="1" noMove="1" noResize="1" noEditPoints="1" noAdjustHandles="1" noChangeArrowheads="1" noChangeShapeType="1" noTextEdit="1"/>
              </p:cNvSpPr>
              <p:nvPr/>
            </p:nvSpPr>
            <p:spPr bwMode="auto">
              <a:xfrm>
                <a:off x="3576506" y="2133600"/>
                <a:ext cx="2976694" cy="1282700"/>
              </a:xfrm>
              <a:prstGeom prst="rect">
                <a:avLst/>
              </a:prstGeom>
              <a:blipFill>
                <a:blip r:embed="rId2"/>
                <a:stretch>
                  <a:fillRect/>
                </a:stretch>
              </a:blipFill>
              <a:ln w="25400" algn="ctr">
                <a:solidFill>
                  <a:srgbClr val="FF0000"/>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11" name="Object 3">
                <a:extLst>
                  <a:ext uri="{FF2B5EF4-FFF2-40B4-BE49-F238E27FC236}">
                    <a16:creationId xmlns:a16="http://schemas.microsoft.com/office/drawing/2014/main" id="{2182E3AB-0EE8-D4BE-744E-2AE824EFA90B}"/>
                  </a:ext>
                </a:extLst>
              </p:cNvPr>
              <p:cNvSpPr txBox="1"/>
              <p:nvPr/>
            </p:nvSpPr>
            <p:spPr bwMode="auto">
              <a:xfrm>
                <a:off x="2819400" y="4030510"/>
                <a:ext cx="5257800" cy="922490"/>
              </a:xfrm>
              <a:prstGeom prst="rect">
                <a:avLst/>
              </a:prstGeom>
              <a:noFill/>
              <a:ln w="25400">
                <a:solidFill>
                  <a:srgbClr val="FF0000"/>
                </a:solidFill>
                <a:miter lim="800000"/>
                <a:headEnd/>
                <a:tailEnd/>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=0, 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𝑣</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=0 , 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e>
                          </m:d>
                        </m:e>
                        <m:sub>
                          <m:r>
                            <a:rPr lang="en-US" i="1">
                              <a:solidFill>
                                <a:srgbClr val="000000"/>
                              </a:solidFill>
                              <a:latin typeface="Cambria Math" panose="02040503050406030204" pitchFamily="18" charset="0"/>
                            </a:rPr>
                            <m:t>𝑦</m:t>
                          </m:r>
                          <m:r>
                            <a:rPr lang="en-US" i="1" smtClean="0">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rPr>
                            <m:t>𝛿</m:t>
                          </m:r>
                        </m:sub>
                      </m:sSub>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0.99</m:t>
                      </m:r>
                      <m:r>
                        <a:rPr lang="en-US" i="1">
                          <a:solidFill>
                            <a:srgbClr val="000000"/>
                          </a:solidFill>
                          <a:latin typeface="Cambria Math" panose="02040503050406030204" pitchFamily="18" charset="0"/>
                        </a:rPr>
                        <m:t>𝑈</m:t>
                      </m:r>
                    </m:oMath>
                  </m:oMathPara>
                </a14:m>
                <a:endParaRPr lang="en-US" dirty="0"/>
              </a:p>
            </p:txBody>
          </p:sp>
        </mc:Choice>
        <mc:Fallback xmlns="">
          <p:sp>
            <p:nvSpPr>
              <p:cNvPr id="8211" name="Object 3">
                <a:extLst>
                  <a:ext uri="{FF2B5EF4-FFF2-40B4-BE49-F238E27FC236}">
                    <a16:creationId xmlns:a16="http://schemas.microsoft.com/office/drawing/2014/main" id="{2182E3AB-0EE8-D4BE-744E-2AE824EFA90B}"/>
                  </a:ext>
                </a:extLst>
              </p:cNvPr>
              <p:cNvSpPr txBox="1">
                <a:spLocks noRot="1" noChangeAspect="1" noMove="1" noResize="1" noEditPoints="1" noAdjustHandles="1" noChangeArrowheads="1" noChangeShapeType="1" noTextEdit="1"/>
              </p:cNvSpPr>
              <p:nvPr/>
            </p:nvSpPr>
            <p:spPr bwMode="auto">
              <a:xfrm>
                <a:off x="2819400" y="4030510"/>
                <a:ext cx="5257800" cy="922490"/>
              </a:xfrm>
              <a:prstGeom prst="rect">
                <a:avLst/>
              </a:prstGeom>
              <a:blipFill>
                <a:blip r:embed="rId3"/>
                <a:stretch>
                  <a:fillRect/>
                </a:stretch>
              </a:blipFill>
              <a:ln w="25400">
                <a:solidFill>
                  <a:srgbClr val="FF0000"/>
                </a:solidFill>
                <a:miter lim="800000"/>
                <a:headEnd/>
                <a:tailEnd/>
              </a:ln>
              <a:effectLst/>
            </p:spPr>
            <p:txBody>
              <a:bodyPr/>
              <a:lstStyle/>
              <a:p>
                <a:r>
                  <a:rPr lang="en-IN">
                    <a:noFill/>
                  </a:rPr>
                  <a:t> </a:t>
                </a:r>
              </a:p>
            </p:txBody>
          </p:sp>
        </mc:Fallback>
      </mc:AlternateContent>
      <p:sp>
        <p:nvSpPr>
          <p:cNvPr id="17" name="TextBox 16">
            <a:extLst>
              <a:ext uri="{FF2B5EF4-FFF2-40B4-BE49-F238E27FC236}">
                <a16:creationId xmlns:a16="http://schemas.microsoft.com/office/drawing/2014/main" id="{47C9081E-54A9-FCF1-7F1C-F2B686AA0E6C}"/>
              </a:ext>
            </a:extLst>
          </p:cNvPr>
          <p:cNvSpPr txBox="1">
            <a:spLocks noChangeArrowheads="1"/>
          </p:cNvSpPr>
          <p:nvPr/>
        </p:nvSpPr>
        <p:spPr bwMode="auto">
          <a:xfrm>
            <a:off x="1066800" y="4191000"/>
            <a:ext cx="15700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IN" altLang="en-US" dirty="0"/>
              <a:t>At all </a:t>
            </a:r>
            <a:r>
              <a:rPr lang="en-IN" altLang="en-US" i="1" dirty="0"/>
              <a:t>x </a:t>
            </a:r>
            <a:r>
              <a:rPr lang="en-IN" altLang="en-US" dirty="0"/>
              <a:t>&gt; 0</a:t>
            </a:r>
          </a:p>
        </p:txBody>
      </p:sp>
      <p:sp>
        <p:nvSpPr>
          <p:cNvPr id="2058" name="Title 17">
            <a:extLst>
              <a:ext uri="{FF2B5EF4-FFF2-40B4-BE49-F238E27FC236}">
                <a16:creationId xmlns:a16="http://schemas.microsoft.com/office/drawing/2014/main" id="{D01B6AFD-54BD-5359-7B53-64C2562CB29D}"/>
              </a:ext>
            </a:extLst>
          </p:cNvPr>
          <p:cNvSpPr>
            <a:spLocks noGrp="1"/>
          </p:cNvSpPr>
          <p:nvPr>
            <p:ph type="title"/>
          </p:nvPr>
        </p:nvSpPr>
        <p:spPr>
          <a:xfrm>
            <a:off x="1600200" y="271310"/>
            <a:ext cx="6705600" cy="881248"/>
          </a:xfrm>
        </p:spPr>
        <p:txBody>
          <a:bodyPr/>
          <a:lstStyle/>
          <a:p>
            <a:r>
              <a:rPr lang="en-US" altLang="en-US" sz="2800" dirty="0"/>
              <a:t>2-d Flat Plate Boundary Layer Equations Similarity</a:t>
            </a:r>
            <a:endParaRPr lang="en-IN" altLang="en-US" sz="2800" dirty="0"/>
          </a:p>
        </p:txBody>
      </p:sp>
      <mc:AlternateContent xmlns:mc="http://schemas.openxmlformats.org/markup-compatibility/2006" xmlns:a14="http://schemas.microsoft.com/office/drawing/2010/main">
        <mc:Choice Requires="a14">
          <p:sp>
            <p:nvSpPr>
              <p:cNvPr id="25612" name="Object 12">
                <a:extLst>
                  <a:ext uri="{FF2B5EF4-FFF2-40B4-BE49-F238E27FC236}">
                    <a16:creationId xmlns:a16="http://schemas.microsoft.com/office/drawing/2014/main" id="{42243292-8355-5384-AE1B-0AF273ECC9D8}"/>
                  </a:ext>
                </a:extLst>
              </p:cNvPr>
              <p:cNvSpPr txBox="1"/>
              <p:nvPr/>
            </p:nvSpPr>
            <p:spPr bwMode="auto">
              <a:xfrm>
                <a:off x="762000" y="2159000"/>
                <a:ext cx="2590800" cy="1282700"/>
              </a:xfrm>
              <a:prstGeom prst="rect">
                <a:avLst/>
              </a:prstGeom>
              <a:noFill/>
              <a:ln w="19050">
                <a:solidFill>
                  <a:srgbClr val="FF66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=0</m:t>
                      </m:r>
                    </m:oMath>
                  </m:oMathPara>
                </a14:m>
                <a:endParaRPr lang="en-US"/>
              </a:p>
            </p:txBody>
          </p:sp>
        </mc:Choice>
        <mc:Fallback xmlns="">
          <p:sp>
            <p:nvSpPr>
              <p:cNvPr id="25612" name="Object 12">
                <a:extLst>
                  <a:ext uri="{FF2B5EF4-FFF2-40B4-BE49-F238E27FC236}">
                    <a16:creationId xmlns:a16="http://schemas.microsoft.com/office/drawing/2014/main" id="{42243292-8355-5384-AE1B-0AF273ECC9D8}"/>
                  </a:ext>
                </a:extLst>
              </p:cNvPr>
              <p:cNvSpPr txBox="1">
                <a:spLocks noRot="1" noChangeAspect="1" noMove="1" noResize="1" noEditPoints="1" noAdjustHandles="1" noChangeArrowheads="1" noChangeShapeType="1" noTextEdit="1"/>
              </p:cNvSpPr>
              <p:nvPr/>
            </p:nvSpPr>
            <p:spPr bwMode="auto">
              <a:xfrm>
                <a:off x="762000" y="2159000"/>
                <a:ext cx="2590800" cy="1282700"/>
              </a:xfrm>
              <a:prstGeom prst="rect">
                <a:avLst/>
              </a:prstGeom>
              <a:blipFill>
                <a:blip r:embed="rId4"/>
                <a:stretch>
                  <a:fillRect/>
                </a:stretch>
              </a:blipFill>
              <a:ln w="19050">
                <a:solidFill>
                  <a:srgbClr val="FF6600"/>
                </a:solidFill>
                <a:miter lim="800000"/>
                <a:headEnd/>
                <a:tailEnd/>
              </a:ln>
              <a:effectLst/>
            </p:spPr>
            <p:txBody>
              <a:bodyPr/>
              <a:lstStyle/>
              <a:p>
                <a:r>
                  <a:rPr lang="en-US">
                    <a:noFill/>
                  </a:rPr>
                  <a:t> </a:t>
                </a:r>
              </a:p>
            </p:txBody>
          </p:sp>
        </mc:Fallback>
      </mc:AlternateContent>
      <p:grpSp>
        <p:nvGrpSpPr>
          <p:cNvPr id="20" name="Group 19">
            <a:extLst>
              <a:ext uri="{FF2B5EF4-FFF2-40B4-BE49-F238E27FC236}">
                <a16:creationId xmlns:a16="http://schemas.microsoft.com/office/drawing/2014/main" id="{8B72B3EA-AAF7-8229-F0CF-DDB0ADCA9D43}"/>
              </a:ext>
            </a:extLst>
          </p:cNvPr>
          <p:cNvGrpSpPr/>
          <p:nvPr/>
        </p:nvGrpSpPr>
        <p:grpSpPr>
          <a:xfrm>
            <a:off x="0" y="0"/>
            <a:ext cx="9144000" cy="6858000"/>
            <a:chOff x="0" y="0"/>
            <a:chExt cx="9144000" cy="6858000"/>
          </a:xfrm>
        </p:grpSpPr>
        <p:pic>
          <p:nvPicPr>
            <p:cNvPr id="21" name="Picture 20" descr="Logo usage Guidelines">
              <a:extLst>
                <a:ext uri="{FF2B5EF4-FFF2-40B4-BE49-F238E27FC236}">
                  <a16:creationId xmlns:a16="http://schemas.microsoft.com/office/drawing/2014/main" id="{DFFC9A0D-4734-08D4-D0C5-18A5000D93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CB610FB9-C990-7644-EBC3-6FD7565F422E}"/>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61BA8890-A51A-BBFA-892B-F26FF3EE0841}"/>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59A6BCE2-7D42-F99C-A6CB-D4FE50A090EE}"/>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0DC92198-07A5-E5E4-AB1E-2439A589053F}"/>
                      </a:ext>
                    </a:extLst>
                  </p:cNvPr>
                  <p:cNvGrpSpPr>
                    <a:grpSpLocks/>
                  </p:cNvGrpSpPr>
                  <p:nvPr/>
                </p:nvGrpSpPr>
                <p:grpSpPr bwMode="auto">
                  <a:xfrm>
                    <a:off x="0" y="0"/>
                    <a:ext cx="192" cy="4320"/>
                    <a:chOff x="0" y="-48"/>
                    <a:chExt cx="144" cy="4368"/>
                  </a:xfrm>
                </p:grpSpPr>
                <p:sp>
                  <p:nvSpPr>
                    <p:cNvPr id="2053" name="Rectangle 10">
                      <a:extLst>
                        <a:ext uri="{FF2B5EF4-FFF2-40B4-BE49-F238E27FC236}">
                          <a16:creationId xmlns:a16="http://schemas.microsoft.com/office/drawing/2014/main" id="{3AB70C3D-1461-763D-4C9C-2B2E8B93D94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4" name="Rectangle 11">
                      <a:extLst>
                        <a:ext uri="{FF2B5EF4-FFF2-40B4-BE49-F238E27FC236}">
                          <a16:creationId xmlns:a16="http://schemas.microsoft.com/office/drawing/2014/main" id="{5ADC11A2-9F78-BA01-496E-F339653974C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7EECF073-3AF8-BE43-51C6-A9D4DBFCE2DD}"/>
                      </a:ext>
                    </a:extLst>
                  </p:cNvPr>
                  <p:cNvGrpSpPr>
                    <a:grpSpLocks/>
                  </p:cNvGrpSpPr>
                  <p:nvPr/>
                </p:nvGrpSpPr>
                <p:grpSpPr bwMode="auto">
                  <a:xfrm>
                    <a:off x="5674" y="24"/>
                    <a:ext cx="86" cy="4296"/>
                    <a:chOff x="5616" y="-48"/>
                    <a:chExt cx="144" cy="4368"/>
                  </a:xfrm>
                </p:grpSpPr>
                <p:sp>
                  <p:nvSpPr>
                    <p:cNvPr id="2051" name="Rectangle 13">
                      <a:extLst>
                        <a:ext uri="{FF2B5EF4-FFF2-40B4-BE49-F238E27FC236}">
                          <a16:creationId xmlns:a16="http://schemas.microsoft.com/office/drawing/2014/main" id="{3178DD9A-1E53-6F84-9810-35B38F0991C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2" name="Rectangle 14">
                      <a:extLst>
                        <a:ext uri="{FF2B5EF4-FFF2-40B4-BE49-F238E27FC236}">
                          <a16:creationId xmlns:a16="http://schemas.microsoft.com/office/drawing/2014/main" id="{2524E303-D168-10C1-01DA-A47AEF5C3E3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AC715A32-5EB2-1233-AC12-A3903DF8E6AB}"/>
                      </a:ext>
                    </a:extLst>
                  </p:cNvPr>
                  <p:cNvGrpSpPr>
                    <a:grpSpLocks/>
                  </p:cNvGrpSpPr>
                  <p:nvPr/>
                </p:nvGrpSpPr>
                <p:grpSpPr bwMode="auto">
                  <a:xfrm>
                    <a:off x="144" y="0"/>
                    <a:ext cx="5616" cy="144"/>
                    <a:chOff x="96" y="-48"/>
                    <a:chExt cx="5520" cy="144"/>
                  </a:xfrm>
                </p:grpSpPr>
                <p:sp>
                  <p:nvSpPr>
                    <p:cNvPr id="2049" name="Rectangle 2048">
                      <a:extLst>
                        <a:ext uri="{FF2B5EF4-FFF2-40B4-BE49-F238E27FC236}">
                          <a16:creationId xmlns:a16="http://schemas.microsoft.com/office/drawing/2014/main" id="{C04D3AFF-904D-6D03-09C8-47D9F184688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0" name="Rectangle 2049">
                      <a:extLst>
                        <a:ext uri="{FF2B5EF4-FFF2-40B4-BE49-F238E27FC236}">
                          <a16:creationId xmlns:a16="http://schemas.microsoft.com/office/drawing/2014/main" id="{FACE9861-2043-B0B6-4956-12C250CA6CB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2E851C1F-FCE6-39DA-2094-2A08D34C7F7F}"/>
                      </a:ext>
                    </a:extLst>
                  </p:cNvPr>
                  <p:cNvGrpSpPr>
                    <a:grpSpLocks/>
                  </p:cNvGrpSpPr>
                  <p:nvPr/>
                </p:nvGrpSpPr>
                <p:grpSpPr bwMode="auto">
                  <a:xfrm>
                    <a:off x="144" y="4234"/>
                    <a:ext cx="5616" cy="86"/>
                    <a:chOff x="96" y="4176"/>
                    <a:chExt cx="5520" cy="144"/>
                  </a:xfrm>
                </p:grpSpPr>
                <p:sp>
                  <p:nvSpPr>
                    <p:cNvPr id="31" name="Rectangle 30">
                      <a:extLst>
                        <a:ext uri="{FF2B5EF4-FFF2-40B4-BE49-F238E27FC236}">
                          <a16:creationId xmlns:a16="http://schemas.microsoft.com/office/drawing/2014/main" id="{881F86B3-6469-51E2-93A4-CC90F8C371B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48" name="Rectangle 2047">
                      <a:extLst>
                        <a:ext uri="{FF2B5EF4-FFF2-40B4-BE49-F238E27FC236}">
                          <a16:creationId xmlns:a16="http://schemas.microsoft.com/office/drawing/2014/main" id="{D8A2BED7-4BAF-D685-38D9-1F7659A201E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35662801-3B91-ECD1-148E-58141D689CCF}"/>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4BBF330A-85F4-F621-A0B1-DF58CB4680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210"/>
                                        </p:tgtEl>
                                        <p:attrNameLst>
                                          <p:attrName>style.visibility</p:attrName>
                                        </p:attrNameLst>
                                      </p:cBhvr>
                                      <p:to>
                                        <p:strVal val="visible"/>
                                      </p:to>
                                    </p:set>
                                    <p:anim calcmode="lin" valueType="num">
                                      <p:cBhvr additive="base">
                                        <p:cTn id="7" dur="500" fill="hold"/>
                                        <p:tgtEl>
                                          <p:spTgt spid="8210"/>
                                        </p:tgtEl>
                                        <p:attrNameLst>
                                          <p:attrName>ppt_x</p:attrName>
                                        </p:attrNameLst>
                                      </p:cBhvr>
                                      <p:tavLst>
                                        <p:tav tm="0">
                                          <p:val>
                                            <p:strVal val="#ppt_x"/>
                                          </p:val>
                                        </p:tav>
                                        <p:tav tm="100000">
                                          <p:val>
                                            <p:strVal val="#ppt_x"/>
                                          </p:val>
                                        </p:tav>
                                      </p:tavLst>
                                    </p:anim>
                                    <p:anim calcmode="lin" valueType="num">
                                      <p:cBhvr additive="base">
                                        <p:cTn id="8" dur="500" fill="hold"/>
                                        <p:tgtEl>
                                          <p:spTgt spid="82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211"/>
                                        </p:tgtEl>
                                        <p:attrNameLst>
                                          <p:attrName>style.visibility</p:attrName>
                                        </p:attrNameLst>
                                      </p:cBhvr>
                                      <p:to>
                                        <p:strVal val="visible"/>
                                      </p:to>
                                    </p:set>
                                    <p:anim calcmode="lin" valueType="num">
                                      <p:cBhvr additive="base">
                                        <p:cTn id="11" dur="500" fill="hold"/>
                                        <p:tgtEl>
                                          <p:spTgt spid="8211"/>
                                        </p:tgtEl>
                                        <p:attrNameLst>
                                          <p:attrName>ppt_x</p:attrName>
                                        </p:attrNameLst>
                                      </p:cBhvr>
                                      <p:tavLst>
                                        <p:tav tm="0">
                                          <p:val>
                                            <p:strVal val="#ppt_x"/>
                                          </p:val>
                                        </p:tav>
                                        <p:tav tm="100000">
                                          <p:val>
                                            <p:strVal val="#ppt_x"/>
                                          </p:val>
                                        </p:tav>
                                      </p:tavLst>
                                    </p:anim>
                                    <p:anim calcmode="lin" valueType="num">
                                      <p:cBhvr additive="base">
                                        <p:cTn id="12" dur="500" fill="hold"/>
                                        <p:tgtEl>
                                          <p:spTgt spid="8211"/>
                                        </p:tgtEl>
                                        <p:attrNameLst>
                                          <p:attrName>ppt_y</p:attrName>
                                        </p:attrNameLst>
                                      </p:cBhvr>
                                      <p:tavLst>
                                        <p:tav tm="0">
                                          <p:val>
                                            <p:strVal val="1+#ppt_h/2"/>
                                          </p:val>
                                        </p:tav>
                                        <p:tav tm="100000">
                                          <p:val>
                                            <p:strVal val="#ppt_y"/>
                                          </p:val>
                                        </p:tav>
                                      </p:tavLst>
                                    </p:anim>
                                  </p:childTnLst>
                                </p:cTn>
                              </p:par>
                              <p:par>
                                <p:cTn id="13" presetID="2" presetClass="entr" presetSubtype="4" fill="hold" grpId="1"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5612"/>
                                        </p:tgtEl>
                                        <p:attrNameLst>
                                          <p:attrName>style.visibility</p:attrName>
                                        </p:attrNameLst>
                                      </p:cBhvr>
                                      <p:to>
                                        <p:strVal val="visible"/>
                                      </p:to>
                                    </p:set>
                                    <p:anim calcmode="lin" valueType="num">
                                      <p:cBhvr additive="base">
                                        <p:cTn id="19" dur="500" fill="hold"/>
                                        <p:tgtEl>
                                          <p:spTgt spid="25612"/>
                                        </p:tgtEl>
                                        <p:attrNameLst>
                                          <p:attrName>ppt_x</p:attrName>
                                        </p:attrNameLst>
                                      </p:cBhvr>
                                      <p:tavLst>
                                        <p:tav tm="0">
                                          <p:val>
                                            <p:strVal val="#ppt_x"/>
                                          </p:val>
                                        </p:tav>
                                        <p:tav tm="100000">
                                          <p:val>
                                            <p:strVal val="#ppt_x"/>
                                          </p:val>
                                        </p:tav>
                                      </p:tavLst>
                                    </p:anim>
                                    <p:anim calcmode="lin" valueType="num">
                                      <p:cBhvr additive="base">
                                        <p:cTn id="20" dur="500" fill="hold"/>
                                        <p:tgtEl>
                                          <p:spTgt spid="256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0" grpId="0" animBg="1"/>
      <p:bldP spid="8211" grpId="0" animBg="1"/>
      <p:bldP spid="17" grpId="0"/>
      <p:bldP spid="17" grpId="1"/>
      <p:bldP spid="25612" grpId="0" animBg="1"/>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12450</TotalTime>
  <Words>1035</Words>
  <Application>Microsoft Office PowerPoint</Application>
  <PresentationFormat>On-screen Show (4:3)</PresentationFormat>
  <Paragraphs>121</Paragraphs>
  <Slides>21</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STXingkai</vt:lpstr>
      <vt:lpstr>Arial</vt:lpstr>
      <vt:lpstr>Baguet Script</vt:lpstr>
      <vt:lpstr>Blackadder ITC</vt:lpstr>
      <vt:lpstr>Cambria Math</vt:lpstr>
      <vt:lpstr>Dreaming Outloud Script Pro</vt:lpstr>
      <vt:lpstr>Script MT Bold</vt:lpstr>
      <vt:lpstr>Sylfaen</vt:lpstr>
      <vt:lpstr>Symbol</vt:lpstr>
      <vt:lpstr>Times New Roman</vt:lpstr>
      <vt:lpstr>Default Design</vt:lpstr>
      <vt:lpstr>Inertial  (Non-Creeping) Fluid flows : Boundary Layer Theory</vt:lpstr>
      <vt:lpstr>Study of Flows : Complete Influence of Wall</vt:lpstr>
      <vt:lpstr>Commercial Need of Viscous Drag</vt:lpstr>
      <vt:lpstr>The Main Concern</vt:lpstr>
      <vt:lpstr>Evolution &amp; Growth of ships</vt:lpstr>
      <vt:lpstr>Growth of containerships</vt:lpstr>
      <vt:lpstr>Growth of containerships</vt:lpstr>
      <vt:lpstr>Visualization of Wall Affected Region in High-speed Flows</vt:lpstr>
      <vt:lpstr>An Ingenious Lecture</vt:lpstr>
      <vt:lpstr>21st Century Computer Simullations</vt:lpstr>
      <vt:lpstr>Ideal Flow Past a Planar Wedge</vt:lpstr>
      <vt:lpstr>Potential Flow Past a Wedge</vt:lpstr>
      <vt:lpstr>Potential flow Past A 2-D Zero Angle Wedge</vt:lpstr>
      <vt:lpstr>2-D Laminar Boundary Layer Flow past A Zero Angle Wedge</vt:lpstr>
      <vt:lpstr>PowerPoint Presentation</vt:lpstr>
      <vt:lpstr>Order of Magnitude Analysis For A Thin Boundary Layer</vt:lpstr>
      <vt:lpstr>PowerPoint Presentation</vt:lpstr>
      <vt:lpstr>PowerPoint Presentation</vt:lpstr>
      <vt:lpstr>Zero Pressure Gradient Boundary Layer</vt:lpstr>
      <vt:lpstr>PowerPoint Presentation</vt:lpstr>
      <vt:lpstr>2-d Flat Plate Boundary Layer Equations Similarity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P M V Subbarao</cp:lastModifiedBy>
  <cp:revision>786</cp:revision>
  <cp:lastPrinted>2002-01-11T03:20:09Z</cp:lastPrinted>
  <dcterms:created xsi:type="dcterms:W3CDTF">2002-01-11T02:48:10Z</dcterms:created>
  <dcterms:modified xsi:type="dcterms:W3CDTF">2025-10-25T04:53:47Z</dcterms:modified>
</cp:coreProperties>
</file>