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1493" r:id="rId2"/>
    <p:sldId id="1012" r:id="rId3"/>
    <p:sldId id="1017" r:id="rId4"/>
    <p:sldId id="1018" r:id="rId5"/>
    <p:sldId id="1019" r:id="rId6"/>
    <p:sldId id="1020" r:id="rId7"/>
    <p:sldId id="1021" r:id="rId8"/>
    <p:sldId id="1479" r:id="rId9"/>
    <p:sldId id="1010" r:id="rId10"/>
    <p:sldId id="1461" r:id="rId11"/>
    <p:sldId id="1468" r:id="rId12"/>
    <p:sldId id="1488" r:id="rId13"/>
    <p:sldId id="1494" r:id="rId14"/>
    <p:sldId id="1480" r:id="rId15"/>
    <p:sldId id="1456" r:id="rId16"/>
    <p:sldId id="1457" r:id="rId17"/>
    <p:sldId id="1015" r:id="rId18"/>
    <p:sldId id="1470" r:id="rId19"/>
    <p:sldId id="1412" r:id="rId20"/>
    <p:sldId id="1482" r:id="rId21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493"/>
          </p14:sldIdLst>
        </p14:section>
        <p14:section name="Untitled Section" id="{0F1A7A6A-A2D2-473E-8E57-238C4531FD9C}">
          <p14:sldIdLst>
            <p14:sldId id="1012"/>
            <p14:sldId id="1017"/>
            <p14:sldId id="1018"/>
            <p14:sldId id="1019"/>
            <p14:sldId id="1020"/>
            <p14:sldId id="1021"/>
            <p14:sldId id="1479"/>
            <p14:sldId id="1010"/>
            <p14:sldId id="1461"/>
            <p14:sldId id="1468"/>
            <p14:sldId id="1488"/>
            <p14:sldId id="1494"/>
            <p14:sldId id="1480"/>
            <p14:sldId id="1456"/>
            <p14:sldId id="1457"/>
            <p14:sldId id="1015"/>
            <p14:sldId id="1470"/>
            <p14:sldId id="1412"/>
            <p14:sldId id="14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9999"/>
    <a:srgbClr val="FF9900"/>
    <a:srgbClr val="FF0000"/>
    <a:srgbClr val="F907B4"/>
    <a:srgbClr val="E5291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5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3:27:48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2601 18093 250 0,'0'0'86'0,"0"0"6"16,0 0-48-16,0 0-32 16,0 0 7-16,0 0-3 15,0 0-9-15,0 0-8 16,0 0-1-16,0 0-19 16,0 0-37-16,0 0-52 0,0 0-5 15,0 0 11-15,0 0 3 16,0 0 88-16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10-07T03:38:05.5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  <inkml:trace contextRef="#ctx0" brushRef="#br0" timeOffset="265">58 186,'0'0,"0"0,0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10-07T03:38:05.52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  <inkml:trace contextRef="#ctx0" brushRef="#br0" timeOffset="265">58 186,'0'0,"0"0,0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04:20:10.3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20640 7592 291 0,'0'0'91'0,"0"0"-7"0,0 0-4 15,0 0-7-15,0 0-30 0,0 0 0 0,0-1-14 0,-8-9 13 16,7 9 5-16,1 1-15 0,0 0 11 0,0 0-15 0,-4-1-9 15,5 2 19-15,1-1-4 0,-2 0 11 16,0 0 4-16,8 3-9 0,-3-2 2 0,0 2-5 0,3 4-17 0,-3 1-3 16,1 1-8-16,1 3 6 0,-1 0-8 0,3 3 4 15,0 2 1-15,-2 2 0 0,2 3 1 0,-2 0-2 16,-3 2 3-16,1 1-2 0,-1-2-5 0,0 3-2 16,-1-2-1-16,0 2 0 0,-2-2-1 0,0-2 4 15,-1-1-12-15,1 0 9 0,1-2 0 0,-2-2 3 16,0-1 6-16,-1-2-6 0,-2-3-5 0,3-1 1 0,-1-4-10 15,-3-2 4-15,2-3-26 0,2-1-59 16,0 0-58-16,0 0-3 0,-4-11-168 0</inkml:trace>
  <inkml:trace contextRef="#ctx0" brushRef="#br0" timeOffset="301.57">20444 7707 553 0,'-7'-1'65'0,"0"0"-47"0,2 0-12 0,-1-1-4 0,4 4-11 15,2-2 12-15,0 0-16 0,0 0 15 0,0 0-1 0,0 0 5 16,0 0 24-16,4-2-13 16,0-1 41-16,0 2 8 0,0-2 4 0,1 3 1 0,-1-2 2 0,3-3-7 15,-3 0-8-15,3 1 2 0,1 0-33 0,0 1 2 16,1 0-11-16,0-3 9 0,1 3-9 0,1-1-10 15,0 1 6-15,2-2-7 0,-3-2 11 0,5 1-12 16,-4-2-2-16,1-1-3 0,6-1 4 0,0-4 1 16,2 0 8-16,5-2-9 0,1 1-10 0,0-1 12 0,-1 0-6 15,1 0 10-15,-3 2-9 0,-2 0-3 16,0 2-12-16,-4 2 1 0,-1 1-50 0,-2 1 2 0,-3 1-29 16,0 2 16-16,1 0-42 0,-3 5-48 0,0 0-27 15</inkml:trace>
  <inkml:trace contextRef="#ctx0" brushRef="#br0" timeOffset="557.32">20610 8128 555 0,'-3'3'88'16,"-3"5"1"-16,3 2 38 0,-4-3-92 0,3 1 3 0,3-7-8 15,1 0 0-15,4-2-1 0,1-4 13 0,6-1-29 16,-2-6 7-16,6 1-16 0,2-2-10 0,2 2 12 16,-1 0-15-16,0 1 14 0,-4-1-5 0,1 1-3 15,-1-1 7-15,0 1-8 0,0 0-5 0,-1 0 3 16,-2-1-31-16,3 0 15 0,-4 1-77 0,4 1-72 0,-1 0-35 16</inkml:trace>
  <inkml:trace contextRef="#ctx0" brushRef="#br0" timeOffset="1283.97">20953 7826 371 0,'-5'-10'59'0,"0"2"-41"0,-2 0 3 0,4 2-11 0,-2 0-16 15,4 2 16-15,0-3-13 0,-2-2 15 0,2 0-9 0,-1-1 15 16,2 1 17-16,0 2-5 0,2-2 14 0,-1 1 9 16,2-2-11-16,-1 2 14 0,1 0 6 0,0 1-17 15,2 3 0-15,-4-3-8 0,5 2-20 0,0 1-4 16,-3 0-5-16,5 3 3 0,0-1 6 0,-1 1-15 16,0 1 12-16,0 0-14 0,-1 0-7 0,5 4 11 15,0-1-8-15,-5 2 10 0,3 1 4 0,-2-2-6 16,2 2 7-16,4-2-8 0,-1 2-7 0,2 1 11 0,-4 2-8 15,0 0 9-15,-1-1-5 0,-1 1 2 0,1 0 5 16,-1 2-4-16,-3-4-11 0,0 2 14 0,-2-2-6 16,-3-2 10-16,1 5 2 0,-1-5 1 0,-1-2 6 15,0 0-5-15,-3-3-13 0,1 2 25 0,-2 0-20 0,-2 0 23 16,-1-2-8-16,2-1-10 0,0-2 7 0,1-1-12 16,2 2-9-16,-7-6 17 0,2 0-13 0,0-1 16 15,-4-2-13-15,7 2-2 0,-1-1 3 0,-2-3-3 16,5-2 6-16,0-1-6 0,-2-1 0 0,2 2-3 15,1 1-3-15,2 1-4 0,6 3 3 0,-1 2-5 16,1-2-7-16,2 3 12 0,-1 0-11 0,7 1 12 16,-4 2-5-16,2 0 4 0,2 0 6 0,1 2-4 15,-4 2-2-15,4 2-2 0,-1 2-7 0,-1 1 7 0,-1 1 10 16,0 1-9-16,-1 1 7 0,-1-2-10 0,-3 0-2 16,-2 1 10-16,2-1-7 0,-1 2 7 0,-3-2 0 0,2 1 1 15,-4-2 3-15,0 1-5 0,-1 0-10 0,1-2 21 16,-2 0-1-16,-1-3 9 0,1-1-15 0,-2-1 6 15,1-2-5-15,0-1 8 0,-1-1-4 0,1-2-4 16,-2-2-6-16,2-1 2 0,1-1 7 0,-1-4-7 16,1 0 13-16,1-3-15 0,1-3 1 0,1 0-3 15,3 1-7-15,2 2 6 0,0 3 3 0,2 4-14 16,-1 1 6-16,1 5-12 0,0 2 4 0,-1 2 14 0,0 2-9 16,-1 3 11-16,1 4-8 0,-4 5 6 15,3 1 5-15,-1 3-3 0,-1 2-14 0,2 4 25 16,-3-1-11-16,0 0 17 0,1-2-12 0,-2-3 3 0,1 1 1 0,-4-2 2 15,-2-2 0-15,2 2 0 0,-2-6-4 0,2 1 2 16,-1-3-1-16,-2-4 3 0,1 1-2 0,2-2 0 16,0-3-16-16,0 0-31 0,-5-4-40 0,3-1 3 15,0 0-121-15,1-5-180 0</inkml:trace>
  <inkml:trace contextRef="#ctx0" brushRef="#br0" timeOffset="2580.71">21356 7691 461 0,'-2'0'77'0,"1"0"-6"0,1 0-8 0,-3 4 1 0,3-4-20 15,0 0-13-15,0 0 5 0,0 0-10 0,0 1-19 16,0 0 20-16,1 0-15 0,1 0 17 0,-1-1-14 0,20 4 35 16,-18-5-10-16,6 0-41 0,-7-6 23 15,-1 0-9-15,0 0 12 0,-1-2-14 0,3 0-2 16,0 1 0-16,-3-2-1 0,2-1-3 0,-1 0-1 16,-1-4 5-16,3 0-4 0,-3-2-4 0,0-4 0 15,1 0-2-15,1 2 1 0,0 1-4 0,3 2 2 16,2-2-9-16,-3 2 7 0,5 3 4 0,-5 4-14 0,1 2 4 15,1 6-11-15,-1 1-11 0,3 3 15 0,-1 4-8 16,-4 1 10-16,7 2 10 0,-4 2 3 16,4 0 9-16,-1 2-9 0,-4-2-9 0,5 1 18 0,-5 0-9 0,1-1 14 15,-2 0-6-15,-2-1-3 0,0-1 12 16,0 0-10-16,2-1-3 0,-4-3 19 16,0-1-16-16,1-1 19 0,-2-2-12 0,1-1 6 0,5-1 10 0,-5 0-6 31,0 0-10-31,0 0 15 0,-7-10-23 0,6 2 22 15,1-3-15-15,-4-4-10 0,0-1 14 0,4 0-15 0,-4-3-10 0,2 0 14 0,0-2-12 0,2-1 15 0,-5 1-2 16,6 3-7-16,2 1 3 0,-3-1-7 16,6 5-12-1,-3 1 9-15,2 4-5 0,1 6 8 0,0-1 3 16,1 4 3-16,-2 1 7 0,6 4-4 0,-3 2-8 16,1 1 9-16,3-1-7 0,1 3 9 0,-4 0 1 0,0 0-5 15,0 1 1-15,-2-3-2 0,1 1-6 0,-1-2 12 16,-3 1 0-16,0-1 6 0,-1-2 0 0,0-1 0 15,-1-1 5-15,-1-2-4 0,-1 1-10 0,0-3 12 16,0 0-16-16,0 0 17 0,0 0 0 0,0 0-1 16,0 0 7-16,0 0-7 0,-7-10 0 0,5 1-8 15,-1-3-3-15,2 0 1 0,0-3 1 0,1-2-4 16,0 1 1-16,0-5-3 0,3 6-8 0,1 1 5 0,0-1-5 16,2 5 5-16,1 2-7 0,0 4-4 0,1 3 6 15,-1 3-5-15,-1-1 5 0,0 3 4 0,1 1-9 16,-1 3 9-16,2 5 4 0,-2-1 3 0,1 2 5 15,-1 1-6-15,0 0 1 0,-2 1 3 0,1-3 6 16,-2 0-3-16,1 0 3 0,-3-3-4 0,0 1-1 0,0-2 0 16,0 0-9-16,0-3 15 0,0-2-10 0,-1-1 14 15,0-3-6-15,0 0 9 0,0 0 4 0,0 0-1 16,0 0 7-16,5-10-31 0,-4 0 0 0,1 0-11 16,-1-3-8-16,2-1 1 0,-1-1-1 0,-1-2 0 15,3-1-2-15,-3-3-12 0,1 2 3 0,1 1-5 16,4 2 21-16,-3 4-1 0,1 3 6 0,0 3-7 0,-4 2-6 15,-1 4 22-15,0 0-9 0,0 0 13 0,1 0 5 16,13 8-9-16,-10-5 12 0,-1 1-12 0,0 1 1 16,-2-1 9-16,4-2-10 0,-2 3 11 0,-2-3 3 15,2 2 1-15,-3 0 7 0,3-2-7 0,2-2-3 16,-3 0 5-16,-2 0 1 0,0 0 0 0,0 0-7 0,0 0-1 16,0-1-4-16,0 1 3 0,0-1-11 0,0 0 6 15,-1-14-9-15,0 8 9 0,-4 3-1 0,2 0-3 16,3-1 9-16,0 1-9 0,0-2-7 0,-5-1 14 15,-1 0-11-15,-2-1 11 0,2 2-11 0,2 0 4 16,2 1-1-16,2 1 2 0,0 4-3 0,0 0-3 16,0 0-5-16,0 0 2 0,0 0-2 0,1 0 1 0,12 7 5 15,-11-3-3-15,2 2 9 0,-1 0-1 0,-2-1 4 16,1 1-3-16,-1 3 4 0,3 4 2 0,-3 0 1 16,3 2 0-16,-1-3-7 0,-1 0 10 15,2 1-8-15,-1-1 10 0,-2 0-2 0,1 0-4 0,-2-2 0 0,5-2-2 16,-5-1 2-16,3 0-7 0,2-1 9 0,-2-1-8 15,5 0 7-15,-1-2 0 0,1-2 2 0,-1-1 0 16,3 0 6-16,-2-2-7 0,1-1 0 0,4-1-2 16,-3-2-2-16,5 0-5 0,-4-3-3 0,0 0 0 15,0-1-15-15,-1 1 9 0,-1-1-8 0,-1-1 8 16,0 0-9-16,-1-2-9 0,-2 0-5 0,0 1-1 0,-1 2-8 16,0 2-9-16,-2-3-6 0,0 1 0 0,0 3 7 15,-2-2-33-15,3 3-21 0,-2 2-10 0,0-2-78 16,-1 1-39-16</inkml:trace>
  <inkml:trace contextRef="#ctx0" brushRef="#br0" timeOffset="2963.56">22136 7048 494 0,'-2'-2'43'0,"-2"-1"10"0,1 1 7 0,3 2-3 0,0 0-19 0,0 0 2 0,0 0-22 16,0 0 17-16,0 0-9 0,0 0 3 0,0 0 14 16,0 0-13-16,0 0-14 0,0 0 27 0,0 0-13 15,0 0 20-15,0 1-11 0,0 0-13 0,1 0-1 0,0 0-6 16,0 0-16-16,16 21 8 0,-13-18-12 0,-1 1 10 16,-1 0-4-16,1-1-2 0,-2 0 5 0,0-1-7 15,1 1-8-15,-1 0 18 0,0-2-7 0,-1-2 11 16,0 0-2-16,0 0-6 0,0 0 8 0,0 1-7 15,0 0 9-15,0-1 0 16,0 0-4-16,0 0 1 0,0 0 0 0,0 0-5 16,0 0 2-16,0 0-4 0,0 0-6 0,0-1 2 0,0 0-8 0,0 0 5 0,0 0-6 15,0 0-24-15,0-1 9 0,0-1-16 0,0 1-3 16,0 0 15-16,0 0-15 0,2 0 14 0,-2 0-7 0,1 0-6 16,0 1 8-16,-1 0-11 0,1 0 2 0,0 0-12 15,-1 0-13-15,1 0 2 0,0 1-20 0,-1 0-70 16,0 0-20-16</inkml:trace>
  <inkml:trace contextRef="#ctx0" brushRef="#br0" timeOffset="4865.96">21839 7266 140 0,'3'-1'23'0,"-3"-2"57"0,2 1-10 0,-2 2 19 0,0 0-44 0,0 0 0 0,0 0-2 0,0 0 1 16,0 0-28-16,0 0 13 0,0 0-17 0,2 1 19 31,4 11-1-31,-2-3-6 0,3 0 7 0,-7-1-9 0,4 2-11 0,-4 1 16 0,2 0-5 0,2 2 10 31,0 1 5-31,0-3-1 0,0 6-1 0,-1-5-1 16,2 0-8-16,-1 0 1 0,-3-4-6 0,5 3 4 0,-3-1-14 15,3-2 3-15,-4-1 5 0,5-3-2 0,-3-1 2 0,3-2 6 16,0 1-10-16,-1-3 9 0,4 0-7 0,-2-2-8 16,3-1 4-16,-4-1-9 0,-1-1-20 0,1-1 15 15,1-1-18-15,1 1 19 0,-1-2-2 0,0 0-9 16,-4-1 10-16,0-2-12 0,1 1-7 0,-2-6 17 16,2 1-10-16,0-1 13 0,-4 0 4 0,1 2-3 15,-2-4 11-15,0 3-11 0,-1 1-2 0,1 3 7 16,-1 1-8-16,-1 2 9 0,2 3 3 0,0-1-6 15,0 1 9-15,0 0-10 0,1-1-2 0,1 2 9 0,3 2-10 16,-2 2 10-16,1-1-7 0,0-1 2 0,3 0-1 16,3 2 0-16,-1-1-10 0,3 1 6 0,-3 0 0 15,1 0 2-15,0 1-3 0,1 1-2 0,-2 0-1 16,0 2 0-16,1 1-15 0,-2 0 21 0,-1 1-12 16,0 1 15-16,-3 2-5 0,1 0-3 0,-1-1 6 0,-3 1-6 15,1 0-14-15,-2-2 22 0,-4 3-9 0,2-2 14 16,1 0-5-16,-3-1-3 0,0-2 7 0,0-1-5 15,0-2 11-15,0 1-6 0,1-2 3 0,1-1-2 16,-2 0 7-16,0-3 3 0,1-1 5 0,2-2-2 16,-1 0-2-16,2-2-1 0,0-1-9 0,2-3 7 15,2-2-15-15,0 0-1 0,1-1-3 0,2 3 9 16,1 2 80-16,0 2-147 0,-3 2 65 0,3 3-94 0,-2 1 73 16,2 3-1-16,-2 2 3 0,0 2 1 0,2 3 12 0,-3-1-8 15,1 3-5-15,2 2 0 0,-1 8 9 16,-3-16 23-16,3 14-28 0,-2-8 12 0,0-2 4 15,1 2-7-15,-3-3 6 0,3 1 4 0,-5-2 1 16,-3-4 8-16,2 2-7 0,-3-3-6 0,7 3 16 16,-3-3-5-16,2-2 9 0,-3 0-13 0,0-4 3 15,3 1-7-15,-2-3 6 0,2-2-10 0,2 0-6 16,-1-2-5-16,-1-2 1 0,-1 0 5 0,1-4-3 0,0 1 2 16,1 0-6-16,0 0-3 0,-3 3 1 0,4 3 1 15,4 4-2-15,1 2 0 0,-10 5-8 0,0 0 8 16,0 0-7-16,8-1 10 0,-5 5 13 0,3 1-10 0,-3 0 12 15,-3 1 2-15,3 1-4 0,-3 0 9 0,0 1-9 16,3 0 0-16,-1-1 6 0,3-1-5 0,-4-1 6 16,0-1 5-16,1 0-9 0,0-1 7 0,1 0-8 15,-3-3-1-15,0 0 9 0,0 0-7 0,0 0 8 16,0 0 4-16,0 0-11 0,0-1 6 0,0 0-8 16,0-18 0-16,1 13-4 15,1-2 4-15,-1 0-5 0,-3-1-1 0,0 0-3 0,2 2-2 0,-1-1-1 0,1 1-5 16,0 2 5-16,0 1-7 0,1 2 6 15,3 2-1-15,0 0-8 0,0 0 3 0,-4 0-7 0,0 0-3 0,0 0 16 16,0 0 0-16,7 11 5 0,-3-6-6 0,-2 0 7 16,1 0-2-16,-2-1 4 0,-1 0 6 0,0-1-10 15,0 1 3-15,3-1-4 0,0 3 9 0,3-3-4 16,-4 0 5-16,-2 1-6 0,2-2-11 0,-2-1 20 16,0-1-17-16,0 0 20 0,0 0-1 0,1 0-13 15,-1 0 11-15,1 0-12 0,1 0 8 0,9 6-20 16,-4-6-6-16,-7 0-6 0,0 0-19 0,11-3-34 15,-6 2-15-15,3 1-8 16,-1-2-52-16,-3 0-114 0</inkml:trace>
  <inkml:trace contextRef="#ctx0" brushRef="#br0" timeOffset="5055.87">22410 6880 1171 0,'-6'-4'9'0,"0"0"-7"0,-1-1-41 0,1 5 38 0,4 0-18 16,2 3 11-16,-1 1-12 0,2-1 13 0,-1 1-4 0,-1-2-10 15,5-1 0-15,0 0-9 0,4-1-29 0,1-2-12 16,1 2-33-16,4 0 13 0,-1-1-49 0</inkml:trace>
  <inkml:trace contextRef="#ctx0" brushRef="#br0" timeOffset="5975.62">22579 7180 22 0,'-3'7'3'0,"3"0"75"0,0-3 15 0,2 0 3 16,-1-2-5-16,-1-1 8 0,0-1-7 0,0 0 13 15,0 0-12-15,8-6-45 0,-6 0-6 0,4-1-9 16,-3 1-19-16,3-1 3 0,-2 0-8 0,1-1 8 31,-1-3-3-31,0 1-7 0,-1-1 1 0,1-1-5 0,-2 0-10 16,-1-1 12-16,0 2-19 0,-1-1 16 0,-1 1-17 16,0 2-12-16,0 1 11 0,1 3-16 0,0 2-3 15,0 3 26-15,0 0-14 0,0 0 19 0,0 0-3 16,0 0 8-16,0 0 9 0,0 0-5 0,0 0-6 0,0 0 9 15,0 0-10-15,0 0 10 0,0 0 2 0,0 0-9 16,0 0 11-16,0 0-12 0,0 0-8 0,0 0 14 16,0 0-6-16,0 0 10 0,0 0-9 0,0 0 1 15,0 0-4-15,0 0 1 0,0 0-17 0,0 0 19 0,0 0-5 16,0 0 11-16,0 0 7 0,0 1-16 16,0-1 11-16,0 1-13 0,0-1 4 0,0 1 7 0,0-1-7 15,0 0 8-15,0 0 7 0,0 0-2 0,0 0 10 16,0 0-10-16,0 0-15 0,0 0 17 0,0 0-14 15,0-1 19-15,0 0-2 0,1 0-6 0,7-21 10 16,-7 14-10-16,-1 0-3 0,1 0 13 0,0-1-16 0,-1 0 16 16,2-2-4-16,-2-2 0 0,0 0 9 0,0-3-8 15,0 0-3-15,-2 1 6 0,2-3 5 0,-1 1 1 16,-1-2 12-16,0-1-26 0,-2-1 4 0,0 3-8 16,0-2 12-16,0-1 8 0,0 0-6 0,0-1 8 15,-2 0 6-15,1 0-13 0,0-2 10 0,0 3-11 16,0 0-2-16,-1 2-20 0,0 1 6 0,0-2-8 0,1 3 0 15,0 0 8-15,0 5-5 0,1 5 7 16,1-1-7-16,-1 2 8 0,1 2-13 0,-1 2 11 0,1 0-6 0,3 2-6 16,0 0 2-16,-2 11-10 0,3-2-18 15,0 4 37-15,1 0-9 0,1 2 17 0,0 3-9 16,3 4-6-16,-1 1 6 0,3 5-6 0,0 5 3 0,1 2-1 16,2 2 1-16,2 2 0 0,0 1-4 0,-1-2 0 15,0 1-6-15,-3-3 5 0,2-2-7 0,-1-3 10 16,2-4-2-16,-3-3 3 0,0-4-8 0,0-4-8 0,-3-4 4 15,0-3-3-15,3-4 16 0,-4-4-14 16,0-1-7-16,5-5-2 0,-3-3-6 0,1-3-8 0,4-2 2 16,-8-3-5-16,2-4 14 0,-2 0 1 0,-2-4 8 15,6-1-5-15,-5-1 19 0,4-3-6 0,-4 2 4 16,-2 3-7-16,4 0-4 0,-1 11-6 0,1 4-4 16,-3 5 3-16,3 6 19 0,-1 2 3 0,1 4 7 0,0 1-9 15,2 0-4-15,-2 4 15 0,0 2 0 0,0 2 6 16,-2 0-7-16,7 3 4 0,-4-3 0 0,3 2 3 15,2-1 2-15,-6-3 1 16,2-1-12-16,-1 0 9 0,-1-3-11 0,-1 1 3 0,3-3 7 0,-3-3-6 16,1 0-9-16,-1-4 23 0,-2 1-17 0,0-3 19 15,1 0-19-15,0-1-19 0,-2-2 6 0,2 0-13 0,-1 1 5 16,1 0 3-16,-1-1-6 0,-2 3 4 0,0 0 3 16,0 0-16-16,0 0 4 0,0 0-13 0,2 10-15 0,-2-3 29 15,-1 0-17-15,-2 0 18 0,2 1-22 0,-1-1-65 16,0 0-40-16,1-1-17 0,1 0-163 0</inkml:trace>
  <inkml:trace contextRef="#ctx0" brushRef="#br0" timeOffset="6135.06">22403 6903 1475 0,'-13'-12'237'0,"8"1"-204"0,3-1 10 0,5 0-24 0,4 1-16 0,4 1-14 0,4-3-3 15,8 0-3-15,9-2 2 0,4-1 1 0,7-2-2 0,-1-5 2 16,3-2-7 0,3-3-24-16,-1 1-32 0,5 3 4 0,5 0-80 15,-2 4-138-15</inkml:trace>
  <inkml:trace contextRef="#ctx0" brushRef="#br0" timeOffset="7315.39">20105 13409 417 0,'-3'-4'411'0,"2"3"-160"16,1-3-203-16,0 4-6 15,0 0-18-15,0 0 5 0,0 0-17 0,0 0 15 16,0 0-11-16,0 0 4 0,0 1 7 0,-7 10-5 0,7-5-10 16,4 1 14-16,3 2-15 0,-4 0 14 0,6 1-16 0,-2 6-3 0,2 2 2 15,-2 0-4-15,-2 4 0 0,0-2-7 0,0 3 1 16,1 3-3-16,0 0 6 0,-3 4-3 0,-3 3 7 0,0-1-5 15,-1 1 9-15,-2 1-13 0,1-2-5 0,1 2-1 16,0 1 12-16,-3-4-20 0,-3-1 1 0,1-4-13 16,-3-3-11-16,2-4-5 0,3-2-10 0,0-4 3 15,-1-3-6-15,-2-3-66 0,-2-3-36 0,2-2-20 16,-6-2-157-16</inkml:trace>
  <inkml:trace contextRef="#ctx0" brushRef="#br0" timeOffset="7606.83">20351 13532 576 0,'0'-4'170'0,"0"0"-79"0,0 4-8 0,0 0-20 0,0 0-39 0,0 0 7 0,0 0-10 15,0 0 14-15,0 0 14 0,0 0-6 0,0 0 9 16,9 2-9-16,-5 4-14 0,-1 1 11 0,0-1-11 0,3 3 12 16,-2-1-14-16,3 0-15 15,1 5 1-15,1 0-7 0,1 2-10 16,0 2 5-16,-2 0-1 0,-2 2 5 0,0 1 4 0,0 2-11 0,-2 0 2 0,0 0-3 16,-1 0 8-1,1-1-7-15,-3-1 0 0,2-2-3 0,-2 0-1 0,-1 1-18 0,0-5-12 0,0 3-1 0,-1-4-27 16,-2-3-41-16,-2 1-53 0,2-7 3 15,-3 2-156 1</inkml:trace>
  <inkml:trace contextRef="#ctx0" brushRef="#br0" timeOffset="7779.27">20100 13821 1294 0,'5'-2'62'0,"-4"-1"-12"15,8 1-27-15,-2 0 14 0,1 1-50 0,7 2 5 0,1 0-1 16,2 0 4-16,3-1 5 0,-1-2-2 0,0-4-2 16,2 1 0-16,2 0 4 0,0-2-10 15,-2 2-10-15,-2 0-3 0,-1-1-45 0,0-1-84 0,0-2-103 16</inkml:trace>
  <inkml:trace contextRef="#ctx0" brushRef="#br0" timeOffset="8016.48">20576 13676 1125 0,'0'0'183'0,"-3"-2"-142"0,3 2-10 0,-4 0-12 0,2 5-32 0,4 1-33 16,-5 1 4-16,3 1-17 0,2 0-9 0,-1 1 47 16,5-2-3-16,-4 0 19 0,2-1 26 0,-3 0 10 15,2 1 9-15,2 1-6 0,3 1-3 16,0-1-22-16,-3 1-1 0,2 1-6 0,0 0-2 15,2 1 5-15,0-1-1 0,0 0-1 0,0 0-16 0,-6 1 11 16,2-1-11-16,-2-3 11 0,-2-1-8 0,2-3-21 16,0 1-16-16,-2 0-6 0,-1-1-75 0,0-3-66 15,0 0-45-15</inkml:trace>
  <inkml:trace contextRef="#ctx0" brushRef="#br0" timeOffset="8352.06">20584 13516 1157 0,'-9'-9'189'0,"7"-1"-89"15,-1 2-8-15,2 2 7 0,1 6-56 0,0 0-31 16,0 0-7-16,0 0-5 0,0 0-6 0,0 0-6 0,0 0 2 16,1 0-4-16,14-4-6 0,-8 8-5 0,1-2-15 15,-2 1 5-15,4 0-28 0,-1-1-62 0,-4 0-55 16,4 0-10-16,-1 1-217 0</inkml:trace>
  <inkml:trace contextRef="#ctx0" brushRef="#br0" timeOffset="9093.04">20902 13625 802 0,'0'0'35'0,"0"0"-1"0,0-1 10 0,0 0-8 0,8-21-4 0,-5 16 10 16,2-3-1-16,-2-2 9 0,2 1 26 0,-3-3-23 16,0-1 4-16,2 2-13 0,-2-3-21 0,2 1-5 15,1 2-2-15,-4-1 2 0,2 1-13 0,-3-2-1 16,0 1-7-16,0-1 3 0,-4 0-3 0,-1 4-2 16,1 0-8-16,4 10 4 0,0 0-11 0,0 0 1 0,0 0 8 15,0 0-6-15,0 0 8 0,-6 9 13 0,5 1-4 16,0 4 7-16,1 2 0 0,0 2-2 0,2 3 4 15,-1 2-4-15,2 1 2 0,0 1-2 0,3 0-3 16,-3 2 0-16,4-2 6 0,0 1-8 0,-3 0 8 16,0 0-9-16,-4-2-8 0,-3-1 13 0,3 1-7 0,-3-6 11 15,1 1-2-15,-1-4-2 0,-1-1 4 0,-1 0-5 16,0-3-9-16,-3 0 17 0,0-5-7 0,1-1 13 16,-1-1-6-16,0-2 9 0,3-2-3 0,1-4 3 15,2-3-17-15,-1-4-3 0,2-1-11 0,1-5 5 16,0-2-20-16,5-3 4 0,-2-2-2 0,5-2 2 15,2 2-4-15,6 0 7 0,2 2-3 16,3 0 6-16,1 3 12 0,2 2-2 0,-2 0 10 0,2 1-7 0,4 1 6 16,-3 4 10-16,1 1-13 0,-7 2 11 0,-4 0-4 15,-1 1 2-15,-4 1 9 0,-1-4-8 0,0 2 11 0,-2 0 9 16,0 0-1-16,-3 0 4 16,-1-1 13-16,-2 2-8 0,-1-2 12 0,0 2-12 0,-3-1-4 0,0-1 11 15,-2 0-14-15,-1 2 15 0,1-1-12 0,-2 0-12 16,2 2 0-16,-2 0-6 0,-1 1-9 0,4 2-6 15,-1 2 0-15,5 1-2 0,0 0-11 0,0 0 0 32,-2 7-2-32,4 0 2 0,-2 5-1 0,2 2 17 0,0 0-7 15,0 4 9-15,1 2-5 0,1 3 1 0,1 3 2 16,1 0-3-16,-2 0-6 0,1-1 4 16,-1-1 2-16,0 0 2 0,-1-1 8 0,2 2-11 0,-3-3 0 15,0-2 0-15,-1-2 0 0,-1-1 2 0,0-4 5 0,-1-2-4 16,-2-1 2-16,0-3-5 0,-1-3 5 0,2 2-2 15,1-3 5-15,-2-3 7 0,0-1 1 0,1-4 5 16,-1-2 11-16,2-3-13 0,1 1 0 0,0-6-3 16,1-3-3-16,2-3-9 0,-2-4-2 0,6-2-1 15,-2-1-7-15,4 2-8 0,0 0-7 0,3 5 2 16,-1 1-8-16,2 7 1 0,2 4-1 0,-6 4 1 16,1 5 5-16,-1 2-15 0,-1 4 12 0,1 5-12 0,-1 0 32 15,1 7-3-15,-1-1 1 0,1 0-2 0,1 1 7 16,1 1-24-16,-4 0-18 0,3-1-10 0,0-1-112 0,1-1-193 15</inkml:trace>
  <inkml:trace contextRef="#ctx0" brushRef="#br0" timeOffset="14815.11">21540 13746 426 0,'-6'-4'429'0,"-1"1"-175"15,7 3-241-15,0 0 6 0,0 0-15 0,0 0 22 0,0 0 18 16,0-1-3-16,0 0 33 0,-1-12 22 0,4 9-16 16,3-1 16-16,-1-2-40 0,-1 1-9 0,3 0-3 15,-2-2-1-15,6 1-24 0,-1-2-2 0,2-1-10 16,-1-1 7-16,-2 1-8 0,-1-2-1 0,0-1 8 15,0 1-8-15,1-3-8 0,-8-5 11 0,3-2-14 0,-2-5 15 16,-2-2-5-16,0-2-13 0,0 3 4 0,-3-3-10 16,1 1 6-16,0-1 0 0,-3-2 3 0,2 1-3 15,-1 0 3-15,0 2-2 0,1 3 1 16,-1 5-1-16,-1 3-1 0,3 4 6 0,-1 0-9 16,-1 5 9-16,2 4 2 0,0 2-21 0,2 7 7 0,-1 0-15 0,1 1 2 15,-1 3 10-15,-2 2 0 0,2 7 4 16,0 4 7-16,1 5 5 0,1 4 1 0,3 3 0 15,-2 1 6-15,6 3-8 0,0 2 2 0,3 0-7 0,2 1 5 0,-3 0 4 16,4 0 1-16,-3-2 0 16,0-1-13-16,0-6 14 0,-1-3-3 0,-1-5 9 15,1-1-10-15,-1-7 5 0,0-1-4 0,-1-5 6 16,1-3-7-16,2-2 5 0,-3-3-11 0,9-3 7 16,-4-3-17-16,4-4-17 0,2-1 4 0,-3-5-10 15,-4-2 12-15,2-2-1 0,2 1 0 0,-2-1 0 0,1 0 17 0,-3 0 1 16,-4 2 11-16,0 2-10 0,-1 6-1 0,-2 3-4 15,0 3-4-15,2 7 4 0,-4 0 13 0,3 5 10 0,-4 3 11 16,-2-2-3-16,2 5 9 0,2 1 15 0,-1 1-9 16,4 2 11-16,-1-2-15 0,2 0-10 0,0 1 1 15,1-1-4-15,4 1-8 0,-1-4 13 16,-2-2-1-16,1-3 6 0,-1-3 4 0,1-3-16 16,0-1 2-16,3-2-7 0,0-2-17 0,-3-3-1 15,1-1-17-15,0-3 12 0,-1-1 0 0,2-3 2 0,-4-1 18 0,1-2-13 16,-1 2 6-16,-1-1 2 15,0 0-7-15,-2 4 6 0,1-1-7 0,-3 7-26 16,1 4-9-16,-3 2-5 0,-1 2-13 0,2 5 37 0,-1 1-5 0,-2 2 15 16,0 1 14-16,-2-2 1 0,1 2 9 15,-3 1-8-15,2 0-3 0,-2 0 11 0,1-1-5 0,3 2 10 0,-1-4-1 16,-2 0-15-16,2-2 0 0,-1-1-9 16,2-1-27-16,-1-1-144 0,-1-1-81 15</inkml:trace>
  <inkml:trace contextRef="#ctx0" brushRef="#br0" timeOffset="15466.18">19591 15030 505 0,'-4'-10'626'0,"2"1"-246"0,-4 1-338 0,5 1 4 0,0 1-44 0,-1 1 4 0,1-1 4 0,0 0-2 0,1-1-6 16,0 0 2-1,0-1-3-15,0 0 5 0,-1 1 6 0,0-1-12 16,0 1 5-16,0-2-7 0,-1 1-9 0,0 1 16 15,0 2-19-15,1 1 17 0,1 0-10 0,0 4-15 0,0 0 4 0,0 0-12 0,0 0-11 0,-9 9 1 32,4-2 5-32,-1 4-1 0,1 1 20 0,-2 0-9 0,1 1 10 0,2 2-10 0,-2 0 12 0,4 1 14 15,-2 2-9-15,4-1 11 16,0-1 2-16,1-2-1 0,3-2 10 0,4-1-9 16,-3-3-7-16,3-3 5 0,0 2-8 15,1-3 10-15,2-2 11 0,0-1-14 0,2-2 10 0,1 1-12 0,1 0-6 16,-1 3 8-16,1 1-6 0,-4 1 6 0,2 3-11 15,-4 4-5-15,-4 1 6 16,0 5-4-16,-2 1-2 0,-6-1 23 0,2 0-12 16,-7 0 16-16,-4 0-10 0,3 2 5 0,-4 1 2 15,-1-5-1-15,4-1 7 0,-5-6-9 0,2 0 11 0,0-5-9 16,-1-2 8-16,3-2-3 0,-1-2-14 0,2-3 7 16,2-1-19-16,1-4-62 0,2-2-39 0,0-7-6 15,3-5-81-15,3-4-42 0,5-1 20 0</inkml:trace>
  <inkml:trace contextRef="#ctx0" brushRef="#br0" timeOffset="15593.23">19602 14943 340 0,'0'0'45'0,"-5"4"19"0,3 3 37 16,-2 2 23-16,0 4-8 0,-2 5 11 0,-1 5-51 0,0 3-25 15,-1 2-20-15,-4 1 7 0,2 1-11 0,-6 2 2 16,-1 0 12-16,0 1-8 0,-1-2 7 0,1 2-1 16,-1-3-8-16,-2-4 5 0,2 1-4 0,-1-4-19 15,-1-2 8-15,2-2-12 0,-4-3-2 0,8-2 4 16,2-4-16-16,1-1 5 0,5-4-72 0,-3-2-213 15</inkml:trace>
  <inkml:trace contextRef="#ctx0" brushRef="#br0" timeOffset="16576.2">19682 15202 896 0,'3'-1'401'0,"0"-1"-298"0,-3-3-98 0,1 5 3 0,2-4-8 16,3 2-12-16,1-2 4 0,6-3-9 0,1 3-16 16,-3-7 30-16,-2 3-7 0,-1-3 14 0,2 1-4 15,0 1 3-15,3-4-4 0,-1 2 3 0,0-5 1 16,-3 1 0-16,0 0-3 0,-1-1-1 0,-2 0-5 0,-1 2-19 16,0-1 11-16,-2 3-14 0,-3 1 2 0,-1 3 15 15,-3 1-13-15,-1 3 15 0,3 2 1 0,1 2 7 16,-1 2 8-16,-1 4-6 15,-2 2-10-15,-1 2 21 0,0 3-12 0,1 3 16 0,2 2-16 0,0 0 11 16,-2 2 1-16,3-1 1 0,-1 1-8 0,6 1 15 16,1-4-5-16,2-1 10 0,3 3-4 0,0-7-1 15,3 5-3-15,-3-4 2 0,3-3-5 0,-1 0-2 0,-2-2-4 16,1-2 2-16,0-2 1 16,0-2 9-16,-1-2 4 0,2 0-3 0,-2-3-14 0,0 0 4 0,2-4-2 15,0-3 4-15,-2-1-14 0,2-1-2 0,-1 0-5 0,-1-7 4 16,0 3 1-16,1-4 3 0,-2-1-3 0,1 2 3 15,3-3 6-15,-2 0-5 16,9 0 12-16,-9 2-10 0,2 0 17 0,1 5-20 0,-1 4-2 0,1 3-6 16,1 3 0-16,2 4-11 15,-6 1 3-15,5 4-6 0,2 4-5 0,-4 3 22 0,5 2-10 16,-7 3 12-16,-1 0-1 0,-2-1 3 0,-3 1 4 16,0 0-3-16,1-2-8 0,-1 1 9 0,-2-2-1 0,-3-2 6 15,0-1 4-15,0-1-4 0,0-4 7 0,0 0-6 0,0-5-2 16,0 0 15-1,0 0 0-15,0 0 7 0,0 0 7 0,0 0-11 0,5-12-3 16,-3 1 0-16,2-2 0 0,1-2-16 0,-1-2 10 0,2-1-11 0,-1-2 5 0,2 0-6 16,1-2-7-1,-2 0 4-15,2 6-1 0,3 1-20 0,-2 5-3 0,0 5-6 0,-1 1 10 16,2 4-8-16,-2 3 17 0,-1-1-16 0,0 3 11 0,1 1 16 16,-2 3-1-16,1 1 7 0,1 1-4 15,-2 0 0-15,1-1-1 0,-2 2 1 0,5-2-8 16,-4-2 17-16,1 0-10 0,0-4 15 0,0 1-8 0,0-3 10 15,1-2 3-15,0 0 0 0,-3-3-8 16,1-1-4-16,2-3-12 0,-4-3 4 16,0-2-10-16,0-4-2 0,2 0 7 0,0-1-6 15,-3 0-1-15,0-2 17 0,-1-2-6 0,-1 0 9 16,2 0-10-16,4 5 7 0,-4 0-5 0,-2 4 4 0,0 4-18 0,-1 2-1 16,7 10-7-16,1 6 6 0,-3 1 5 0,1 6-3 15,-1 1 5-15,3 5-7 0,1 3 3 0,-1 1 12 0,-4 0-2 0,2 1 3 16,1 2-2-16,-2-4 4 0,3 1 2 0,-3 0-1 15,-2-4-7-15,0 1 10 0,-3-2-7 0,-2-4 10 16,2 0 3-16,-4-7 5 0,0-1 13 0,-1-2-6 0,2-3 15 16,-1-2 14-16,1-2-1 0,-1-3 6 0,1-4-16 15,2-1-6 1,1-1-10-16,1-4 4 0,0-3-25 0,0-6 3 16,1-1-12-16,2-1 8 0,1 1 0 0,2-6-3 0,2 2 2 0,0-5-4 0,6-2-3 0,1 3-15 15,3 3 6-15,0 8-10 0,-4 3-2 0,-1 10-13 31,-1 2 3-31,-2 4-3 0,1 4 27 0,-3 3 2 16,-1 5 2-16,-2 1-2 0,1 1 15 0,0 3-4 16,1 1 9-16,-1 2-10 0,2 1 0 0,-3-2 10 15,1-2-8-15,-4-2 9 0,1-1-8 0,-1-1 1 16,-1-2 7-16,0-2-5 0,1-3-4 0,-1-2 12 0,0 0-7 16,-2-4 8-16,0 0-15 0,0 0-8 0,0 0-32 15,5-12 8-15,-5 3-103 0,0-2-130 0,1-5-77 16,-2-3-3-16,-4-2-41 0</inkml:trace>
  <inkml:trace contextRef="#ctx0" brushRef="#br0" timeOffset="16733.7">20906 14666 649 0,'-4'1'245'0,"-2"1"-128"0,4 1-36 0,-3 4-8 16,2 0-49-16,2 2 2 0,-2 1-13 0,0 2 11 16,2-2-8-16,2 3-1 0,0-2 2 0,1 1-1 0,1-2 0 15,2-3 2-15,1 1-11 0,0-4 4 0,2 0-29 16,1-4-57-16,2 0-60 0,4-1-11 0,2 4-268 15</inkml:trace>
  <inkml:trace contextRef="#ctx0" brushRef="#br0" timeOffset="17229.3">21050 15190 1331 0,'2'2'217'0,"-7"-4"-109"0,2 2 12 15,-3-4-15-15,4 3-35 0,5 1-10 16,2-2-20-16,0-1 12 0,-3-4-28 0,5-4-12 0,-5-5 5 15,6-2-7-15,-1-2 1 0,1-2-2 0,4-1-6 16,0-3 4-16,-2-4 3 0,-3-2-8 16,2-2 4-16,-2-4-6 0,1-1 6 0,-2-3-19 15,1-2 3-15,-1 0-9 0,-1-1 8 0,0-1 0 0,-3 1 0 0,2 1-1 16,-1 3 3-16,-2 6-3 0,1 3 2 0,-2 3-3 16,0 4 2-16,-4 4 8 0,1 1 2 0,2 7 0 15,-3 0 2-15,2 6-5 0,2 7-2 0,0 0-3 16,0 0-11-16,0 0 7 0,0 0 2 0,0 0 2 0,-2 6 0 15,2 4 4-15,0 3-5 0,2 2 6 0,4 4 4 16,-3 2-12-16,4 4 11 0,0 5-11 0,1 1 10 16,0 5 1-16,0 1-2 0,1-1 3 0,-1 1 0 0,0-1-3 15,0-1 1-15,-2-1-1 0,1-1 7 0,0-3-4 16,0 1 2-16,0-3-3 0,0-2-9 0,-2-3 15 16,1-4-5-16,0-4 10 0,2-1-4 0,1-4-6 15,-4-2 0-15,3-3-4 0,-1-4-11 0,2-1 15 16,0-3-12-16,2-4 12 0,-1-3-10 0,3-2-8 15,0-2 6-15,-3-3-7 0,1 0 3 0,-5-2 6 16,-1 1 2-16,1 4 2 0,-2 2 4 0,0 8-8 16,0 1 1-16,0 3-2 0,-4 0 10 0,4 3 3 0,1 4-6 15,2 4 4-15,-2 1 8 0,0 3-1 0,-1-2 12 16,0 4-12-16,6-1-7 0,-3-1 6 16,3 1-2-16,-3-4 6 0,-1-1-6 0,2-3 5 15,-3-1 0-15,0-3 3 0,-1 0 5 0,2-3 4 0,0-1-7 0,4-3 5 16,-3-2-18-16,0-3-32 15,0-1-25-15,-3-3-6 0,1-2-82 0,-3-2-156 16,4-1-6-16</inkml:trace>
  <inkml:trace contextRef="#ctx0" brushRef="#br0" timeOffset="17383.62">21462 14654 1222 0,'-1'4'124'0,"1"1"-54"0,-3 0-14 0,1 1-7 0,-1 1-20 0,-1-1-13 16,4 0 8-16,3 1-13 0,-2-1-14 0,3 0 5 15,2 0-13-15,-1-4 12 0,1-2-19 0,1 0-64 16,3 0-40-16,8-2-16 0,0 2-169 0</inkml:trace>
  <inkml:trace contextRef="#ctx0" brushRef="#br0" timeOffset="18017.4">21613 14804 1041 0,'0'0'165'0,"0"0"-120"0,0 1 15 0,4 17-31 16,-3-11-16-16,4 3 0 0,-2-2 2 0,4 1 2 16,-2 0-1-16,0-4 2 0,2-2-2 0,-2 0 6 0,0-3 2 15,1 0-6-15,2 1-6 0,-2-2 4 32,1-1 7-32,0 0-18 0,0-4 9 0,2-1-13 0,-1-1 3 15,-1-5-7-15,1 0-10 0,-1-1 3 0,1-4 0 16,-3 3-1-16,1-4 6 0,0-2-8 0,-3 3-8 15,3-1 22-15,0 7-10 0,-1 4 12 0,-1 2-25 0,-1 3-15 16,3 3 7-16,-4 1-8 0,2 4 26 0,-1 3 9 16,-1 4 0-16,3 7 4 0,-3 0 15 0,4 3-3 15,-3 0 5-15,-1 1-7 0,2 2-4 0,-1-1 13 16,1 1-6-16,-1-3 7 0,3 2-12 0,-6-2 1 16,2-3 9-16,0-1-4 0,-2-3 14 0,1-1-4 15,3-3 3-15,-3-3-2 0,3-1 6 0,-2-4 2 0,-2-3-2 16,5 2 2-16,1-3-8 0,0-3-2 0,-2-4-1 15,0-4 0-15,5-2-19 0,-1-6-19 0,2 1-4 16,-1-5-3-16,-3-2-5 0,2-5 3 0,-3 0 4 16,0-7 0-16,1 0 5 0,-6 0 1 0,0-1-1 15,1 9 2-15,1 4 1 0,2 9 1 0,-3 4-11 16,2 6 8-16,-2 4-5 0,-1 3-2 0,-1 3 13 0,0 4-11 16,1 4 7-16,1 2 17 0,3 2 0 0,-3 2 8 15,3 0-2-15,0 4 1 0,2 3 0 0,1-4 3 16,-3 0 3-16,2-1 5 0,-2-2-3 0,2 0 4 15,0-4-1-15,2-1 2 0,3-1 0 0,-5-3 1 16,2-1-2-16,2-2-5 0,-4-5 3 0,5 2-3 0,0-1-5 16,-2-3-6-16,1-1-7 0,-1-4 2 15,1-2-20-15,-1-3 0 0,0-4-5 0,1-1 4 0,-2-5-4 0,0 1 6 16,0 0 5-16,-1-2 0 0,0 4 14 0,-1 2-11 16,2 3-3-16,0 6-3 0,0 4 14 0,1 5 0 15,1 3 4-15,-1 2-5 0,2 2 4 0,6 4-1 16,-1 0 9-16,5 6-7 0,-4-4 0 0,-3 1-1 15,1-2-3-15,3-2 2 0,1 5-2 0,1-5 2 16,-2 3-1-16,-4-5 2 0,-1-4-12 0,-4-1-27 16,0-3-36-16,-2-3 1 0,-3 1-136 0,0-4-210 0</inkml:trace>
  <inkml:trace contextRef="#ctx0" brushRef="#br0" timeOffset="18191.18">21391 14478 1070 0,'-15'-3'421'0,"1"3"-306"0,3-1-112 0,1 3 13 0,3 2-24 15,3 2-13-15,1 1 1 0,5 1-9 0,0-1-24 0,6-1 35 16,1-2-11-16,6-3 22 0,8-1 7 0,2-4-20 16,9-1-14-16,6-2-9 0,6-2-69 0,9-5-192 15</inkml:trace>
  <inkml:trace contextRef="#ctx0" brushRef="#br0" timeOffset="18972.9">22553 14572 1505 0,'0'0'60'0,"0"0"-14"0,0 0-26 0,1 0 15 16,15-4-29-16,-7 3-8 0,2-1-7 0,2-2 1 15,-2-1-1-15,2-3 10 0,-3-1 13 0,0-1-6 16,-1-2 7-16,-2 0-6 0,0 0 1 0,-3-2 0 16,2 0 5-16,-1 0-11 0,-3-5 2 0,1 0-4 15,-2-1-2-15,2-1 0 0,-3 2 0 0,-1-2 0 0,-1 0-4 16,-2 0 1-16,2 1 1 0,-4 3 1 0,4 1 3 0,-2 3-3 16,1 0-3-16,-1 1 2 0,1 0 5 0,1 3 3 15,-1 1-1-15,1 2-1 0,0 2-6 0,2 4-8 16,0 0-7-16,0 0 2 0,0 0 4 0,0 0 1 15,0 0 10-15,-1 0-8 0,1 1 12 0,-3 0-2 16,2 0 3-16,1 0-3 0,0 0 14 0,-1 0-11 16,0 0 6-16,1 0-9 0,0 0-3 0,0 0 10 0,0 0-9 15,0 0 9-15,0 0-2 0,-1 0-4 0,1 0 8 16,0 0-7-16,0 0 8 0,0 0 6 16,0 0-3-16,0 0 6 0,0 0 4 0,-1-1-5 0,1 0 4 15,0 0-6-15,0 0-6 0,0 0-5 0,0 0 4 0,0 0-4 16,0 0 1-16,0 0-7 0,0 0-2 0,0 0 1 15,0 1 12-15,2 14-18 0,0-8 6 0,2 3-10 16,-2 1 11-16,0 5-7 0,2 3 3 0,-1 0-5 16,0 3 8-1,1 2 0-15,-2-1 2 0,2 2-1 16,-1 0-1-16,-2-2 2 0,3 1-2 0,-1 0 1 16,0-3-1-16,2 1 0 0,-3-1 6 0,1-1-5 15,-1-2 0-15,1-1-2 0,1-2 1 0,0-1-2 0,0-2 2 16,-1-2 11-16,0-4-2 0,0-1 7 0,0-2-2 15,2-2 5-15,-1-1-4 0,6-1 5 0,0-2-6 0,0-3-12 16,8-1-5-16,-8-3-2 0,3-4-5 0,1 0-1 16,-6-3 5-16,4-2-7 0,3-1-8 0,-5-2 17 15,1 1-5-15,0 1 9 0,-7 2-5 0,0 4-4 16,-1 4 0-16,-1 5-1 0,-2 5 8 0,0 0 2 16,0 0 1-16,0 0 1 0,4 3-4 0,-5 5 2 15,-2 2 1-15,0 3 1 0,1 2 9 0,2 2-5 0,0 0 6 16,1 2-5-16,3-1 0 0,1 0-3 0,-1 0-1 15,1-2 2-15,1-1 4 0,-1-2 14 0,6-2-2 16,-2-2 5-16,-1-2-13 0,2-2 6 0,0-2-2 16,-2-1 4-16,4-1-1 0,-3-2-10 0,0-1 3 0,1-3-5 15,0 0 4-15,-1-1-8 0,-1-2 0 0,-2-3 0 16,1-5 1-16,0-1-16 0,-3-3-6 0,0-2-4 16,-1 0-8-16,-2-2-10 0,-1 1-2 0,1-1-5 15,-1 2-23-15,-1 1 14 0,-1 3-28 0,-2 4 16 16,0 3-48-16,-1 7-25 0,0 4 0 0,-3 2-17 15,-1 2-32-15,-6 1-98 0</inkml:trace>
  <inkml:trace contextRef="#ctx0" brushRef="#br0" timeOffset="19096.18">22608 14515 1418 0,'-2'-4'232'0,"2"-2"-134"0,0 0-5 0,1-1-3 0,4 0-61 0,5 1-33 16,4-1-43-16,9-1 5 0,6 1-133 0,9-5-82 15</inkml:trace>
  <inkml:trace contextRef="#ctx0" brushRef="#br0" timeOffset="19578.68">20378 15571 499 0,'-2'4'614'0,"-4"0"-269"0,3 2-369 0,-3 6 1 0,1 0-5 0,2 13 23 0,1 2 2 16,2 1 4 0,0 5-3-16,0-3 7 0,0-2-10 0,3-3 10 0,2-2 3 15,-2-4-2-15,2 3 11 0,-1-3-12 16,2-1-2-16,-2 0 7 0,2-4-6 0,-1-1 7 16,1-1-8-16,0-6-6 0,0 1-6 0,1-3-3 0,1-2-36 0,0-3-21 0,-1-4-39 0,2-3 9 31,0-6-102-31</inkml:trace>
  <inkml:trace contextRef="#ctx0" brushRef="#br0" timeOffset="19731.41">20454 15465 1468 0,'-5'0'108'0,"1"1"-66"16,-1 1-4-16,-1 3-18 0,1 3-18 0,2 0 0 15,2 1-7-15,0 2 5 0,2-2-5 0,0-2-26 16,3-1-12-16,2 0-8 0,1-1-64 0,3 2-49 15,0-2-120-15</inkml:trace>
  <inkml:trace contextRef="#ctx0" brushRef="#br0" timeOffset="21031.17">20557 15933 997 0,'-7'3'65'15,"4"2"143"-15,-2 0-183 0,8 1-9 0,4-1 9 0,-1 0-9 16,2-2 1-16,-1-1-4 0,-7-2-5 0,9-4 3 16,-1-3 10-16,0-3-11 0,7 1 11 0,-5-2-14 0,5-1-12 15,1-3 13-15,-2-1-13 0,2-1 13 16,1-3-16-16,-1 0-11 0,0 0-1 0,-3 0-5 0,-2-3-7 16,-3 4 12-16,0 1-11 0,-2 3 12 15,-1 3 2-15,0 3-10 0,1 5 4 0,-2 2-12 16,1 3-20-16,-1 3 37 0,0 1 0 0,0 5 15 15,0 0 14-15,0 4 7 0,1 1 2 0,-1 1-1 0,1 1-10 16,1-2 9-16,-2 0-5 0,2-4 7 16,1 2-2-16,-4-5-5 0,2 0 9 0,-1 0-7 0,0-2 10 15,-2-2 11-15,2-1-4 0,-1-3 8 0,-1-1 10 0,3-2-21 16,-2-3 2-16,3-2-10 0,2 0-14 0,0-3 1 16,0-2-4-16,0-2 4 0,1-2-7 0,-3-2-2 0,2-4 1 15,0-1-3-15,-3-2 6 0,2-2-10 0,0 5 3 16,-3 2-7-16,1 1 4 0,-1 9-10 0,0 2-6 15,3 6-2-15,-2 4-25 0,1 3 31 0,-5-1-5 16,3 5 15-16,-3 0 9 0,3 4 0 16,0 1 4-16,-2 0-3 0,5 4 9 0,-3-2-6 0,6 3 5 15,-3-4-6-15,0 1 2 0,0-3 7 16,-1-3-2-16,3 0 4 0,1-4-5 0,-3-2 20 16,-1-3-10-16,0-1 14 0,-1-3-7 0,3-2-8 0,1-2 5 0,0-2-6 15,4-1 8-15,-1-4-19 16,-3-1 1-16,2-3-7 0,-6-5 0 0,0 1-8 15,1-3 2-15,-2-1-4 0,1 1-13 0,1-3 18 0,-2 0-10 0,0-4 12 16,-1 3-11-16,-1 4 4 0,0 1-1 0,2 9 1 0,-2 5-12 16,0 6-19-16,-2 5 7 0,0 0-6 15,4 8 45-15,-3 3-7 0,-1 1 11 0,0 6-11 16,0 2 2-16,1 4 5 0,0 3-8 0,1 3 7 0,2 1 0 16,0-1-3-16,0-1 5 0,1 2-6 0,1-3 0 0,1 2 9 15,-1 5-9-15,-1-4 8 0,1 3-6 0,-1-4-2 16,-2-1 5-16,3 0-6 0,-4-1-3 15,-1 0 8-15,-1-3-8 0,0-2 8 0,-1-3 1 0,-1-3-1 16,2-2 10-16,0-3-9 16,-1-2-10-16,1-1 17 0,-3-6-9 0,3-3 15 0,0 0-3 15,0 0 8-15,0 0 4 0,0 0 0 0,0 0-6 0,0-1-16 0,-10-14-5 16,10 5-2 0,-1-2-24-16,1-2-17 0,1 0-13 0,1 0 1 0,-1-4-33 0,1 1 11 15,-2 0-11-15,0 0 12 16,0 2 20-16,-2 0 11 0,1 0 21 0,-2 2-13 0,1 1 25 15,-1 2 14-15,-1-1-3 0,2 1 8 0,-1 1 4 0,-1 1-2 16,3 0 10-16,-4 1-7 0,2-2-10 0,-1 1 24 16,1 1-23-16,0 2 24 0,0 3-20 0,3 2-2 15,0 0 6-15,0 0-6 0,0 0-5 0,-1 0 16 16,0 0-6-16,1 0 11 0,-1 0 1 0,-10 9 5 0,11-3 6 16,0-1-4-16,0 1-12 0,3 0 18 15,-2 3-7-15,0-3 14 0,1-1-5 0,0-1-10 16,1-2-1-16,0 2-2 0,2-1-5 0,-2-1 3 0,2 0-1 15,-1 0 2-15,2-2-7 0,0 3-1 16,2-2-7-16,-3-1 7 0,3 0 3 0,0-2-14 0,0 0 3 0,1-1-9 0,0 0-13 0,-1-2 3 16,-1-3-3-16,1 1 3 0,0 0 7 0,0-3-11 15,4 2 3-15,-4-5-5 0,1-5 5 0,-2 3-1 32,-2-4 0-32,0 4 0 0,1 4-5 0,-2-4 28 0,0 4-14 15,-6-1 16-15,0-1-11 0,0 2 0 0,-4 3 11 0,6 3-10 16,0-1 2-16,-1 2 14 0,-2-1-5 0,-1-1 9 0,3 3-13 0,0 2-7 31,1-1 0-31,0 1-1 0,-3 1-5 0,1 0 8 16,2 2-9-16,0-2 9 0,0 0-12 0,0 0 4 15,0 1 2-15,0 0 3 0,0 0 8 0,0 0-8 0,0 0 0 16,0 1-4-16,1 0 5 0,0 0 5 0,10 28 6 16,-11-27-3-16,1 2-4 0,-1-3 7 0,0-2 1 15,0 0 4-15,0 0-3 0,0 0 2 0,0 0-4 0,0 0 6 16,0 0-7-16,0 0 20 0,0 0-6 0,0 0 11 15,0 0-12-15,0 0-10 0,0 0 2 0,-1 0-4 16,1 0 2-16,-2-1-6 0,2 0-1 0,0 0-2 16,-1 0-5-16,0 0-3 0,0 0-1 0,0 0 0 15,0 0 3-15,0 0-7 0,1 0 3 0,-2 1-4 0,1 0 9 16,-20 1-4-16,20 5 4 0,1 2-6 0,-3 6-1 16,3-2 7-16,2 5-1 0,-1 1 4 0,1-1-4 0,3 3 0 15,-2-4-1-15,3 1 2 0,-4-3 3 0,1-2-1 16,1 0 0-16,-1-3 0 0,2-1 5 0,0-2-1 15,0-3 3-15,2 0-2 0,-2-1-6 0,1-2 13 16,3 0-14-16,-3-4 12 0,8 1-27 0,-2-3-52 16,4-2-14-16,2-4-16 0,-1-3-58 0,5-1-33 15,0 2-111-15,4-6 39 0,-6-1-185 0</inkml:trace>
  <inkml:trace contextRef="#ctx0" brushRef="#br0" timeOffset="21633.6">21778 15562 513 0,'0'0'147'0,"0"0"306"0,0 0-261 0,0 0-89 0,0 0-9 15,0 0-24-15,0 0-49 0,0 1 6 0,0 0-13 16,-5 14 12-16,2-10-14 0,0-2-3 0,0 3 1 16,0 1-2-16,-1 0-8 0,3 6 3 15,-2-2-2-15,0-1 4 0,2 7-4 0,-2-3 1 0,1 1 1 16,2 3 0-16,-1-5-2 0,1 1 3 0,0-1-5 0,1-1 5 16,1 0 5-16,2-2-9 0,-1-3 9 0,0-1-9 15,0-1 17-15,0-2-8 0,1 1-1 0,3-3-1 16,0-1 6-16,1 0-13 0,-1-4 0 0,4-2-6 0,-2 1-16 15,0-5 9-15,1-3-8 0,0-3 7 0,-2 0-13 16,3-7 1-16,-2-1 4 0,-1-5-3 0,2-4 11 16,-3 1-11-16,1-2 1 0,-5-2-2 0,4-1 27 15,-5-4-1-15,0 1 17 0,0 0-10 0,-4 0 29 16,1-4-12-16,1 5 5 0,-2 0-5 0,0 2 4 0,2 13-3 16,-1-1 3-16,-3 7-1 0,4 4 3 0,-2 4-7 15,0 5-9-15,1 3 3 0,-3 2-17 0,3 0-1 16,-1 3 4-16,-1 3-3 0,0 2-1 0,-1 5 1 15,-2 1-1-15,4 5 1 0,-5 4-6 0,7 3 11 16,0 8-4-16,2 0 7 0,5 3 0 0,-7 0-6 16,7-4 6-16,-5 2-6 0,4-3 1 15,5 1 0-15,-4-1-4 0,6-3 1 0,-2-3-10 16,-3-3 7-16,3-1-5 0,1-2 5 0,-1-3-24 0,4-3 7 0,-4-3-7 16,0-5 6-16,2-1-7 0,-2-4 7 15,1-2-3-15,0-4 3 0,-1-4-8 0,0-3 2 0,1-1-1 16,1-5 2-16,-1 1-1 0,-1-5 21 0,0 2-5 15,-2-1 11-15,-1 1 16 0,-1 5 6 0,-1 2 12 0,-1 6-8 16,-1 1 0-16,-2 5-2 0,0 0-11 16,1 3 8-16,-1 3 4 0,1 2-13 0,1 4 10 0,0 3-12 15,0-1 5-15,-2 1-5 0,3 1 4 0,-3 0-5 16,2 3 0-16,1-3 6 0,-2-2 1 0,0-1 3 0,0-2 13 16,-2-4-12-16,1 0 4 0,0-3-5 0,-1 0 6 0,0 0-9 15,-1-3 0-15,0 0-2 0,0 0 7 0,0 0-18 16,7-10-1-16,-4 2-9 0,-1-3-26 15,1-1-19-15,1-2-20 0,-3 0 1 0,2-1-49 0,-2-1-75 16,-1-2-51-16,0 0-10 0,1-2-123 0</inkml:trace>
  <inkml:trace contextRef="#ctx0" brushRef="#br0" timeOffset="22077.88">22091 15277 1235 0,'-5'-7'131'0,"-2"-1"329"0,2 2-413 0,3 1-43 0,0 5-10 15,2 1-7-15,0-1-18 0,0 0 12 0,0 0 5 0,3 1 2 16,0 1 3-16,0 0 7 0,4 1-7 0,-2-1 6 16,6 5-12-16,-1 0-56 0,2-1-50 0,1 1-4 15,1-2-158-15</inkml:trace>
  <inkml:trace contextRef="#ctx0" brushRef="#br0" timeOffset="22651.38">22392 15450 1337 0,'16'-12'213'0,"-14"-1"-117"0,-1 0 9 0,0 1-58 0,3 2-42 0,3 4-16 16,-3-1 2-16,0 2-10 0,-4 0-3 0,0 3 4 15,0 2 6-15,0 0-1 0,0 0 7 0,0 0-9 16,0 0 2-16,-6 5-3 0,1 1 13 0,5 6 3 0,-6 1 0 16,1 3 2-16,-1 3 5 0,-3 2-8 15,2 2 4-15,-2-1-6 0,5-1 5 0,-5-3-2 0,6 1 4 16,0-2-3-16,1-1 0 0,2-2 5 0,-5-3-5 16,5-2 6-16,1 0-6 0,3 0 4 0,1-3-8 0,2-1 6 15,-2-5 3-15,2-4-17 0,2 0 2 0,4-5-12 16,-1-2-10-16,6-3-5 0,0 1 3 0,4-3-4 15,2-1 20-15,-6-1 12 0,-1-5 3 0,-1 0 1 16,-1-2 1-16,-2-1 5 16,1-1-2-16,0 0 3 0,-2 1-5 0,3 5 6 0,-1 5-1 0,2 6-1 15,-5 2-15-15,2 5 7 0,-2 3-3 0,2 2 6 0,-4 5 3 16,0 0-1-16,-1 3 7 0,0 1-3 0,5 1 20 16,-1 2-15-16,-6 1 0 0,-1 0-5 0,-2 0 10 15,2 0 4-15,1-2 9 0,-2-1-4 16,0-3 8-16,-5-1-4 0,2-3 1 0,-1-2-2 0,0 0-2 15,0-3 3-15,0 0 7 0,1 0 0 16,0 0 10-16,12-7-16 0,-9-1-2 0,1-3-2 0,7 0-1 0,2-3-16 16,-3-1 2-16,2-2-6 0,-4-2-5 0,6-1 6 15,-2 1-2-15,7 2 5 0,-2-1-13 0,0 6-11 16,3 3-9-16,-7 4 3 0,0 2-3 0,-1 3 7 16,-3 4 3-16,-2 4 0 0,0-1 5 0,-3 5 8 0,1 0 2 15,-1-2 2-15,1 4 7 0,0-1-10 0,-1 0 0 16,2 3-2-16,-4-3 3 0,0-2-1 0,0 1 8 15,0-3-6-15,-1-2 14 0,1-2-11 0,-3-2-3 16,0-3 0-16,0 0 3 0,0 0-20 0,0 0-15 0,0 0-10 16,-1 0-91-16,-13-10-168 0,6 2-159 0</inkml:trace>
  <inkml:trace contextRef="#ctx0" brushRef="#br0" timeOffset="22806.28">21757 15212 1535 0,'-15'-9'146'0,"1"-3"-115"0,2 1-68 0,4 2 1 0,1-4-161 0,7 2-245 16</inkml:trace>
  <inkml:trace contextRef="#ctx0" brushRef="#br0" timeOffset="23648.6">21893 10494 518 0,'-22'-5'76'0,"10"2"93"0,3-1 68 0,7 1-181 0,0 0-12 16,2 3 9-16,0 0-19 0,0 0 15 0,0 0-22 15,0 0-5-15,0 0 10 0,0 0-10 0,0 0 5 16,0 0-8-16,0 0-6 0,0 0 4 0,0 0 9 0,0 0-8 16,0 0 11-16,11 2-11 0,-3-3 5 0,3 0-2 15,3-3-3-15,1 1 3 0,1-2 0 0,9-2-12 0,-1-1 3 0,9-2-5 0,1-6 2 16,2 0-1-16,1-2-1 0,-4-3 1 16,3 4 1-16,-3-5-1 0,2 2 1 15,2 0-2-15,-2-1-6 0,5 0 4 16,2-1-4-16,3 3 5 0,-2 0-3 0,-5 1-3 15,-2 2-5-15,-10 1-1 0,-1 1-19 0,-4 2 9 16,-3 2-12-16,-6 2 9 0,-2 2-21 0,-2 2-7 0,-4 2-4 0,-4 2-5 0,0 0-21 0,0 0-46 31,0 0-49-31,-4 3 3 0,-2 1-109 0</inkml:trace>
  <inkml:trace contextRef="#ctx0" brushRef="#br0" timeOffset="24207.1">21795 10269 650 0,'-2'-14'102'0,"1"6"-5"0,-1-2 35 0,2 4-116 0,-1 1-3 16,1 1-7-16,0 4 5 0,0 0-10 0,0 0-26 16,0 0 29-16,0 0 0 0,0 0 15 0,0 1 16 0,-6 17-6 15,4-12-3-15,-1 3 1 0,2 1-5 0,-3 0 4 16,0 2 0-16,0 0 1 0,-1 2-1 0,-1 2-16 16,1 2 2-16,-2 0-7 0,-1 0-8 0,0 1 10 15,-1 0-10-15,0 1 11 0,-1-2-3 0,0 0-1 16,1 1 11-16,-1-3-10 0,-1 0-6 0,0-3 10 15,1-2-10-15,2-3 11 0,4 0-4 0,-1-3-8 16,2-1-3-16,3-4-5 0,0 0-24 0,0 0 17 0,2-2-11 16,5-4 13-16,2-2 0 0,3-4-5 0,3-2 4 15,2-3-7-15,2 0-11 0,0 2 11 16,0 1-6-16,-2 4 7 0,0 4-2 0,-2 4-6 16,-1 3 4-16,-1 3-6 0,-2 3-6 0,-1 2 21 15,4 2-4-15,2 2 10 0,-7-1 6 0,10 4-1 16,-5-2 1-16,-3 3-3 0,6 2-9 0,-9-3 20 0,0-2-8 0,-3-3 10 15,-3-2-3-15,4-4 7 0,-5-3 22 0,1-2-8 16,2 0 35-16,-3-5 6 0,-1-1-14 0,3-5 11 16,-3 1-21-16,-3-6-13 0,5 0 4 0,-4-3-8 15,-2-2-11-15,2-4 19 0,-3-1-13 16,2-3 15-16,1-6-12 0,-1 0-19 0,-1 1 9 0,0-2-12 0,-1 6 1 16,-2 2 1-16,0-1-14 0,1 7 8 15,-3 5-5-15,5 7-18 0,0 5 0 0,3 5-12 16,1 4-25-16,-3 4 9 0,3 2-32 0,-4 3 11 0,1 3-105 0</inkml:trace>
  <inkml:trace contextRef="#ctx0" brushRef="#br0" timeOffset="29525.27">21543 11252 285 0,'0'0'44'0,"-4"-5"38"0,1 0 26 0,-2-1-28 15,-5-4 23-15,8 6-9 0,-1-1-6 0,2 1 3 16,4 2-11-16,-3 0-23 0,0-1 3 0,-3 2-9 15,3 1-5-15,0 0-10 0,1-5-3 0,-1 5 0 16,0 0-14-16,0 0-20 0,0 0-8 0,0 0-2 16,0 1-13-16,6 13 29 0,-1-6-10 0,4 2 15 0,-1 6-4 0,-1-1-6 15,2 4 9-15,-1 5-9 0,-6-2 3 0,6 3 2 16,0 2-2-16,-2-1 2 0,4-1-2 16,-4-2-1-16,-2 3 6 0,2-2-4 0,-3 0-3 0,3-2 7 0,-2-2-9 15,-1-3 9-15,0-1 1 0,-1-5-4 16,0 0 5-16,-1-2-7 0,-1-2-10 0,0-7 1 15,0 0-17-15,0 0 10 0,0 0-23 0,0 0-19 0,1-15-7 0,-2 6-7 16,0-5-32-16,-1-2 8 0,-2-3-5 0,2-3 6 16,-4-1 31-16,-1-2 32 0,0-2 21 15,-3 1-7-15,2-2 14 0,-1 2 14 16,0-2 2-16,-1 1 8 0,-1 4 21 0,2 2 1 16,2 2 5-16,1 4-2 0,3 3 2 0,-1 2 2 15,0 2-9-15,4 3 8 0,-5-2-5 0,5 3-16 0,0 4 5 0,0 0-11 16,0 0-24-16,-4-6 1 0,8 6-11 15,1 2 9-15,2 2-3 0,0-2 0 0,3 2 4 16,5 2-2-16,-2-1 8 0,1 2 0 0,5 1 0 0,-5 0-1 0,2 0 10 0,-2 1-15 16,0 2 8-1,-2 1-10-15,1 0 3 0,1 1 2 0,-3-3-5 0,0 3 4 0,-2-3 6 16,-1-1-7-16,-1-1 9 0,-1-1-8 0,-2 0 10 16,1-1-2-16,-2-2 0 0,1-1 1 15,-2-2 3-15,0 0 16 0,-1-1 4 0,2-3 1 0,-3-2-5 0,2-13 8 16,-1 17-20-1,0-22-14-15,-1 9 1 0,0-3-6 0,0-3 7 0,-3 0 1 0,2-3-7 16,-3 0 5-16,0 1-6 0,1-2 1 0,1 5 2 16,-1 1-3-16,3 5 2 15,-3 1-9-15,2 3 3 0,0 3 3 0,0 3 1 0,1 3 4 0,0 0-7 16,0 0-4-16,0 0 1 0,0 0 8 0,3 14 1 0,-1-5-2 0,1 4 1 16,2 1 6-16,-1 0-2 15,2 2 9-15,1 0-8 0,-2-1-5 16,4 3 8-16,-4-1-9 0,3 2 9 0,1 5-5 15,0-2 1-15,-2 1 4 0,1-2-5 0,-1-2-11 0,2 3 15 16,1-2-5-16,-3-1 11 0,0 1-7 0,1-3-12 0,0 1-4 0,-3-4-6 0,0-2-28 16,-1-3-72-16,-2-3-69 0,0-4 1 0,1-2-193 15</inkml:trace>
  <inkml:trace contextRef="#ctx0" brushRef="#br0" timeOffset="30781.12">21502 11264 497 0,'-3'-6'33'0,"1"2"56"0,2 3-43 15,2 0 45-15,1 0-64 0,2 0-18 0,-3-2 10 0,0 0-15 16,6 2 3-16,-3-2 17 0,2 0-11 0,2 2 13 16,-3-1-6-16,3 1-20 0,1 1 9 0,2 2-14 15,0 1 0-15,1 3 10 0,2 0-9 0,-5 1 9 16,5 2 2-16,-5-2 7 0,3 1 5 0,-2 5-3 16,3-1-2-16,-1 4 4 0,0 0-3 0,-2-1 4 15,0 1 4-15,0 3-4 0,0-2 2 0,-1-2-5 0,2 3-16 16,-1-1 6-16,3 2-5 0,-3 3 7 0,1-3 0 15,0 0 0-15,-1-2-1 0,0-2 0 0,1-1-3 0,-5-2 10 16,1-3-11-16,0 0 9 0,-2 0-11 0,3-5-22 16,0 1-1-16,0-3-15 0,-1-2-35 0,-1-1-48 15,0-2-60-15,2-2 4 0,0-4-168 0</inkml:trace>
  <inkml:trace contextRef="#ctx0" brushRef="#br0" timeOffset="31049.7">21777 11122 636 0,'-3'-3'56'0,"1"1"35"16,-3 0-26-16,3 1-9 0,2 1-17 0,0 0 10 16,0 0-31-16,0 0-7 0,0 0-2 0,0 0-3 15,0 1-11-15,0 0 17 0,0 22-7 0,5-15 13 16,-2 0-4-16,4 3-2 0,-3-1 5 0,1 0-6 15,1 4 1-15,0-1-8 0,0 3-2 0,2 2-1 0,-1 3 2 0,1 0 1 16,-3 1 2-16,-1 1-3 0,0-1-9 16,3 4 9-16,-6-1-2 0,5 0 7 0,1 1-4 0,-2 2-2 15,0 0-2-15,1-2 3 0,-2 0 10 0,-3-4-23 16,7 0-18-16,-4-3-5 0,-3-3-64 0,6 2-100 16</inkml:trace>
  <inkml:trace contextRef="#ctx0" brushRef="#br0" timeOffset="31494.35">22008 11437 504 0,'4'0'23'0,"4"0"3"0,-4 0 18 0,3 0-11 0,0 1 1 15,0-1 1-15,2-1-18 0,-2-2 18 0,0 0 4 0,-2-1-8 16,1-1 8-16,1 0-10 0,1-1-13 0,-3-1 1 16,-1 0-10-16,1-1 9 0,-1-1-1 0,0 0-5 15,0-1 6-15,-2-2-6 0,0-1-10 0,1-2-9 16,-3 0-15-16,-3-2 6 0,0-2-13 0,-2 4 14 15,-1-3 8-15,-1 5-4 0,0 2-2 0,0 1 20 16,3 8-7-16,-4 0 12 0,3 2-2 0,2 3 5 0,0 0 3 16,-1 2-1-16,-1 1-11 0,1 4 16 0,0 0-8 15,2 6 12-15,2 1-1 0,0 2-8 0,0 0 6 16,1 0-7-16,4 2-4 0,-2-1 7 0,4 2-11 16,0-2 12-16,0-3 3 0,3 1-9 15,-1-2 13-15,0-2-14 0,0 1-9 0,1-3 14 0,1-1-10 0,-1-3 14 16,1-1-1-16,-2-4-7 0,1-3-11 0,0-2-1 15,-1-2-49-15,1-3-16 0,2 0-46 0,-3-3 14 16,1-1-100-16</inkml:trace>
  <inkml:trace contextRef="#ctx0" brushRef="#br0" timeOffset="33273.44">21751 11120 573 0,'0'0'38'0,"0"0"10"0,0 0-9 0,0 0 6 0,11-9-22 16,-5 5-22-1,1 1 10-15,1-2-13 0,-1-1-1 0,4 2 5 0,3 0-6 0,-5 0 7 0,2 2 2 0,-3 0-11 16,-3 2 4-16,6 2-8 0,-1 3 2 0,1 1 9 16,-3 3 22-16,0 1-10 15,-3 1-7-15,6 3-6 0,-4 5-19 0,-1-1 15 0,3 6-8 0,2 4 29 16,1-2-9-16,3 6 18 0,-1 1-8 0,-4-1-3 15,0 4-5-15,1 0 3 0,0 1-12 0,-1-3 19 16,-1 1-7-16,1-4 9 0,2-2-7 0,-2-3 6 16,2-3 0-16,0-2-3 0,1 1-39 0,-1-2-67 0,3-1-58 15,-3 0 3-15,0-3-144 0</inkml:trace>
  <inkml:trace contextRef="#ctx0" brushRef="#br0" timeOffset="34240.65">22373 10920 331 0,'-7'-1'56'0,"-1"-1"82"0,8 1-54 0,2 1 16 0,-4 0-28 0,2 0 20 15,0 0-62-15,0 0-6 0,0 0 5 0,6 10-7 16,-4-3-2-16,8 5-8 0,-4-1-4 0,1 2 2 15,2 3 14-15,-4 2-7 0,6 3 10 0,-6 2-11 16,6 0-11-16,-2 1 5 0,3 3-8 0,2-2 8 0,-5 1-3 16,-1 2-2-16,-1-1 1 0,-2 2-2 0,1-1-6 15,0-1 9-15,-3-5-7 0,1-2 11 16,-3-1 5-16,2-4-8 0,1-2 12 0,-4-3-13 0,3-4 2 0,-3-1 12 16,0-5-12-16,0 0 12 0,0 0-15 0,0 0-16 15,0 0-1-15,-3-7-8 0,-3 0-18 0,-4-1-15 16,2-1-15-16,-8-3 6 0,1 2 8 0,-4-2 15 15,-3-3 24-15,5 3-15 0,0-4 18 0,2 2 13 16,4 3-12-16,3 4 14 0,2 4-2 0,6 7 1 0,0 0 18 16,-1 2-14-16,1 4 0 0,-5-2 29 0,5 5-18 15,3 2 25-15,-3-3-10 0,6 3-10 0,-1-1 10 16,2-1-11-16,4 1-4 0,4-2 13 0,-1-2-9 16,0-2 11-16,5-1-4 0,-3-3-2 0,4-3 3 15,2-1-2-15,-6-2 7 0,0-2-23 0,-2-3-4 0,1-2-5 16,-1-1-8-16,0-2-29 0,-4-2-1 0,0-1-13 15,0-2-23-15,-4-4-2 0,0 1-12 0,-4-2 4 16,0-2-13-16,-2 2-4 0,-1-3 2 0,-1 4-3 16,-2-3 34-16,0 4 58 0,0 4 23 0,0 3 8 15,2 5 67-15,-1 4-13 0,3 4 8 0,0 0-13 0,0 0-26 16,0 0-4-16,-5 10-3 0,5-4 3 0,1 4-3 16,1 0-11-16,1-1 3 0,1 3-5 15,0-2-11-15,-1 0 7 0,4 2-11 0,-3-4 14 0,1 1-3 0,3-2-2 16,1-3-6-16,-3 2-3 0,2-5-42 0,-1-1-52 15,-1 0-56-15,1-3 1 16,0-3-165-16</inkml:trace>
  <inkml:trace contextRef="#ctx0" brushRef="#br0" timeOffset="34383.22">22598 10992 483 0,'-5'6'20'0,"-1"2"46"0,2 1-86 0,0 0 26 0,1 2-9 15,2 0 16-15,1-2 6 0,1-1-19 0,2-3-7 0,2-1-10 16,3 0-49-16,1-4-92 0</inkml:trace>
  <inkml:trace contextRef="#ctx0" brushRef="#br0" timeOffset="35602.44">22727 11294 269 0,'-3'6'245'0,"2"-1"-120"15,1-2-62-15,3 3 26 0,0-2-12 0,-3-2-21 16,5 3-4-16,-5-5-2 0,0 0-11 0,4-4 9 16,-3-2-14-16,7 0 12 0,-3 0-21 0,4-2-16 15,-2-3 8-15,-2 1-12 0,4-1 1 0,-7 1 1 0,7-1-2 16,-5-1 2-16,-1-1-6 0,2 1-10 0,-1-2-1 15,-4 0-4-15,4-1-4 0,-4 0 3 0,0 0-5 16,1 1 7-16,-3-1 13 0,2 0-4 0,-1 2 8 16,1 0-8-1,1 2 3-15,-2 1-3 0,0 2 1 0,-3 1-1 0,4 3 5 0,0 4 1 0,0 0 4 0,0 0-5 16,0 0-17-16,0 0 25 0,0 0-14 0,0 0 20 16,0 0-7-16,0 0-4 0,0 0 10 0,0 0-9 31,0 0-2-31,0 0 11 0,0 0-14 0,0 1 14 15,3 12-6-15,-2-6 1 0,-1 0 2 0,0 2-2 16,6 0 3-16,-5 0 2 0,3 1-3 0,0 4 2 0,-3-1-6 16,3 3 2-16,0-3 4 0,4 0-4 0,0 3-9 15,-2-3 10-15,2 2-6 0,-2-4 8 0,0-2-6 0,2 2 1 16,0-1 6-16,1-1-5 0,0-1-9 0,-2-6 20 16,0 0-10-16,1 2 17 0,0-3-3 0,1-2-18 15,1-2-1-15,-1-5-5 0,4 0-11 0,-4 0-17 16,1-2-5-16,-1-2-3 0,-2-3 5 0,-1-2-11 15,-2-1 5-15,-2-1-8 0,2 0 10 0,-4-2 9 16,-4-1 2-16,1 1 2 0,0 0 18 0,0 5 5 0,-1 3 12 16,2 4-8-16,-2 2 4 0,2 4 18 0,1 2-7 15,-2 1 11-15,1 3-18 0,0 3-3 0,1 0-3 16,-2 4 3-16,2 3 1 0,1 1 11 0,1 2-1 16,1-1 3-16,-1 0-12 0,1 0 11 0,1 0-5 0,1-3 7 15,-1 1-8-15,1-2 5 0,0-3-10 0,2 2 10 16,0-4-2-16,-1-3-1 0,0 1 11 0,-1-4-9 15,0 0 0-15,3-1-4 0,-3-4-8 0,2 1 4 16,1-4-17-16,-3-2-21 0,1 0-2 0,0-4-8 16,0 0-7-16,1-3 7 0,-3-3-5 0,2 0 5 15,-1-2 3-15,1-1 10 0,-2-1 10 0,1 2-3 16,-2 2 4-16,0 3 18 0,3 3-12 0,-2 4 15 0,1 2-3 16,-1 6-13-16,0 1 7 0,0 5-14 0,0-1-2 15,-1 2 22-15,1 3-6 0,-2 3 13 0,1 0 3 0,1 2-6 16,2-1 10-16,0 0-9 0,-4 2 7 0,-1-1-2 15,2 1-3-15,-1-2 3 0,3 0-4 0,-4-3 0 16,0-1 1-16,0-1-1 0,-2-3-12 0,2-4 19 16,0 0-11-16,0 0 14 0,0 0 5 0,0 0 2 15,0 0-1-15,6-4-2 0,-6-3-23 0,0-3-8 16,2-1-3-16,1-2-2 0,0 0-10 0,1-2-7 16,-3-3-2-16,0 1-3 0,0-2-13 15,3 0 16-15,1 1 0 0,-4-2 7 0,5 7 11 0,-4 2-5 16,3 7 8-16,-1 0-7 0,1 4 4 0,-1 1 12 15,-3 0-10-15,6 7 13 0,-2 1 3 0,2 2-1 0,-2 1 10 0,-2 1-10 16,0-2-2-16,-2 0 13 0,3 0-5 0,2 1 8 16,-3-3-8-16,0 0 3 0,-1-2-3 0,1 0 5 15,-1-2 10-15,0 0-15 0,-2-1 6 0,4-2-9 16,-4-1 16-16,1-1-4 0,-1 0 6 0,0 0-8 16,0 0-13-16,7-9-3 0,-5 3-16 0,1-2 11 15,5 0-5-15,-3-3-5 0,-1-1 8 0,0-1-11 0,-1-3-9 16,3-1 20-16,0-1-17 0,-2-2 16 0,2-1-16 15,1 2 10-15,-2 1 1 0,5 8-2 0,-2 4-19 16,-2 4 33-16,2 2-1 0,-4 0 12 0,0 3-9 0,1 2-1 16,0 0-3-16,0 5 2 0,1 0 8 0,-2 1 0 15,0 0 6-15,0 0-4 0,0-3-4 0,-1 1 4 16,2 0-2-16,-3-2 4 0,1 1-6 0,0-2 12 16,0-2-7-16,0 0 10 15,0-1-3-15,0 0-4 0,-1-2 7 0,1-2-4 0,-1 0 5 0,0-2-10 16,1 1-4-16,-2-5 0 0,1-2 2 0,1 0-15 15,0-1 5-15,-3 1-8 0,2-2-1 0,-2-1 7 0,0 0 2 16,1 2 2-16,0 2-5 0,0 4-7 0,-1-2-6 16,0 5 4-16,0 1 9 0,0 0-12 0,0 0 12 15,0 0-11-15,3 11 23 0,-1 0-3 0,-2-2 3 16,1 3-3-16,0 2 0 0,0-3 6 16,3 5 0-16,-3-5 3 0,1 1-9 0,0-2 1 0,1-2-6 0,0-1 6 15,3-2 2-15,-3-2 3 0,2-2-4 0,-2-1-1 16,5-2-42-16,1-1-74 0,-1-1-47 0,2-1-13 15,0 0-179-15</inkml:trace>
  <inkml:trace contextRef="#ctx0" brushRef="#br0" timeOffset="35745.31">23632 10903 854 0,'-6'-1'318'0,"0"0"-213"0,2 1-71 0,3 3 4 0,-3 0-12 0,3 1-4 16,-1 0 0-16,1-2-3 0,1-2-18 0,0 0-162 15,0 0-256-15,0 0 546 0</inkml:trace>
  <inkml:trace contextRef="#ctx0" brushRef="#br0" timeOffset="36031.28">21728 12125 2198 0,'-12'-12'32'0,"1"1"-19"0,6 2-17 0,6-4 0 16,9 0-56-16,8-2-23 0,6-4-1 0,7-3-6 0,5-2 18 0,4-7 54 15,9-5 9-15,7-1 11 0,6-2 22 16,2 0-9-16,-4 1-1 0,-6 5-2 0,0 4-7 0,6 6-10 16,6 0-13-16,6 3-1 0,4 1-53 0,-5 1-89 15,3 2-48-15,4-3-17 0,5-1-177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12" Type="http://schemas.openxmlformats.org/officeDocument/2006/relationships/image" Target="NUL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3.xml"/><Relationship Id="rId5" Type="http://schemas.openxmlformats.org/officeDocument/2006/relationships/image" Target="NULL"/><Relationship Id="rId10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NULL"/><Relationship Id="rId10" Type="http://schemas.openxmlformats.org/officeDocument/2006/relationships/image" Target="../media/image3.png"/><Relationship Id="rId4" Type="http://schemas.openxmlformats.org/officeDocument/2006/relationships/image" Target="NUL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90.png"/><Relationship Id="rId7" Type="http://schemas.openxmlformats.org/officeDocument/2006/relationships/image" Target="../media/image2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510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11" Type="http://schemas.openxmlformats.org/officeDocument/2006/relationships/image" Target="NULL"/><Relationship Id="rId10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5.xml"/><Relationship Id="rId10" Type="http://schemas.openxmlformats.org/officeDocument/2006/relationships/image" Target="../media/image3.png"/><Relationship Id="rId4" Type="http://schemas.openxmlformats.org/officeDocument/2006/relationships/image" Target="NUL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NULL"/><Relationship Id="rId7" Type="http://schemas.microsoft.com/office/2007/relationships/hdphoto" Target="../media/hdphoto1.wdp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3.png"/><Relationship Id="rId7" Type="http://schemas.openxmlformats.org/officeDocument/2006/relationships/image" Target="../media/image10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8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NUL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39.png"/><Relationship Id="rId7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1.jpg"/><Relationship Id="rId4" Type="http://schemas.openxmlformats.org/officeDocument/2006/relationships/image" Target="../media/image40.png"/><Relationship Id="rId9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73469"/>
            <a:ext cx="87455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rgbClr val="0070C0"/>
                </a:solidFill>
                <a:latin typeface="Brush Script Std" pitchFamily="66" charset="0"/>
              </a:rPr>
              <a:t>Pump: Supports Pressure Loss in Pipes……</a:t>
            </a: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Pipe Friction : Laminar Flow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068" y="1295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14:cNvPr>
              <p14:cNvContentPartPr/>
              <p14:nvPr/>
            </p14:nvContentPartPr>
            <p14:xfrm>
              <a:off x="936360" y="651348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000" y="6504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EDEF2097-D50F-B6B9-AE7A-2DBC0C60A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Characteristics of Poiseuille Flow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9F73F-1EFA-7870-9989-9CD88ABC8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r>
              <a:rPr lang="en-US" altLang="en-US" sz="2400" dirty="0"/>
              <a:t>Like the Stokes flow problems, the acceleration terms vanish here, taking the density with them. </a:t>
            </a:r>
          </a:p>
          <a:p>
            <a:r>
              <a:rPr lang="en-US" altLang="en-US" sz="2400" dirty="0"/>
              <a:t>These flows are true creeping flows in the sense that they are independent of density.</a:t>
            </a:r>
          </a:p>
          <a:p>
            <a:r>
              <a:rPr lang="en-US" altLang="en-US" sz="2400" dirty="0"/>
              <a:t>The Reynolds number is not even a required parameter </a:t>
            </a:r>
          </a:p>
          <a:p>
            <a:r>
              <a:rPr lang="en-US" altLang="en-US" sz="2400" dirty="0"/>
              <a:t>There is no characteristic velocity </a:t>
            </a:r>
            <a:r>
              <a:rPr lang="en-US" altLang="en-US" sz="2400" b="1" i="1" dirty="0"/>
              <a:t>U </a:t>
            </a:r>
            <a:r>
              <a:rPr lang="en-US" altLang="en-US" sz="2400" dirty="0"/>
              <a:t>and no axial length scale </a:t>
            </a:r>
            <a:r>
              <a:rPr lang="en-US" altLang="en-US" sz="2400" b="1" i="1" dirty="0"/>
              <a:t>L </a:t>
            </a:r>
            <a:r>
              <a:rPr lang="en-US" altLang="en-US" sz="2400" dirty="0"/>
              <a:t>either, since we are supposedly far from the entrance or exit.</a:t>
            </a:r>
          </a:p>
          <a:p>
            <a:r>
              <a:rPr lang="en-US" altLang="en-US" sz="2400" dirty="0"/>
              <a:t>The proper scaling of Poiseuille Equation should include </a:t>
            </a:r>
            <a:r>
              <a:rPr lang="en-US" altLang="en-US" sz="2400" b="1" i="1" dirty="0">
                <a:sym typeface="Symbol" panose="05050102010706020507" pitchFamily="18" charset="2"/>
              </a:rPr>
              <a:t></a:t>
            </a:r>
            <a:r>
              <a:rPr lang="en-US" altLang="en-US" sz="2400" b="1" i="1" dirty="0"/>
              <a:t>, </a:t>
            </a:r>
            <a:r>
              <a:rPr lang="en-US" altLang="en-US" sz="2400" b="1" i="1" dirty="0" err="1"/>
              <a:t>dp</a:t>
            </a:r>
            <a:r>
              <a:rPr lang="en-US" altLang="en-US" sz="2400" b="1" i="1" dirty="0"/>
              <a:t>/dx, </a:t>
            </a:r>
            <a:r>
              <a:rPr lang="en-US" altLang="en-US" sz="2400" dirty="0"/>
              <a:t>and some characteristic pipe diameter, </a:t>
            </a:r>
            <a:r>
              <a:rPr lang="en-US" altLang="en-US" sz="2400" i="1" dirty="0"/>
              <a:t>d</a:t>
            </a:r>
            <a:r>
              <a:rPr lang="en-US" altLang="en-US" sz="2400" b="1" i="1" dirty="0"/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AB65C9C-F415-A540-480D-47EFECCA8A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D717A8A5-46AC-47F0-E4AB-5A56CC5BD2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F4C97140-1688-1F4D-B516-D9AAF41B14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11770303-CC40-2B3B-25D9-B5E4FB871E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7EC3FF38-6D54-29E1-8632-69DF3BF1D8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925DBED8-9026-3ED0-0A6F-1D63254AE9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6870" name="Rectangle 10">
                      <a:extLst>
                        <a:ext uri="{FF2B5EF4-FFF2-40B4-BE49-F238E27FC236}">
                          <a16:creationId xmlns:a16="http://schemas.microsoft.com/office/drawing/2014/main" id="{A7530D7F-0EDC-34D7-3315-56420984E0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71" name="Rectangle 11">
                      <a:extLst>
                        <a:ext uri="{FF2B5EF4-FFF2-40B4-BE49-F238E27FC236}">
                          <a16:creationId xmlns:a16="http://schemas.microsoft.com/office/drawing/2014/main" id="{B11FFD67-20D2-7319-70E6-9A2FA1C4F4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4169011A-2EC4-5845-849A-02B7AB8E63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868" name="Rectangle 13">
                      <a:extLst>
                        <a:ext uri="{FF2B5EF4-FFF2-40B4-BE49-F238E27FC236}">
                          <a16:creationId xmlns:a16="http://schemas.microsoft.com/office/drawing/2014/main" id="{4A1BF98D-FA29-61EA-A7E8-C06B5DBBF8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69" name="Rectangle 14">
                      <a:extLst>
                        <a:ext uri="{FF2B5EF4-FFF2-40B4-BE49-F238E27FC236}">
                          <a16:creationId xmlns:a16="http://schemas.microsoft.com/office/drawing/2014/main" id="{1267EDD6-AD6D-4CDB-008A-F285E3D605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B1E87EB-14DE-F5E9-82F3-B757DAF301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865" name="Rectangle 36864">
                      <a:extLst>
                        <a:ext uri="{FF2B5EF4-FFF2-40B4-BE49-F238E27FC236}">
                          <a16:creationId xmlns:a16="http://schemas.microsoft.com/office/drawing/2014/main" id="{C1E58E9E-A3CD-7B52-2DBF-888EAF7447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67" name="Rectangle 36866">
                      <a:extLst>
                        <a:ext uri="{FF2B5EF4-FFF2-40B4-BE49-F238E27FC236}">
                          <a16:creationId xmlns:a16="http://schemas.microsoft.com/office/drawing/2014/main" id="{4BEAEDB2-6D10-A2E4-B808-C643226E3A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6B77AF87-9466-17F5-F7BC-5431501C69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ACEB39E9-B97D-BF79-68B2-B16E56772D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864" name="Rectangle 20">
                      <a:extLst>
                        <a:ext uri="{FF2B5EF4-FFF2-40B4-BE49-F238E27FC236}">
                          <a16:creationId xmlns:a16="http://schemas.microsoft.com/office/drawing/2014/main" id="{DFE5DD70-CA78-7652-EFEC-F8D12F1BB4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3021D9B1-530F-DA96-4A5E-02FCABE466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B50A88-FD7D-B971-E8A0-E786ED838E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68103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" name="Title 1">
            <a:extLst>
              <a:ext uri="{FF2B5EF4-FFF2-40B4-BE49-F238E27FC236}">
                <a16:creationId xmlns:a16="http://schemas.microsoft.com/office/drawing/2014/main" id="{351FB37E-CE5C-D3EE-D3EA-11ECF94E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6248400" cy="1143000"/>
          </a:xfrm>
        </p:spPr>
        <p:txBody>
          <a:bodyPr/>
          <a:lstStyle/>
          <a:p>
            <a:r>
              <a:rPr lang="en-US" altLang="en-US" sz="2800" dirty="0"/>
              <a:t>Solution to Macro Engineering No-Slip Hagen-Poiseuille Flow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4" name="Content Placeholder 3">
                <a:extLst>
                  <a:ext uri="{FF2B5EF4-FFF2-40B4-BE49-F238E27FC236}">
                    <a16:creationId xmlns:a16="http://schemas.microsoft.com/office/drawing/2014/main" id="{D9CC7F97-A0A6-FC46-AB15-4D51C7860F04}"/>
                  </a:ext>
                </a:extLst>
              </p:cNvPr>
              <p:cNvSpPr txBox="1"/>
              <p:nvPr/>
            </p:nvSpPr>
            <p:spPr bwMode="auto">
              <a:xfrm>
                <a:off x="4242683" y="2354269"/>
                <a:ext cx="2035175" cy="1295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14" name="Content Placeholder 3">
                <a:extLst>
                  <a:ext uri="{FF2B5EF4-FFF2-40B4-BE49-F238E27FC236}">
                    <a16:creationId xmlns:a16="http://schemas.microsoft.com/office/drawing/2014/main" id="{D9CC7F97-A0A6-FC46-AB15-4D51C7860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42683" y="2354269"/>
                <a:ext cx="2035175" cy="1295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15" name="Object 3">
                <a:extLst>
                  <a:ext uri="{FF2B5EF4-FFF2-40B4-BE49-F238E27FC236}">
                    <a16:creationId xmlns:a16="http://schemas.microsoft.com/office/drawing/2014/main" id="{03724AC1-E917-7B9E-21AF-3AB3B2E2CD03}"/>
                  </a:ext>
                </a:extLst>
              </p:cNvPr>
              <p:cNvSpPr txBox="1"/>
              <p:nvPr/>
            </p:nvSpPr>
            <p:spPr bwMode="auto">
              <a:xfrm>
                <a:off x="6843036" y="2528235"/>
                <a:ext cx="1250950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15" name="Object 3">
                <a:extLst>
                  <a:ext uri="{FF2B5EF4-FFF2-40B4-BE49-F238E27FC236}">
                    <a16:creationId xmlns:a16="http://schemas.microsoft.com/office/drawing/2014/main" id="{03724AC1-E917-7B9E-21AF-3AB3B2E2C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3036" y="2528235"/>
                <a:ext cx="1250950" cy="1077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16" name="Object 4">
                <a:extLst>
                  <a:ext uri="{FF2B5EF4-FFF2-40B4-BE49-F238E27FC236}">
                    <a16:creationId xmlns:a16="http://schemas.microsoft.com/office/drawing/2014/main" id="{1AB8FB48-B5C8-7B5C-BD44-FB3F27521B44}"/>
                  </a:ext>
                </a:extLst>
              </p:cNvPr>
              <p:cNvSpPr txBox="1"/>
              <p:nvPr/>
            </p:nvSpPr>
            <p:spPr bwMode="auto">
              <a:xfrm>
                <a:off x="4228306" y="1371600"/>
                <a:ext cx="3086893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16" name="Object 4">
                <a:extLst>
                  <a:ext uri="{FF2B5EF4-FFF2-40B4-BE49-F238E27FC236}">
                    <a16:creationId xmlns:a16="http://schemas.microsoft.com/office/drawing/2014/main" id="{1AB8FB48-B5C8-7B5C-BD44-FB3F27521B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28306" y="1371600"/>
                <a:ext cx="3086893" cy="10779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18" name="Object 6">
                <a:extLst>
                  <a:ext uri="{FF2B5EF4-FFF2-40B4-BE49-F238E27FC236}">
                    <a16:creationId xmlns:a16="http://schemas.microsoft.com/office/drawing/2014/main" id="{B780ED3A-C8A5-C4CD-2286-483FFD7CF7C6}"/>
                  </a:ext>
                </a:extLst>
              </p:cNvPr>
              <p:cNvSpPr txBox="1"/>
              <p:nvPr/>
            </p:nvSpPr>
            <p:spPr bwMode="auto">
              <a:xfrm>
                <a:off x="613298" y="3257306"/>
                <a:ext cx="3487738" cy="1460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18" name="Object 6">
                <a:extLst>
                  <a:ext uri="{FF2B5EF4-FFF2-40B4-BE49-F238E27FC236}">
                    <a16:creationId xmlns:a16="http://schemas.microsoft.com/office/drawing/2014/main" id="{B780ED3A-C8A5-C4CD-2286-483FFD7CF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3298" y="3257306"/>
                <a:ext cx="3487738" cy="1460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19" name="Object 7">
                <a:extLst>
                  <a:ext uri="{FF2B5EF4-FFF2-40B4-BE49-F238E27FC236}">
                    <a16:creationId xmlns:a16="http://schemas.microsoft.com/office/drawing/2014/main" id="{A8C9BC67-CDFC-31F6-489D-97228CC2CDDD}"/>
                  </a:ext>
                </a:extLst>
              </p:cNvPr>
              <p:cNvSpPr txBox="1"/>
              <p:nvPr/>
            </p:nvSpPr>
            <p:spPr bwMode="auto">
              <a:xfrm>
                <a:off x="4572000" y="3547637"/>
                <a:ext cx="3894137" cy="1460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19" name="Object 7">
                <a:extLst>
                  <a:ext uri="{FF2B5EF4-FFF2-40B4-BE49-F238E27FC236}">
                    <a16:creationId xmlns:a16="http://schemas.microsoft.com/office/drawing/2014/main" id="{A8C9BC67-CDFC-31F6-489D-97228CC2CD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3547637"/>
                <a:ext cx="3894137" cy="14605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20" name="Object 8">
                <a:extLst>
                  <a:ext uri="{FF2B5EF4-FFF2-40B4-BE49-F238E27FC236}">
                    <a16:creationId xmlns:a16="http://schemas.microsoft.com/office/drawing/2014/main" id="{15920A94-4354-B721-D155-81170D74FA95}"/>
                  </a:ext>
                </a:extLst>
              </p:cNvPr>
              <p:cNvSpPr txBox="1"/>
              <p:nvPr/>
            </p:nvSpPr>
            <p:spPr bwMode="auto">
              <a:xfrm>
                <a:off x="677863" y="4846637"/>
                <a:ext cx="2840037" cy="1136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20" name="Object 8">
                <a:extLst>
                  <a:ext uri="{FF2B5EF4-FFF2-40B4-BE49-F238E27FC236}">
                    <a16:creationId xmlns:a16="http://schemas.microsoft.com/office/drawing/2014/main" id="{15920A94-4354-B721-D155-81170D74FA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7863" y="4846637"/>
                <a:ext cx="2840037" cy="11366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object 2">
            <a:extLst>
              <a:ext uri="{FF2B5EF4-FFF2-40B4-BE49-F238E27FC236}">
                <a16:creationId xmlns:a16="http://schemas.microsoft.com/office/drawing/2014/main" id="{358A2177-3DD4-D1E3-FAC5-931B8F81800E}"/>
              </a:ext>
            </a:extLst>
          </p:cNvPr>
          <p:cNvSpPr/>
          <p:nvPr/>
        </p:nvSpPr>
        <p:spPr>
          <a:xfrm>
            <a:off x="381248" y="1275991"/>
            <a:ext cx="3352800" cy="18335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375322D-BAA8-D5BF-EB9C-F821E5D4EE5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D4C0A539-EBFF-6552-FBC9-C4C8ACF203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DCB0F956-A4EB-E11F-570A-949507DD36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75DD3DC-415F-528D-3FEF-EB06863BC2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7930279-C9A0-3F94-CBFE-CCB95A6EFF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5F1DE0B8-AFAE-9EE4-AC14-11F050D154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7413" name="Rectangle 10">
                      <a:extLst>
                        <a:ext uri="{FF2B5EF4-FFF2-40B4-BE49-F238E27FC236}">
                          <a16:creationId xmlns:a16="http://schemas.microsoft.com/office/drawing/2014/main" id="{AE27097E-8FF6-3776-FD64-CDEC71BB3B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414" name="Rectangle 11">
                      <a:extLst>
                        <a:ext uri="{FF2B5EF4-FFF2-40B4-BE49-F238E27FC236}">
                          <a16:creationId xmlns:a16="http://schemas.microsoft.com/office/drawing/2014/main" id="{6BE5DD95-39D2-BB78-201D-C64CE6DBE0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A51E6B5A-1CF2-1CC1-8A2D-CFD7D918F5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411" name="Rectangle 13">
                      <a:extLst>
                        <a:ext uri="{FF2B5EF4-FFF2-40B4-BE49-F238E27FC236}">
                          <a16:creationId xmlns:a16="http://schemas.microsoft.com/office/drawing/2014/main" id="{30CC2E03-CCDF-7EFC-B72B-4E82D553FE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412" name="Rectangle 14">
                      <a:extLst>
                        <a:ext uri="{FF2B5EF4-FFF2-40B4-BE49-F238E27FC236}">
                          <a16:creationId xmlns:a16="http://schemas.microsoft.com/office/drawing/2014/main" id="{91C96E69-BC24-8914-E54E-A57A807C9D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5D54632-E175-F6FC-F02B-7128E303C5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409" name="Rectangle 17408">
                      <a:extLst>
                        <a:ext uri="{FF2B5EF4-FFF2-40B4-BE49-F238E27FC236}">
                          <a16:creationId xmlns:a16="http://schemas.microsoft.com/office/drawing/2014/main" id="{87D2BE66-3A9F-D5CB-D408-09790CC9A3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410" name="Rectangle 17409">
                      <a:extLst>
                        <a:ext uri="{FF2B5EF4-FFF2-40B4-BE49-F238E27FC236}">
                          <a16:creationId xmlns:a16="http://schemas.microsoft.com/office/drawing/2014/main" id="{D764D42B-2083-936F-1749-7B7A328140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E05CFDC-FD18-C4DC-66BF-81448688FD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96497E8E-3F53-9AB8-9929-577409419B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408" name="Rectangle 17407">
                      <a:extLst>
                        <a:ext uri="{FF2B5EF4-FFF2-40B4-BE49-F238E27FC236}">
                          <a16:creationId xmlns:a16="http://schemas.microsoft.com/office/drawing/2014/main" id="{FC04D843-A19D-D1DE-CB49-E3AAEC36D0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F35430C5-5CFE-59F3-272C-6D227ED2AB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E796B0F-9F53-C285-2596-58FA30DA7C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D38C2D7-2AA4-AABB-7F2F-0751F8D04B59}"/>
              </a:ext>
            </a:extLst>
          </p:cNvPr>
          <p:cNvSpPr txBox="1">
            <a:spLocks/>
          </p:cNvSpPr>
          <p:nvPr/>
        </p:nvSpPr>
        <p:spPr>
          <a:xfrm>
            <a:off x="3481388" y="4575230"/>
            <a:ext cx="5562600" cy="160102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2400" kern="0" dirty="0">
                <a:solidFill>
                  <a:srgbClr val="0070C0"/>
                </a:solidFill>
              </a:rPr>
              <a:t>The velocity distribution generated by a given value of pressure gradient in a fully developed pipe flow is a paraboloid of revolution about the centerline.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82DAC-126F-D6B9-3FE5-B34A41FDCBB9}"/>
              </a:ext>
            </a:extLst>
          </p:cNvPr>
          <p:cNvSpPr txBox="1">
            <a:spLocks/>
          </p:cNvSpPr>
          <p:nvPr/>
        </p:nvSpPr>
        <p:spPr>
          <a:xfrm>
            <a:off x="228600" y="6176254"/>
            <a:ext cx="8670925" cy="44101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altLang="en-US" sz="2400" b="1" i="1" kern="0" dirty="0">
                <a:solidFill>
                  <a:srgbClr val="00B050"/>
                </a:solidFill>
              </a:rPr>
              <a:t>This is called as the Poiseuille paraboloid. </a:t>
            </a:r>
          </a:p>
        </p:txBody>
      </p:sp>
    </p:spTree>
    <p:extLst>
      <p:ext uri="{BB962C8B-B14F-4D97-AF65-F5344CB8AC3E}">
        <p14:creationId xmlns:p14="http://schemas.microsoft.com/office/powerpoint/2010/main" val="52081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5" grpId="0"/>
      <p:bldP spid="38916" grpId="0"/>
      <p:bldP spid="38918" grpId="0"/>
      <p:bldP spid="38919" grpId="0"/>
      <p:bldP spid="38920" grpId="0"/>
      <p:bldP spid="19" grpId="0" animBg="1"/>
      <p:bldP spid="2" grpId="0" build="p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0" name="Title 1">
            <a:extLst>
              <a:ext uri="{FF2B5EF4-FFF2-40B4-BE49-F238E27FC236}">
                <a16:creationId xmlns:a16="http://schemas.microsoft.com/office/drawing/2014/main" id="{CEC7F0E3-4022-8E4D-9D22-E6150B5F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The Capacity of A Pipe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Content Placeholder 2">
                <a:extLst>
                  <a:ext uri="{FF2B5EF4-FFF2-40B4-BE49-F238E27FC236}">
                    <a16:creationId xmlns:a16="http://schemas.microsoft.com/office/drawing/2014/main" id="{CC90C386-50C9-0B10-915C-83A21CCB158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675" y="1295400"/>
                <a:ext cx="8670925" cy="868181"/>
              </a:xfrm>
            </p:spPr>
            <p:txBody>
              <a:bodyPr/>
              <a:lstStyle/>
              <a:p>
                <a:r>
                  <a:rPr lang="en-US" altLang="en-US" sz="2400" dirty="0"/>
                  <a:t>The total volume rate of flow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</m:oMath>
                </a14:m>
                <a:r>
                  <a:rPr lang="en-US" altLang="en-US" sz="2400" dirty="0"/>
                  <a:t> is of interest, as defined for any duct by</a:t>
                </a:r>
              </a:p>
            </p:txBody>
          </p:sp>
        </mc:Choice>
        <mc:Fallback xmlns="">
          <p:sp>
            <p:nvSpPr>
              <p:cNvPr id="12291" name="Content Placeholder 2">
                <a:extLst>
                  <a:ext uri="{FF2B5EF4-FFF2-40B4-BE49-F238E27FC236}">
                    <a16:creationId xmlns:a16="http://schemas.microsoft.com/office/drawing/2014/main" id="{CC90C386-50C9-0B10-915C-83A21CCB15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675" y="1295400"/>
                <a:ext cx="8670925" cy="868181"/>
              </a:xfrm>
              <a:blipFill>
                <a:blip r:embed="rId2"/>
                <a:stretch>
                  <a:fillRect l="-985" t="-3521" b="-12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319F5A23-4879-9FD4-22B7-8DB81B86C28B}"/>
                  </a:ext>
                </a:extLst>
              </p:cNvPr>
              <p:cNvSpPr txBox="1"/>
              <p:nvPr/>
            </p:nvSpPr>
            <p:spPr bwMode="auto">
              <a:xfrm>
                <a:off x="2763715" y="2060346"/>
                <a:ext cx="3616569" cy="93198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𝑐𝑟𝑜𝑠𝑠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IN" i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func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𝑖𝑜𝑛</m:t>
                        </m:r>
                      </m:sub>
                      <m:sup/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𝑢𝑑𝐴</m:t>
                        </m:r>
                      </m:e>
                    </m:nary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319F5A23-4879-9FD4-22B7-8DB81B86C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63715" y="2060346"/>
                <a:ext cx="3616569" cy="9319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3" name="Object 5">
                <a:extLst>
                  <a:ext uri="{FF2B5EF4-FFF2-40B4-BE49-F238E27FC236}">
                    <a16:creationId xmlns:a16="http://schemas.microsoft.com/office/drawing/2014/main" id="{4FB2620B-B518-3B41-B769-56A4C50F859D}"/>
                  </a:ext>
                </a:extLst>
              </p:cNvPr>
              <p:cNvSpPr txBox="1"/>
              <p:nvPr/>
            </p:nvSpPr>
            <p:spPr bwMode="auto">
              <a:xfrm>
                <a:off x="1208953" y="2872750"/>
                <a:ext cx="2362200" cy="788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𝑟𝑢𝑑𝑟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3" name="Object 5">
                <a:extLst>
                  <a:ext uri="{FF2B5EF4-FFF2-40B4-BE49-F238E27FC236}">
                    <a16:creationId xmlns:a16="http://schemas.microsoft.com/office/drawing/2014/main" id="{4FB2620B-B518-3B41-B769-56A4C50F8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08953" y="2872750"/>
                <a:ext cx="2362200" cy="788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5" name="Object 7">
                <a:extLst>
                  <a:ext uri="{FF2B5EF4-FFF2-40B4-BE49-F238E27FC236}">
                    <a16:creationId xmlns:a16="http://schemas.microsoft.com/office/drawing/2014/main" id="{6DCEE462-4153-6308-F662-8779FB47127B}"/>
                  </a:ext>
                </a:extLst>
              </p:cNvPr>
              <p:cNvSpPr txBox="1"/>
              <p:nvPr/>
            </p:nvSpPr>
            <p:spPr bwMode="auto">
              <a:xfrm>
                <a:off x="685800" y="4219575"/>
                <a:ext cx="4603750" cy="1273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p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5" name="Object 7">
                <a:extLst>
                  <a:ext uri="{FF2B5EF4-FFF2-40B4-BE49-F238E27FC236}">
                    <a16:creationId xmlns:a16="http://schemas.microsoft.com/office/drawing/2014/main" id="{6DCEE462-4153-6308-F662-8779FB471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4219575"/>
                <a:ext cx="4603750" cy="12731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96" name="Object 8">
                <a:extLst>
                  <a:ext uri="{FF2B5EF4-FFF2-40B4-BE49-F238E27FC236}">
                    <a16:creationId xmlns:a16="http://schemas.microsoft.com/office/drawing/2014/main" id="{F4D35A5C-A892-048C-1B36-EF695EA8A151}"/>
                  </a:ext>
                </a:extLst>
              </p:cNvPr>
              <p:cNvSpPr txBox="1"/>
              <p:nvPr/>
            </p:nvSpPr>
            <p:spPr bwMode="auto">
              <a:xfrm>
                <a:off x="5791200" y="4339084"/>
                <a:ext cx="2452688" cy="1060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296" name="Object 8">
                <a:extLst>
                  <a:ext uri="{FF2B5EF4-FFF2-40B4-BE49-F238E27FC236}">
                    <a16:creationId xmlns:a16="http://schemas.microsoft.com/office/drawing/2014/main" id="{F4D35A5C-A892-048C-1B36-EF695EA8A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4339084"/>
                <a:ext cx="2452688" cy="10604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20" name="Object 6">
                <a:extLst>
                  <a:ext uri="{FF2B5EF4-FFF2-40B4-BE49-F238E27FC236}">
                    <a16:creationId xmlns:a16="http://schemas.microsoft.com/office/drawing/2014/main" id="{9FBF2FCE-D3D0-ABBC-AE0D-6D2974C9FBA0}"/>
                  </a:ext>
                </a:extLst>
              </p:cNvPr>
              <p:cNvSpPr txBox="1"/>
              <p:nvPr/>
            </p:nvSpPr>
            <p:spPr bwMode="auto">
              <a:xfrm>
                <a:off x="3987468" y="2871787"/>
                <a:ext cx="2840038" cy="1136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20" name="Object 6">
                <a:extLst>
                  <a:ext uri="{FF2B5EF4-FFF2-40B4-BE49-F238E27FC236}">
                    <a16:creationId xmlns:a16="http://schemas.microsoft.com/office/drawing/2014/main" id="{9FBF2FCE-D3D0-ABBC-AE0D-6D2974C9F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87468" y="2871787"/>
                <a:ext cx="2840038" cy="11366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BA310CA5-D399-197C-46A8-2EF6F2A78C7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647A5BAE-E68C-4A82-C616-9EB4FAAB3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91B6D639-DDBB-FE52-35DE-723DDC66D2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1EF485D9-352F-2A79-0C4D-9A86BAF1EB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DDA0F130-9585-A5E8-17CF-8CE5301DCA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C0E21040-EC07-BA3C-D01C-BCD2EBDB03E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38" name="Rectangle 10">
                      <a:extLst>
                        <a:ext uri="{FF2B5EF4-FFF2-40B4-BE49-F238E27FC236}">
                          <a16:creationId xmlns:a16="http://schemas.microsoft.com/office/drawing/2014/main" id="{DC0A92ED-82DC-CD60-BE5D-05C5E9A990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9" name="Rectangle 11">
                      <a:extLst>
                        <a:ext uri="{FF2B5EF4-FFF2-40B4-BE49-F238E27FC236}">
                          <a16:creationId xmlns:a16="http://schemas.microsoft.com/office/drawing/2014/main" id="{87565400-396D-DD72-7DF1-43FB859316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3D3CBCE-320D-6CF2-3CFB-5C3487330A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36" name="Rectangle 13">
                      <a:extLst>
                        <a:ext uri="{FF2B5EF4-FFF2-40B4-BE49-F238E27FC236}">
                          <a16:creationId xmlns:a16="http://schemas.microsoft.com/office/drawing/2014/main" id="{F66F3B6A-17F3-0403-12D5-4BB6D52961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7" name="Rectangle 14">
                      <a:extLst>
                        <a:ext uri="{FF2B5EF4-FFF2-40B4-BE49-F238E27FC236}">
                          <a16:creationId xmlns:a16="http://schemas.microsoft.com/office/drawing/2014/main" id="{0650CBFA-2ED7-A611-1936-533FDB2E70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12119D8-04BD-D202-F4D8-A40EB74CC55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34" name="Rectangle 18433">
                      <a:extLst>
                        <a:ext uri="{FF2B5EF4-FFF2-40B4-BE49-F238E27FC236}">
                          <a16:creationId xmlns:a16="http://schemas.microsoft.com/office/drawing/2014/main" id="{C076F8AF-0C32-9DD4-C255-D5F415C69F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5" name="Rectangle 18434">
                      <a:extLst>
                        <a:ext uri="{FF2B5EF4-FFF2-40B4-BE49-F238E27FC236}">
                          <a16:creationId xmlns:a16="http://schemas.microsoft.com/office/drawing/2014/main" id="{94F0A2D3-7E6A-3DD5-B8D8-40CC79FDA2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F68465E2-94CE-14BF-3128-82D28FFCBA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32" name="Rectangle 18431">
                      <a:extLst>
                        <a:ext uri="{FF2B5EF4-FFF2-40B4-BE49-F238E27FC236}">
                          <a16:creationId xmlns:a16="http://schemas.microsoft.com/office/drawing/2014/main" id="{0E8F7CE1-BE5A-4098-1525-FB9CE28595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3" name="Rectangle 18432">
                      <a:extLst>
                        <a:ext uri="{FF2B5EF4-FFF2-40B4-BE49-F238E27FC236}">
                          <a16:creationId xmlns:a16="http://schemas.microsoft.com/office/drawing/2014/main" id="{2424B9E9-E3F8-5F9E-CBD7-D4151D78A1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D1ABA1B5-7240-6391-D977-051BF26EA7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64186E4-4709-AD08-82CE-A7164F87F4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9601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4" grpId="0"/>
      <p:bldP spid="12293" grpId="0"/>
      <p:bldP spid="12295" grpId="0"/>
      <p:bldP spid="12296" grpId="0"/>
      <p:bldP spid="389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2" name="Title 1">
            <a:extLst>
              <a:ext uri="{FF2B5EF4-FFF2-40B4-BE49-F238E27FC236}">
                <a16:creationId xmlns:a16="http://schemas.microsoft.com/office/drawing/2014/main" id="{DAF79E27-CB63-68E3-90E0-A76E1B970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580" y="76200"/>
            <a:ext cx="5912020" cy="1143000"/>
          </a:xfrm>
        </p:spPr>
        <p:txBody>
          <a:bodyPr/>
          <a:lstStyle/>
          <a:p>
            <a:r>
              <a:rPr lang="en-US" altLang="en-US" sz="2800" dirty="0"/>
              <a:t>Mean &amp; Maximum Flow Velocities in Pipe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79189-C9C8-9837-9D5D-EBB89C0F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3352800"/>
            <a:ext cx="7772400" cy="457200"/>
          </a:xfrm>
        </p:spPr>
        <p:txBody>
          <a:bodyPr/>
          <a:lstStyle/>
          <a:p>
            <a:r>
              <a:rPr lang="en-US" altLang="en-US" sz="2400"/>
              <a:t>The mean velocity is defined by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B78D80B2-8E10-CACC-DB15-35A1EC26553F}"/>
                  </a:ext>
                </a:extLst>
              </p:cNvPr>
              <p:cNvSpPr txBox="1"/>
              <p:nvPr/>
            </p:nvSpPr>
            <p:spPr bwMode="auto">
              <a:xfrm>
                <a:off x="1371600" y="4114800"/>
                <a:ext cx="838200" cy="7635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B78D80B2-8E10-CACC-DB15-35A1EC2655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4114800"/>
                <a:ext cx="838200" cy="7635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EB1EA1-4173-53E7-7F5A-C43948B3C5DC}"/>
              </a:ext>
            </a:extLst>
          </p:cNvPr>
          <p:cNvSpPr txBox="1">
            <a:spLocks/>
          </p:cNvSpPr>
          <p:nvPr/>
        </p:nvSpPr>
        <p:spPr bwMode="auto">
          <a:xfrm>
            <a:off x="685800" y="1676400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>
                <a:latin typeface="+mn-lt"/>
              </a:rPr>
              <a:t>The maximum velocity occurs at the center, </a:t>
            </a:r>
            <a:r>
              <a:rPr lang="en-US" i="1" kern="0" dirty="0">
                <a:latin typeface="+mn-lt"/>
              </a:rPr>
              <a:t>r=0</a:t>
            </a:r>
            <a:r>
              <a:rPr lang="en-US" kern="0" dirty="0">
                <a:latin typeface="+mn-lt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20" name="Object 8">
                <a:extLst>
                  <a:ext uri="{FF2B5EF4-FFF2-40B4-BE49-F238E27FC236}">
                    <a16:creationId xmlns:a16="http://schemas.microsoft.com/office/drawing/2014/main" id="{B8A2A09B-AECB-E8CE-91D6-F28C7E088283}"/>
                  </a:ext>
                </a:extLst>
              </p:cNvPr>
              <p:cNvSpPr txBox="1"/>
              <p:nvPr/>
            </p:nvSpPr>
            <p:spPr bwMode="auto">
              <a:xfrm>
                <a:off x="4038600" y="2209800"/>
                <a:ext cx="2895600" cy="1044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20" name="Object 8">
                <a:extLst>
                  <a:ext uri="{FF2B5EF4-FFF2-40B4-BE49-F238E27FC236}">
                    <a16:creationId xmlns:a16="http://schemas.microsoft.com/office/drawing/2014/main" id="{B8A2A09B-AECB-E8CE-91D6-F28C7E088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2209800"/>
                <a:ext cx="2895600" cy="10445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76" name="Object 4">
                <a:extLst>
                  <a:ext uri="{FF2B5EF4-FFF2-40B4-BE49-F238E27FC236}">
                    <a16:creationId xmlns:a16="http://schemas.microsoft.com/office/drawing/2014/main" id="{9F9D7739-A9A5-C2AA-1AA0-1CF749D1BA21}"/>
                  </a:ext>
                </a:extLst>
              </p:cNvPr>
              <p:cNvSpPr txBox="1"/>
              <p:nvPr/>
            </p:nvSpPr>
            <p:spPr bwMode="auto">
              <a:xfrm>
                <a:off x="2743200" y="3886200"/>
                <a:ext cx="3598863" cy="12573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den>
                          </m:f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6" name="Object 4">
                <a:extLst>
                  <a:ext uri="{FF2B5EF4-FFF2-40B4-BE49-F238E27FC236}">
                    <a16:creationId xmlns:a16="http://schemas.microsoft.com/office/drawing/2014/main" id="{9F9D7739-A9A5-C2AA-1AA0-1CF749D1BA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43200" y="3886200"/>
                <a:ext cx="3598863" cy="12573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84564028-2C7A-FD32-A0B9-2F12D48FA6B1}"/>
                  </a:ext>
                </a:extLst>
              </p:cNvPr>
              <p:cNvSpPr txBox="1"/>
              <p:nvPr/>
            </p:nvSpPr>
            <p:spPr bwMode="auto">
              <a:xfrm>
                <a:off x="3505200" y="5229944"/>
                <a:ext cx="2444750" cy="1238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7" name="Object 5">
                <a:extLst>
                  <a:ext uri="{FF2B5EF4-FFF2-40B4-BE49-F238E27FC236}">
                    <a16:creationId xmlns:a16="http://schemas.microsoft.com/office/drawing/2014/main" id="{84564028-2C7A-FD32-A0B9-2F12D48FA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5229944"/>
                <a:ext cx="2444750" cy="12382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C2076E19-9579-0F64-3655-16D01B848C4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7D7B309E-85B3-8103-FE8A-7EAFEB929F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55309823-3E94-8AEE-5E1E-5987F91B53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E71E3160-50C7-8BA1-BC51-CFD24258F4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7CF340B0-0C4B-9482-3092-CE5A6AA2F2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924A949E-289E-9AC4-A9E9-4AAF4F2EAB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681" name="Rectangle 10">
                      <a:extLst>
                        <a:ext uri="{FF2B5EF4-FFF2-40B4-BE49-F238E27FC236}">
                          <a16:creationId xmlns:a16="http://schemas.microsoft.com/office/drawing/2014/main" id="{E557C260-4730-DC0F-3FD6-69D3BCDA68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82" name="Rectangle 11">
                      <a:extLst>
                        <a:ext uri="{FF2B5EF4-FFF2-40B4-BE49-F238E27FC236}">
                          <a16:creationId xmlns:a16="http://schemas.microsoft.com/office/drawing/2014/main" id="{1D26019B-6D15-3847-6636-087DB7B904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46F8E55-3A23-E670-4670-3235EA5ED1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679" name="Rectangle 13">
                      <a:extLst>
                        <a:ext uri="{FF2B5EF4-FFF2-40B4-BE49-F238E27FC236}">
                          <a16:creationId xmlns:a16="http://schemas.microsoft.com/office/drawing/2014/main" id="{F57AD49A-6F3B-D1B9-C726-27411280A2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80" name="Rectangle 14">
                      <a:extLst>
                        <a:ext uri="{FF2B5EF4-FFF2-40B4-BE49-F238E27FC236}">
                          <a16:creationId xmlns:a16="http://schemas.microsoft.com/office/drawing/2014/main" id="{57CC5193-5C02-1395-CFCE-1D36B56023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0F8306F-2674-61B8-4695-E502C0FF8F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675" name="Rectangle 28674">
                      <a:extLst>
                        <a:ext uri="{FF2B5EF4-FFF2-40B4-BE49-F238E27FC236}">
                          <a16:creationId xmlns:a16="http://schemas.microsoft.com/office/drawing/2014/main" id="{EACA53EF-8913-C903-12A8-A1DA39DC5F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8" name="Rectangle 28677">
                      <a:extLst>
                        <a:ext uri="{FF2B5EF4-FFF2-40B4-BE49-F238E27FC236}">
                          <a16:creationId xmlns:a16="http://schemas.microsoft.com/office/drawing/2014/main" id="{D1F83D56-865A-C5F6-BF9D-0A08F0171D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672" name="Group 28671">
                    <a:extLst>
                      <a:ext uri="{FF2B5EF4-FFF2-40B4-BE49-F238E27FC236}">
                        <a16:creationId xmlns:a16="http://schemas.microsoft.com/office/drawing/2014/main" id="{80F523E9-9260-DA70-13BF-CCAFA01E99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673" name="Rectangle 28672">
                      <a:extLst>
                        <a:ext uri="{FF2B5EF4-FFF2-40B4-BE49-F238E27FC236}">
                          <a16:creationId xmlns:a16="http://schemas.microsoft.com/office/drawing/2014/main" id="{95BE94E4-9464-069B-DBEF-F882A3EF93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4" name="Rectangle 28673">
                      <a:extLst>
                        <a:ext uri="{FF2B5EF4-FFF2-40B4-BE49-F238E27FC236}">
                          <a16:creationId xmlns:a16="http://schemas.microsoft.com/office/drawing/2014/main" id="{F482D37C-B9AE-01D0-8C3F-19F0495FBF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550C295D-DD26-A728-2F02-BBDAE2D315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A6611CF-9C79-3A3B-9BB7-25C91F77028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5164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38920" grpId="0"/>
      <p:bldP spid="28676" grpId="0"/>
      <p:bldP spid="2867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8" name="Title 1">
            <a:extLst>
              <a:ext uri="{FF2B5EF4-FFF2-40B4-BE49-F238E27FC236}">
                <a16:creationId xmlns:a16="http://schemas.microsoft.com/office/drawing/2014/main" id="{ECCF2057-4AF8-6F95-C899-24976D42E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325" y="76200"/>
            <a:ext cx="5121275" cy="1143000"/>
          </a:xfrm>
        </p:spPr>
        <p:txBody>
          <a:bodyPr/>
          <a:lstStyle/>
          <a:p>
            <a:r>
              <a:rPr lang="en-US" altLang="en-US" sz="2800" dirty="0"/>
              <a:t>Wall Shear Stress vs Pressure Gradient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50BBE-C271-F39C-E17B-7789D56F9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609600"/>
          </a:xfrm>
        </p:spPr>
        <p:txBody>
          <a:bodyPr/>
          <a:lstStyle/>
          <a:p>
            <a:r>
              <a:rPr lang="en-US" altLang="en-US" sz="2400"/>
              <a:t>The wall shear stress is given by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E8F53341-FDC8-FCD7-D93C-9434536DBCAE}"/>
                  </a:ext>
                </a:extLst>
              </p:cNvPr>
              <p:cNvSpPr txBox="1"/>
              <p:nvPr/>
            </p:nvSpPr>
            <p:spPr bwMode="auto">
              <a:xfrm>
                <a:off x="5181600" y="1158875"/>
                <a:ext cx="2362200" cy="8985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E8F53341-FDC8-FCD7-D93C-9434536DB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81600" y="1158875"/>
                <a:ext cx="2362200" cy="8985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920" name="Object 8">
                <a:extLst>
                  <a:ext uri="{FF2B5EF4-FFF2-40B4-BE49-F238E27FC236}">
                    <a16:creationId xmlns:a16="http://schemas.microsoft.com/office/drawing/2014/main" id="{C256F455-54E5-6B7C-30FD-0C158DB8E196}"/>
                  </a:ext>
                </a:extLst>
              </p:cNvPr>
              <p:cNvSpPr txBox="1"/>
              <p:nvPr/>
            </p:nvSpPr>
            <p:spPr bwMode="auto">
              <a:xfrm>
                <a:off x="914400" y="1987550"/>
                <a:ext cx="2840038" cy="1136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8920" name="Object 8">
                <a:extLst>
                  <a:ext uri="{FF2B5EF4-FFF2-40B4-BE49-F238E27FC236}">
                    <a16:creationId xmlns:a16="http://schemas.microsoft.com/office/drawing/2014/main" id="{C256F455-54E5-6B7C-30FD-0C158DB8E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1987550"/>
                <a:ext cx="2840038" cy="11366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C796962D-BD1A-DAB3-18D4-EDAC246D08D0}"/>
                  </a:ext>
                </a:extLst>
              </p:cNvPr>
              <p:cNvSpPr txBox="1"/>
              <p:nvPr/>
            </p:nvSpPr>
            <p:spPr bwMode="auto">
              <a:xfrm>
                <a:off x="4648200" y="2063750"/>
                <a:ext cx="1839913" cy="11366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C796962D-BD1A-DAB3-18D4-EDAC246D0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8200" y="2063750"/>
                <a:ext cx="1839913" cy="1136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02" name="Object 6">
                <a:extLst>
                  <a:ext uri="{FF2B5EF4-FFF2-40B4-BE49-F238E27FC236}">
                    <a16:creationId xmlns:a16="http://schemas.microsoft.com/office/drawing/2014/main" id="{080D59E3-6650-C53A-1A6F-0A40D12AD7CB}"/>
                  </a:ext>
                </a:extLst>
              </p:cNvPr>
              <p:cNvSpPr txBox="1"/>
              <p:nvPr/>
            </p:nvSpPr>
            <p:spPr bwMode="auto">
              <a:xfrm>
                <a:off x="565225" y="3726805"/>
                <a:ext cx="3902075" cy="8985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702" name="Object 6">
                <a:extLst>
                  <a:ext uri="{FF2B5EF4-FFF2-40B4-BE49-F238E27FC236}">
                    <a16:creationId xmlns:a16="http://schemas.microsoft.com/office/drawing/2014/main" id="{080D59E3-6650-C53A-1A6F-0A40D12AD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225" y="3726805"/>
                <a:ext cx="3902075" cy="898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03" name="Object 7">
                <a:extLst>
                  <a:ext uri="{FF2B5EF4-FFF2-40B4-BE49-F238E27FC236}">
                    <a16:creationId xmlns:a16="http://schemas.microsoft.com/office/drawing/2014/main" id="{65886119-9DBD-C4D0-BEE4-180765C0F838}"/>
                  </a:ext>
                </a:extLst>
              </p:cNvPr>
              <p:cNvSpPr txBox="1"/>
              <p:nvPr/>
            </p:nvSpPr>
            <p:spPr bwMode="auto">
              <a:xfrm>
                <a:off x="4079875" y="5217153"/>
                <a:ext cx="2282825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703" name="Object 7">
                <a:extLst>
                  <a:ext uri="{FF2B5EF4-FFF2-40B4-BE49-F238E27FC236}">
                    <a16:creationId xmlns:a16="http://schemas.microsoft.com/office/drawing/2014/main" id="{65886119-9DBD-C4D0-BEE4-180765C0F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79875" y="5217153"/>
                <a:ext cx="2282825" cy="1219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676" name="Object 7">
                <a:extLst>
                  <a:ext uri="{FF2B5EF4-FFF2-40B4-BE49-F238E27FC236}">
                    <a16:creationId xmlns:a16="http://schemas.microsoft.com/office/drawing/2014/main" id="{D36505CE-9878-2606-6415-E8A1187A1997}"/>
                  </a:ext>
                </a:extLst>
              </p:cNvPr>
              <p:cNvSpPr txBox="1"/>
              <p:nvPr/>
            </p:nvSpPr>
            <p:spPr bwMode="auto">
              <a:xfrm>
                <a:off x="5047918" y="3702278"/>
                <a:ext cx="1847850" cy="863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𝑑𝑝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676" name="Object 7">
                <a:extLst>
                  <a:ext uri="{FF2B5EF4-FFF2-40B4-BE49-F238E27FC236}">
                    <a16:creationId xmlns:a16="http://schemas.microsoft.com/office/drawing/2014/main" id="{D36505CE-9878-2606-6415-E8A1187A1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47918" y="3702278"/>
                <a:ext cx="1847850" cy="8636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E5EA152C-1AC1-56F6-1947-0C2D5F06289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C47555EA-CE92-3ECE-6679-44ACE033A2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F3A6632F-E934-6EBB-5ED3-DF24E7B621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FB9D491E-F6D5-8AE3-76E0-58EBFAC98A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DCCEE0E9-AE38-2EAD-917C-696064D3F7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E65BCC2-081C-EE22-4B01-10AE668A9B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680" name="Rectangle 10">
                      <a:extLst>
                        <a:ext uri="{FF2B5EF4-FFF2-40B4-BE49-F238E27FC236}">
                          <a16:creationId xmlns:a16="http://schemas.microsoft.com/office/drawing/2014/main" id="{C3E8A172-11BD-06BA-0740-A0DB6A40AF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81" name="Rectangle 11">
                      <a:extLst>
                        <a:ext uri="{FF2B5EF4-FFF2-40B4-BE49-F238E27FC236}">
                          <a16:creationId xmlns:a16="http://schemas.microsoft.com/office/drawing/2014/main" id="{66B0750D-70C0-E731-7B63-B4A45ECDAE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3FE141FE-45A2-91A0-F47F-8050E5660D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678" name="Rectangle 13">
                      <a:extLst>
                        <a:ext uri="{FF2B5EF4-FFF2-40B4-BE49-F238E27FC236}">
                          <a16:creationId xmlns:a16="http://schemas.microsoft.com/office/drawing/2014/main" id="{563FE2D4-1D0D-ABA6-219D-8D9911A93C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9" name="Rectangle 14">
                      <a:extLst>
                        <a:ext uri="{FF2B5EF4-FFF2-40B4-BE49-F238E27FC236}">
                          <a16:creationId xmlns:a16="http://schemas.microsoft.com/office/drawing/2014/main" id="{B0018143-5DE9-3925-E218-5E1BF99505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81D193B-B87E-0B25-6A82-B65BFA5DB3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675" name="Rectangle 28674">
                      <a:extLst>
                        <a:ext uri="{FF2B5EF4-FFF2-40B4-BE49-F238E27FC236}">
                          <a16:creationId xmlns:a16="http://schemas.microsoft.com/office/drawing/2014/main" id="{9FE2C2C6-47D1-D37A-33CA-23558CB248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7" name="Rectangle 28676">
                      <a:extLst>
                        <a:ext uri="{FF2B5EF4-FFF2-40B4-BE49-F238E27FC236}">
                          <a16:creationId xmlns:a16="http://schemas.microsoft.com/office/drawing/2014/main" id="{AEFF5F23-C5D1-FF8D-28E9-7F838EBAFA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672" name="Group 28671">
                    <a:extLst>
                      <a:ext uri="{FF2B5EF4-FFF2-40B4-BE49-F238E27FC236}">
                        <a16:creationId xmlns:a16="http://schemas.microsoft.com/office/drawing/2014/main" id="{A8FF8349-274B-941D-9437-58E3AB8983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673" name="Rectangle 28672">
                      <a:extLst>
                        <a:ext uri="{FF2B5EF4-FFF2-40B4-BE49-F238E27FC236}">
                          <a16:creationId xmlns:a16="http://schemas.microsoft.com/office/drawing/2014/main" id="{52D64452-BD1E-5167-33EC-0E44F9FB36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4" name="Rectangle 28673">
                      <a:extLst>
                        <a:ext uri="{FF2B5EF4-FFF2-40B4-BE49-F238E27FC236}">
                          <a16:creationId xmlns:a16="http://schemas.microsoft.com/office/drawing/2014/main" id="{869396C6-F4F9-2668-7428-943344A5AD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B9711371-4AA6-2BF7-DB3F-6672454F35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69B640-3369-3E8B-1886-50A39438E8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09340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38920" grpId="0"/>
      <p:bldP spid="6" grpId="0"/>
      <p:bldP spid="29702" grpId="0"/>
      <p:bldP spid="29703" grpId="0"/>
      <p:bldP spid="286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itle 1">
            <a:extLst>
              <a:ext uri="{FF2B5EF4-FFF2-40B4-BE49-F238E27FC236}">
                <a16:creationId xmlns:a16="http://schemas.microsoft.com/office/drawing/2014/main" id="{83EE7076-75A4-CFED-FE9D-37D7E0717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4576" y="76200"/>
            <a:ext cx="5791624" cy="1143000"/>
          </a:xfrm>
        </p:spPr>
        <p:txBody>
          <a:bodyPr/>
          <a:lstStyle/>
          <a:p>
            <a:r>
              <a:rPr lang="en-US" altLang="en-US" sz="2800" dirty="0"/>
              <a:t>Non-Dimensional Friction Factor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43873-2EE5-FFE2-1C26-4EBFD809E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24000"/>
            <a:ext cx="7772400" cy="1295400"/>
          </a:xfrm>
        </p:spPr>
        <p:txBody>
          <a:bodyPr/>
          <a:lstStyle/>
          <a:p>
            <a:r>
              <a:rPr lang="en-US" altLang="en-US" sz="2400" i="1" dirty="0">
                <a:sym typeface="Symbol" panose="05050102010706020507" pitchFamily="18" charset="2"/>
              </a:rPr>
              <a:t></a:t>
            </a:r>
            <a:r>
              <a:rPr lang="en-US" altLang="en-US" sz="2400" i="1" baseline="-25000" dirty="0">
                <a:sym typeface="Symbol" panose="05050102010706020507" pitchFamily="18" charset="2"/>
              </a:rPr>
              <a:t>w</a:t>
            </a:r>
            <a:r>
              <a:rPr lang="en-US" altLang="en-US" sz="2400" dirty="0"/>
              <a:t> is proportional to mean velocity.</a:t>
            </a:r>
          </a:p>
          <a:p>
            <a:r>
              <a:rPr lang="en-US" altLang="en-US" sz="2400" dirty="0"/>
              <a:t>It is customary, to nondimensionalize wall shear with the  kinetic energy per unit volume (pipe dynamic pressure).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2" name="Object 2">
                <a:extLst>
                  <a:ext uri="{FF2B5EF4-FFF2-40B4-BE49-F238E27FC236}">
                    <a16:creationId xmlns:a16="http://schemas.microsoft.com/office/drawing/2014/main" id="{7E1AE7A9-864B-8038-89C5-CB6D9C1ECF03}"/>
                  </a:ext>
                </a:extLst>
              </p:cNvPr>
              <p:cNvSpPr txBox="1"/>
              <p:nvPr/>
            </p:nvSpPr>
            <p:spPr bwMode="auto">
              <a:xfrm>
                <a:off x="2667000" y="2962275"/>
                <a:ext cx="2541587" cy="1076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̄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2" name="Object 2">
                <a:extLst>
                  <a:ext uri="{FF2B5EF4-FFF2-40B4-BE49-F238E27FC236}">
                    <a16:creationId xmlns:a16="http://schemas.microsoft.com/office/drawing/2014/main" id="{7E1AE7A9-864B-8038-89C5-CB6D9C1ECF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0" y="2962275"/>
                <a:ext cx="2541587" cy="10763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681DA887-7D3C-957A-E14D-15E22F1EE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029200"/>
            <a:ext cx="8839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Another definition is  also in common use for friction factor in the literature: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F18004-78E5-5C9E-2EF6-01D0316C6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943600"/>
            <a:ext cx="28495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Darcy Friction Factor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14C52E-A33F-3312-9425-251F67A22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810000"/>
            <a:ext cx="8305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This is called as standard Fanning friction factor, or skin-friction coefficient.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23" name="Object 3">
                <a:extLst>
                  <a:ext uri="{FF2B5EF4-FFF2-40B4-BE49-F238E27FC236}">
                    <a16:creationId xmlns:a16="http://schemas.microsoft.com/office/drawing/2014/main" id="{3EE56676-1FD9-E9DE-3388-9C8C2AB054E7}"/>
                  </a:ext>
                </a:extLst>
              </p:cNvPr>
              <p:cNvSpPr txBox="1"/>
              <p:nvPr/>
            </p:nvSpPr>
            <p:spPr bwMode="auto">
              <a:xfrm>
                <a:off x="3810000" y="4350603"/>
                <a:ext cx="1154113" cy="7953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3" name="Object 3">
                <a:extLst>
                  <a:ext uri="{FF2B5EF4-FFF2-40B4-BE49-F238E27FC236}">
                    <a16:creationId xmlns:a16="http://schemas.microsoft.com/office/drawing/2014/main" id="{3EE56676-1FD9-E9DE-3388-9C8C2AB05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4350603"/>
                <a:ext cx="1154113" cy="7953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725" name="Object 5">
                <a:extLst>
                  <a:ext uri="{FF2B5EF4-FFF2-40B4-BE49-F238E27FC236}">
                    <a16:creationId xmlns:a16="http://schemas.microsoft.com/office/drawing/2014/main" id="{3E1D48E0-10B5-4722-6C40-3E4DDFA934C7}"/>
                  </a:ext>
                </a:extLst>
              </p:cNvPr>
              <p:cNvSpPr txBox="1"/>
              <p:nvPr/>
            </p:nvSpPr>
            <p:spPr bwMode="auto">
              <a:xfrm>
                <a:off x="3962400" y="5705475"/>
                <a:ext cx="3079750" cy="1076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skw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̄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725" name="Object 5">
                <a:extLst>
                  <a:ext uri="{FF2B5EF4-FFF2-40B4-BE49-F238E27FC236}">
                    <a16:creationId xmlns:a16="http://schemas.microsoft.com/office/drawing/2014/main" id="{3E1D48E0-10B5-4722-6C40-3E4DDFA93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62400" y="5705475"/>
                <a:ext cx="3079750" cy="10763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703" name="Object 7">
                <a:extLst>
                  <a:ext uri="{FF2B5EF4-FFF2-40B4-BE49-F238E27FC236}">
                    <a16:creationId xmlns:a16="http://schemas.microsoft.com/office/drawing/2014/main" id="{BF9C2B47-0042-C531-3096-A0463273A93F}"/>
                  </a:ext>
                </a:extLst>
              </p:cNvPr>
              <p:cNvSpPr txBox="1"/>
              <p:nvPr/>
            </p:nvSpPr>
            <p:spPr bwMode="auto">
              <a:xfrm>
                <a:off x="5562600" y="1295400"/>
                <a:ext cx="2514600" cy="1219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703" name="Object 7">
                <a:extLst>
                  <a:ext uri="{FF2B5EF4-FFF2-40B4-BE49-F238E27FC236}">
                    <a16:creationId xmlns:a16="http://schemas.microsoft.com/office/drawing/2014/main" id="{BF9C2B47-0042-C531-3096-A0463273A9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1295400"/>
                <a:ext cx="2514600" cy="12192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78FAF59D-0517-B457-FBEC-396A1C3ED765}"/>
                  </a:ext>
                </a:extLst>
              </p:cNvPr>
              <p:cNvSpPr txBox="1"/>
              <p:nvPr/>
            </p:nvSpPr>
            <p:spPr bwMode="auto">
              <a:xfrm>
                <a:off x="5029200" y="2962275"/>
                <a:ext cx="2541587" cy="10763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78FAF59D-0517-B457-FBEC-396A1C3ED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2962275"/>
                <a:ext cx="2541587" cy="10763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3832213-602F-AEFF-855A-BC9372F46BC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2DDAAB02-E2A9-BD11-3D8B-C53B7BEF25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12377429-AE20-4D26-99D2-6CF2C379D3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E4D08213-CF63-ECF1-B020-6F5FD2A367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5EDE74FE-1EA3-7AA6-1FC3-B3E1BDD579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2A7A64C-29AF-864A-E8ED-FE3A1CD881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514" name="Rectangle 10">
                      <a:extLst>
                        <a:ext uri="{FF2B5EF4-FFF2-40B4-BE49-F238E27FC236}">
                          <a16:creationId xmlns:a16="http://schemas.microsoft.com/office/drawing/2014/main" id="{0DACF982-05E4-DC35-D9E2-E4A36A07C8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5" name="Rectangle 11">
                      <a:extLst>
                        <a:ext uri="{FF2B5EF4-FFF2-40B4-BE49-F238E27FC236}">
                          <a16:creationId xmlns:a16="http://schemas.microsoft.com/office/drawing/2014/main" id="{478F5F19-28BD-3D99-9CDA-EE29DA2B57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4" name="Group 21503">
                    <a:extLst>
                      <a:ext uri="{FF2B5EF4-FFF2-40B4-BE49-F238E27FC236}">
                        <a16:creationId xmlns:a16="http://schemas.microsoft.com/office/drawing/2014/main" id="{7881C922-1AE1-C3CB-0F65-CA3537A1606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512" name="Rectangle 13">
                      <a:extLst>
                        <a:ext uri="{FF2B5EF4-FFF2-40B4-BE49-F238E27FC236}">
                          <a16:creationId xmlns:a16="http://schemas.microsoft.com/office/drawing/2014/main" id="{39947791-8365-D191-C7A8-7AB97652A5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3" name="Rectangle 14">
                      <a:extLst>
                        <a:ext uri="{FF2B5EF4-FFF2-40B4-BE49-F238E27FC236}">
                          <a16:creationId xmlns:a16="http://schemas.microsoft.com/office/drawing/2014/main" id="{15780B5E-8293-30ED-F71B-2768A2AB26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5" name="Group 21504">
                    <a:extLst>
                      <a:ext uri="{FF2B5EF4-FFF2-40B4-BE49-F238E27FC236}">
                        <a16:creationId xmlns:a16="http://schemas.microsoft.com/office/drawing/2014/main" id="{E2320346-1607-AE3C-08D7-7E98EAF78A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509" name="Rectangle 21508">
                      <a:extLst>
                        <a:ext uri="{FF2B5EF4-FFF2-40B4-BE49-F238E27FC236}">
                          <a16:creationId xmlns:a16="http://schemas.microsoft.com/office/drawing/2014/main" id="{7395F586-E5D3-4C6D-B261-A07831CBC2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1" name="Rectangle 21510">
                      <a:extLst>
                        <a:ext uri="{FF2B5EF4-FFF2-40B4-BE49-F238E27FC236}">
                          <a16:creationId xmlns:a16="http://schemas.microsoft.com/office/drawing/2014/main" id="{79F44F31-F777-35C3-1DFB-93F6BD570E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506" name="Group 21505">
                    <a:extLst>
                      <a:ext uri="{FF2B5EF4-FFF2-40B4-BE49-F238E27FC236}">
                        <a16:creationId xmlns:a16="http://schemas.microsoft.com/office/drawing/2014/main" id="{0E3DA9DD-1E60-0634-32C4-58E9E7DFBD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507" name="Rectangle 21506">
                      <a:extLst>
                        <a:ext uri="{FF2B5EF4-FFF2-40B4-BE49-F238E27FC236}">
                          <a16:creationId xmlns:a16="http://schemas.microsoft.com/office/drawing/2014/main" id="{0F8A622C-B09E-ECB5-4C53-75F1CD529A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8" name="Rectangle 21507">
                      <a:extLst>
                        <a:ext uri="{FF2B5EF4-FFF2-40B4-BE49-F238E27FC236}">
                          <a16:creationId xmlns:a16="http://schemas.microsoft.com/office/drawing/2014/main" id="{A7702836-18A5-6C67-0FA4-82A0D322BF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A38864C-261A-10B2-8F2E-0EECCF8C94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D776392-E0C4-6FA9-497D-584902D8F9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4617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0722" grpId="0"/>
      <p:bldP spid="6" grpId="0"/>
      <p:bldP spid="7" grpId="0"/>
      <p:bldP spid="8" grpId="0"/>
      <p:bldP spid="30723" grpId="0"/>
      <p:bldP spid="30725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Title 1">
            <a:extLst>
              <a:ext uri="{FF2B5EF4-FFF2-40B4-BE49-F238E27FC236}">
                <a16:creationId xmlns:a16="http://schemas.microsoft.com/office/drawing/2014/main" id="{997FAC96-3684-D113-B259-9756F52F8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229" y="341777"/>
            <a:ext cx="6762571" cy="685800"/>
          </a:xfrm>
        </p:spPr>
        <p:txBody>
          <a:bodyPr/>
          <a:lstStyle/>
          <a:p>
            <a:r>
              <a:rPr lang="en-US" altLang="en-US" sz="2800" dirty="0"/>
              <a:t>Fully Developed non-circular Duct Flow</a:t>
            </a:r>
          </a:p>
        </p:txBody>
      </p:sp>
      <p:sp>
        <p:nvSpPr>
          <p:cNvPr id="13317" name="Content Placeholder 2">
            <a:extLst>
              <a:ext uri="{FF2B5EF4-FFF2-40B4-BE49-F238E27FC236}">
                <a16:creationId xmlns:a16="http://schemas.microsoft.com/office/drawing/2014/main" id="{422047F6-77D8-699B-032F-D9EFB3940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8400"/>
            <a:ext cx="8550027" cy="1905000"/>
          </a:xfrm>
        </p:spPr>
        <p:txBody>
          <a:bodyPr/>
          <a:lstStyle/>
          <a:p>
            <a:r>
              <a:rPr lang="en-US" altLang="en-US" sz="2400" dirty="0"/>
              <a:t>For </a:t>
            </a:r>
            <a:r>
              <a:rPr lang="en-US" altLang="en-US" sz="2400" i="1" dirty="0"/>
              <a:t>x &gt; L</a:t>
            </a:r>
            <a:r>
              <a:rPr lang="en-US" altLang="en-US" sz="2400" i="1" baseline="-25000" dirty="0"/>
              <a:t>e</a:t>
            </a:r>
            <a:r>
              <a:rPr lang="en-US" altLang="en-US" sz="2400" dirty="0"/>
              <a:t>, the velocity becomes purely axial and varies only with the lateral coordinates.</a:t>
            </a:r>
          </a:p>
          <a:p>
            <a:r>
              <a:rPr lang="en-US" altLang="en-US" sz="2400" dirty="0"/>
              <a:t> </a:t>
            </a:r>
            <a:r>
              <a:rPr lang="en-US" altLang="en-US" sz="2400" b="1" i="1" dirty="0"/>
              <a:t>v = w = 0 and u = u(</a:t>
            </a:r>
            <a:r>
              <a:rPr lang="en-US" altLang="en-US" sz="2400" b="1" i="1" dirty="0" err="1"/>
              <a:t>y,z</a:t>
            </a:r>
            <a:r>
              <a:rPr lang="en-US" altLang="en-US" sz="2400" b="1" i="1" dirty="0"/>
              <a:t>). </a:t>
            </a:r>
          </a:p>
          <a:p>
            <a:r>
              <a:rPr lang="en-US" altLang="en-US" sz="2400" dirty="0"/>
              <a:t>The flow is then called fully developed flow.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268" name="Ink 13">
                <a:extLst>
                  <a:ext uri="{FF2B5EF4-FFF2-40B4-BE49-F238E27FC236}">
                    <a16:creationId xmlns:a16="http://schemas.microsoft.com/office/drawing/2014/main" id="{8D927FDA-BCCD-511B-E57C-8170F57A5A0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31250" y="5064125"/>
              <a:ext cx="20638" cy="66675"/>
            </p14:xfrm>
          </p:contentPart>
        </mc:Choice>
        <mc:Fallback xmlns="">
          <p:pic>
            <p:nvPicPr>
              <p:cNvPr id="11268" name="Ink 13">
                <a:extLst>
                  <a:ext uri="{FF2B5EF4-FFF2-40B4-BE49-F238E27FC236}">
                    <a16:creationId xmlns:a16="http://schemas.microsoft.com/office/drawing/2014/main" id="{8D927FDA-BCCD-511B-E57C-8170F57A5A0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155" y="5054855"/>
                <a:ext cx="38827" cy="85216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251C96E9-D5D3-2D1D-B753-F9EC3A5A55F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A86678A3-7372-8E83-A73B-0E7372149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AD21F8B4-AFC7-1F35-6E8F-0117B0CD96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25899AF-0353-09CB-CB45-F21E0CF412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39C9F766-E533-3056-461F-2F073D165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D9690DD3-54BB-8403-BF61-533E45D982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74" name="Rectangle 10">
                      <a:extLst>
                        <a:ext uri="{FF2B5EF4-FFF2-40B4-BE49-F238E27FC236}">
                          <a16:creationId xmlns:a16="http://schemas.microsoft.com/office/drawing/2014/main" id="{D36EC619-2ABE-1A95-AB77-6DC527EC1F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5" name="Rectangle 11">
                      <a:extLst>
                        <a:ext uri="{FF2B5EF4-FFF2-40B4-BE49-F238E27FC236}">
                          <a16:creationId xmlns:a16="http://schemas.microsoft.com/office/drawing/2014/main" id="{09983944-091B-A7AD-5A2B-E394956A7D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38234DD-0660-D170-31B9-71A9B357E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72" name="Rectangle 13">
                      <a:extLst>
                        <a:ext uri="{FF2B5EF4-FFF2-40B4-BE49-F238E27FC236}">
                          <a16:creationId xmlns:a16="http://schemas.microsoft.com/office/drawing/2014/main" id="{A33A2DAE-EC9C-D38F-BEAD-E22DE25C8C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3" name="Rectangle 14">
                      <a:extLst>
                        <a:ext uri="{FF2B5EF4-FFF2-40B4-BE49-F238E27FC236}">
                          <a16:creationId xmlns:a16="http://schemas.microsoft.com/office/drawing/2014/main" id="{ABC8BEBB-1A22-1E50-512A-19DF07824A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4462D44-B90F-24E6-29F0-72770E6552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7" name="Rectangle 11266">
                      <a:extLst>
                        <a:ext uri="{FF2B5EF4-FFF2-40B4-BE49-F238E27FC236}">
                          <a16:creationId xmlns:a16="http://schemas.microsoft.com/office/drawing/2014/main" id="{D7D75255-F5A4-07B9-B7BF-DEC657FB6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11269">
                      <a:extLst>
                        <a:ext uri="{FF2B5EF4-FFF2-40B4-BE49-F238E27FC236}">
                          <a16:creationId xmlns:a16="http://schemas.microsoft.com/office/drawing/2014/main" id="{4A40F689-AB9E-933E-45C5-8630A9F287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264" name="Group 18">
                    <a:extLst>
                      <a:ext uri="{FF2B5EF4-FFF2-40B4-BE49-F238E27FC236}">
                        <a16:creationId xmlns:a16="http://schemas.microsoft.com/office/drawing/2014/main" id="{92FBAD45-EF6D-B392-98CD-ED4B8BEE57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1265" name="Rectangle 19">
                      <a:extLst>
                        <a:ext uri="{FF2B5EF4-FFF2-40B4-BE49-F238E27FC236}">
                          <a16:creationId xmlns:a16="http://schemas.microsoft.com/office/drawing/2014/main" id="{9A6E13B1-723A-6DD6-F348-2BDE79776D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6" name="Rectangle 20">
                      <a:extLst>
                        <a:ext uri="{FF2B5EF4-FFF2-40B4-BE49-F238E27FC236}">
                          <a16:creationId xmlns:a16="http://schemas.microsoft.com/office/drawing/2014/main" id="{958E8F1B-B277-4BE0-8BDA-1582A7BB12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0DE598C4-2707-4309-677E-701E88ECB0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4FD6B2-25BD-049C-BAAF-4AA84D3150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9FA26A9B-29E3-CC33-D1D9-6059543F51AA}"/>
                  </a:ext>
                </a:extLst>
              </p:cNvPr>
              <p:cNvSpPr txBox="1"/>
              <p:nvPr/>
            </p:nvSpPr>
            <p:spPr bwMode="auto">
              <a:xfrm>
                <a:off x="762000" y="1600200"/>
                <a:ext cx="7007046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9FA26A9B-29E3-CC33-D1D9-6059543F5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0" y="1600200"/>
                <a:ext cx="7007046" cy="11191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01FDE00-3B57-DF7B-AC0C-1D9FF9E0CCF0}"/>
              </a:ext>
            </a:extLst>
          </p:cNvPr>
          <p:cNvSpPr txBox="1"/>
          <p:nvPr/>
        </p:nvSpPr>
        <p:spPr>
          <a:xfrm>
            <a:off x="609600" y="1219200"/>
            <a:ext cx="7007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X-momentum equation for steady incompressible flow: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489CB4C1-294D-705F-6A12-FDB3FE9B272C}"/>
                  </a:ext>
                </a:extLst>
              </p:cNvPr>
              <p:cNvSpPr txBox="1"/>
              <p:nvPr/>
            </p:nvSpPr>
            <p:spPr bwMode="auto">
              <a:xfrm>
                <a:off x="1913973" y="4267200"/>
                <a:ext cx="4398299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489CB4C1-294D-705F-6A12-FDB3FE9B2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13973" y="4267200"/>
                <a:ext cx="4398299" cy="111918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83CD4387-0E63-D322-CB2A-C31E1B9E611B}"/>
                  </a:ext>
                </a:extLst>
              </p:cNvPr>
              <p:cNvSpPr txBox="1"/>
              <p:nvPr/>
            </p:nvSpPr>
            <p:spPr bwMode="auto">
              <a:xfrm>
                <a:off x="2431498" y="5357812"/>
                <a:ext cx="3664502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83CD4387-0E63-D322-CB2A-C31E1B9E61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1498" y="5357812"/>
                <a:ext cx="3664502" cy="111918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434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build="p"/>
      <p:bldP spid="2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1" name="Picture 5">
            <a:extLst>
              <a:ext uri="{FF2B5EF4-FFF2-40B4-BE49-F238E27FC236}">
                <a16:creationId xmlns:a16="http://schemas.microsoft.com/office/drawing/2014/main" id="{AE2082AC-81AC-11AC-E8E2-4AD9E70F1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624840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itle 1">
            <a:extLst>
              <a:ext uri="{FF2B5EF4-FFF2-40B4-BE49-F238E27FC236}">
                <a16:creationId xmlns:a16="http://schemas.microsoft.com/office/drawing/2014/main" id="{997FAC96-3684-D113-B259-9756F52F8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Fully Developed Duct Flow</a:t>
            </a:r>
          </a:p>
        </p:txBody>
      </p:sp>
      <p:sp>
        <p:nvSpPr>
          <p:cNvPr id="13317" name="Content Placeholder 2">
            <a:extLst>
              <a:ext uri="{FF2B5EF4-FFF2-40B4-BE49-F238E27FC236}">
                <a16:creationId xmlns:a16="http://schemas.microsoft.com/office/drawing/2014/main" id="{422047F6-77D8-699B-032F-D9EFB3940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7772400" cy="650694"/>
          </a:xfrm>
        </p:spPr>
        <p:txBody>
          <a:bodyPr/>
          <a:lstStyle/>
          <a:p>
            <a:r>
              <a:rPr lang="en-US" altLang="en-US" sz="2400" dirty="0"/>
              <a:t>For fully developed incompressible flow.</a:t>
            </a:r>
          </a:p>
        </p:txBody>
      </p:sp>
      <p:sp>
        <p:nvSpPr>
          <p:cNvPr id="13319" name="Rectangle 4">
            <a:extLst>
              <a:ext uri="{FF2B5EF4-FFF2-40B4-BE49-F238E27FC236}">
                <a16:creationId xmlns:a16="http://schemas.microsoft.com/office/drawing/2014/main" id="{4CAAD116-A165-4A1F-C690-FEB337DBC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1910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For fully developed flow, the continuity and momentum equations for incompressible flow are simplified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584F853C-538D-E9C2-BA66-C3DD829F46FB}"/>
                  </a:ext>
                </a:extLst>
              </p:cNvPr>
              <p:cNvSpPr txBox="1"/>
              <p:nvPr/>
            </p:nvSpPr>
            <p:spPr bwMode="auto">
              <a:xfrm>
                <a:off x="698500" y="5257800"/>
                <a:ext cx="26416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584F853C-538D-E9C2-BA66-C3DD829F46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8500" y="5257800"/>
                <a:ext cx="2641600" cy="10160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16">
            <a:extLst>
              <a:ext uri="{FF2B5EF4-FFF2-40B4-BE49-F238E27FC236}">
                <a16:creationId xmlns:a16="http://schemas.microsoft.com/office/drawing/2014/main" id="{F57F204A-826C-75CA-7D77-94828F167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With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B992AF4C-6259-86ED-4B14-3E0D6A92F8F4}"/>
                  </a:ext>
                </a:extLst>
              </p:cNvPr>
              <p:cNvSpPr txBox="1"/>
              <p:nvPr/>
            </p:nvSpPr>
            <p:spPr bwMode="auto">
              <a:xfrm>
                <a:off x="5029200" y="5334000"/>
                <a:ext cx="33528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&amp;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B992AF4C-6259-86ED-4B14-3E0D6A92F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9200" y="5334000"/>
                <a:ext cx="3352800" cy="1016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268" name="Ink 13">
                <a:extLst>
                  <a:ext uri="{FF2B5EF4-FFF2-40B4-BE49-F238E27FC236}">
                    <a16:creationId xmlns:a16="http://schemas.microsoft.com/office/drawing/2014/main" id="{8D927FDA-BCCD-511B-E57C-8170F57A5A0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731250" y="5064125"/>
              <a:ext cx="20638" cy="66675"/>
            </p14:xfrm>
          </p:contentPart>
        </mc:Choice>
        <mc:Fallback xmlns="">
          <p:pic>
            <p:nvPicPr>
              <p:cNvPr id="11268" name="Ink 13">
                <a:extLst>
                  <a:ext uri="{FF2B5EF4-FFF2-40B4-BE49-F238E27FC236}">
                    <a16:creationId xmlns:a16="http://schemas.microsoft.com/office/drawing/2014/main" id="{8D927FDA-BCCD-511B-E57C-8170F57A5A0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155" y="5054855"/>
                <a:ext cx="38827" cy="85216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251C96E9-D5D3-2D1D-B753-F9EC3A5A55F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A86678A3-7372-8E83-A73B-0E73721491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AD21F8B4-AFC7-1F35-6E8F-0117B0CD96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25899AF-0353-09CB-CB45-F21E0CF412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39C9F766-E533-3056-461F-2F073D165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D9690DD3-54BB-8403-BF61-533E45D982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74" name="Rectangle 10">
                      <a:extLst>
                        <a:ext uri="{FF2B5EF4-FFF2-40B4-BE49-F238E27FC236}">
                          <a16:creationId xmlns:a16="http://schemas.microsoft.com/office/drawing/2014/main" id="{D36EC619-2ABE-1A95-AB77-6DC527EC1F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5" name="Rectangle 11">
                      <a:extLst>
                        <a:ext uri="{FF2B5EF4-FFF2-40B4-BE49-F238E27FC236}">
                          <a16:creationId xmlns:a16="http://schemas.microsoft.com/office/drawing/2014/main" id="{09983944-091B-A7AD-5A2B-E394956A7D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E38234DD-0660-D170-31B9-71A9B357E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72" name="Rectangle 13">
                      <a:extLst>
                        <a:ext uri="{FF2B5EF4-FFF2-40B4-BE49-F238E27FC236}">
                          <a16:creationId xmlns:a16="http://schemas.microsoft.com/office/drawing/2014/main" id="{A33A2DAE-EC9C-D38F-BEAD-E22DE25C8C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3" name="Rectangle 14">
                      <a:extLst>
                        <a:ext uri="{FF2B5EF4-FFF2-40B4-BE49-F238E27FC236}">
                          <a16:creationId xmlns:a16="http://schemas.microsoft.com/office/drawing/2014/main" id="{ABC8BEBB-1A22-1E50-512A-19DF07824A4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4462D44-B90F-24E6-29F0-72770E6552F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7" name="Rectangle 11266">
                      <a:extLst>
                        <a:ext uri="{FF2B5EF4-FFF2-40B4-BE49-F238E27FC236}">
                          <a16:creationId xmlns:a16="http://schemas.microsoft.com/office/drawing/2014/main" id="{D7D75255-F5A4-07B9-B7BF-DEC657FB60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11269">
                      <a:extLst>
                        <a:ext uri="{FF2B5EF4-FFF2-40B4-BE49-F238E27FC236}">
                          <a16:creationId xmlns:a16="http://schemas.microsoft.com/office/drawing/2014/main" id="{4A40F689-AB9E-933E-45C5-8630A9F287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264" name="Group 18">
                    <a:extLst>
                      <a:ext uri="{FF2B5EF4-FFF2-40B4-BE49-F238E27FC236}">
                        <a16:creationId xmlns:a16="http://schemas.microsoft.com/office/drawing/2014/main" id="{92FBAD45-EF6D-B392-98CD-ED4B8BEE57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1265" name="Rectangle 19">
                      <a:extLst>
                        <a:ext uri="{FF2B5EF4-FFF2-40B4-BE49-F238E27FC236}">
                          <a16:creationId xmlns:a16="http://schemas.microsoft.com/office/drawing/2014/main" id="{9A6E13B1-723A-6DD6-F348-2BDE79776D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6" name="Rectangle 20">
                      <a:extLst>
                        <a:ext uri="{FF2B5EF4-FFF2-40B4-BE49-F238E27FC236}">
                          <a16:creationId xmlns:a16="http://schemas.microsoft.com/office/drawing/2014/main" id="{958E8F1B-B277-4BE0-8BDA-1582A7BB12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0DE598C4-2707-4309-677E-701E88ECB0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24FD6B2-25BD-049C-BAAF-4AA84D3150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build="p"/>
      <p:bldP spid="13319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9A33FB7-0901-2D10-9044-D395226CDB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05000" y="76200"/>
            <a:ext cx="5334000" cy="1143000"/>
          </a:xfrm>
        </p:spPr>
        <p:txBody>
          <a:bodyPr lIns="0" tIns="0" rIns="0" bIns="0" rtlCol="0">
            <a:noAutofit/>
          </a:bodyPr>
          <a:lstStyle/>
          <a:p>
            <a:pPr marL="741179">
              <a:defRPr/>
            </a:pPr>
            <a:r>
              <a:rPr lang="en-US" sz="2800" dirty="0">
                <a:solidFill>
                  <a:srgbClr val="231F20"/>
                </a:solidFill>
                <a:cs typeface="Times New Roman"/>
              </a:rPr>
              <a:t>Characteristic Dimension: </a:t>
            </a:r>
            <a:r>
              <a:rPr sz="2800" dirty="0">
                <a:solidFill>
                  <a:srgbClr val="231F20"/>
                </a:solidFill>
                <a:cs typeface="Times New Roman"/>
              </a:rPr>
              <a:t>Hydraulic</a:t>
            </a:r>
            <a:r>
              <a:rPr sz="2800" spc="-43" dirty="0">
                <a:solidFill>
                  <a:srgbClr val="231F20"/>
                </a:solidFill>
                <a:cs typeface="Times New Roman"/>
              </a:rPr>
              <a:t> </a:t>
            </a:r>
            <a:r>
              <a:rPr sz="2800" dirty="0">
                <a:solidFill>
                  <a:srgbClr val="231F20"/>
                </a:solidFill>
                <a:cs typeface="Times New Roman"/>
              </a:rPr>
              <a:t>diameter</a:t>
            </a:r>
            <a:endParaRPr sz="2800" dirty="0"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1">
                <a:extLst>
                  <a:ext uri="{FF2B5EF4-FFF2-40B4-BE49-F238E27FC236}">
                    <a16:creationId xmlns:a16="http://schemas.microsoft.com/office/drawing/2014/main" id="{21A7EEE1-7439-D5DD-B7D1-D26A2C9A8E7A}"/>
                  </a:ext>
                </a:extLst>
              </p:cNvPr>
              <p:cNvSpPr txBox="1"/>
              <p:nvPr/>
            </p:nvSpPr>
            <p:spPr>
              <a:xfrm>
                <a:off x="4484936" y="2935466"/>
                <a:ext cx="4283490" cy="2948615"/>
              </a:xfrm>
              <a:prstGeom prst="rect">
                <a:avLst/>
              </a:prstGeom>
            </p:spPr>
            <p:txBody>
              <a:bodyPr lIns="0" tIns="0" rIns="0" bIns="0"/>
              <a:lstStyle/>
              <a:p>
                <a:pPr marL="1086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i="1" spc="-19" baseline="-9259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SA" b="0" i="1" spc="-19" baseline="-9259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pc="-19" baseline="-9259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 spc="-19" baseline="-9259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𝐹𝑙𝑜𝑤</m:t>
                          </m:r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𝐴𝑟𝑒𝑎</m:t>
                          </m:r>
                        </m:num>
                        <m:den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</a:rPr>
                            <m:t>𝐹𝑙𝑜𝑤</m:t>
                          </m:r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</a:rPr>
                            <m:t>𝑃𝑒𝑟𝑖𝑚𝑒𝑡𝑒𝑟</m:t>
                          </m:r>
                        </m:den>
                      </m:f>
                    </m:oMath>
                  </m:oMathPara>
                </a14:m>
                <a:endParaRPr lang="en-IN" dirty="0">
                  <a:latin typeface="+mn-lt"/>
                  <a:cs typeface="Arial Black"/>
                </a:endParaRPr>
              </a:p>
              <a:p>
                <a:pPr marL="312218">
                  <a:spcBef>
                    <a:spcPts val="274"/>
                  </a:spcBef>
                  <a:defRPr/>
                </a:pPr>
                <a:endParaRPr lang="en-IN" spc="-13" dirty="0">
                  <a:latin typeface="+mn-lt"/>
                  <a:cs typeface="Arial Black"/>
                </a:endParaRPr>
              </a:p>
              <a:p>
                <a:pPr marL="312218">
                  <a:spcBef>
                    <a:spcPts val="274"/>
                  </a:spcBef>
                  <a:defRPr/>
                </a:pPr>
                <a:r>
                  <a:rPr lang="en-IN" spc="-13" dirty="0">
                    <a:latin typeface="+mn-lt"/>
                    <a:cs typeface="Arial Black"/>
                  </a:rPr>
                  <a:t>A=Area</a:t>
                </a:r>
                <a:endParaRPr lang="en-IN" dirty="0">
                  <a:latin typeface="+mn-lt"/>
                  <a:cs typeface="Arial Black"/>
                </a:endParaRPr>
              </a:p>
              <a:p>
                <a:pPr marL="312218">
                  <a:spcBef>
                    <a:spcPts val="274"/>
                  </a:spcBef>
                  <a:defRPr/>
                </a:pPr>
                <a:r>
                  <a:rPr lang="en-IN" dirty="0">
                    <a:latin typeface="+mn-lt"/>
                    <a:cs typeface="Arial Black"/>
                  </a:rPr>
                  <a:t>P= </a:t>
                </a:r>
                <a:r>
                  <a:rPr lang="en-IN" spc="-13" dirty="0">
                    <a:latin typeface="+mn-lt"/>
                    <a:cs typeface="Arial Black"/>
                  </a:rPr>
                  <a:t>Perimeter</a:t>
                </a:r>
              </a:p>
              <a:p>
                <a:pPr marL="312218">
                  <a:spcBef>
                    <a:spcPts val="274"/>
                  </a:spcBef>
                  <a:defRPr/>
                </a:pPr>
                <a:endParaRPr lang="en-IN" spc="-13" dirty="0">
                  <a:latin typeface="+mn-lt"/>
                  <a:cs typeface="Arial Black"/>
                </a:endParaRPr>
              </a:p>
              <a:p>
                <a:pPr marL="312218">
                  <a:spcBef>
                    <a:spcPts val="274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SA" i="1" spc="-19" baseline="-9259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SA" b="0" i="1" spc="-19" baseline="-9259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pc="-19" baseline="-9259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b="0" i="1" spc="-19" baseline="-9259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 spc="-19" baseline="-9259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pc="-19" baseline="-9259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pc="-19" baseline="-9259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en-IN" dirty="0">
                  <a:cs typeface="Arial Black"/>
                </a:endParaRPr>
              </a:p>
              <a:p>
                <a:pPr marL="312218">
                  <a:spcBef>
                    <a:spcPts val="274"/>
                  </a:spcBef>
                  <a:defRPr/>
                </a:pPr>
                <a:endParaRPr dirty="0">
                  <a:latin typeface="+mn-lt"/>
                  <a:cs typeface="Arial Black"/>
                </a:endParaRPr>
              </a:p>
            </p:txBody>
          </p:sp>
        </mc:Choice>
        <mc:Fallback xmlns="">
          <p:sp>
            <p:nvSpPr>
              <p:cNvPr id="11" name="object 11">
                <a:extLst>
                  <a:ext uri="{FF2B5EF4-FFF2-40B4-BE49-F238E27FC236}">
                    <a16:creationId xmlns:a16="http://schemas.microsoft.com/office/drawing/2014/main" id="{21A7EEE1-7439-D5DD-B7D1-D26A2C9A8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936" y="2935466"/>
                <a:ext cx="4283490" cy="29486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869" name="Picture 3">
            <a:extLst>
              <a:ext uri="{FF2B5EF4-FFF2-40B4-BE49-F238E27FC236}">
                <a16:creationId xmlns:a16="http://schemas.microsoft.com/office/drawing/2014/main" id="{7F4E7CBC-2040-847E-9895-24CAE669A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79513"/>
            <a:ext cx="3657600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>
            <a:extLst>
              <a:ext uri="{FF2B5EF4-FFF2-40B4-BE49-F238E27FC236}">
                <a16:creationId xmlns:a16="http://schemas.microsoft.com/office/drawing/2014/main" id="{0500C303-E77D-42E8-B655-9739EDAF8D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4181475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Picture 28">
            <a:extLst>
              <a:ext uri="{FF2B5EF4-FFF2-40B4-BE49-F238E27FC236}">
                <a16:creationId xmlns:a16="http://schemas.microsoft.com/office/drawing/2014/main" id="{C7C7FAE2-0A38-4C70-D805-A4EBEF65A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953000"/>
            <a:ext cx="4103688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458A90F-A9CA-6E37-BAC4-B4933F8272F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60F55DB-347D-8821-CFDD-61BD6F9D99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00730B7-DD0B-ED01-7B97-EEBDEC9EEA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0E811A4-4790-3EF8-31FC-2C56BD5956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D38CFD2-8591-1704-8BD8-4691D5B4D5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7D47646-A26D-932E-BBAD-EA030C2E63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4B782B9A-1086-E9E4-F2B3-D70E75BB1B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22BCF7FA-20DB-64A2-73F0-ECFCF407E8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583B327-8E2E-B09C-C3B9-4FE2FC23D9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9219B97C-8E65-4ECF-1DEE-21FC76B19D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74F551EC-148C-9EE9-CE18-E276E3B924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162AF72-8FC3-27E9-F22D-727BABF20F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C04BFA8E-601C-B45B-6F73-8AC6F96264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1981DF3-3864-85C6-0AE4-C9587E2CCC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92838A0A-7403-C878-FBC7-AD881C42DA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E3702C50-76D1-8FBF-63A5-72E4C8BE4C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350C8C22-79AB-B11B-30E2-46B3C30BC8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7AF7CED0-F073-EE08-D1C2-735E7B3F0D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1CCA722-8322-C95A-C3B1-63B5563E64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E31378A-13AE-27CC-C648-ABD89E4A93AE}"/>
              </a:ext>
            </a:extLst>
          </p:cNvPr>
          <p:cNvSpPr txBox="1"/>
          <p:nvPr/>
        </p:nvSpPr>
        <p:spPr>
          <a:xfrm>
            <a:off x="3671456" y="1524000"/>
            <a:ext cx="46343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/>
              <a:t>Poiseuille defined a characteristic dimension and named as Hydraulic Diameter, </a:t>
            </a:r>
            <a:r>
              <a:rPr lang="en-US" altLang="en-US" sz="2400" i="1" dirty="0"/>
              <a:t>D</a:t>
            </a:r>
            <a:r>
              <a:rPr lang="en-US" altLang="en-US" sz="2400" i="1" baseline="-25000" dirty="0"/>
              <a:t>h</a:t>
            </a:r>
            <a:endParaRPr lang="en-IN" i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>
            <a:extLst>
              <a:ext uri="{FF2B5EF4-FFF2-40B4-BE49-F238E27FC236}">
                <a16:creationId xmlns:a16="http://schemas.microsoft.com/office/drawing/2014/main" id="{08B00FDA-93C0-1641-5AED-E88E02152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548" y="76200"/>
            <a:ext cx="5911852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Dimensionless variables for </a:t>
            </a:r>
            <a:r>
              <a:rPr lang="en-US" altLang="en-US" sz="2800" dirty="0"/>
              <a:t>Poiseuille Duct Flow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15BF48-DCFB-235E-6849-6095531023FD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295400" y="1441450"/>
                <a:ext cx="1250950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15BF48-DCFB-235E-6849-6095531023F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295400" y="1441450"/>
                <a:ext cx="1250950" cy="1077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0" name="Object 3">
                <a:extLst>
                  <a:ext uri="{FF2B5EF4-FFF2-40B4-BE49-F238E27FC236}">
                    <a16:creationId xmlns:a16="http://schemas.microsoft.com/office/drawing/2014/main" id="{47A05CE2-5CC6-6E26-3212-C1E77DB1267E}"/>
                  </a:ext>
                </a:extLst>
              </p:cNvPr>
              <p:cNvSpPr txBox="1"/>
              <p:nvPr/>
            </p:nvSpPr>
            <p:spPr bwMode="auto">
              <a:xfrm>
                <a:off x="3276600" y="1365250"/>
                <a:ext cx="1182688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0" name="Object 3">
                <a:extLst>
                  <a:ext uri="{FF2B5EF4-FFF2-40B4-BE49-F238E27FC236}">
                    <a16:creationId xmlns:a16="http://schemas.microsoft.com/office/drawing/2014/main" id="{47A05CE2-5CC6-6E26-3212-C1E77DB12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76600" y="1365250"/>
                <a:ext cx="1182688" cy="1077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4">
                <a:extLst>
                  <a:ext uri="{FF2B5EF4-FFF2-40B4-BE49-F238E27FC236}">
                    <a16:creationId xmlns:a16="http://schemas.microsoft.com/office/drawing/2014/main" id="{425B4490-3D70-7C88-4DD5-4679DB1BD4F6}"/>
                  </a:ext>
                </a:extLst>
              </p:cNvPr>
              <p:cNvSpPr txBox="1"/>
              <p:nvPr/>
            </p:nvSpPr>
            <p:spPr bwMode="auto">
              <a:xfrm>
                <a:off x="5562600" y="1365250"/>
                <a:ext cx="2225675" cy="1454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bSup>
                            <m:sSub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1" name="Object 4">
                <a:extLst>
                  <a:ext uri="{FF2B5EF4-FFF2-40B4-BE49-F238E27FC236}">
                    <a16:creationId xmlns:a16="http://schemas.microsoft.com/office/drawing/2014/main" id="{425B4490-3D70-7C88-4DD5-4679DB1BD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0" y="1365250"/>
                <a:ext cx="2225675" cy="14541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19D2F7B9-6B6F-E312-9D0A-716B6BB5F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438400"/>
            <a:ext cx="55386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Dimensionless Hagen-Poiseuille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AC7B56BB-C599-7B3A-B4E1-39412652B5F5}"/>
                  </a:ext>
                </a:extLst>
              </p:cNvPr>
              <p:cNvSpPr txBox="1"/>
              <p:nvPr/>
            </p:nvSpPr>
            <p:spPr bwMode="auto">
              <a:xfrm>
                <a:off x="3405187" y="3251200"/>
                <a:ext cx="2614613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5">
                <a:extLst>
                  <a:ext uri="{FF2B5EF4-FFF2-40B4-BE49-F238E27FC236}">
                    <a16:creationId xmlns:a16="http://schemas.microsoft.com/office/drawing/2014/main" id="{AC7B56BB-C599-7B3A-B4E1-39412652B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05187" y="3251200"/>
                <a:ext cx="2614613" cy="1016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B1C3F8F5-7557-DF73-380D-0842D40A8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2000" contrast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19200" y="4562838"/>
            <a:ext cx="6328332" cy="145696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F0E1354-75A5-DB41-98AC-478B116DB5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8DC63CED-6EC3-C705-23C7-E7C256F67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9AD13E8D-389E-B678-B370-5B32B8EF05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7E429142-452C-3E06-8639-2E93D84F87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E384A06-0E65-3CAD-20B1-B7780E0C9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D19298C-17E8-29AB-B5B7-39C9FA7015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3322" name="Rectangle 10">
                      <a:extLst>
                        <a:ext uri="{FF2B5EF4-FFF2-40B4-BE49-F238E27FC236}">
                          <a16:creationId xmlns:a16="http://schemas.microsoft.com/office/drawing/2014/main" id="{9D5EE59E-A443-645E-5796-3CD584002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3" name="Rectangle 11">
                      <a:extLst>
                        <a:ext uri="{FF2B5EF4-FFF2-40B4-BE49-F238E27FC236}">
                          <a16:creationId xmlns:a16="http://schemas.microsoft.com/office/drawing/2014/main" id="{96FBC3A4-15BE-8442-5606-3B4CDB065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2" name="Group 13311">
                    <a:extLst>
                      <a:ext uri="{FF2B5EF4-FFF2-40B4-BE49-F238E27FC236}">
                        <a16:creationId xmlns:a16="http://schemas.microsoft.com/office/drawing/2014/main" id="{345B604A-3ED6-B8DA-BAFA-D5B9B47D44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3320" name="Rectangle 13">
                      <a:extLst>
                        <a:ext uri="{FF2B5EF4-FFF2-40B4-BE49-F238E27FC236}">
                          <a16:creationId xmlns:a16="http://schemas.microsoft.com/office/drawing/2014/main" id="{01C9CB06-1E06-7338-7302-903F1F142D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1" name="Rectangle 14">
                      <a:extLst>
                        <a:ext uri="{FF2B5EF4-FFF2-40B4-BE49-F238E27FC236}">
                          <a16:creationId xmlns:a16="http://schemas.microsoft.com/office/drawing/2014/main" id="{AB2B939C-F635-1D7C-37C7-8B50F66E47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3" name="Group 13312">
                    <a:extLst>
                      <a:ext uri="{FF2B5EF4-FFF2-40B4-BE49-F238E27FC236}">
                        <a16:creationId xmlns:a16="http://schemas.microsoft.com/office/drawing/2014/main" id="{B3285521-904D-960E-2A02-0843A9DD1F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3317" name="Rectangle 13316">
                      <a:extLst>
                        <a:ext uri="{FF2B5EF4-FFF2-40B4-BE49-F238E27FC236}">
                          <a16:creationId xmlns:a16="http://schemas.microsoft.com/office/drawing/2014/main" id="{3FA90E5F-E54D-7F87-6EB4-168600B6A1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9" name="Rectangle 13318">
                      <a:extLst>
                        <a:ext uri="{FF2B5EF4-FFF2-40B4-BE49-F238E27FC236}">
                          <a16:creationId xmlns:a16="http://schemas.microsoft.com/office/drawing/2014/main" id="{CA4D0469-76C8-9476-6479-4B0B4D952C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4" name="Group 13313">
                    <a:extLst>
                      <a:ext uri="{FF2B5EF4-FFF2-40B4-BE49-F238E27FC236}">
                        <a16:creationId xmlns:a16="http://schemas.microsoft.com/office/drawing/2014/main" id="{9B3F8AAE-7ACC-9F5A-9DB3-5053CA4BCB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315" name="Rectangle 13314">
                      <a:extLst>
                        <a:ext uri="{FF2B5EF4-FFF2-40B4-BE49-F238E27FC236}">
                          <a16:creationId xmlns:a16="http://schemas.microsoft.com/office/drawing/2014/main" id="{82DD085E-FC1F-9B88-4717-E2E51D50F1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6" name="Rectangle 13315">
                      <a:extLst>
                        <a:ext uri="{FF2B5EF4-FFF2-40B4-BE49-F238E27FC236}">
                          <a16:creationId xmlns:a16="http://schemas.microsoft.com/office/drawing/2014/main" id="{E97AF965-A224-8931-EE73-01DADB6A31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54FCBD9-7FB4-4A7B-0918-C8A53062F4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6E4FBE-3A92-56FA-143F-7FDD8004A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4820" grpId="0"/>
      <p:bldP spid="34821" grpId="0"/>
      <p:bldP spid="8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C23A4-CBEE-58E3-C799-FF304781D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6200"/>
            <a:ext cx="6629400" cy="1143000"/>
          </a:xfrm>
        </p:spPr>
        <p:txBody>
          <a:bodyPr/>
          <a:lstStyle/>
          <a:p>
            <a:r>
              <a:rPr lang="en-US" sz="2800" dirty="0"/>
              <a:t>Fully Developed Flow Through A Duct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49E51-29DF-8B14-2F10-D1D4A2868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8397627" cy="967522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Consider two-dimensional (fully Developed)  incompressible viscous flow between in a duct.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6249CF-BE5B-D18C-2A39-34F22AD0803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405C4A72-31FA-CB65-8F29-34FDCF5F72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BD8B060B-BA72-4BD6-D172-1FBE5183EC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1AD7BA75-CE86-50DB-880E-42A9182395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20831E3-BEE2-6969-1ADC-2A9DE8E9EA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D8840F2-BDE9-946C-8CA7-EB79145726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98002E7-6D53-DA5E-1C60-EF5DA92A24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B9A2DE3-EF17-9508-BF75-6AB8B3F1DB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174CF0A-2DE3-61EF-299C-37833625D4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C9E3CC35-B103-D574-A89A-49321C2E30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E8309ADD-61EE-16BC-17C9-EC8A7ED231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45FF325-8350-B399-78CF-88BDFD5DF9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7BF7929-A12A-B26C-B200-B0A4FEF795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A81EA359-7D25-574A-F52A-82C6F62F62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55618EBD-778E-9F76-F352-3BEF638818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6CB0FED-E90C-5B35-B5BB-C2DBE1525A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8A65CCE-856E-FDF8-6EA1-2335709121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636D8D4C-54B5-1B8C-CBD0-28F532374B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C18F099-F161-399E-1636-794D921829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CCC877CD-598D-79AF-9A3E-63E4B6196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133600"/>
            <a:ext cx="4038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Dimensionless Hagen-Poiseuille Equation: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776E3BF1-6D75-BF13-0ED0-B50BD22EAEDE}"/>
                  </a:ext>
                </a:extLst>
              </p:cNvPr>
              <p:cNvSpPr txBox="1"/>
              <p:nvPr/>
            </p:nvSpPr>
            <p:spPr bwMode="auto">
              <a:xfrm>
                <a:off x="924811" y="3435051"/>
                <a:ext cx="2614613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5">
                <a:extLst>
                  <a:ext uri="{FF2B5EF4-FFF2-40B4-BE49-F238E27FC236}">
                    <a16:creationId xmlns:a16="http://schemas.microsoft.com/office/drawing/2014/main" id="{776E3BF1-6D75-BF13-0ED0-B50BD22EA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4811" y="3435051"/>
                <a:ext cx="2614613" cy="1016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2CF45A83-198F-0836-D4D4-104A92FD9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1600201"/>
            <a:ext cx="3663064" cy="247643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490E21C3-5D05-3F31-CCFB-ECBDCB24B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538155"/>
            <a:ext cx="449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For a duct with </a:t>
            </a:r>
            <a:r>
              <a:rPr lang="en-US" altLang="en-US" i="1" dirty="0"/>
              <a:t>b &gt;&gt; a, </a:t>
            </a:r>
            <a:r>
              <a:rPr lang="en-US" altLang="en-US" dirty="0"/>
              <a:t> it  is modelled as </a:t>
            </a:r>
            <a:r>
              <a:rPr lang="en-US" dirty="0">
                <a:latin typeface="Times-Roman"/>
              </a:rPr>
              <a:t>viscous flow between parallel plates distance </a:t>
            </a:r>
            <a:r>
              <a:rPr lang="en-US" i="1" dirty="0">
                <a:latin typeface="Times-Roman"/>
              </a:rPr>
              <a:t>2a</a:t>
            </a:r>
            <a:r>
              <a:rPr lang="en-US" i="1" dirty="0">
                <a:latin typeface="Times-Italic"/>
              </a:rPr>
              <a:t> </a:t>
            </a:r>
            <a:r>
              <a:rPr lang="en-US" dirty="0">
                <a:latin typeface="Times-Roman"/>
              </a:rPr>
              <a:t>apart, as </a:t>
            </a:r>
            <a:endParaRPr lang="en-US" altLang="en-US" i="1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CE7AFC3-30F0-4286-291B-CFCD7B4D143A}"/>
              </a:ext>
            </a:extLst>
          </p:cNvPr>
          <p:cNvGrpSpPr/>
          <p:nvPr/>
        </p:nvGrpSpPr>
        <p:grpSpPr>
          <a:xfrm>
            <a:off x="4724400" y="4076638"/>
            <a:ext cx="4054227" cy="2713099"/>
            <a:chOff x="4724400" y="4076638"/>
            <a:chExt cx="4054227" cy="271309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0953021-5BB7-2F14-D625-88FAE46EE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04864" y="4076638"/>
              <a:ext cx="3273763" cy="271309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908238EC-57E3-7557-043B-35AC0D72ADE9}"/>
                    </a:ext>
                  </a:extLst>
                </p:cNvPr>
                <p:cNvSpPr txBox="1"/>
                <p:nvPr/>
              </p:nvSpPr>
              <p:spPr>
                <a:xfrm>
                  <a:off x="4762702" y="4355068"/>
                  <a:ext cx="79989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=+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IN" sz="1800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908238EC-57E3-7557-043B-35AC0D72AD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62702" y="4355068"/>
                  <a:ext cx="79989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6818" r="-2273" b="-2608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B06FBB7-68C9-3B69-E552-1CC1A2C78351}"/>
                    </a:ext>
                  </a:extLst>
                </p:cNvPr>
                <p:cNvSpPr txBox="1"/>
                <p:nvPr/>
              </p:nvSpPr>
              <p:spPr>
                <a:xfrm>
                  <a:off x="4724400" y="6200001"/>
                  <a:ext cx="79989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IN" sz="18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4B06FBB7-68C9-3B69-E552-1CC1A2C783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4400" y="6200001"/>
                  <a:ext cx="799899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6870" r="-3053" b="-2608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5">
                <a:extLst>
                  <a:ext uri="{FF2B5EF4-FFF2-40B4-BE49-F238E27FC236}">
                    <a16:creationId xmlns:a16="http://schemas.microsoft.com/office/drawing/2014/main" id="{5EC51FBC-21EE-A74E-2070-2EB446DCF95A}"/>
                  </a:ext>
                </a:extLst>
              </p:cNvPr>
              <p:cNvSpPr txBox="1"/>
              <p:nvPr/>
            </p:nvSpPr>
            <p:spPr bwMode="auto">
              <a:xfrm>
                <a:off x="1009065" y="5738483"/>
                <a:ext cx="3286672" cy="9829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5">
                <a:extLst>
                  <a:ext uri="{FF2B5EF4-FFF2-40B4-BE49-F238E27FC236}">
                    <a16:creationId xmlns:a16="http://schemas.microsoft.com/office/drawing/2014/main" id="{5EC51FBC-21EE-A74E-2070-2EB446DCF9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9065" y="5738483"/>
                <a:ext cx="3286672" cy="98299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199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5" grpId="0"/>
      <p:bldP spid="3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itle 1">
            <a:extLst>
              <a:ext uri="{FF2B5EF4-FFF2-40B4-BE49-F238E27FC236}">
                <a16:creationId xmlns:a16="http://schemas.microsoft.com/office/drawing/2014/main" id="{E40AA7A5-95AF-5F26-B3DE-09F59BC90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Theory Vs Engineering Pipe Flows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23071FF-A2AC-02EF-12A2-EE4BACE460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F3CF5A5F-F8F3-1287-E4DF-F6BEC016C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F8E68CB5-11CA-5759-ED49-F0B5723F87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688DE469-1EA6-E49E-B2DD-1ABEDE4E80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A7C3FA39-0297-626A-F6A7-F274DFFA95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F636E08-31E2-0C08-88AB-5B46F2B2AF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535" name="Rectangle 10">
                      <a:extLst>
                        <a:ext uri="{FF2B5EF4-FFF2-40B4-BE49-F238E27FC236}">
                          <a16:creationId xmlns:a16="http://schemas.microsoft.com/office/drawing/2014/main" id="{EDF94E91-491E-D072-7968-D12D073FBE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6" name="Rectangle 11">
                      <a:extLst>
                        <a:ext uri="{FF2B5EF4-FFF2-40B4-BE49-F238E27FC236}">
                          <a16:creationId xmlns:a16="http://schemas.microsoft.com/office/drawing/2014/main" id="{91295FB3-0514-7FC4-C67D-B14EEC2314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B33B569-EE09-5F2D-CE28-9FBB4548BB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533" name="Rectangle 13">
                      <a:extLst>
                        <a:ext uri="{FF2B5EF4-FFF2-40B4-BE49-F238E27FC236}">
                          <a16:creationId xmlns:a16="http://schemas.microsoft.com/office/drawing/2014/main" id="{8F120371-1C29-D867-542E-20919CA15E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4" name="Rectangle 14">
                      <a:extLst>
                        <a:ext uri="{FF2B5EF4-FFF2-40B4-BE49-F238E27FC236}">
                          <a16:creationId xmlns:a16="http://schemas.microsoft.com/office/drawing/2014/main" id="{34CBFE10-E0E4-E69A-CF02-F562FDDB46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0D89FC1-E941-7348-D5D5-7763175252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530" name="Rectangle 22529">
                      <a:extLst>
                        <a:ext uri="{FF2B5EF4-FFF2-40B4-BE49-F238E27FC236}">
                          <a16:creationId xmlns:a16="http://schemas.microsoft.com/office/drawing/2014/main" id="{8EFB5E02-EEAF-B26C-B1CB-6D22CAA7A3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1" name="Rectangle 22530">
                      <a:extLst>
                        <a:ext uri="{FF2B5EF4-FFF2-40B4-BE49-F238E27FC236}">
                          <a16:creationId xmlns:a16="http://schemas.microsoft.com/office/drawing/2014/main" id="{DF8AB183-3EFE-67B6-AF19-AA7B1E569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6E87436-9F9C-131B-493A-E011433AB6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528" name="Rectangle 22527">
                      <a:extLst>
                        <a:ext uri="{FF2B5EF4-FFF2-40B4-BE49-F238E27FC236}">
                          <a16:creationId xmlns:a16="http://schemas.microsoft.com/office/drawing/2014/main" id="{1E7B21A7-7518-5289-E3CE-F80FC0CE45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29" name="Rectangle 22528">
                      <a:extLst>
                        <a:ext uri="{FF2B5EF4-FFF2-40B4-BE49-F238E27FC236}">
                          <a16:creationId xmlns:a16="http://schemas.microsoft.com/office/drawing/2014/main" id="{01573856-0D83-2605-5FC8-B9B375EDCB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191E0B6E-C9A4-FE63-BE9E-849FD54F80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75C273-19BB-660A-F9B5-A806E9F5B9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3367B51-B305-D449-FC74-D74F4AAE03B6}"/>
              </a:ext>
            </a:extLst>
          </p:cNvPr>
          <p:cNvGrpSpPr/>
          <p:nvPr/>
        </p:nvGrpSpPr>
        <p:grpSpPr>
          <a:xfrm>
            <a:off x="381000" y="1382644"/>
            <a:ext cx="8458200" cy="5322956"/>
            <a:chOff x="381000" y="1382644"/>
            <a:chExt cx="8458200" cy="532295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D30842B-3AA8-13D2-D3ED-E64188EEB6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411" y="1382644"/>
              <a:ext cx="8427789" cy="53229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19B404A-190B-3898-AE25-C3FC1F70CFD1}"/>
                    </a:ext>
                  </a:extLst>
                </p:cNvPr>
                <p:cNvSpPr txBox="1"/>
                <p:nvPr/>
              </p:nvSpPr>
              <p:spPr>
                <a:xfrm>
                  <a:off x="381000" y="3639645"/>
                  <a:ext cx="378052" cy="39895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419B404A-190B-3898-AE25-C3FC1F70CF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1000" y="3639645"/>
                  <a:ext cx="378052" cy="398955"/>
                </a:xfrm>
                <a:prstGeom prst="rect">
                  <a:avLst/>
                </a:prstGeom>
                <a:blipFill>
                  <a:blip r:embed="rId5"/>
                  <a:stretch>
                    <a:fillRect l="-17742" r="-11290" b="-25758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itle 1">
            <a:extLst>
              <a:ext uri="{FF2B5EF4-FFF2-40B4-BE49-F238E27FC236}">
                <a16:creationId xmlns:a16="http://schemas.microsoft.com/office/drawing/2014/main" id="{E40AA7A5-95AF-5F26-B3DE-09F59BC90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70637"/>
            <a:ext cx="7772400" cy="872363"/>
          </a:xfrm>
        </p:spPr>
        <p:txBody>
          <a:bodyPr/>
          <a:lstStyle/>
          <a:p>
            <a:r>
              <a:rPr lang="en-US" altLang="en-US" sz="2800" dirty="0"/>
              <a:t>Hagen’s Blurring Experimental Results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79B3AF4-A79E-DB7E-2637-D51D1311B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506" y="1407180"/>
            <a:ext cx="8457694" cy="514602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23071FF-A2AC-02EF-12A2-EE4BACE460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F3CF5A5F-F8F3-1287-E4DF-F6BEC016C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F8E68CB5-11CA-5759-ED49-F0B5723F87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688DE469-1EA6-E49E-B2DD-1ABEDE4E80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A7C3FA39-0297-626A-F6A7-F274DFFA95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F636E08-31E2-0C08-88AB-5B46F2B2AF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535" name="Rectangle 10">
                      <a:extLst>
                        <a:ext uri="{FF2B5EF4-FFF2-40B4-BE49-F238E27FC236}">
                          <a16:creationId xmlns:a16="http://schemas.microsoft.com/office/drawing/2014/main" id="{EDF94E91-491E-D072-7968-D12D073FBE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6" name="Rectangle 11">
                      <a:extLst>
                        <a:ext uri="{FF2B5EF4-FFF2-40B4-BE49-F238E27FC236}">
                          <a16:creationId xmlns:a16="http://schemas.microsoft.com/office/drawing/2014/main" id="{91295FB3-0514-7FC4-C67D-B14EEC2314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B33B569-EE09-5F2D-CE28-9FBB4548BB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533" name="Rectangle 13">
                      <a:extLst>
                        <a:ext uri="{FF2B5EF4-FFF2-40B4-BE49-F238E27FC236}">
                          <a16:creationId xmlns:a16="http://schemas.microsoft.com/office/drawing/2014/main" id="{8F120371-1C29-D867-542E-20919CA15E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4" name="Rectangle 14">
                      <a:extLst>
                        <a:ext uri="{FF2B5EF4-FFF2-40B4-BE49-F238E27FC236}">
                          <a16:creationId xmlns:a16="http://schemas.microsoft.com/office/drawing/2014/main" id="{34CBFE10-E0E4-E69A-CF02-F562FDDB46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0D89FC1-E941-7348-D5D5-7763175252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530" name="Rectangle 22529">
                      <a:extLst>
                        <a:ext uri="{FF2B5EF4-FFF2-40B4-BE49-F238E27FC236}">
                          <a16:creationId xmlns:a16="http://schemas.microsoft.com/office/drawing/2014/main" id="{8EFB5E02-EEAF-B26C-B1CB-6D22CAA7A3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1" name="Rectangle 22530">
                      <a:extLst>
                        <a:ext uri="{FF2B5EF4-FFF2-40B4-BE49-F238E27FC236}">
                          <a16:creationId xmlns:a16="http://schemas.microsoft.com/office/drawing/2014/main" id="{DF8AB183-3EFE-67B6-AF19-AA7B1E569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6E87436-9F9C-131B-493A-E011433AB6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528" name="Rectangle 22527">
                      <a:extLst>
                        <a:ext uri="{FF2B5EF4-FFF2-40B4-BE49-F238E27FC236}">
                          <a16:creationId xmlns:a16="http://schemas.microsoft.com/office/drawing/2014/main" id="{1E7B21A7-7518-5289-E3CE-F80FC0CE45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29" name="Rectangle 22528">
                      <a:extLst>
                        <a:ext uri="{FF2B5EF4-FFF2-40B4-BE49-F238E27FC236}">
                          <a16:creationId xmlns:a16="http://schemas.microsoft.com/office/drawing/2014/main" id="{01573856-0D83-2605-5FC8-B9B375EDCB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191E0B6E-C9A4-FE63-BE9E-849FD54F80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75C273-19BB-660A-F9B5-A806E9F5B9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1906A82-45BA-1488-E00F-B15290FF01D4}"/>
              </a:ext>
            </a:extLst>
          </p:cNvPr>
          <p:cNvSpPr/>
          <p:nvPr/>
        </p:nvSpPr>
        <p:spPr bwMode="auto">
          <a:xfrm>
            <a:off x="3429000" y="3692769"/>
            <a:ext cx="1752600" cy="1488831"/>
          </a:xfrm>
          <a:prstGeom prst="ellipse">
            <a:avLst/>
          </a:prstGeom>
          <a:noFill/>
          <a:ln w="476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51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84CCAF87-270E-7044-EF38-6DEA046D4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Overshadowed Ultimate Truth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98011-0919-F986-6526-F59DA59B0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437" y="1646956"/>
            <a:ext cx="8458200" cy="4343400"/>
          </a:xfrm>
        </p:spPr>
        <p:txBody>
          <a:bodyPr/>
          <a:lstStyle/>
          <a:p>
            <a:r>
              <a:rPr lang="en-US" altLang="en-US" sz="2400" dirty="0"/>
              <a:t>In an 1854 paper, Hagen noted that the difference between low velocity and high velocity flows was clearly visible. </a:t>
            </a:r>
          </a:p>
          <a:p>
            <a:r>
              <a:rPr lang="en-US" altLang="en-US" sz="2400" dirty="0"/>
              <a:t>There was a secondary jet getting generated at higher velocity.</a:t>
            </a:r>
          </a:p>
          <a:p>
            <a:r>
              <a:rPr lang="en-US" altLang="en-US" sz="2400" dirty="0"/>
              <a:t>This jet was visualized in flow through glass tubes.</a:t>
            </a:r>
          </a:p>
          <a:p>
            <a:r>
              <a:rPr lang="en-US" altLang="en-US" sz="2400" dirty="0"/>
              <a:t>Hagen introduced sawdust particles and found that these particles were either “moved axially” or, at higher </a:t>
            </a:r>
            <a:r>
              <a:rPr lang="en-US" altLang="en-US" sz="2400" i="1" dirty="0"/>
              <a:t>Q</a:t>
            </a:r>
            <a:r>
              <a:rPr lang="en-US" altLang="en-US" sz="2400" dirty="0"/>
              <a:t>, “came into whirling motion.” </a:t>
            </a:r>
          </a:p>
          <a:p>
            <a:r>
              <a:rPr lang="en-US" altLang="en-US" sz="2400" dirty="0"/>
              <a:t>Unfortunately, his achievements were somewhat overshadowed by the more widely publicized 1840 tube-flow studies of J. L. M. Poiseuille, the French physician.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ECF51F-236A-E84B-6813-C6CA1B247C1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AD31B6D3-25C5-2429-803D-8406B5DF6A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2BBBFA7-FADF-E4BC-0236-679FB5D93A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F9A5821-745E-C8AF-4DA2-3ED144D1BE4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B18ECDA-3CEB-4801-9CCB-6E44F2EE37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9DBCEE3-E1BE-4624-9859-3BB49C8E0E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09DC92B7-CD07-B290-5DDF-BC7ACFA36A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08AAF63-D125-26EA-AC48-17A0D3B090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C927CD8-AE70-9690-24FD-E6714AD427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39EDC38C-A4E3-7CE2-8B32-0F13D85AE0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05C4D95-9487-090A-3137-A5A2639534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CD4CAD3-2633-3666-63AA-BAC3636323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F6FC9AF-E032-4828-4FB9-55DF83C9FE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658FE864-E170-2F19-BFCA-88120DF3AA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D8A527F3-52FD-5BC0-78B7-6CD2D51749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1E2234F-8958-3150-6B11-DF135F3253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40DC477-AD01-47F2-EB34-67A7962E29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623C96D-3C67-8316-7BD8-368772102D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D337525-B707-D532-2C16-362C91DE5F6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5126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E04FCC44-87E1-57A4-CD88-DAAFC1D76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3575" y="279400"/>
            <a:ext cx="5991225" cy="939800"/>
          </a:xfrm>
        </p:spPr>
        <p:txBody>
          <a:bodyPr/>
          <a:lstStyle/>
          <a:p>
            <a:r>
              <a:rPr lang="en-US" altLang="en-US" sz="2800" dirty="0"/>
              <a:t>Reynolds Experiments: Laminar-Turbulent Transition  ~1886</a:t>
            </a: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5ECB6AD4-B045-311A-2B2C-C6C9A8672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7162800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ADF9BBD1-BC92-A7D3-B1B6-D70F044FA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267200"/>
            <a:ext cx="7086600" cy="232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569FBC-8AA8-F185-6209-63E68B6EB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5" y="3195638"/>
            <a:ext cx="3625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Low Velocity Flow</a:t>
            </a:r>
            <a:endParaRPr lang="en-IN" altLang="en-US" sz="24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E9A0AD-00A0-49EF-03F2-F3203A08D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175" y="6167438"/>
            <a:ext cx="3625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High Velocity Flow</a:t>
            </a:r>
            <a:endParaRPr lang="en-IN" altLang="en-US" sz="24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557191-797A-FC3C-3487-D29AB19BFE0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DB8A96EF-A8AB-AACB-BB9B-03EE787F4B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742BE3C-79A6-9288-8BD8-68798D4AA5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0AA96FD-ABE3-2A78-1C09-54F4C9A670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3A264A3-1E48-C39F-700E-6A658055EE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303950E-A464-E832-09F2-CD58E10F0C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74F4A417-7A62-BA87-89F7-7BB86FD36A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22F47AD5-6BDB-1DE3-AC2B-31FA584533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10C0B31-9FF4-7890-DE32-9B7A55C57D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AADBF4E1-0176-0C1D-10D2-3FFE72BCB4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59A4E97-987D-0F74-4AEF-8DED084756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E9E1546-ABA6-806A-FF59-E1D5C8DD50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8C47178-820E-6178-F8E0-DF82EC700B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2B58786-4D8E-1319-5921-2B07BA71B6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C4D9AE2-D4AE-6031-1359-088AE781E1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42AEC8D-B536-74DE-9EE5-E34CDDAA6E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A385CBB-0B31-179B-664C-62A2124DEB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5965F34F-F212-10FA-5662-F476B780D8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60A93A0-A757-CFF1-70EF-928335E399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8" name="Picture 4" descr="The work of Osborne Reynolds - Michigan Metrology">
            <a:extLst>
              <a:ext uri="{FF2B5EF4-FFF2-40B4-BE49-F238E27FC236}">
                <a16:creationId xmlns:a16="http://schemas.microsoft.com/office/drawing/2014/main" id="{A5957DA3-959A-E212-825B-81E602E03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600" y="1796869"/>
            <a:ext cx="3943906" cy="44910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94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>
            <a:extLst>
              <a:ext uri="{FF2B5EF4-FFF2-40B4-BE49-F238E27FC236}">
                <a16:creationId xmlns:a16="http://schemas.microsoft.com/office/drawing/2014/main" id="{7DFEFDC0-9C69-E281-B23D-BB8C44B99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971800"/>
            <a:ext cx="7772400" cy="1828800"/>
          </a:xfrm>
        </p:spPr>
        <p:txBody>
          <a:bodyPr/>
          <a:lstStyle/>
          <a:p>
            <a:r>
              <a:rPr lang="en-US" altLang="en-US" sz="4000" dirty="0">
                <a:solidFill>
                  <a:srgbClr val="0070C0"/>
                </a:solidFill>
                <a:latin typeface="Blackadder ITC" panose="04020505051007020D02" pitchFamily="82" charset="0"/>
              </a:rPr>
              <a:t>Can a given physical state withstand a disturbance and still return to its original state?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D102B4-3597-1694-B13F-A4EFAE40565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29D4226B-372D-5673-FE9B-8922F899BF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5945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74FDE07A-2E77-567E-E4B1-D1A1803BDD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EE8DA906-3960-EDCA-10DD-F4430BD82A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43A9124C-63CB-6370-4669-DF55F850CA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2E8C5D41-43D9-BCCE-AF1D-7F0CC83E33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654" name="Rectangle 10">
                      <a:extLst>
                        <a:ext uri="{FF2B5EF4-FFF2-40B4-BE49-F238E27FC236}">
                          <a16:creationId xmlns:a16="http://schemas.microsoft.com/office/drawing/2014/main" id="{00661895-486D-4073-55E6-F2D51F3A1D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655" name="Rectangle 11">
                      <a:extLst>
                        <a:ext uri="{FF2B5EF4-FFF2-40B4-BE49-F238E27FC236}">
                          <a16:creationId xmlns:a16="http://schemas.microsoft.com/office/drawing/2014/main" id="{56701FDF-3A56-5AD1-2286-DA68FD71FF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752E0E49-5127-D60F-8D7F-E1582DDEDC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7652" name="Rectangle 13">
                      <a:extLst>
                        <a:ext uri="{FF2B5EF4-FFF2-40B4-BE49-F238E27FC236}">
                          <a16:creationId xmlns:a16="http://schemas.microsoft.com/office/drawing/2014/main" id="{EE150843-E46F-F063-505E-CD8C5A6948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653" name="Rectangle 14">
                      <a:extLst>
                        <a:ext uri="{FF2B5EF4-FFF2-40B4-BE49-F238E27FC236}">
                          <a16:creationId xmlns:a16="http://schemas.microsoft.com/office/drawing/2014/main" id="{09F9B60A-9B25-8C55-03E9-960A8C97F3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AE49579-2254-BDA2-98EF-8ADEF498A8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7648" name="Rectangle 27647">
                      <a:extLst>
                        <a:ext uri="{FF2B5EF4-FFF2-40B4-BE49-F238E27FC236}">
                          <a16:creationId xmlns:a16="http://schemas.microsoft.com/office/drawing/2014/main" id="{0F4CBC87-3DED-4B41-50FA-DEE3451837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649" name="Rectangle 27648">
                      <a:extLst>
                        <a:ext uri="{FF2B5EF4-FFF2-40B4-BE49-F238E27FC236}">
                          <a16:creationId xmlns:a16="http://schemas.microsoft.com/office/drawing/2014/main" id="{4C539564-0B84-8917-420E-033F15A9E0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AF41CB0-DCF8-A699-8FB7-77EEEBD3E6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7A5D60C6-6EB9-A7D4-09A1-A97282D10E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0DA4DBE1-8D6D-D2C8-A198-518507C1B9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7E3D3F9F-F096-886D-05AE-F748D19297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AA6D36C-2D1D-A561-5BAF-9726094E6A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706C991-BC30-5B36-EDB7-2A96153A5621}"/>
              </a:ext>
            </a:extLst>
          </p:cNvPr>
          <p:cNvSpPr txBox="1"/>
          <p:nvPr/>
        </p:nvSpPr>
        <p:spPr>
          <a:xfrm>
            <a:off x="2362200" y="452735"/>
            <a:ext cx="5143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Reynolds Query on The Sudden Change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08232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>
            <a:extLst>
              <a:ext uri="{FF2B5EF4-FFF2-40B4-BE49-F238E27FC236}">
                <a16:creationId xmlns:a16="http://schemas.microsoft.com/office/drawing/2014/main" id="{1F5EA2C3-94E8-B493-7B7E-5AF9709D0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/>
              <a:t>Stability of a Physical State</a:t>
            </a:r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438F2BFE-AA9A-CB43-0676-2D44941E85B9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595438"/>
            <a:ext cx="2209800" cy="2214562"/>
            <a:chOff x="228600" y="2133600"/>
            <a:chExt cx="2209800" cy="2214265"/>
          </a:xfrm>
        </p:grpSpPr>
        <p:pic>
          <p:nvPicPr>
            <p:cNvPr id="28685" name="Picture 2">
              <a:extLst>
                <a:ext uri="{FF2B5EF4-FFF2-40B4-BE49-F238E27FC236}">
                  <a16:creationId xmlns:a16="http://schemas.microsoft.com/office/drawing/2014/main" id="{B1836A51-8637-ADA0-5904-4CED63034C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133600"/>
              <a:ext cx="2209800" cy="16299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6" name="Rectangle 8">
              <a:extLst>
                <a:ext uri="{FF2B5EF4-FFF2-40B4-BE49-F238E27FC236}">
                  <a16:creationId xmlns:a16="http://schemas.microsoft.com/office/drawing/2014/main" id="{BDFEF1BB-2525-F76D-7275-3DB851D6B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600" y="3886200"/>
              <a:ext cx="100540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b="1"/>
                <a:t>Stable</a:t>
              </a:r>
              <a:endParaRPr lang="en-US" altLang="en-US"/>
            </a:p>
          </p:txBody>
        </p:sp>
      </p:grpSp>
      <p:grpSp>
        <p:nvGrpSpPr>
          <p:cNvPr id="3" name="Group 12">
            <a:extLst>
              <a:ext uri="{FF2B5EF4-FFF2-40B4-BE49-F238E27FC236}">
                <a16:creationId xmlns:a16="http://schemas.microsoft.com/office/drawing/2014/main" id="{A349AD36-0A73-FE44-BB23-B5D7A4021967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1366838"/>
            <a:ext cx="2743200" cy="2443162"/>
            <a:chOff x="2895600" y="1905000"/>
            <a:chExt cx="2743200" cy="2442865"/>
          </a:xfrm>
        </p:grpSpPr>
        <p:pic>
          <p:nvPicPr>
            <p:cNvPr id="28683" name="Picture 3">
              <a:extLst>
                <a:ext uri="{FF2B5EF4-FFF2-40B4-BE49-F238E27FC236}">
                  <a16:creationId xmlns:a16="http://schemas.microsoft.com/office/drawing/2014/main" id="{2A16CA0F-8D39-5367-9C59-5C9A312F87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5600" y="1905000"/>
              <a:ext cx="2743200" cy="1946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4" name="Rectangle 9">
              <a:extLst>
                <a:ext uri="{FF2B5EF4-FFF2-40B4-BE49-F238E27FC236}">
                  <a16:creationId xmlns:a16="http://schemas.microsoft.com/office/drawing/2014/main" id="{341A6EC5-0DC0-BCDE-2155-EA20B5B4B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200" y="3886200"/>
              <a:ext cx="13484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b="1"/>
                <a:t>Unstable</a:t>
              </a:r>
              <a:endParaRPr lang="en-US" altLang="en-US"/>
            </a:p>
          </p:txBody>
        </p:sp>
      </p:grpSp>
      <p:grpSp>
        <p:nvGrpSpPr>
          <p:cNvPr id="4" name="Group 13">
            <a:extLst>
              <a:ext uri="{FF2B5EF4-FFF2-40B4-BE49-F238E27FC236}">
                <a16:creationId xmlns:a16="http://schemas.microsoft.com/office/drawing/2014/main" id="{58537062-9D44-EB4C-58EA-AF9395D6E17C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1595438"/>
            <a:ext cx="2506663" cy="2138362"/>
            <a:chOff x="6172200" y="2133600"/>
            <a:chExt cx="2506788" cy="2138065"/>
          </a:xfrm>
        </p:grpSpPr>
        <p:pic>
          <p:nvPicPr>
            <p:cNvPr id="28681" name="Picture 4">
              <a:extLst>
                <a:ext uri="{FF2B5EF4-FFF2-40B4-BE49-F238E27FC236}">
                  <a16:creationId xmlns:a16="http://schemas.microsoft.com/office/drawing/2014/main" id="{DB54250A-AAE5-2BAA-A977-C268A5BFF7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2133600"/>
              <a:ext cx="2286000" cy="1454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2" name="Rectangle 10">
              <a:extLst>
                <a:ext uri="{FF2B5EF4-FFF2-40B4-BE49-F238E27FC236}">
                  <a16:creationId xmlns:a16="http://schemas.microsoft.com/office/drawing/2014/main" id="{30E6554A-1798-D975-0560-FF2F414470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3810000"/>
              <a:ext cx="2278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b="1"/>
                <a:t>neutral stability</a:t>
              </a:r>
              <a:endParaRPr lang="en-US" altLang="en-US"/>
            </a:p>
          </p:txBody>
        </p:sp>
      </p:grpSp>
      <p:grpSp>
        <p:nvGrpSpPr>
          <p:cNvPr id="5" name="Group 15">
            <a:extLst>
              <a:ext uri="{FF2B5EF4-FFF2-40B4-BE49-F238E27FC236}">
                <a16:creationId xmlns:a16="http://schemas.microsoft.com/office/drawing/2014/main" id="{3641F011-B380-13C8-AFF6-22A82257B57F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3881437"/>
            <a:ext cx="7924800" cy="2519363"/>
            <a:chOff x="838200" y="3733800"/>
            <a:chExt cx="7924800" cy="2519065"/>
          </a:xfrm>
        </p:grpSpPr>
        <p:pic>
          <p:nvPicPr>
            <p:cNvPr id="28679" name="Picture 5">
              <a:extLst>
                <a:ext uri="{FF2B5EF4-FFF2-40B4-BE49-F238E27FC236}">
                  <a16:creationId xmlns:a16="http://schemas.microsoft.com/office/drawing/2014/main" id="{9909D1C8-FFF1-2ED3-D3CD-A61D1553C4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4600" y="3733800"/>
              <a:ext cx="4038600" cy="2044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0" name="Rectangle 14">
              <a:extLst>
                <a:ext uri="{FF2B5EF4-FFF2-40B4-BE49-F238E27FC236}">
                  <a16:creationId xmlns:a16="http://schemas.microsoft.com/office/drawing/2014/main" id="{5CB5F4F3-DD43-8CA0-3ECB-FC79E2B6A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8200" y="5791200"/>
              <a:ext cx="7924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b="1" dirty="0"/>
                <a:t>Stable for small disturbances but unstable for large ones</a:t>
              </a:r>
              <a:endParaRPr lang="en-US" alt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1EFE990-7C79-AA4E-056A-CDAED3C9F76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85739784-4A56-6625-617F-D9E1952F24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CFACCE57-7CB8-C13F-3F64-9A0531F839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6AF6A3DC-2E1A-6EC9-F5EA-B6C838E39B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297ABBE-C567-FAE7-D4AA-BF4D67A4A8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113D99F-BA2F-8AEE-6563-A57A3A6E4E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689" name="Rectangle 10">
                      <a:extLst>
                        <a:ext uri="{FF2B5EF4-FFF2-40B4-BE49-F238E27FC236}">
                          <a16:creationId xmlns:a16="http://schemas.microsoft.com/office/drawing/2014/main" id="{71CBF6A3-4B51-8818-BAB2-6E8382F6F8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90" name="Rectangle 11">
                      <a:extLst>
                        <a:ext uri="{FF2B5EF4-FFF2-40B4-BE49-F238E27FC236}">
                          <a16:creationId xmlns:a16="http://schemas.microsoft.com/office/drawing/2014/main" id="{2F104C38-B0FD-F615-43C7-B576B18846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AF27AA2-B02D-1CD7-5B2E-8B383B84F8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687" name="Rectangle 13">
                      <a:extLst>
                        <a:ext uri="{FF2B5EF4-FFF2-40B4-BE49-F238E27FC236}">
                          <a16:creationId xmlns:a16="http://schemas.microsoft.com/office/drawing/2014/main" id="{D57AD437-351C-CF08-D659-7B5ECF37B7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88" name="Rectangle 14">
                      <a:extLst>
                        <a:ext uri="{FF2B5EF4-FFF2-40B4-BE49-F238E27FC236}">
                          <a16:creationId xmlns:a16="http://schemas.microsoft.com/office/drawing/2014/main" id="{ACD9D06D-80B8-CDDC-9CCF-DBF5B9D1FE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672" name="Group 28671">
                    <a:extLst>
                      <a:ext uri="{FF2B5EF4-FFF2-40B4-BE49-F238E27FC236}">
                        <a16:creationId xmlns:a16="http://schemas.microsoft.com/office/drawing/2014/main" id="{29E5FF9B-6862-121F-A5FC-F411A3927A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677" name="Rectangle 28676">
                      <a:extLst>
                        <a:ext uri="{FF2B5EF4-FFF2-40B4-BE49-F238E27FC236}">
                          <a16:creationId xmlns:a16="http://schemas.microsoft.com/office/drawing/2014/main" id="{72633298-0D7E-2CBA-531C-D20FA8A153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8" name="Rectangle 28677">
                      <a:extLst>
                        <a:ext uri="{FF2B5EF4-FFF2-40B4-BE49-F238E27FC236}">
                          <a16:creationId xmlns:a16="http://schemas.microsoft.com/office/drawing/2014/main" id="{EE7A17C8-3DED-16F6-749E-2FF88F843F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673" name="Group 28672">
                    <a:extLst>
                      <a:ext uri="{FF2B5EF4-FFF2-40B4-BE49-F238E27FC236}">
                        <a16:creationId xmlns:a16="http://schemas.microsoft.com/office/drawing/2014/main" id="{16272434-84FF-8878-3253-4752EAF1496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8675" name="Rectangle 28674">
                      <a:extLst>
                        <a:ext uri="{FF2B5EF4-FFF2-40B4-BE49-F238E27FC236}">
                          <a16:creationId xmlns:a16="http://schemas.microsoft.com/office/drawing/2014/main" id="{D084234F-696A-1EAA-9099-0EE4707F39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676" name="Rectangle 28675">
                      <a:extLst>
                        <a:ext uri="{FF2B5EF4-FFF2-40B4-BE49-F238E27FC236}">
                          <a16:creationId xmlns:a16="http://schemas.microsoft.com/office/drawing/2014/main" id="{B166AC04-2526-10E1-521E-83D02B4C36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68D737EF-5D15-847B-0E98-07CF557691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974D862-781A-0775-33DD-9E27AA0C76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7137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A4B3FAA-7C7B-F763-6645-0E1DA07105D0}"/>
              </a:ext>
            </a:extLst>
          </p:cNvPr>
          <p:cNvSpPr txBox="1"/>
          <p:nvPr/>
        </p:nvSpPr>
        <p:spPr>
          <a:xfrm>
            <a:off x="2328863" y="381000"/>
            <a:ext cx="5217741" cy="484188"/>
          </a:xfrm>
          <a:prstGeom prst="rect">
            <a:avLst/>
          </a:prstGeom>
        </p:spPr>
        <p:txBody>
          <a:bodyPr lIns="0" tIns="0" rIns="0" bIns="0"/>
          <a:lstStyle/>
          <a:p>
            <a:pPr marL="10860">
              <a:defRPr/>
            </a:pPr>
            <a:r>
              <a:rPr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Lamina</a:t>
            </a:r>
            <a:r>
              <a:rPr sz="2993" dirty="0">
                <a:solidFill>
                  <a:srgbClr val="231F20"/>
                </a:solidFill>
                <a:latin typeface="Times New Roman"/>
                <a:cs typeface="Times New Roman"/>
              </a:rPr>
              <a:t>r</a:t>
            </a:r>
            <a:r>
              <a:rPr sz="2993" spc="4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an</a:t>
            </a:r>
            <a:r>
              <a:rPr sz="2993" dirty="0">
                <a:solidFill>
                  <a:srgbClr val="231F20"/>
                </a:solidFill>
                <a:latin typeface="Times New Roman"/>
                <a:cs typeface="Times New Roman"/>
              </a:rPr>
              <a:t>d</a:t>
            </a:r>
            <a:r>
              <a:rPr sz="2993" spc="4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urbulen</a:t>
            </a:r>
            <a:r>
              <a:rPr sz="2993" dirty="0">
                <a:solidFill>
                  <a:srgbClr val="231F20"/>
                </a:solidFill>
                <a:latin typeface="Times New Roman"/>
                <a:cs typeface="Times New Roman"/>
              </a:rPr>
              <a:t>t</a:t>
            </a:r>
            <a:r>
              <a:rPr sz="2993" spc="4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lang="en-US"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F</a:t>
            </a:r>
            <a:r>
              <a:rPr sz="2993" spc="-4" dirty="0">
                <a:solidFill>
                  <a:srgbClr val="231F20"/>
                </a:solidFill>
                <a:latin typeface="Times New Roman"/>
                <a:cs typeface="Times New Roman"/>
              </a:rPr>
              <a:t>lows</a:t>
            </a:r>
            <a:endParaRPr sz="2993" dirty="0">
              <a:latin typeface="Times New Roman"/>
              <a:cs typeface="Times New Roman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4FF649F-3785-501A-A769-642B51F7C69D}"/>
              </a:ext>
            </a:extLst>
          </p:cNvPr>
          <p:cNvSpPr txBox="1"/>
          <p:nvPr/>
        </p:nvSpPr>
        <p:spPr>
          <a:xfrm>
            <a:off x="533400" y="1447800"/>
            <a:ext cx="2651125" cy="458787"/>
          </a:xfrm>
          <a:prstGeom prst="rect">
            <a:avLst/>
          </a:prstGeom>
        </p:spPr>
        <p:txBody>
          <a:bodyPr lIns="0" tIns="0" rIns="0" bIns="0"/>
          <a:lstStyle/>
          <a:p>
            <a:pPr marL="10860">
              <a:defRPr/>
            </a:pPr>
            <a:r>
              <a:rPr sz="2800" spc="9" dirty="0">
                <a:solidFill>
                  <a:srgbClr val="231F20"/>
                </a:solidFill>
                <a:latin typeface="Times New Roman"/>
                <a:cs typeface="Times New Roman"/>
              </a:rPr>
              <a:t>Reynolds</a:t>
            </a:r>
            <a:r>
              <a:rPr sz="2800" spc="-13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2800" spc="9" dirty="0">
                <a:solidFill>
                  <a:srgbClr val="231F20"/>
                </a:solidFill>
                <a:latin typeface="Times New Roman"/>
                <a:cs typeface="Times New Roman"/>
              </a:rPr>
              <a:t>nu</a:t>
            </a:r>
            <a:r>
              <a:rPr sz="2800" spc="-4" dirty="0">
                <a:solidFill>
                  <a:srgbClr val="231F20"/>
                </a:solidFill>
                <a:latin typeface="Times New Roman"/>
                <a:cs typeface="Times New Roman"/>
              </a:rPr>
              <a:t>m</a:t>
            </a:r>
            <a:r>
              <a:rPr sz="2800" spc="4" dirty="0">
                <a:solidFill>
                  <a:srgbClr val="231F20"/>
                </a:solidFill>
                <a:latin typeface="Times New Roman"/>
                <a:cs typeface="Times New Roman"/>
              </a:rPr>
              <a:t>ber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C5955F2-6C9D-130B-6199-CEB3AFC5D665}"/>
              </a:ext>
            </a:extLst>
          </p:cNvPr>
          <p:cNvSpPr/>
          <p:nvPr/>
        </p:nvSpPr>
        <p:spPr>
          <a:xfrm>
            <a:off x="3505200" y="1371600"/>
            <a:ext cx="5105400" cy="865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757F992-C5C1-453C-79A5-405D6F8C863C}"/>
              </a:ext>
            </a:extLst>
          </p:cNvPr>
          <p:cNvSpPr/>
          <p:nvPr/>
        </p:nvSpPr>
        <p:spPr>
          <a:xfrm>
            <a:off x="890588" y="2037614"/>
            <a:ext cx="2538412" cy="26629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8DB735EB-CB21-FB28-5AF4-F05C771DDABB}"/>
              </a:ext>
            </a:extLst>
          </p:cNvPr>
          <p:cNvSpPr/>
          <p:nvPr/>
        </p:nvSpPr>
        <p:spPr>
          <a:xfrm>
            <a:off x="3496783" y="2682081"/>
            <a:ext cx="4623758" cy="2361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78B450C-700C-BA17-9A52-524523CD2EBE}"/>
              </a:ext>
            </a:extLst>
          </p:cNvPr>
          <p:cNvSpPr/>
          <p:nvPr/>
        </p:nvSpPr>
        <p:spPr>
          <a:xfrm>
            <a:off x="914400" y="4962525"/>
            <a:ext cx="4284662" cy="15906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E5357C-513C-B68B-ECBE-0338B443289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8" descr="Logo usage Guidelines">
              <a:extLst>
                <a:ext uri="{FF2B5EF4-FFF2-40B4-BE49-F238E27FC236}">
                  <a16:creationId xmlns:a16="http://schemas.microsoft.com/office/drawing/2014/main" id="{D24B45B2-660B-ECBF-0D6E-18B7E3801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8">
              <a:extLst>
                <a:ext uri="{FF2B5EF4-FFF2-40B4-BE49-F238E27FC236}">
                  <a16:creationId xmlns:a16="http://schemas.microsoft.com/office/drawing/2014/main" id="{DEBDA225-7AAD-EEA5-5A25-B505CDC636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110146D6-AAC2-C722-6F0F-2C4F8014E0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72725E0-58EA-7022-04C5-080C4E6B73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8E3A1118-6EE8-0B2C-232F-6C125581FF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91DF420D-9469-1AB1-F6BE-F93B703442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1">
                      <a:extLst>
                        <a:ext uri="{FF2B5EF4-FFF2-40B4-BE49-F238E27FC236}">
                          <a16:creationId xmlns:a16="http://schemas.microsoft.com/office/drawing/2014/main" id="{BDD128D4-7C49-2C7B-0AF9-6FB975632F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9D999EB1-A51A-05C7-A29A-A5F227BFBA3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" name="Rectangle 13">
                      <a:extLst>
                        <a:ext uri="{FF2B5EF4-FFF2-40B4-BE49-F238E27FC236}">
                          <a16:creationId xmlns:a16="http://schemas.microsoft.com/office/drawing/2014/main" id="{6F45B601-69AA-5EE4-273E-2BCAF0CF6F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4">
                      <a:extLst>
                        <a:ext uri="{FF2B5EF4-FFF2-40B4-BE49-F238E27FC236}">
                          <a16:creationId xmlns:a16="http://schemas.microsoft.com/office/drawing/2014/main" id="{C5E9D1EC-F80E-E0F3-2B4E-8073E1F260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1C999EBE-240B-EF08-D90E-DEDCA1FFEC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2CFB495F-E71B-8504-FE01-0F5F32D046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5E7B31D4-C3C5-1F28-F675-C5BBFEF516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31358FEC-FA3E-4BBB-1316-BA9E956E1AD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F781C718-69B6-A675-2EB2-C42B6C02F0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0F809A52-E588-11E3-823A-9A5A3264C4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E57DC742-5452-17D0-610C-799A10B8FB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D09E071-6905-A853-3C7A-06761BE1BE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BE05176-8CF2-65C2-62D0-512AD2E20338}"/>
                  </a:ext>
                </a:extLst>
              </p14:cNvPr>
              <p14:cNvContentPartPr/>
              <p14:nvPr/>
            </p14:nvContentPartPr>
            <p14:xfrm>
              <a:off x="6935400" y="2319480"/>
              <a:ext cx="1572480" cy="3456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BE05176-8CF2-65C2-62D0-512AD2E2033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26040" y="2310120"/>
                <a:ext cx="1591200" cy="347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2360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itle 1">
            <a:extLst>
              <a:ext uri="{FF2B5EF4-FFF2-40B4-BE49-F238E27FC236}">
                <a16:creationId xmlns:a16="http://schemas.microsoft.com/office/drawing/2014/main" id="{E40AA7A5-95AF-5F26-B3DE-09F59BC90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70637"/>
            <a:ext cx="7772400" cy="872363"/>
          </a:xfrm>
        </p:spPr>
        <p:txBody>
          <a:bodyPr/>
          <a:lstStyle/>
          <a:p>
            <a:r>
              <a:rPr lang="en-US" altLang="en-US" sz="2800" dirty="0"/>
              <a:t>Hagen’s Blurring Experimental Results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79B3AF4-A79E-DB7E-2637-D51D1311B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248" y="2543420"/>
            <a:ext cx="6965951" cy="423838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23071FF-A2AC-02EF-12A2-EE4BACE460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F3CF5A5F-F8F3-1287-E4DF-F6BEC016CD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F8E68CB5-11CA-5759-ED49-F0B5723F87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688DE469-1EA6-E49E-B2DD-1ABEDE4E80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A7C3FA39-0297-626A-F6A7-F274DFFA95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F636E08-31E2-0C08-88AB-5B46F2B2AF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535" name="Rectangle 10">
                      <a:extLst>
                        <a:ext uri="{FF2B5EF4-FFF2-40B4-BE49-F238E27FC236}">
                          <a16:creationId xmlns:a16="http://schemas.microsoft.com/office/drawing/2014/main" id="{EDF94E91-491E-D072-7968-D12D073FBE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6" name="Rectangle 11">
                      <a:extLst>
                        <a:ext uri="{FF2B5EF4-FFF2-40B4-BE49-F238E27FC236}">
                          <a16:creationId xmlns:a16="http://schemas.microsoft.com/office/drawing/2014/main" id="{91295FB3-0514-7FC4-C67D-B14EEC2314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B33B569-EE09-5F2D-CE28-9FBB4548BB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533" name="Rectangle 13">
                      <a:extLst>
                        <a:ext uri="{FF2B5EF4-FFF2-40B4-BE49-F238E27FC236}">
                          <a16:creationId xmlns:a16="http://schemas.microsoft.com/office/drawing/2014/main" id="{8F120371-1C29-D867-542E-20919CA15E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4" name="Rectangle 14">
                      <a:extLst>
                        <a:ext uri="{FF2B5EF4-FFF2-40B4-BE49-F238E27FC236}">
                          <a16:creationId xmlns:a16="http://schemas.microsoft.com/office/drawing/2014/main" id="{34CBFE10-E0E4-E69A-CF02-F562FDDB46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70D89FC1-E941-7348-D5D5-7763175252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530" name="Rectangle 22529">
                      <a:extLst>
                        <a:ext uri="{FF2B5EF4-FFF2-40B4-BE49-F238E27FC236}">
                          <a16:creationId xmlns:a16="http://schemas.microsoft.com/office/drawing/2014/main" id="{8EFB5E02-EEAF-B26C-B1CB-6D22CAA7A3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31" name="Rectangle 22530">
                      <a:extLst>
                        <a:ext uri="{FF2B5EF4-FFF2-40B4-BE49-F238E27FC236}">
                          <a16:creationId xmlns:a16="http://schemas.microsoft.com/office/drawing/2014/main" id="{DF8AB183-3EFE-67B6-AF19-AA7B1E569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6E87436-9F9C-131B-493A-E011433AB6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528" name="Rectangle 22527">
                      <a:extLst>
                        <a:ext uri="{FF2B5EF4-FFF2-40B4-BE49-F238E27FC236}">
                          <a16:creationId xmlns:a16="http://schemas.microsoft.com/office/drawing/2014/main" id="{1E7B21A7-7518-5289-E3CE-F80FC0CE45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529" name="Rectangle 22528">
                      <a:extLst>
                        <a:ext uri="{FF2B5EF4-FFF2-40B4-BE49-F238E27FC236}">
                          <a16:creationId xmlns:a16="http://schemas.microsoft.com/office/drawing/2014/main" id="{01573856-0D83-2605-5FC8-B9B375EDCB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191E0B6E-C9A4-FE63-BE9E-849FD54F80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75C273-19BB-660A-F9B5-A806E9F5B9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1906A82-45BA-1488-E00F-B15290FF01D4}"/>
              </a:ext>
            </a:extLst>
          </p:cNvPr>
          <p:cNvSpPr/>
          <p:nvPr/>
        </p:nvSpPr>
        <p:spPr bwMode="auto">
          <a:xfrm>
            <a:off x="4495800" y="4454770"/>
            <a:ext cx="1600200" cy="1289720"/>
          </a:xfrm>
          <a:prstGeom prst="ellipse">
            <a:avLst/>
          </a:prstGeom>
          <a:noFill/>
          <a:ln w="476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C57F326C-8B39-296A-D3CD-E4DA2AA7E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4800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86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10884</TotalTime>
  <Words>787</Words>
  <Application>Microsoft Office PowerPoint</Application>
  <PresentationFormat>On-screen Show (4:3)</PresentationFormat>
  <Paragraphs>113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 Black</vt:lpstr>
      <vt:lpstr>Blackadder ITC</vt:lpstr>
      <vt:lpstr>Brush Script Std</vt:lpstr>
      <vt:lpstr>Cambria Math</vt:lpstr>
      <vt:lpstr>Script MT Bold</vt:lpstr>
      <vt:lpstr>Symbol</vt:lpstr>
      <vt:lpstr>Times New Roman</vt:lpstr>
      <vt:lpstr>Times-Italic</vt:lpstr>
      <vt:lpstr>Times-Roman</vt:lpstr>
      <vt:lpstr>Default Design</vt:lpstr>
      <vt:lpstr>Pipe Friction : Laminar Flow</vt:lpstr>
      <vt:lpstr>Characteristics of Poiseuille Flow </vt:lpstr>
      <vt:lpstr>Solution to Macro Engineering No-Slip Hagen-Poiseuille Flow  </vt:lpstr>
      <vt:lpstr>The Capacity of A Pipe</vt:lpstr>
      <vt:lpstr>Mean &amp; Maximum Flow Velocities in Pipe</vt:lpstr>
      <vt:lpstr>Wall Shear Stress vs Pressure Gradient </vt:lpstr>
      <vt:lpstr>Non-Dimensional Friction Factor</vt:lpstr>
      <vt:lpstr>Fully Developed non-circular Duct Flow</vt:lpstr>
      <vt:lpstr>Fully Developed Duct Flow</vt:lpstr>
      <vt:lpstr>Characteristic Dimension: Hydraulic diameter</vt:lpstr>
      <vt:lpstr>Dimensionless variables for Poiseuille Duct Flow </vt:lpstr>
      <vt:lpstr>Fully Developed Flow Through A Duct</vt:lpstr>
      <vt:lpstr>Theory Vs Engineering Pipe Flows </vt:lpstr>
      <vt:lpstr>Hagen’s Blurring Experimental Results</vt:lpstr>
      <vt:lpstr>The Overshadowed Ultimate Truth</vt:lpstr>
      <vt:lpstr>Reynolds Experiments: Laminar-Turbulent Transition  ~1886</vt:lpstr>
      <vt:lpstr>Can a given physical state withstand a disturbance and still return to its original state?</vt:lpstr>
      <vt:lpstr>Stability of a Physical State</vt:lpstr>
      <vt:lpstr>PowerPoint Presentation</vt:lpstr>
      <vt:lpstr>Hagen’s Blurring Experimental 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742</cp:revision>
  <cp:lastPrinted>2002-01-11T03:20:09Z</cp:lastPrinted>
  <dcterms:created xsi:type="dcterms:W3CDTF">2002-01-11T02:48:10Z</dcterms:created>
  <dcterms:modified xsi:type="dcterms:W3CDTF">2025-10-25T04:52:32Z</dcterms:modified>
</cp:coreProperties>
</file>