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9"/>
  </p:notesMasterIdLst>
  <p:sldIdLst>
    <p:sldId id="1257" r:id="rId2"/>
    <p:sldId id="999" r:id="rId3"/>
    <p:sldId id="1481" r:id="rId4"/>
    <p:sldId id="283" r:id="rId5"/>
    <p:sldId id="1482" r:id="rId6"/>
    <p:sldId id="1483" r:id="rId7"/>
    <p:sldId id="1484" r:id="rId8"/>
    <p:sldId id="1486" r:id="rId9"/>
    <p:sldId id="1487" r:id="rId10"/>
    <p:sldId id="1190" r:id="rId11"/>
    <p:sldId id="1007" r:id="rId12"/>
    <p:sldId id="1466" r:id="rId13"/>
    <p:sldId id="1451" r:id="rId14"/>
    <p:sldId id="1452" r:id="rId15"/>
    <p:sldId id="1449" r:id="rId16"/>
    <p:sldId id="1462" r:id="rId17"/>
    <p:sldId id="1463" r:id="rId18"/>
    <p:sldId id="1464" r:id="rId19"/>
    <p:sldId id="1009" r:id="rId20"/>
    <p:sldId id="1492" r:id="rId21"/>
    <p:sldId id="1478" r:id="rId22"/>
    <p:sldId id="1490" r:id="rId23"/>
    <p:sldId id="1014" r:id="rId24"/>
    <p:sldId id="1036" r:id="rId25"/>
    <p:sldId id="1016" r:id="rId26"/>
    <p:sldId id="1026" r:id="rId27"/>
    <p:sldId id="1027" r:id="rId28"/>
  </p:sldIdLst>
  <p:sldSz cx="9144000" cy="6858000" type="screen4x3"/>
  <p:notesSz cx="6858000" cy="965835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1D08264A-7DC7-46A3-9653-275CABCDCF17}">
          <p14:sldIdLst>
            <p14:sldId id="1257"/>
          </p14:sldIdLst>
        </p14:section>
        <p14:section name="Untitled Section" id="{0F1A7A6A-A2D2-473E-8E57-238C4531FD9C}">
          <p14:sldIdLst>
            <p14:sldId id="999"/>
            <p14:sldId id="1481"/>
            <p14:sldId id="283"/>
            <p14:sldId id="1482"/>
            <p14:sldId id="1483"/>
            <p14:sldId id="1484"/>
            <p14:sldId id="1486"/>
            <p14:sldId id="1487"/>
            <p14:sldId id="1190"/>
            <p14:sldId id="1007"/>
            <p14:sldId id="1466"/>
            <p14:sldId id="1451"/>
            <p14:sldId id="1452"/>
            <p14:sldId id="1449"/>
            <p14:sldId id="1462"/>
            <p14:sldId id="1463"/>
            <p14:sldId id="1464"/>
            <p14:sldId id="1009"/>
            <p14:sldId id="1492"/>
            <p14:sldId id="1478"/>
            <p14:sldId id="1490"/>
            <p14:sldId id="1014"/>
            <p14:sldId id="1036"/>
            <p14:sldId id="1016"/>
            <p14:sldId id="1026"/>
            <p14:sldId id="102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CC"/>
    <a:srgbClr val="FF9999"/>
    <a:srgbClr val="FF9900"/>
    <a:srgbClr val="FF0000"/>
    <a:srgbClr val="F907B4"/>
    <a:srgbClr val="E5291B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1060" y="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280" units="cm"/>
          <inkml:channel name="Y" type="integer" max="800" units="cm"/>
        </inkml:traceFormat>
        <inkml:channelProperties>
          <inkml:channelProperty channel="X" name="resolution" value="28.31858" units="1/cm"/>
          <inkml:channelProperty channel="Y" name="resolution" value="28.36879" units="1/cm"/>
        </inkml:channelProperties>
      </inkml:inkSource>
      <inkml:timestamp xml:id="ts0" timeString="2014-07-25T03:25:16.888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3-09-20T03:29:05.12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2389 17976 162 0,'0'0'40'0,"0"0"5"15,0 0-94-15,0 0-24 0,-18 31-10 16,18-31 42-1,0 0 41-15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3-10-14T03:27:48.02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2601 18093 250 0,'0'0'86'0,"0"0"6"16,0 0-48-16,0 0-32 16,0 0 7-16,0 0-3 15,0 0-9-15,0 0-8 16,0 0-1-16,0 0-19 16,0 0-37-16,0 0-52 0,0 0-5 15,0 0 11-15,0 0 3 16,0 0 88-16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17T03:40:38.61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4601 12871 1483 0,'27'-5'10'0,"0"1"-5"0,1-1-3 0,4 0 10 0,-7-3-10 0,3 2 4 0,6-1-3 0,2 0 13 0,0-2-12 0,3-2-4 0,-6 4 1 0,-1-2 6 0,1 1-3 0,-5 0 3 0,2 2-6 0,2 2-5 0,-7-1 5 0,1 2 3 0,-6 0 2 0,0-1-6 0,-6 2 6 16,-1 0-7-16,-3 0 8 0,1 2-14 0,-5-1 14 0,1 1-7 15,-7 0 10-15,0 0-4 0,0 0 2 0,0 0 1 16,-1-2-3-16,-7 2-8 0,-1 0 6 0,-2 2 0 16,-2-2 3-16,-5 2-10 0,-1-2 2 0,-4 1-1 0,-2 0 4 15,3-1 8-15,-6 3-13 0,0 0 2 0,-1 2-6 16,-4 1 5-16,-4 1-3 0,-4 0 4 0,-5 2-3 0,1 0 1 0,0 0 3 16,4-1-7-16,3 3 5 15,2 0-4-15,-2 0 6 0,0 1 3 0,3-1 0 0,-1 0-3 16,3-2 5-16,1 1-3 0,-3-1 5 0,7 0-3 0,8-4-2 15,-1 1-2-15,11-1 1 0,-1-3-1 16,-2 1 6-16,10-1-2 0,0-3 5 0,3 1 4 16,0 0-4-16,0 0 6 0,4-1-4 0,5-1 11 15,3-1-6-15,0 0-1 0,4-1-1 0,1-1 4 16,5 1-2-16,1-2 2 0,5-1-4 0,-1 2-14 0,0-2 8 16,1 1-4-16,0-3 6 0,2 3-7 0,3-1 2 15,-1 0 0-15,0 2 3 0,2-2 8 0,-2 0-10 16,-1 2 5-16,6-3-6 0,-2 2 7 0,2 0-5 15,-2 1-5-15,-4 2 2 0,-6 0-4 0,-1 1 6 16,-4 0-4-16,-3 1 5 0,-1 1-8 0,-3-1 5 16,0 1 0-16,-1 0 3 0,-2 0-6 0,-3 0 4 15,-7 0-4-15,0 0 4 0,0 0-2 0,0 0 2 0,0 0 1 16,4 7 0-16,-11-6 9 0,1 0-16 0,-5 0 4 16,0 0-9-16,0 1 4 0,-4 1-16 0,2-2 0 15,-3 1-6-15,0-2-4 0,3 0-6 0,-4 0-11 0,4 0 3 16,1-2-20-16,-1 1-53 0,3 0-35 15,-2 0-13-15,2-2-137 0</inkml:trace>
  <inkml:trace contextRef="#ctx0" brushRef="#br0" timeOffset="464.83">4724 11884 436 0,'-7'-6'242'0,"1"-1"-166"0,-3 2-25 0,8 1-17 0,1 0 16 0,1 1 15 0,4 1-11 0,-5 0 14 0,-4-1-7 15,4 1-1-15,0 2 5 0,0 0-4 16,0 0 0-16,0 0-14 0,0-1-8 0,0 0-1 16,0 1-19-16,10-6-3 0,-6 9 2 0,4 1-3 0,-1 1-6 15,-3 0-2-15,7 3 1 0,-5 0 1 16,-2 0-3-16,4 3-2 0,-3 1 0 0,3 2 1 15,7 3-8-15,-2 2 6 0,-5 2-8 0,2-1 8 0,-2 0 6 0,-2 1-5 16,3 3 9-16,-4 3-7 0,0-3 8 16,1 5-9-16,-4-1 3 0,1-1-3 0,-4 1 5 15,1 0-1-15,-2-3 2 0,0-3-1 0,1 0-4 0,-2-4 4 16,3-1-10-16,-1-2 5 0,2-3-12 0,0-3-81 0,-3-1-50 16,3-5-18-16,-1-3-192 0</inkml:trace>
  <inkml:trace contextRef="#ctx0" brushRef="#br0" timeOffset="800.78">4759 11947 710 0,'-6'-10'51'0,"-4"0"128"0,4 1-169 0,-3-2-5 0,4 3 7 0,1-1-6 0,1 0 5 16,-1 0 22-16,2-1 0 15,-1-2 11-15,-2-1 21 0,3 0 15 0,1 1 4 0,0 0 0 16,1-1-17-16,3 1-33 0,-3-1-3 0,6 1-7 16,2 1-5-16,-2-1-13 0,10 0 2 0,-6 0-5 15,-1 1 0-15,5 3-3 0,-3 2-7 16,9-1 2-16,1 3 3 0,4 1-1 0,-4 1 3 0,-2 3-4 16,-1 2-10-16,-3 4 2 0,-3 3-11 0,2 1 10 15,-3 3 1-15,-3 6-1 0,0-1 12 0,-3 4-11 0,-2-1 3 0,-2-2 16 16,-1 2-6-16,-2 0 11 15,-3 1 1-15,-1-2-3 0,-5-1 8 0,1-1-7 16,-1 0-6-16,-3-5 12 0,1 0-8 0,1-3 11 16,1-2 4-16,0 0-22 0,3-4-4 0,2-2-12 0,0-1-54 15,6-2-160-15,0 0-74 0</inkml:trace>
  <inkml:trace contextRef="#ctx0" brushRef="#br0" timeOffset="1825.07">5248 12104 609 0,'0'0'61'0,"0"0"164"0,0 0-201 0,-7-11-16 16,3 4 7-1,0 3-9-15,4-2-1 0,0-1 1 0,2-1-4 0,3-1 8 16,-4 0 32-16,4 1 29 0,-2 1 3 15,-3 1 2-15,3-2-34 0,-3 2-15 0,3-1-18 0,1 2 9 0,-5 0-7 0,1 1-8 0,-1 1 12 16,-3 0-15 0,4 3-12-16,0 0 13 0,0 0-8 0,0 0 12 0,0 0-12 0,-12 9-3 15,9-3 2-15,-2 4-1 16,2-1 4-16,-2 2 20 0,0 3-4 0,3 1 13 16,-3 2 17-16,5 0-7 0,-1-1 9 0,-2 1-11 15,-2 2-16-15,3-2 6 0,4 0-12 0,2-1 10 16,2-2-10-16,-4-1 3 0,2-1 1 0,1-3-1 15,0-1-8-15,7-2 16 0,-3-3-12 0,1-2 14 0,2-1-5 16,-2-3-5-16,0-1 4 0,5-1-7 0,0-3-17 16,2-3 7-16,-1-2-10 0,-5-3 8 0,3-1-12 15,-5-2-3-15,2 0 10 0,-1 2-9 0,-2-1 2 16,0 3 14-16,0 1-10 0,-2 4 11 0,-1 3-2 0,-2 2-5 16,-3 5 10-16,0 0-9 0,2 4-8 0,-3 2 14 15,0-2-7-15,-1 3 11 0,1 1-2 0,-1 0 0 16,0 0 2-16,2 3-2 0,0-3-2 0,1 1 8 15,2 2-3-15,-1-3 6 0,1 0-3 0,2-1-2 16,1-4 6-16,1-2-3 0,0-1 12 0,-1-3-15 16,3-2-2-16,-2 1-3 0,2-3 3 0,0-2 3 15,0-2 0-15,0-3 1 0,2-2-2 0,-4-3-5 0,-1 2-3 16,2-3 0-16,-2-2 7 0,-3-2-6 16,1-3 10-16,-2-3-11 0,-3 1-7 0,1 0 14 0,0 1-6 15,-1 3 10-15,1 2-10 0,-4 2 2 0,-1-2-2 16,-3 8 2-16,-1 3-8 0,4 2 10 0,-2 5-3 15,2-1 8-15,-3 0 2 0,0 5 5 0,1 1 4 16,2 1 0-16,-1 4-1 0,2-2-6 0,-1 2 0 16,1 3 0-16,3-3 5 0,0 6-6 0,-1 0-1 0,2 1 0 15,0 0 3-15,3 3-9 0,0-1 5 0,2 1-6 16,0 3 0-16,0-1 0 0,1 2-4 0,-2 0 4 16,3 2-2-16,0 0 1 0,2 1 3 0,-1-2-2 15,1-1 1-15,1 0-1 0,-3-2 1 0,0 2 0 0,1-4 0 16,-1 0-2-16,1 0 2 0,0-2 0 0,0-4 0 0,-6 0 4 15,4-3-6-15,-1-2 6 16,-1 4-2-16,1-8 0 0,-1 0 6 0,0 0-4 0,1-5 4 0,6 3-5 16,1-2-2-16,-2-4 1 0,0-2-3 15,-2-3-4-15,2 0-1 0,0-1-1 0,-4 0 1 0,5-1 1 16,-8-2 0-16,5 5 0 0,2 0 0 16,-4 3-3-16,1 4 0 0,-2-1-1 0,0 4-4 15,1 1-2-15,-3 1-4 0,1 3 4 0,-2 1 4 0,0 1-4 0,1 0 7 16,0 1-5-16,-3 2 9 0,5 0-1 0,-2-1 2 15,2 0-2-15,5-3 5 0,-5 1 0 16,2 1-2-16,0-5 3 0,0 1 5 0,1-3-5 16,0-1 0-16,1-1-3 0,-1-4 3 0,0 3-3 15,0-3 3-15,-1-1-3 0,-1 0 1 0,-1-2-4 0,1 0 2 0,3-1-1 16,-6 0 8-16,3-1-9 0,-3 0 0 0,2 4-2 16,-1 2 2-16,0 4-13 0,3 2 4 0,-4 2-8 15,2 3 5-15,-1 1 7 0,-3 3 6 0,4 2-1 16,2 0 1-16,1 3 1 0,1-2-4 0,-2 1 4 15,1-2 3-15,-1-3-5 0,3-1 8 0,-3-1-8 16,3-1 3-16,0-5 6 0,-1 1-7 16,0 0 8-16,3-3 4 0,-2 2-8 0,3-5 0 0,2-3-2 0,-2 0-2 0,-2-1-7 15,-1-2-13-15,-2 0-3 0,1 0-66 0,-2-3-133 16,1 2-94-16,-3-4-3 0,2 1-180 0</inkml:trace>
  <inkml:trace contextRef="#ctx0" brushRef="#br0" timeOffset="1967.74">5872 11982 1609 0,'-14'0'60'0,"0"2"-42"0,5 0 4 0,4 0-15 0,5-2-4 0,0 0 21 0,0 0-9 16,2-6 14-16,6-1-17 0,2-3-14 0,5-3 1 16,3-1-7-16,1-1-5 0,5 0-43 0,6 0-51 0,3-1-2 15,1 0-200-15</inkml:trace>
  <inkml:trace contextRef="#ctx0" brushRef="#br0" timeOffset="3397.3">6973 13057 272 0,'7'-3'42'0,"-6"-6"63"0,1 4 3 0,1 0-4 16,-4 3-46-16,6 0-9 0,-1 0-24 0,2 2 15 0,3 4-16 0,-1-3-5 0,-1 0 6 16,-1-1-8-16,1-1-11 0,-3 4 27 0,1-2-8 15,-1 1 15 1,-1-1-5-16,4 1-2 0,1 2 7 0,2-4-6 0,2 4 2 0,-3-4-10 0,3 1-7 15,-3 0 3-15,5-1 1 0,0 1 2 0,-1 0 10 0,4-1-7 16,3 0 2-16,-3 2 12 0,4-2-7 0,5 0 9 16,1 3-12-16,2-3-8 0,3 2-2 0,4 2 0 15,-2-4-10-15,9 2-7 16,-1-2-3-16,-1-1 1 0,5 0 4 0,-5-3-6 16,1 3 7-16,1 1-8 0,4 2-11 0,-4 1 15 0,-1-3-4 15,2-1 8-15,0-2-2 0,-3 1 3 16,1-2 2-16,-5 4 0 0,-2 0-5 0,-1-1 6 0,1 3-9 0,-5-3 9 0,-1 1-3 0,-1 0-1 15,-7 0 3-15,0-1-3 0,-2 0 5 0,-1 0-8 16,-2 1 11 0,-3 1-9-16,-5-1 9 0,-4-3-5 15,-4 3 1-15,-2-2 0 0,2 2 16 0,0 0-13 0,0 0 4 0,-10 4-7 16,-1-2-6-16,-5-2-4 0,2 0-2 0,-3 0 2 0,1 0 1 0,2-1-3 16,-3 1 2-1,3 2-2-15,2 0-3 0,-4 2 1 0,3-2-3 0,0-1 3 0,-1 2-2 0,5 2 3 0,0 1-3 16,-2-1 3-16,3 3 1 15,1 0-4-15,-1 3 2 0,1 0-3 16,1 0-13-16,2 3 11 0,-1 0-4 0,2 3 7 16,-1 2-4-16,2 0 8 0,-2 2-3 0,2 2 3 15,0 1-8-15,1 2 12 0,1-1-3 0,-1-3 8 16,1 1-7-16,0 0-2 0,0-2-3 0,-2 3 1 16,2-2 2-16,-2 0 0 0,0-1 1 0,0-3-1 15,1-2 1-15,-3-1 0 0,3-1 3 0,-1-3-2 16,2 0 8-16,0-5-10 0,0-2 2 0,0-4-3 15,0 0 8-15,0 0-1 0,0 0 7 0,10 3-5 0,-3-6 1 16,2-2 6-16,1-1-8 0,3-2 8 0,3 1-10 16,1-3 4-16,1 1 0 0,6 1 1 0,0-3 2 15,8 0-6-15,-7 0-6 0,8-1 1 0,4 0 1 16,3 2 5-16,7-2 1 0,-5 0-1 0,2 4-1 0,-4-1-7 16,3 2 4-16,3 2-4 0,1-3 6 0,4-1 12 15,3 0-2-15,-2-1 3 0,-3 4-8 0,-3 2-8 16,-4-3 2-16,-3 5-3 0,-1-1-1 0,-1-1 0 15,-1 3 0-15,-6-2 1 0,2 2 4 0,-3 0 4 16,-4-1 1-16,0 2 1 0,-4-1 7 0,-2 1-11 16,-2 0 4-16,-8 0-6 0,-2 0 3 0,-2 0 2 15,-5 0-2-15,0 0 4 0,0 0-5 0,0 0 6 16,0 0 0-16,0 0 3 0,-9 4 0 0,2-3-10 0,1-1 1 16,-1-1-5-16,-1 1-2 0,-1-2 6 15,-2 2-4-15,2-2 6 0,4 0-4 0,-1 2-1 0,2-1-1 16,1 0-1-16,-3 1-1 0,2-2-3 0,3-1-2 15,0 2 0-15,1 1 1 0,0 0-25 0,0 0-13 16,0 0-4-16,0 0-46 0,0-1-58 0,0 1-50 16,1-1-7-16,-1 0-166 0</inkml:trace>
  <inkml:trace contextRef="#ctx0" brushRef="#br0" timeOffset="5966.82">8981 14325 201 0,'0'0'32'0,"0"0"7"0,0 0-3 0,0 0 30 16,0-1 16-16,0 0 35 0,6-14-11 0,-4 8 15 15,-1 0-60-15,0 4 16 0,1 0-9 0,0-1 15 16,-1-2-10-16,1 1-22 0,-2-1 1 0,0 6-8 16,0 0-16-16,0 0 0 0,0-1-17 0,0 0 13 0,0 0-10 15,0 0-8-15,0 0 8 0,0 0-10 0,0 0-8 16,1 0 12 0,0 1-9-16,0 0 11 0,8 1 0 0,-5 3 0 0,-3 5 7 0,1-1-8 0,1 1-6 0,0 5 16 15,1 2 1-15,0 4 6 0,-1 4-3 16,-1-2-9-16,1 0-6 15,-1 2 3-15,1-1 2 0,0 2-5 0,1-1-3 0,-2 3 0 16,1-1 2-16,-1-1-1 0,0 0 6 0,-1-1-6 16,-1-1-3-16,2-3 7 0,-2 0 1 0,0-2 3 0,1-2 2 0,-2-1 1 15,-1-1-3-15,1-2 5 16,1-1 7-16,-1-2-25 0,0-3 5 0,-1-2-12 0,-2 1-15 16,4-5-58-16,0 0-43 0,0 0-6 0,3-6-149 15,-5-1-94-15</inkml:trace>
  <inkml:trace contextRef="#ctx0" brushRef="#br0" timeOffset="6250.13">8954 14384 1219 0,'-1'-14'196'0,"0"1"-177"0,1-2-9 0,1 1 5 0,3 3-12 15,1 0-6 1,1 0 5-16,-1-3-6 0,3 0-1 0,-4-1 3 15,1 1-7-15,0 2 7 0,1 1 9 0,0 1-6 0,1 2 11 0,1 2-10 0,-2 1 11 0,2 3-15 16,0 1-5-16,-1 1-3 0,-1 2 1 0,1 2-1 16,3 1 7-16,-4 2-7 0,3 3-4 0,-6 2-2 15,2 1-9-15,0 4 8 0,-3-2 4 0,0 3 6 16,-1 2 7 0,-1-1-4-16,3 2-6 0,-4-1 16 0,-3-1-6 0,0-3 10 0,0-1-1 15,-1-4 3-15,3 0 1 16,1-2-4-16,-5-3-16 0,6-1 7 0,0-3-53 15,1 0 19-15,1-3-189 0</inkml:trace>
  <inkml:trace contextRef="#ctx0" brushRef="#br0" timeOffset="6598.55">9286 14557 968 0,'-8'3'159'0,"0"-1"-135"0,-1 1 1 0,1-1-8 0,3 0-21 16,5-2 29-16,0 0-14 0,0 0 20 16,-4-9-13-16,5 0-6 0,4 0 13 0,3-3-12 0,4-1 6 15,1 0 13-15,2 1-22 0,-1-1 19 0,0 3-20 16,-4 0-10-16,2 5 5 0,0 3-10 0,-4-1-5 0,0 3 10 16,-3 0-6-16,0 0 7 0,-2 5-1 0,1 2-12 15,-3 2 2-15,0 3-7 0,0 3 0 0,-2 1 13 16,0 5-4-16,-3 1 7 0,0 1 11 0,-2 2-4 15,-2 0 15-15,0 0-12 0,-2-1 15 0,2 1 5 16,-1-2 1-16,2-1 3 0,0 0 5 0,0-5-3 16,2 1 1-16,0-2-2 0,2-3 1 0,2-3-5 0,-1-2-1 15,2-3 0-15,3-2-3 0,2-3 10 0,0-1-4 16,5-5 4-16,2 1-13 0,1-4-12 0,4-2 0 16,3 1-4-16,0-5-4 0,2 3-13 0,2 2-17 15,0-3 0-15,-4 3-66 0,1 4-47 0,-2-4-48 16,1 0 5-16,0 2-94 0,-3-3-44 0</inkml:trace>
  <inkml:trace contextRef="#ctx0" brushRef="#br0" timeOffset="7026.41">9931 14245 894 0,'9'-6'47'0,"2"-1"-31"0,0 1 5 0,0 1-17 0,0-1-13 0,-2 5 17 16,-6-2-2-16,3 3 11 0,-3 1 15 0,0 0 9 16,0 3 5-16,-4 1-4 0,-3 1-25 0,0 3 12 0,-2 4-16 15,0 2 16-15,0 1-15 0,-4 2-3 0,-2 2 1 16,-1 0-2-16,0 2-1 0,-5-1-5 0,3-1 0 15,-2 1-1-15,1-3 18 0,-1 0 4 0,1-2 11 16,-1 0-6-16,2-1 4 0,2 1-7 0,2-1 1 0,3-1-3 16,1-2-7-16,1-1 0 0,1-2-3 0,2 0 5 15,1-1 7-15,2-2-7 0,4 0-1 0,0-3-1 16,2 0 15-16,4-1-9 0,3 1 2 0,4 0-7 16,1-2-9-16,4 0-5 0,0 3 6 0,2-2-5 15,1 1-2-15,0 2 0 0,0-4-4 0,0 5 2 16,-4-2 0-16,0 2-2 0,-2 3-4 0,-3-3 1 0,2 0-1 15,2 0-19-15,-1-1-8 16,-1 0-7-16,-2 2-37 0,-3-1-33 0,1-3-38 0,-2-1 1 0,-3-3-94 16,2 0-68-16</inkml:trace>
  <inkml:trace contextRef="#ctx0" brushRef="#br0" timeOffset="7311.54">10355 14217 1103 0,'-6'-10'174'0,"1"3"-97"0,0 2 25 16,0 2-82-16,1 2-23 0,3 2-8 15,-3 2-4-15,2 1 0 0,1 2 9 0,1 2 7 0,0 0 17 0,0 1-7 16,0 2 20-16,1 0 17 0,2 3-8 0,1-2 12 16,4 5-8-16,0 2-22 0,1-2 2 0,3 9-8 15,-1-3 0-15,1 2-13 0,-1 3-1 0,2-4-2 16,-1-2 6-16,0 1-2 15,-4-1 3-15,0 3-3 0,1-2 8 0,-2-1-10 0,1 0 7 0,0-3-9 16,-1-3-6-16,-1-3-19 0,1-2-29 0,0-3 4 0,-2-2-91 16,-2-2-116-16,1-2-37 0,-2-3-27 0,1-4-75 0</inkml:trace>
  <inkml:trace contextRef="#ctx0" brushRef="#br0" timeOffset="7549.77">10364 14281 1308 0,'-5'-11'215'0,"1"-2"-165"16,-3-1-2-16,1-1 2 0,2 4-19 0,1 1-10 0,3 3 8 16,3-2-7-16,-2 0 9 0,3-2-4 15,0-2 0-15,3-2 4 0,1 1 20 0,1 1-30 16,7 2 5-16,1 1-15 0,1 3-3 0,4 1-7 0,-4 2-4 16,-2 3 0-16,0 2-4 0,-6 4 2 0,-3 1-5 15,2 3 2-15,-4 3-2 0,1 2 2 16,1 3 5-16,-6 4-5 0,-1-1-1 0,-4 5 6 15,-2-2-3-15,1 5 4 16,-3 0 2-16,2 2-5 0,-8 0 3 0,4-5-3 16,-2-2 4-16,-1-5-18 0,4-1-8 0,-3-2-4 15,4-4-37-15,5-2-55 0,2-2-71 0,-3-3 3 0,4-4-207 16</inkml:trace>
  <inkml:trace contextRef="#ctx0" brushRef="#br0" timeOffset="8611.7">10786 14451 884 0,'0'0'145'0,"0"0"-105"16,-3-4-7-16,-1 0 2 0,2-2-24 0,-1 1-4 0,2 1 2 16,-4 1-4-16,2-2-5 0,0 2 8 0,-2-4 4 15,2 1 5-15,0 0 14 0,0 2-5 0,1 3-8 16,0-2 3-16,-1-1-20 0,2 0 6 0,1 4-7 15,0 0 6-15,0 0-10 0,0 0 2 0,-2 0 1 16,1 0-2-16,0 0-9 0,-15 5 14 0,13 0-2 0,0 5 8 16,0-3 10-16,0 1 2 0,-2 4 6 0,2 1-3 15,0-1-1-15,1 1 6 0,-1-1 1 0,-1 0 3 16,1 2 0-16,2-1-8 0,0 2-3 0,0-2 1 16,-1 0-8-16,2-2 7 0,2 0-10 0,1-3 10 15,1-1 0-15,-1-2-3 0,0-2 6 0,1-2-8 16,-1-1-9-16,1 0 17 0,2-2-13 0,1-2 13 0,0-2-16 15,0-2-12-15,1-1 0 0,-3-2-6 16,3 0-3-16,-1-2 0 0,1 0 0 0,-1-2 0 0,0 3 8 0,0-1 1 16,-3 1 4-16,1 2-4 0,-2 2-20 0,-3 8 21 15,0 0-12-15,0 0 15 0,0 0-9 0,7 1 9 16,-5 5-2-16,-1 0 4 0,1 2-12 0,-1 1 15 16,2 1-9-16,1 0 12 0,-1 0-3 0,3-1-4 15,-2-1 10-15,3-1-8 0,2-2 9 0,-3-2-7 16,1-2 2-16,-2-2-2 0,6-2 12 0,0-1-17 15,1-3 1-15,0-1-6 0,-2-5-7 0,-2-2 12 16,2 0 0-16,-4-5 5 0,2 0-2 0,-3-1-3 0,-1-7-5 16,-2 1 2-16,-3-3-1 0,-1-2 11 0,-3 2-3 15,5-1 6-15,-3-1 3 0,0-1-5 16,1 1 6-16,-4-1-7 0,1 3 3 0,4 5 16 0,-5-1 0 0,6 5 8 16,-1 5 5-16,-2 0-5 0,2 5 4 0,-3 5-4 15,1 0-4-15,3 6-14 0,0 0-5 0,0 0-1 16,0 0-7-16,0 1 2 0,-9 14 2 0,6-6 1 15,1 4 7-15,2 0-7 0,0 2 6 0,9 3-4 0,-3 1-1 16,0 1-2-16,0 1-7 16,-3 3 4-16,4 3 0 0,-1-1-3 0,0 1 2 0,-1 1-3 0,-3 1 7 0,4-1-6 15,-2 2 2-15,2-1-3 0,2-1 0 0,-5-4 1 16,2 0 3-16,-1-2-2 0,0-3 3 0,0-2-4 16,1-3 0-16,-1-2 1 0,0-2 14 0,-1-2-12 15,4-3 7-15,0-3-8 0,1 0 11 0,1-2-7 16,0-1-3-16,1-2 0 0,0-4-3 0,1-1-8 15,2-3 0-15,-1-1-4 0,3-1 1 0,-3-3-5 16,1 0 8-16,-1 0-6 0,0 1 13 0,-2 4-11 16,0 1 1-16,-2 3-4 0,0-1 7 0,-2 6 7 15,-2 0-2-15,0 2 3 0,-2 4-3 0,-1-1-6 16,3 3 6-16,-3-1-5 0,-1-1 12 0,0 2-3 0,1-1 3 16,1 0-4-16,-1 0-3 0,2 0 7 15,-2-1-2-15,-1-3 6 0,1 1 3 0,2-1-3 0,2-1-2 0,1-1 1 16,-2 0 3-16,2-7-7 15,2 2-4-15,-2-2 1 0,2-1 0 0,3-1 1 0,-3-3-1 0,1 1 1 16,2-2 6-16,-2 3-12 0,5-2 5 0,-4 0-8 16,3 3 7-16,-5 4-9 0,-2 0-1 0,2 6-2 15,-4 0-1-15,5 4-2 0,-1 2 2 0,-2 3-2 16,-1 0 14-16,-2 4 2 0,1 0 4 0,2 0-1 0,-2 2 2 16,1-3 1-16,2 1 1 0,-2-2 0 0,3-2 5 15,2-1 2-15,-1-3 3 0,0-2-1 0,1-2 5 16,0-1-8-16,1-1 3 0,-1-1-5 0,0-4 4 0,0-1-2 31,-1-1-1-31,-1-2 1 0,-2 3 3 0,-1-2-14 0,-2 0 5 0,2-1-8 0,-4-1-1 0,2-2 2 16,1-2-2-1,-1 3 3-15,0 3-1 0,0 0-15 0,-1 4 8 0,0 1-12 0,0 2 5 0,0 3-2 16,-1 0-3-16,0 2 2 0,1 1 4 0,-1 0 9 16,0 2 0-16,1 2 1 0,-2-1-7 0,2-1-79 31,-1 0-25-31,0-4-20 0,-1 1-84 0,0-1-142 0,0-2-50 15</inkml:trace>
  <inkml:trace contextRef="#ctx0" brushRef="#br0" timeOffset="8754.58">10982 14258 1192 0,'-34'-11'190'0,"11"5"-112"0,-3 1 11 0,10 7-47 16,2 1-39-16,5 0 4 0,5-1-5 0,4-2 8 15,0 0 21-15,8-2 0 0,6-1 5 0,3-6-6 0,5 1-9 16,8-3-17-16,10-1-2 0,5-1-5 16,9 0-11-16,3-1-299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17T03:41:48.24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17781 16813 339 0,'2'-5'212'0,"1"1"-79"16,-2 2-118-16,2 1 10 0,1 0-13 0,-2 2 36 15,1-1 10-15,0 0 1 0,0 1-19 0,2 2 7 16,-3 1-7-16,2 1 8 0,1 1-7 0,-2 0-7 15,2 2 2-15,-3 0-3 0,2 0-10 0,-1 4 6 16,-2-3-11-16,3 4 11 0,-3 1-1 0,-1 1-4 16,1 2 8-16,-2-1-9 0,-2 4-2 0,0 4 13 15,1 1-4-15,-1 3 8 0,-1 0-13 0,0 0 10 0,1 2-3 16,-2-1 7-16,0 1 2 0,-3 1-20 0,1 0-1 16,1-2-4-16,1 2-5 0,0-4-1 0,1-2-1 15,-1 1 0-15,-1-6-3 0,2 1 3 0,-1-1-2 16,2-4 1-16,2 1 2 0,-1-5 2 0,2-2 0 15,0-4-3-15,2 0-22 0,-2-6-65 0,0 0-46 0,6-3-4 16,-1-3-114-16,0-7-95 0</inkml:trace>
  <inkml:trace contextRef="#ctx0" brushRef="#br0" timeOffset="314.82">17729 16960 649 0,'0'-10'66'0,"-3"-1"179"0,3 1-215 16,-1 3-14-16,1-1 15 0,0 0-11 0,0 2 19 16,0-1 28-16,0 2-8 0,-1-1 17 0,1 0-8 0,-1 1-14 15,0-1 5-15,1 3-7 0,1-2-12 0,1 1 6 16,2 0-13-16,0-2 11 0,0 1-13 0,0-2-12 16,1 1 3-16,2 0-7 0,1 0-10 0,1 1-4 15,-1 2-7-15,0 3 5 0,1 0 1 0,0 4-11 16,1 2 6-16,-1 1-9 0,-1 1 14 0,0 1-10 15,1 3-3-15,-3-1-1 0,0 2 12 0,1 1-2 16,-4-1 10-16,-1 1-9 0,-3-2-1 0,-1 2 4 0,0 0 0 16,-1 1 2-16,0 1 2 0,-3-3-2 0,-1 1 0 15,-2-3 2-15,1-3 6 0,-2 1-14 0,0-3-13 16,1 1-2-16,1-1-50 0,0-1-59 0,0 2-43 16,2-5-8-16,3 2-140 0</inkml:trace>
  <inkml:trace contextRef="#ctx0" brushRef="#br0" timeOffset="1265.8">18040 17219 754 0,'5'-3'68'0,"-2"-1"169"15,-1 2-188-15,2-2-38 0,0 0 11 0,5-1-21 0,-2-1 10 0,-2 1 34 16,-2-1-15-16,1 1 21 0,0-1-17 0,1 0-10 15,0 0 3-15,-1-1-7 0,1 0-14 16,0 2 1-16,-4 0-7 0,1 2 4 0,-1 0-3 0,-1 0 2 0,-1 1 3 16,0 0-5-16,1 2-14 0,0 0 13 15,-1 0-13-15,-14 4 13 0,8 0-12 0,3 3 4 16,-1 1 6-16,3 1-4 0,-4 3 5 0,1 1 8 16,-1 2 2-16,1 3 3 0,0 0 1 0,0 2-4 0,3 0-1 0,-3-2 1 15,6 0-3-15,-1-4 9 0,0 0-7 0,2-1 7 16,0 0-5-16,0-5 6 0,5-1 3 0,1-4-1 15,1 0-7-15,2-3 3 0,-3 0-9 0,3-3 7 16,-4-1-12-16,3-3 3 0,0-1 0 0,-2-2-1 16,0-2-10-16,-4 0 10 0,1-3 0 0,-2-1 5 0,1 0-5 15,-2 2-2-15,0 1-5 0,-1 5 4 0,0 1 0 16,-1 3 2-16,0 4 0 0,0 0 1 0,0 0-4 0,0 0 4 16,0 9 5-16,0-2-1 0,0 2 3 15,2 0 5-15,-1-1 3 16,0 1 0-16,3 0-3 0,-1-2-1 0,1 2-7 0,0-2 7 0,2-2 12 0,0-2-13 15,1-3 9-15,0-1-11 16,0-2 9-16,1-1-1 0,1-3-2 0,-1-2 2 0,1-5-4 16,-1-4-8-16,-3-2 3 0,3-2-3 0,1-3-1 0,-3-3-5 15,1-1 0-15,0-5 0 0,-2-1 8 16,2-3-9-16,-3-5 3 0,-4 1-5 0,0-4-2 0,0 6 9 16,-4 6-3-16,2 4 7 0,0 8-11 0,-1 6 31 15,0 4 0-15,0 4 14 16,-1 3 0-16,4 5-21 0,0 0-4 0,0 0-4 0,-10 3-10 0,8 5 9 0,-4 4 1 15,3 7 2 1,-1 2-4-16,1 5 1 0,2 2-4 0,-2 0 5 0,2 3-8 16,1-1 1-16,0 3 1 0,1-1 0 0,2 0 2 15,1 1-7-15,1-3 4 0,0 0-4 0,1-1 3 0,0-2-1 16,1 0-1-16,2-2 2 0,-1-1-3 0,0-4-8 16,3-1-1-16,-2-5-2 0,2-4 1 0,-4-1-9 15,-5-3-1-15,7-2-3 0,-5 1-15 0,4-3-12 16,4-2-7-16,-7-4-1 0,6-3-5 0,-5-4 16 15,0-1 14-15,1 2-2 0,-3 0 29 0,2 1 4 0,-2 0-2 16,0 1 3-16,4 1 5 0,-3 1-6 16,1 0 3-16,0 2-3 0,-5 1 12 0,2 1 3 15,3 1 9-15,-3 0-3 0,-3 1 15 0,0 0-25 16,0 0 3-16,0 0-8 0,1 0 13 0,0 0-4 16,21 9 2-16,-18-7-3 0,3-1-7 0,-1-1 6 15,1 0 1-15,-3-2 2 0,2 0-6 0,-1-1-4 16,2-1-7-16,0-1 6 0,0 0 12 0,0-2-17 15,-2 1 8-15,2-1-11 0,-1-2 8 0,1 1-4 16,0-1 0-16,1 2-1 0,-2 2 0 0,1 2-8 0,0 0 3 16,-1 3-6-16,-2 2 3 0,0 2 0 0,-1 2-2 15,2 3 3-15,-3 1-3 0,0 0 8 0,2 3 1 0,-3 1 3 16,3 1 9-16,0-1-9 0,-1-1 6 16,1-1-5-16,-1-2 7 0,2 1 0 0,-2-3 4 15,4 0-3-15,0-3 4 0,-2-3-3 0,0-2-9 0,1-1 5 16,-1-2-5-16,1-2-22 0,2-2-3 0,-2-2-10 15,-2-3-32-15,-3-3-39 0,-1 1-21 0,0-3-8 16,0-2-59-16,0-2-82 0,-1-2 4 0,-2 0-30 16,-2 1 44-16</inkml:trace>
  <inkml:trace contextRef="#ctx0" brushRef="#br0" timeOffset="1429.43">18617 16984 375 0,'-17'1'60'0,"-3"-2"132"0,-1-1-40 0,-3 0 47 0,0 4-112 0,-2 0-8 15,-2 3 11-15,7-2-10 0,1 0 3 0,3 2-6 16,4-2-7-16,-4 1 5 0,3-1-8 0,3-3-13 15,4 3 2-15,0-1-7 0,6 2-10 0,1-4-11 16,0 0 2-16,0 0-6 0,9 1-11 0,2-2-8 16,9 1-8-16,1-3 3 0,0-3-9 0,6-1-8 0,-2-6-37 15,13 1 13-15,3-3-75 0,1 1-39 16,1 1-14-16,-2 2-17 0,-2-1-65 0,-3 3-11 0</inkml:trace>
  <inkml:trace contextRef="#ctx0" brushRef="#br0" timeOffset="1912.1">17383 17733 1200 0,'8'-7'101'0,"3"-1"-71"0,3 0 3 0,3 2-24 16,3-1-6-16,4 2 21 0,0 1 1 0,4 1 8 15,1 0 2-15,6-1 5 0,7 0-4 0,2-3 5 16,5 2-12-16,-4 0 8 0,2 0-14 0,4 2 12 16,4 1-18-16,5-1-9 0,2 2 4 0,-3 1-7 15,-3 0-6-15,-9 3 4 0,-2 1 2 0,1 2 2 16,-2 1-6-16,0 1 0 0,-5-2-6 0,1 0 5 16,-1 0-4-16,-4 1 4 0,2-1 2 0,-6-3 1 0,-3 1 7 15,-4-4-7-15,0 2 0 0,-3-1-2 0,-2-1-3 16,4 1 10-16,-4-2-5 0,-3-1 9 15,-3-1-3-15,-3-1-8 0,-1 1 3 0,-2 2-7 0,-1 0-23 0,-3-1-1 16,2 0-21 0,-4-2 9-16,1 1-49 0,0 0-48 0,-2-1-51 0,0-1 1 0,0 1-136 0</inkml:trace>
  <inkml:trace contextRef="#ctx0" brushRef="#br0" timeOffset="2255.17">17970 17796 702 0,'10'-3'94'0,"-2"0"187"0,-1-1-219 0,-1 1-36 16,-1 1-6-16,1 0 0 0,0 2 19 0,-3 0 12 0,-3 0 2 0,0 0 0 16,11 6-25-16,-9 2 1 0,5 0-4 0,-5 3 4 15,3 0-9-15,4 4-10 0,-3 5-1 0,1 5-1 0,-2 3-14 16,-3 0 11 0,3 2-6-16,-5 0 9 0,0 2-9 0,0-1 7 0,-5 0-2 0,-1 0 7 0,-3-4 3 15,2 0-8-15,0-1 0 0,0-1-2 0,2-5 8 0,-2-1 2 16,3-5 3-16,-1-2-4 0,-2 3-12 0,3-8 10 15,3 2-15-15,-4-10 10 0,3 3-32 0,2-6-77 16,-1-1-41-16,-2 4-19 0,3-9-158 0</inkml:trace>
  <inkml:trace contextRef="#ctx0" brushRef="#br0" timeOffset="2532.69">17972 17811 1123 0,'2'-12'184'0,"-1"2"-98"0,1 1-7 0,-2 0 5 16,1 0-52-16,4 2 14 0,-1-2 4 0,11 0 7 16,-4 1 7-16,5-1-27 0,-3 2-11 0,2 2 1 15,-1 3-8-15,1 0-20 0,2 2 2 0,-4 2-8 16,2 1-4-16,-5 4-3 0,0 3-1 0,-1 0 0 16,-2 3 5-1,-2 3-5-15,-1-3-3 0,-4 4 1 0,0 0 11 0,-3-2 2 0,-2-1 6 0,-2 3-6 0,1 0 3 16,-4 1 3-16,2-1-1 0,-3-5 2 0,0 3 2 15,0-4 0-15,-1 1 0 0,1-3-5 0,-2-4-35 0,4-1-54 32,-1 0-42-32,6-2-2 0,0 0-123 0,4-2-91 0</inkml:trace>
  <inkml:trace contextRef="#ctx0" brushRef="#br0" timeOffset="3966.27">18293 18096 473 0,'0'0'548'0,"0"0"-231"0,0 0-318 16,0 0 4-16,0 0-15 0,0 0 10 0,0 0 13 16,2 0-4-16,13-2 11 0,-8 2-7 0,-2 0-4 0,2-1 1 0,0-1 1 0,-2 0-5 15,-1-4 1-15,4-1-4 0,2 2-12 0,-3-1-12 16,1 3-9-16,-4-1 2 16,0-3-2-16,-3-3 4 0,0 0 8 0,2-3-7 15,-7 1 0-15,6-1 12 0,-4 0-3 0,2 2 9 0,0 0 6 0,-5 3 3 16,5 4 1-16,-4 3 0 15,4 1 0-15,0 0 10 0,-7 1-4 0,1 4 7 0,-1 3 12 0,5 1 1 16,-5 1 6-16,4 2-6 16,-2 1-10-16,-2 3 11 0,4 1-10 0,1 4 11 0,2 0-5 0,0 1 2 0,3-1 2 15,1-2-3 1,-2 0-16-16,2-2 15 0,1 2-10 0,-2-6 13 0,2-2-13 16,2 0 1-16,0-5 1 0,4 2 1 0,-3 2-6 15,-2-3 7-15,-2-5-2 0,0 1 5 16,0-7-8-16,1 5-5 0,0 2 0 0,4-9 0 0,-1 3-8 15,2-10 2-15,-4-1-4 0,-2 1 5 0,3-1 2 16,-4-1-4-16,2-6 0 0,-2 1-1 0,3-3 1 0,-1 1-2 16,1 1-3-16,1 4-1 0,2 1 1 0,-2 7-8 0,0 2 10 0,-2 4-10 15,-5 3-2-15,0 0 15 0,0 0-10 16,0 0 13-16,7 6 2 0,-4 1-10 16,-2 0 5-16,1 2-7 0,-2 3 2 0,-1 1 2 0,-1 2 2 15,-2 1 0-15,2-4 0 0,-2 2 0 16,2 1 0-16,-1-4 0 0,-3 2 0 0,-1-1 2 15,3-2-2-15,-1 1 3 0,2-4 11 0,-1 0-10 16,0-2 8-16,0-3-10 0,3-1-2 0,2-4 14 0,-1 3-6 0,0 0 11 0,8-10-9 16,-3 1-9-16,3 0-1 15,0 0-1-15,0-2-4 0,1-3 7 16,2-1-3-16,1-6 3 0,1-2-7 0,0 2-6 0,-1-1 5 16,-1 4-5-16,-2 5 10 0,-3 4-14 0,-2 4 2 0,0 2-5 15,-4 3 18-15,0 0 8 0,0 0 4 0,0 0 0 16,3 11 5-16,-3-3-9 0,-1 2 4 0,-2 4-7 15,2-1 7-15,-1 2-3 0,1 0 5 16,0-1-4-16,-2 1 0 0,3-1 6 0,0-1 1 0,0 0 3 16,1-3 5-16,1 1-7 0,1-2-1 0,0-1 0 15,1-1 1-15,-1-1-9 0,1-1 4 0,0-2-5 0,0-2 6 0,1 0-1 0,0 4-1 0,1-5 1 32,-2 0-3-32,2-4-7 0,-1-2-4 0,1 1 0 15,-1-3 2-15,-1-1-1 0,0-4 5 0,-1 1-4 16,2 1 9-16,-3-2-17 0,0 3 7 0,1 0-9 15,-2 5 10-15,-1 5-8 0,0 0 1 0,0 0-3 0,0 0 9 16,0 0-3-16,0 0 3 0,0 2-3 0,-1 5 6 16,-1 0-3-16,0 0 0 0,0-2 0 0,2 1 11 0,0-1-12 15,0-4 9-15,0-1-10 0,0 0 2 16,0 0 4-16,0 0-4 0,0 0 3 0,0 0-9 0,0 0-33 16,1 0-24-16,14-6-3 0,-11 1-68 0,0-2-94 15,1 0-65-15,-1-4-3 0,-2-1-108 0</inkml:trace>
  <inkml:trace contextRef="#ctx0" brushRef="#br0" timeOffset="4515.6">18711 18218 583 0,'-2'-13'92'0,"2"4"43"0,2 1 18 0,2 5-79 0,0 3-65 0,0 0 36 0,1-1 2 16,-1-2 15-16,0-5 19 0,1 4-22 0,-2-1 0 16,3 2-9-16,0 2-23 0,-2-1 11 0,-4 2-9 0,0 0 13 15,0 0-17-15,1 0 0 16,0 0-8-16,1 0 4 0,-1-1-14 0,19-10-3 0,-13 7 4 0,-2 0-4 15,4 3-3-15,-5-5-2 0,-4 1-7 0,3 0 3 16,-2-1-13-16,0 1 14 0,5-1-7 16,-6 0 10-16,0 1-7 0,-2-3 0 0,0 1 0 15,4 1 0-15,-4 0-6 0,1 4 10 0,0 1-7 0,1 1 10 0,0 0 6 16,0 0 4-16,0 0 8 0,0 0-7 16,-7 8 6-16,5-1 3 0,2 2 0 0,0 1 3 0,3-2 11 0,-1 1-15 15,-2 0 6 1,0 2-9-16,4-2-4 0,-2 0 0 0,3-3-3 0,-3 1 4 15,-1-3 3-15,4 2-8 0,-4-3-7 0,5-1-2 0,-4 1-41 16,5-3-88-16,-2 1-47 0,4-2-17 16,-3-2-138-16</inkml:trace>
  <inkml:trace contextRef="#ctx0" brushRef="#br0" timeOffset="4679.87">18776 17957 835 0,'-2'-3'506'0,"0"1"-334"15,2 3-100-15,-4 3-10 0,2-2-52 0,1 1 47 0,1-3-2 0,0 0 19 16,0 0-5-16,0 0-36 0,0 0-10 0,3 6-5 16,6-4-16-16,2 1-21 15,-2-3-32-15,3-1 0 0,-2 1-114 0,2-1-143 16,0 0-24-16</inkml:trace>
  <inkml:trace contextRef="#ctx0" brushRef="#br0" timeOffset="4964.79">18917 18139 696 0,'-1'11'100'0,"-1"-1"192"0,2-2-193 0,-2-2-3 16,2 1 11-16,1 1 1 15,3 0 37-15,1-5-13 0,-3-2-2 16,2-3-5-16,-3-1-47 0,1-2-34 0,4 0-15 0,3-2 3 16,3 0-17-16,0-2-8 0,-2-2-2 15,0-4-2-15,-2-1-9 0,0-2-2 0,-1 0-6 0,-1 0 3 16,-1-3-13-16,-1 2-14 0,-1-3-6 15,0-3-2-15,-2 3-4 0,-1-4-4 0,-1 2 13 16,-2 6-8-16,0 2 43 0,2 7 0 0,-3 5 3 0,4 4-2 16,0 0 5-16,0 0 1 0,0 0 13 0,-11 15-9 15,9-4 4-15,-2 2-4 0,4 2-1 0,0-1 2 16,2 2 4-16,1 2 3 0,0-2 0 0,2 1 2 16,-1-4 1-16,3 1-5 0,0 1-2 0,2 2 2 15,0-1-1-15,-1-2-4 0,2-1-23 0,1-2-1 0,-1 0-126 16,5-2-310-16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17T03:59:05.41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22258 7211 215 0,'-1'-3'-100'15,"-1"-2"81"-15,1 0 89 0,1-1 12 0,0-2-20 0,3 3-3 16,-2-2 28-16,2 0-27 0,-1-2-13 0,2 4 9 16,-1-1-23-16,-3-1 22 0,5 3-11 0,0 0-18 15,-4 0 8-15,4 1-12 0,-2-1-6 0,-1 0 5 0,4 2-8 16,-3 0 8-16,-3 2 4 0,0 0-13 0,0 0 8 15,0 0-11-15,10-4-3 0,-10 4 7 0,0 0-8 16,0 0 10-16,8 0 6 0,1 0-5 0,-3 0 12 16,1 0-10-1,-3-3-5-15,8 2 4 0,6 0-9 0,-2-1 8 0,-2 2-8 0,4-1-5 0,-1 1 0 0,0 1-3 16,8 2-13-16,-6 2 15 0,-2 2-17 16,1 2 17-16,-3 1-4 0,-1 1-5 0,0 2 14 0,-2 2-12 15,1 0-1 1,-3 4 4-16,1 2-11 0,-3 1 9 0,-1 1-6 0,-2 4 10 0,-3-3 3 0,-1 2-1 0,0 2-10 15,-1-1 15-15,-1-2-10 0,-2 1 12 0,0-1 4 16,-1-3-3-16,-2-1 11 0,3-2-10 16,-4-1-2-16,3-2 8 0,0-2-5 0,0-4 8 0,2-2 15 15,-1-3-18 1,3 0 17-16,0-3-17 0,1-2 27 0,1-2 3 0,2-2 4 0,-1-4-2 0,4-2-23 0,0-5-12 16,1-5-6-1,1-2 4-15,1-2-1 0,0-2-7 0,2-1 1 0,-1 3-2 0,3-1-6 0,-5-3 8 16,3 1-8-16,-5 0 8 15,3-1-6-15,-1 7 1 0,-3 0-4 0,-1 1 2 0,-3 6 1 0,3-1-2 16,-3 3 3-16,1 3-1 0,-3-2 7 0,-1 2-9 16,-2 0 7-1,2-1-7-15,-4 0 6 0,3 1-4 0,2 0 0 16,-4 0-2-16,0-1-6 0,1-1 10 0,-3 1-3 16,0 1 7-16,4 0 1 0,-5 0-6 0,3 1 0 15,0 1-2-15,-2 1 6 0,2 0-5 0,-2 1 0 0,3 1-4 16,-2 2 4-16,2 0 1 0,-2 1 1 0,3 1-1 15,1 0-3-15,1 2-3 0,1 2-2 0,-1 1 1 16,0 0 7-16,0 2 0 0,0-1 3 0,1 0-1 16,3 0 6-16,-1 0-16 0,5 0-12 0,1 1-4 15,-2-1-39-15,4-1-58 0,-2 1-33 0,5 1-12 16,-4-1-107-16</inkml:trace>
  <inkml:trace contextRef="#ctx0" brushRef="#br0" timeOffset="1696.11">23191 7197 278 0,'3'-5'59'0,"-2"-2"17"0,-2 0 12 0,1 2 4 0,-4-1-40 0,4 3-5 16,2 1 2-16,1 0-6 0,-3 0-18 0,-1 2 4 16,-3-2-5-16,3 2 5 0,7 0-5 0,-3-1-4 15,2 1 4-15,-5 0-5 0,6-1-9 0,-2 1 19 16,-4 0-15-16,0 0 17 0,0 0-22 0,16-2 3 16,-8 1 0-16,5-1-1 0,1-1-13 0,2 1 13 15,9 2-19-15,-5-1 11 0,-1 1-58 0,-2 1-86 16,-2-1-12-16,-1 0-32 0,1 0-86 0</inkml:trace>
  <inkml:trace contextRef="#ctx0" brushRef="#br0" timeOffset="1822.62">23264 7337 528 0,'-11'13'84'0,"2"-5"73"16,-1-1-4-16,-4-4-56 0,10-2-5 0,-1 2-14 16,5-3-29-16,0 0 7 0,0 0-1 0,0 0 4 15,11 4-16-15,-4-8-29 0,6-3-7 0,2-1-2 16,2-1-6-16,11 1-30 0,0-2-43 15,2 1 6-15,-2-2-118 0,-4-3-71 16</inkml:trace>
  <inkml:trace contextRef="#ctx0" brushRef="#br0" timeOffset="2487">23669 7010 462 0,'-1'-11'157'0,"1"-1"-71"0,-2 5-18 0,1 0-2 15,4 0-19-15,2 4-26 0,2-2-10 0,6 4 0 16,-8 0 2-16,6 0-16 0,-3-1 8 0,-3 2-13 15,8 2-8-15,-2 1 15 0,0 3-10 0,3 0 11 16,-2-1 0-16,0 2-5 0,1 1 8 0,0 0-7 0,0 2-11 16,-2-2 23-16,-3 0-17 0,-1 0 21 0,-2 0-1 31,-1 0-14-31,0 1 13 0,-2 1-14 0,0 0 4 16,-1-2 5-16,-1 0-2 0,-1 0 5 0,-2-1 2 0,-1-1-1 15,-2 0-4-15,3-1 1 0,-1-1-10 0,0-2 20 16,0 0-7-16,0-2 12 0,-3 1-8 0,2-2-8 15,1-1 7-15,-2-2-8 0,4-2-1 0,-1-1 1 16,2-1-6-16,1-3 5 0,1-1 10 0,1-1-5 16,2-1 3-16,3-2-7 0,-1 1-9 0,5 1 6 15,-1 1-4-15,1 3 6 0,-1 1 2 0,1 2-10 16,-2-1 5-16,-1 3-11 0,0 2-10 0,0 1 21 16,1 3-10-16,0 1 13 0,1 1-3 0,-2 2-3 15,-4 1 2-15,2 4-5 0,0 0 5 0,-4 2 0 0,1 0-3 16,2-2 3-16,-4 1 6 0,0 0 1 0,0-1 3 15,-3 0-6-15,0-2-13 0,0-1 17 0,-3-1-13 16,4-1 14-16,1 0-2 0,0-5-2 0,0 0 10 16,0 0-10-16,0 0 2 0,0 0 1 0,0 0-7 0,-7-16 5 15,8 6-1-15,2-1-4 0,1-2 6 0,-1-2-7 16,3 0-8-16,1-1 12 0,-1 0-11 0,4 5 11 16,-1 2-3-16,-2 3-6 0,1 2 11 0,0 3-10 15,-2 0-7-15,1 1 17 0,-2 5-16 0,0 1 16 16,-2 1-9-16,-1 3 6 0,1 1 8 0,-6 2-4 15,0 0-2-15,-1 2 5 0,0 0-10 0,3 0 8 0,-4 0 4 16,0-1-4-16,4 1 8 0,0-2-8 0,-2-3-3 16,3-1 8-16,-4-4-11 0,2-3 11 0,4 1-4 15,-2-2-49-15,4 0-37 0,1-2-12 0,-5-4-147 0</inkml:trace>
  <inkml:trace contextRef="#ctx0" brushRef="#br0" timeOffset="2834.48">24170 6824 594 0,'-1'-3'105'0,"0"-3"-48"0,1 4-33 0,-1 0 16 0,3-1-6 0,2 2-26 16,2-1 5-16,-2-3-14 0,3 1-14 0,-1-2 22 15,2 0-15-15,2 0 17 0,-1-2-8 0,0 3 0 16,2-3 6-16,3 4-7 0,1 0-9 0,-5 2 10 0,0 3-10 15,-4 1 9-15,1 1-13 0,-2 3 4 0,0 2 5 16,-1 3-3-16,-2 3-3 0,-4 2 15 0,1 1-8 16,-3 1 12-16,3-1 3 0,-3 1 2 0,2 1 6 15,0-1-6-15,-1-2-14 0,2-5 27 0,0 1-12 0,1-4 19 16,0-1-6-16,2-1 4 0,1-4 13 0,3-1-9 16,4 0 1-16,-1-2-1 0,2-3-8 0,3-1 7 15,0-1-18-15,0-5-5 0,-1-1-7 0,0 2 0 16,2-7-34-16,0-1-29 0,0 3-43 0,1-6 12 15,-6 6-70-15,4 3-1 0,-4 0-22 0</inkml:trace>
  <inkml:trace contextRef="#ctx0" brushRef="#br0" timeOffset="3118.86">24083 7275 341 0,'-17'1'55'0,"1"-1"22"16,2 0 11-16,7 1 1 0,4 5-12 0,0-4-19 15,-1 4-12-15,4-6 6 0,0 0 7 0,0 0 7 0,0 0 4 16,3-5-2-16,3 1-20 0,4 1-12 0,4 0-9 16,4-3 6-16,-1-2-4 0,4 1-6 0,3-4 5 15,6 2-6-15,11-2-12 0,-2-1 5 0,2 3-13 16,-5 0 11-16,-6 1-12 0,-4 2 5 0,-2 2 3 0,-3 2-3 15,-3 1-8-15,5-1 5 0,-5 0-14 0,5 1 11 16,-1 1-19-16,-4-2-33 0,-4 2-11 0,1 1-12 16,-1 0-55-16,4 1-15 0,1-1-19 0,-6-1 2 15,2-1-19-15</inkml:trace>
  <inkml:trace contextRef="#ctx0" brushRef="#br0" timeOffset="3709.17">24286 7482 110 0,'0'0'14'0,"0"0"78"16,0 0 27-16,0 0-52 0,3-6 35 0,1 1-25 16,2-1-2-16,1-2-11 0,1 1-33 0,2 0-11 15,0-1-5-15,-2 1 0 0,1-3-4 0,-1 3-5 16,0-2 3-16,0 2-7 0,-2 2-11 0,-2-5 14 15,0 4-8-15,0 0 12 0,-2-2 0 0,-2 4-4 0,0 2 4 16,-4 0-7-16,1 2-9 0,-2 1 7 0,-1 2-10 16,-2 1 9-16,-2 2-11 0,-2 2 7 0,-2 2 5 0,-1 0-1 15,-1 1-4-15,0 2 15 0,-1 0-10 0,0 3 14 16,1-1 10-16,-2 1-7 0,6 0 13 0,-4-1-15 16,3 1-8-16,6-1 14 0,-2 1-11 0,5 1 14 15,1-2-9-15,-1-1 6 0,4-4 1 0,7-1 3 16,-2-3 1-16,3-2-7 0,5 1-12 0,-2-2 7 15,5-1 2-15,7-2-4 0,-5-1 9 0,5-3-10 0,-4 0-3 32,-3 0-3-32,-1-2-12 0,-2 4 4 0,-4 0-18 0,-2 1 3 0,-2 1 10 0,0 0-8 0,-5 0-2 31,0 0 5-31,0 0-4 0,-8 10 6 0,3-6 11 0,1 4 0 16,-3-3-3-16,-1 0 0 0,1 3-19 0,-3-3 22 15,2 4-8-15,-1-2 10 0,0-1-7 0,2 1 3 16,0-2 1-16,2-1-1 0,-1-3-14 0,0 0 12 15,1-2-15-15,5 1 11 0,0 0-28 0,0 0-21 16,1-8 10-16,4 1-13 0,1 2 21 0,0-3 20 16,2-3-7-16,-2 0 13 0,0 1 15 0,0 0 0 15,-4 2 16-15,3 2-11 0,-5-1 9 0,0 3 53 0,-3 2-16 16,-1 0 29-16,-2 2-23 0,-2 0-13 0,-1 3 4 16,-5 1-9-16,-1 1-18 0,3 4 16 0,-6-1-21 15,2 2 18-15,-4 1-29 0,0 1 10 0,-1 2 0 16,4 0 2-16,2 1-18 0,-2-3 13 0,3 1-8 15,0 1 10-15,4-4-5 0,-1 6-17 0,3-3-41 0,-1 2-1 16,0 3-192-16</inkml:trace>
  <inkml:trace contextRef="#ctx0" brushRef="#br0" timeOffset="19298.71">22272 8924 190 0,'-4'-4'31'0,"2"-1"-45"0,-1 0 18 0,3-1 7 0,3 4 50 0,-1 0 23 0,2 0-16 0,-4 2 20 16,0 0-27-16,0 0-19 0,0-1 6 0,0 0-12 16,0 0-22-16,0 0 23 0,0 0-25 0,0 0 26 0,0 0-20 15,11-23 0-15,-7 21 7 0,1 0-8 0,0-1-7 16,-1 0 6-16,3 1-13 0,-2 0 12 0,-1 0-9 15,2 1-6-15,-3 1 7 0,0 0-8 0,2 1-20 16,-3 0 21-16,4 0-13 0,2 3 17 0,-1 0-3 0,9 5 3 16,-16-8-15-16,8 9 17 0,-3-4-9 15,4 1-3-15,2 1 5 0,-3-1 7 0,-4 2-5 16,-2-1 3-16,0 0-5 0,1 0-6 0,-2-2 11 16,-3 0-2-16,1 0 6 15,0 0 6-15,1 0-10 0,4 0 9 0,-4-1-11 0,-2 1 1 0,1-2 9 16,1-3-10-16,0 0 10 0,0 0 1 0,0 0-1 0,0 0 10 15,0 0-8-15,0 0-5 0,0 0 2 16,-1 0-10-16,-1 0 9 0,1 0-3 0,0-1 1 16,0 0 1-16,0 0-2 0,-14-25-8 0,18 20 3 15,-3-1-3-15,0 0 5 0,3 0-2 0,-3-2-1 16,4 2 5-16,-1-1-5 0,1 0-2 0,1 2-1 0,-2 0-11 16,3 1 9-16,3 2-3 0,0-1 4 0,-1 1 4 0,1 0-2 15,-2 0-8-15,1 2 10 0,0-1-6 0,2 1 7 16,-2-1-2-16,0 2-5 0,2 0 7 0,-3 2-7 0,0 0 1 15,-2-1-1-15,0 2-8 0,-1 0 7 16,2 1 7-16,-3 0-10 0,0 1 9 0,-1-1-12 0,0 1-2 16,-1 1 14-16,-2-1-5 0,1 1 7 0,-2 0 4 0,2 1-3 15,-1-1 7-15,0-1-7 0,-1 0-3 0,1-2 4 16,0-1-8 0,1-2 7-16,0 0 0 0,0 0 12 0,0 0 3 0,0 0-1 15,0 0-14-15,5-11 9 0,1 5-8 0,1-1 9 0,3 0-8 0,1 1-5 16,1 0 0-16,2 3-2 0,-3 0 2 0,-1 3 2 15,3 1-3-15,-7 3 0 0,0 2-6 0,-1 4-3 16,-3 2 6-16,0 3-6 0,1-1-3 0,-3 1 16 0,0-2-1 16,-5 1 9-1,3 2 2-15,-4-2-4 0,1 0 4 0,-1-1-6 0,-1-3-8 0,-1-1 16 0,1 1-12 16,4-1 16-16,-3-5-3 0,3-2 4 0,3-2-15 16,0 0 2-16,0 0-79 0,-3-9-103 15,4 0-49-15</inkml:trace>
  <inkml:trace contextRef="#ctx0" brushRef="#br0" timeOffset="19594.03">22870 8783 657 0,'1'-3'95'0,"-1"1"-46"0,6 2-7 0,-1 2-13 0,1 2-30 0,3 2 13 0,-1 0-9 16,3 2 11-16,-3 3-1 0,1 1-11 0,3 0 9 16,-2 0-11-16,0 1-5 0,1 0 12 0,-1-1-7 15,2 1 10-15,-3-1 0 0,2-1-2 0,-2-1 3 0,-1-1-5 16,0-1-10-16,-1-2 17 0,-1 1-13 0,2-2 12 15,-1 1-20-15,-3-2-41 0,1 0-4 0,0-1-17 16,-1-1-46-16,1-3-5 0,-2 0-37 0</inkml:trace>
  <inkml:trace contextRef="#ctx0" brushRef="#br0" timeOffset="19768.7">23083 8889 528 0,'-3'0'280'0,"-3"-1"-196"0,1 1-48 0,0 1-15 0,1 3-23 16,-1 2 6-16,-1 0-10 0,1 4 10 0,1 0 2 0,-2 1-7 16,-1 1 6-16,2-1-8 0,-1 0-8 0,1 0 19 15,0 2-11-15,-1-1 13 0,1-2-10 0,0 2 3 16,-3-3 2-16,3 5-3 0,-1-3-22 0,0-5-36 16,1 1-48-16,2-2 10 0,0-1-84 0</inkml:trace>
  <inkml:trace contextRef="#ctx0" brushRef="#br0" timeOffset="20454.02">23301 8749 574 0,'1'-11'72'16,"2"3"-20"-16,-2 1-20 0,6 2 10 0,0 1-21 0,0 1-10 15,-1 0 1-15,1 3-5 0,4 0-14 0,-2 1 10 16,-1 0-5-16,-3 1 8 0,3 2 2 0,1-1-6 16,2 2 2-16,-2 0-3 0,-1-2-1 0,0 4 4 15,-1-1-3-15,-2-1 4 0,2 1-3 0,-2 0 0 0,0 0 5 16,0 1-5-16,1-1-6 0,-2 1 12 0,0 0-16 15,-3-1 16-15,1-1-1 0,-1 1-7 0,-1-2 15 16,1 0-15-16,-1-1-5 0,1 0 13 0,-1-3-10 0,0 0 12 16,0 0-4-16,0 0 11 0,0 0 3 15,0 0-1-15,0 0-17 0,-1 0 10 0,0 0-6 0,0-1 9 16,-14-17-3-16,13 11-7 0,0-1 1 0,0-1-5 16,1 0-4-16,0-2 6 0,0 1-3 0,1-2 6 15,2 1-5-15,1 1 2 0,0-2 1 0,3 1-2 16,-2 0-14-16,2 0 15 0,1 4-14 0,0 0 15 15,0 2-1-15,-2 1-3 0,4 0 7 0,-1 4-9 0,-1-1-9 16,-1 1 11-16,1 0-11 0,-4 1 11 0,3 2-8 16,1 4 4-16,-3 0 1 0,1 1 1 0,1 0-5 0,-3 0 7 15,-1 1-3-15,-2 1 4 0,-1 1-2 0,0 0-7 16,-3-1 1-16,3 0-5 0,-3-2-4 0,-2-1 12 16,1 0-5-16,0-3 7 0,-1 0 9 0,6-4-9 15,0 0 13-15,0 0-14 0,-1 0 0 0,0 0 11 16,1 0-18-16,-14-14 15 0,14 5-15 0,5-2 0 0,0-1 9 15,1-3-9-15,2 0-7 0,2 0 21 0,-2-1-11 16,2 6 14 0,1 1-6-16,-3 2 8 0,6 4 11 15,-3-3-5-15,-2 3 4 0,-2 3-1 0,-3 1-7 0,-2 5 7 16,2 0-6-16,-3 2-7 0,-1 3 5 0,3-2-6 16,-3 5-6-16,2-1 12 0,-1 1-10 0,-4-2 13 15,-2-1 2-15,6-1-15 0,-5-1 10 0,7 1-13 16,-3-2 3-16,-4-1 12 0,3-2-10 0,-3-2 12 15,4 2-2-15,0-3-6 0,0 0 1 0,0-2-7 0,0 0-43 16,0 0-33-16,0 0-64 0,3-9 22 0,3 2-95 16</inkml:trace>
  <inkml:trace contextRef="#ctx0" brushRef="#br0" timeOffset="20787.95">23454 9040 90 0,'-11'17'11'0,"3"-4"47"0,-2-4 23 0,0-4-54 0,-2-2-3 0,4-2 10 0,3 4-12 15,3-2 12-15,2-3-7 0,0 0 28 0,0 0 7 16,0 0 4-16,-2-12-9 0,8 6 3 0,-1 1-9 16,4 1 10-16,2 0-7 0,-2-4-13 0,-1 1 2 0,0-2-7 15,0 0-17-15,1 5-1 0,1-2-11 0,-1 2 8 16,1 1-2-16,1-2-7 0,0 1 3 0,3 2-7 15,-2-4-5-15,3 3 4 0,0 0-3 0,1-1 3 16,4 0 4-16,1-1-4 0,-3-1 7 0,5 0-8 16,-6 0-9-16,7 0 15 0,0 0-13 0,-1-2 14 15,6 2-3-15,-4-1-7 0,-1 0 1 0,-2 3-8 16,-5-1-16-16,-3 1-7 0,2 0-10 0,-4 0 2 16,-2 1-4-16,1 0-11 0,0 0-1 0,-2 0-9 0,-1 2-27 15,0-1 7-15,-3 0-21 0,-2 1 10 0,1 0-51 0</inkml:trace>
  <inkml:trace contextRef="#ctx0" brushRef="#br0" timeOffset="21260.16">23770 9082 1 0,'-3'-1'0'0,"2"3"0"0,-1 2 9 15,3-1-1-15,0-2 45 0,4 1-10 0,-3-4 13 0,-1 2-11 16,5-1 15-16,-6-3 50 0,3 2-28 0,1 0 32 16,-1-1-45-16,2 0-15 0,-4-1 8 0,2 2-13 15,-1-5-19-15,1 1 15 16,2 1-18-16,-2-2 17 0,0 4-23 0,0-2-10 0,-1 2 4 0,-2-2-7 16,0-1-9-16,0 1 10 0,-2 0-7 0,-1-1 8 15,0 4-6-15,-3 0-8 0,4 1-1 0,-3 1-3 16,-6-2-9-16,2 4 12 0,0 0-6 0,-5 1 8 0,5 2 0 15,1 3 8-15,0-1 4 0,1 2 0 0,-1 1-9 16,2-2 5-16,-4 4-11 0,7 0 10 0,3 0 2 16,0 3-7-16,2-2 8 0,0 0-8 0,2-3 4 0,0 0 0 15,3 1-6-15,3-3 1 0,3 1 2 0,0-2 5 16,1-2 11-16,0 1-7 0,-1-1-6 0,-2-3 12 16,-2 1-13-16,0-1 14 0,-3-2-9 0,-3 2-5 15,0 0 10-15,0 0-10 0,-3 1-1 0,-1-1 0 16,-1 1-8-16,-2 1 7 0,-4 1 3 0,0 0-3 15,-1 0 5-15,-6 1-7 0,4-1-11 0,2 2 18 16,-3-1-3-16,0 0 10 0,5 0-11 0,-2-2 1 0,-3 2-6 16,7-3 4-16,-2 0-12 0,7-3-12 0,0 0-23 15,0 0 6-15,0 0-48 0,0 0-74 0,-3-9 14 16,11 3-41-16,4-2-23 0</inkml:trace>
  <inkml:trace contextRef="#ctx0" brushRef="#br0" timeOffset="21418.08">23790 9147 801 0,'-7'1'91'0,"-3"1"-38"0,1 3 1 0,0 1-12 16,-3 2-21-16,0 2 1 0,0 1-15 0,-1 1 14 0,-5-1 2 15,3 1-12-15,3 0 10 0,-1 3-13 16,0-1-5-16,1 0 6 0,4 2-12 0,-5-1 9 0,1 1 1 16,1 2-20-16,-4 0-24 0,0 3-7 0,3 0-112 0,-1 2-97 15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17T04:08:27.60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3925 7989 409 0,'-6'-13'392'0,"2"1"-155"0,0 0-210 0,2 3 2 16,11 3-18-16,3 2-4 0,3 0 2 0,1 1-5 15,-1 0-13-15,1 1 13 0,0 0-7 0,-1-3 9 16,-1 1-9-16,0-1-1 0,0 2 4 0,-3 0-3 16,0-1-6-16,1 0 9 0,-1 0-8 0,1 0 11 0,-2 1 2 15,1-1-4-15,-1 1 7 0,2 0-8 0,-1-2 0 16,4 2 10-16,1 0-2 0,2-4 6 0,1 3 2 15,1-5-1-15,3 0 9 0,3-3-4 0,8-4 12 0,2-2-13 16,0-2 1-16,1-4-2 0,-1 0 13 0,-4-1-7 16,2-2 7-16,-3 0-8 0,4 0-6 0,-4-1 0 15,4-2-4-15,-6 2 5 0,0 0-3 0,-1 1-8 16,-3 2 4-16,7 0-4 0,-2-1 3 0,-2 2-6 16,-1 2-5-16,-6 0 2 0,-3 5 8 0,-3 1-11 15,-1 3 2-15,-4 5-11 0,-2-4-23 0,-1 4-19 0,-2 1-35 16,-1-1 8-16,0 6-84 0,-3-3-73 15,-1 0-47-15</inkml:trace>
  <inkml:trace contextRef="#ctx0" brushRef="#br0" timeOffset="285.07">4616 7363 1074 0,'-14'-18'177'0,"6"11"-71"0,0-2 30 0,5 5-80 16,-1-2-18-16,4 2-32 0,4 3-7 0,5 2-7 15,3 3-15-15,4-4 17 0,4 1-17 0,-1-2 11 16,6-5-56-16,4 2-16 0,-1-4-14 0,6-1 0 16,-1-1-21-16,0 0 46 0,0-1-7 0,-2 1 21 0,-5-2 22 15,-2 1 27-15,-2 1 10 0,-4 3-3 0,-2 1-6 16,-2 5 38-16,-2 1-4 0,-1 2 18 0,0 2 3 0,-2 3-18 16,-1 3 8-16,-2 0-11 0,0 2-6 15,0 3 6-15,-3 1-10 0,-3 6 9 0,2 2-1 0,-6 0-2 16,-4-1 7-16,1 2-8 0,-2-4-13 15,1-1-2-15,1-2-9 0,-2-4 6 0,1 1-2 0,0-5-24 16,2-1-11-16,1-2-9 0,2-3-80 16,0-4-110-16</inkml:trace>
  <inkml:trace contextRef="#ctx0" brushRef="#br0" timeOffset="661.52">5378 6899 1043 0,'-12'-15'170'0,"4"13"-99"0,-1-4 25 0,1 5-78 0,0-1-21 16,0 2-4-16,-1 1-1 0,4 9 1 0,1-3-4 16,0 3-1-16,3 4-28 0,-1-7 12 0,1 3-56 0,-2-1 21 15,0-2 17-15,1 1-5 0,-4-1 32 0,3 1 19 16,-2 2-8-16,1 0 12 0,1 2 5 0,1-1-6 15,1-1 13-15,1 3-11 0,1-1 11 0,5 2 14 16,-4-1-9-16,4 1 11 0,-2 1-7 0,2-1-13 16,3 0 4-16,4-2-8 15,-4 0-7-15,4-3 15 0,1-3-9 0,-3 0 12 0,3-1 1 0,-2-2-12 16,0-2 10-16,-1-2-11 0,1-2 7 0,-2-3-2 0,0 1-10 16,-1-5 7-1,0-2 0-15,-1-3-2 0,-2-2 12 0,0-2-10 0,-2-3-5 0,-1 0 8 0,-2-1-12 16,-2-2 12-16,-3-2 2 0,-2 0-10 0,-2 1 11 15,-3 3-10-15,-3 3 15 0,0 4-20 16,-2 4-2-16,-5 8-8 0,1 8-17 0,-9 13-23 16,0 8-29-16,-7 11-3 0,-7 2-143 0</inkml:trace>
  <inkml:trace contextRef="#ctx0" brushRef="#br0" timeOffset="4868.29">8140 7930 462 0,'1'-3'518'0,"-1"3"-224"0,0 0-292 0,0 0-3 0,0 0-20 0,10 5-74 0,-5 0-79 15,2-2 16 1,1 0-107-16</inkml:trace>
  <inkml:trace contextRef="#ctx0" brushRef="#br0" timeOffset="10617.14">7284 8894 417 0,'-1'-12'405'0,"-2"1"-169"0,3 0-229 0,2 3 3 0,-1 2-9 16,5 3-1-16,2-2 6 0,1 0-6 15,1 0-7-15,3-1 8 0,3 0-10 0,4-3 10 16,-2-2 1-16,6 0 6 0,1-1 6 0,4-3-4 16,4-1-5-16,0-3 8 0,1-6-7 0,2 3 8 0,2-4-1 0,5 0 2 15,-1-1 6-15,3-6-4 16,1 1-13-16,8-4 15 0,2-2-15 0,2-2 16 15,4 1-14-15,-9 0 1 0,0 1 2 0,1 0-2 0,1-1-2 16,5 1-4-16,-4 1 0 0,-3 0 0 16,-2 4 7-16,-4 1-3 0,-5 1 1 0,-2 2-3 0,0 1 3 0,-4-1 0 15,3 3 3-15,-4 1-3 0,0-2 5 0,1-3-10 16,-9-1-1-16,0 1-5 0,-3 1-13 0,0 3-18 16,-2 4-14-16,-3-1 2 0,1 2-21 15,-3 3-34-15,0-1-18 0,-4 1-10 0,3 2-74 0,-5-2 38 0</inkml:trace>
  <inkml:trace contextRef="#ctx0" brushRef="#br0" timeOffset="10994.34">8986 7136 1402 0,'-14'-11'47'0,"-1"2"-43"0,4 3-4 0,2 3-7 0,2 1 7 0,1 2-8 16,2 1 4 0,2 2-5-16,0 0 9 0,2 3-13 0,2-2-1 15,4 2-3-15,2-1 7 0,0-2 10 0,3 1 0 16,3-1 1-16,0 0-12 0,18 0-5 0,-32-4 27 0,33-1-21 0,-14-2 10 16,1-1 6-1,2 0-10-15,5 0 0 0,3-1 0 0,-1 0-2 0,4 0 4 16,-2 2-1-16,3 0 0 0,-2 3-4 0,-3 1 2 15,-2 3-16-15,-4 3 10 0,-3 3-5 0,1 2 8 16,-3 1 1-16,-1 3-3 0,0 0 2 0,-3 2-4 0,-2 3-7 16,-3 2 18-16,-1 4-12 0,-4-1 13 0,-1 7-2 15,-2-3 8-15,-2-2 4 0,-5 2-1 0,-2-5-1 16,3-2-2-16,-7-1-5 0,3 3 3 0,3-3 8 0,-3 0-9 16,4 0 2-16,1-4-7 0,0-1-14 0,-1-4-73 15,2-4-32-15,-1-1-13 0,1-3-75 0</inkml:trace>
  <inkml:trace contextRef="#ctx0" brushRef="#br0" timeOffset="11374.84">9907 6825 1150 0,'-8'-18'88'15,"-1"3"251"-15,5 3-346 0,-1 4-5 0,2 5 1 16,-2 1-3-16,2 1-3 0,-1 1-4 0,0 0 1 16,3 2-2-16,-2 2 6 0,2 1 3 0,2 1 0 15,2 2 0-15,-2 1-6 0,2-1 5 0,1 3-15 0,-2 0 12 16,1 0-2-16,1 2 4 0,-1 3 8 0,1 0-7 16,-3 2-8-16,2 3 13 0,1-3-3 0,-2 3 6 15,2 1-10-15,0 1 9 0,3 1 1 0,-4-2 3 16,5 2 4-16,-1 1 8 0,0-2-8 0,2-1 8 15,0-2-2-15,2-3 2 0,-1 0 10 0,4-3-8 16,3-2 1-16,-1-2 7 0,1-4-6 0,-1-2 9 0,-2-4-3 16,1-4-5-16,3 0 0 0,-1-7-3 0,-1-1-14 15,2-2 14-15,-4-4-6 0,-1-1 11 0,-2-3-5 0,-3-3-2 16,-3-6-1-16,-2 1 1 0,-2 0 1 16,-2 0 4-16,-2 1 0 0,-6-2 2 0,-2 1 7 0,-2 1-7 15,-3 4 2-15,-1 6-6 0,-5 3-10 0,-3 5-23 16,2 6-1-16,-4 8-8 0,-3 6-10 0,-1 6-23 15,-4 11-24-15,-3 6 0 0,1 11-75 0,-7 7-150 16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17T04:13:27.09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16819 8019 157 0,'-2'-3'16'0,"1"0"-76"0,-4 0 123 0,5 3-27 0,0 0 1 0,0 0-8 0,0 0-3 0,0 0-6 0,-1 0-10 0,0 0 6 0,1 0-10 0,0 0-6 15,0-1 8-15,0 0-9 0,0 0-16 0,0 0 29 16,0 0-17-16,0 0 26 0,0 0 17 0,0 0 1 15,0-1 10-15,0 0-12 16,8-29-25-16,-8 31 13 16,0 0-11-16,0-1 13 0,0 0-8 0,0 0 3 0,0 0-2 0,0 0 3 15,0 0-6-15,0 0 4 0,0 1-1 0,0 0 2 0,0 0 1 0,-1 0 7 16,1 0 4 0,-1 0 0-16,-1 0-10 0,1 0 6 0,0 0-8 0,0 0 10 0,0 0 5 0,0 1-10 15,-27 7 5-15,21-7-10 16,3 0-14-16,4-1 8 0,0 0-9 0,0 0 9 15,-1 0-1-15,0 0-9 0,1 0 8 0,-1 0-10 16,-2 0-5-16,2 0 9 0,0 0-10 0,0 0 11 0,-1 0 0 0,1 0-4 16,-2 0 5-16,1 0-8 0,0 0-6 0,2 0 8 0,-1 0-8 0,-1 0 8 15,1 0-5-15,0 0 4 0,0 0 5 0,0 0-3 16,0 0-13-16,1 0 13 0,-1 0-8 0,-1 0 10 31,1 0-4-31,0 0-7 0,0 1 1 0,0 0-5 0,1-1-3 0,0 1-47 0,0 0-27 0,0 0-5 0,1 0-49 31,16 12-85-31</inkml:trace>
  <inkml:trace contextRef="#ctx0" brushRef="#br0" timeOffset="3412.48">16818 8044 126 0,'-3'-4'23'0,"-1"2"-1"0,0-1-38 0,0 2 90 0,0-1-8 16,4 2 27-16,0 0-6 0,0 0 5 0,0 0-55 0,0 0 5 16,0-1-10-16,0 0 10 0,0 0 1 0,10-17-13 15,-4 16 8-15,0-1-10 0,0-1-4 0,1 0 24 16,1-1-10-16,0 0 16 0,2 1-3 0,-3 0-11 15,0 0 1-15,-2 0-6 0,1 0-22 0,0 1 10 16,1 2-9-16,1-1 11 0,1 1-5 0,-2 0-2 16,1 0 3-16,0-1-3 0,-2 1 6 0,3-1-19 15,2 2 7-15,-2 0-9 0,3 0 7 0,1 0-9 16,2 0 5-16,-3 0-6 0,2 1 0 0,-1 0 10 0,-2 0-10 16,-1 1 10-16,0 1-9 0,-4-1-1 0,5 2 0 31,-4 1-2-31,-1 1-9 0,-3 0 16 0,-2 2-7 15,-4-1 9-15,-2 1 0 0,2 2-8 0,-6 0 4 0,1 2-7 16,-1 1-4-16,-6 0 9 0,-2-1-6 0,-1 1 8 16,0-3 2-16,-3-1-5 0,4 4 3 0,-1-4-5 15,-2 0-6-15,4 3 13 0,0-3-3 0,1 1 6 16,0 1-8-16,-1-1 0 0,2 3 3 0,2-2-2 16,0-1-3-16,1 0 6 0,3 1-6 0,2-2 7 0,0 1 5 15,5-1-3-15,-1-2 8 0,2-1-9 0,5 2-14 16,-2-3 25-16,5 1-17 0,1-1 22 0,4-1-18 15,0-2 7-15,1 0 2 0,3 0 1 0,-1-2-3 0,1 0-2 16,1-2-11-16,2-2 7 0,-1 1 4 0,1 0-5 16,1 0 13-16,1-1-13 0,3-2-1 0,-3 0 1 15,-1 1-4-15,3 1 4 0,-1-2 3 0,3-1-6 16,0 2 5-16,-4-2-6 0,0 1 2 0,-5 1-2 16,-2-4 0-16,-1 4 0 0,-2 2 1 0,0-1-2 15,-2 0 1-15,-1 3-4 0,-1-4-11 0,-2 3 13 16,-2 2-5-16,0-1 7 0,-2 1-10 0,-1 1-9 15,-1-1-9-15,0 0 0 0,0 0-34 0,0 0-12 16,0 0-25-16,0 0 7 0,-13 4-46 0,8 0-48 0,-2-3-11 16,0 3-19-16,1 1-55 0</inkml:trace>
  <inkml:trace contextRef="#ctx0" brushRef="#br0" timeOffset="3823.14">16763 8153 167 0,'0'-4'23'0,"-5"-3"195"0,-2 1-6 0,-1 0-40 0,0 4-114 0,6 2-29 0,-2 0 0 15,4 0-10-15,0 0-13 0,0 0 4 0,0 0-12 16,1 0 8-16,14 5 4 0,-8-5 0 0,0-1 10 0,2 1-9 16,0-2 5-16,-1 0 27 0,0 2-7 0,1-2 14 15,-1-1-1-15,2 0-18 0,-1-2 6 0,2 3-12 16,1 0-8-16,2 1 2 15,-2 0-14-15,0-3 10 0,-1 3-5 0,3 0-6 16,-2 1 6-16,1 0-8 0,3 1-4 0,-2-1 7 0,1 0-5 0,1 2 6 16,-1-4-4-16,2 5-1 0,1-2 5 0,-2-1-5 0,-1 3-5 15,-1-4 4-15,-2 2-4 0,2 1 5 0,2 1 4 16,0 1-45-16,3 0-43 0,-4-2-7 0,0-1-167 16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6-10-20T03:44:09.672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22" name="Rectangle 2">
            <a:extLst>
              <a:ext uri="{FF2B5EF4-FFF2-40B4-BE49-F238E27FC236}">
                <a16:creationId xmlns:a16="http://schemas.microsoft.com/office/drawing/2014/main" id="{A024855E-BE47-9567-E71A-DC20B9E38E4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37923" name="Rectangle 3">
            <a:extLst>
              <a:ext uri="{FF2B5EF4-FFF2-40B4-BE49-F238E27FC236}">
                <a16:creationId xmlns:a16="http://schemas.microsoft.com/office/drawing/2014/main" id="{D3E44A2F-07E2-FD0A-A67A-5AF4B66B580E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64" name="Rectangle 4">
            <a:extLst>
              <a:ext uri="{FF2B5EF4-FFF2-40B4-BE49-F238E27FC236}">
                <a16:creationId xmlns:a16="http://schemas.microsoft.com/office/drawing/2014/main" id="{27585532-DA0F-1131-C392-403617E4865A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041400" y="762000"/>
            <a:ext cx="4775200" cy="35814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25" name="Rectangle 5">
            <a:extLst>
              <a:ext uri="{FF2B5EF4-FFF2-40B4-BE49-F238E27FC236}">
                <a16:creationId xmlns:a16="http://schemas.microsoft.com/office/drawing/2014/main" id="{BD2B75CC-F4FE-C6EA-2A62-2C15488B6299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572000"/>
            <a:ext cx="50292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37926" name="Rectangle 6">
            <a:extLst>
              <a:ext uri="{FF2B5EF4-FFF2-40B4-BE49-F238E27FC236}">
                <a16:creationId xmlns:a16="http://schemas.microsoft.com/office/drawing/2014/main" id="{2F33A8BB-57D4-17D2-77E9-CA34808A2D25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44000"/>
            <a:ext cx="2971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37927" name="Rectangle 7">
            <a:extLst>
              <a:ext uri="{FF2B5EF4-FFF2-40B4-BE49-F238E27FC236}">
                <a16:creationId xmlns:a16="http://schemas.microsoft.com/office/drawing/2014/main" id="{819DDB1E-806E-3FD2-10FD-AB48CD0334E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9144000"/>
            <a:ext cx="2971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35C15D6-D0AA-4811-A3A1-287181E2CC52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148C20A-5C6F-F939-91D9-95FC537BE32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BAFD0F8-F785-E3A0-72D2-E88777CE447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5B1DE56-3585-522B-F028-69AD456995E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401E056-F074-4623-9150-5CB8103C620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205272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DA768F5-A659-BA4E-34EF-5974181549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4ACDD7A-2AFA-0009-6D19-1206FB94F37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4FCDD8A-8475-41DF-6BD6-A961E30FD0B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7534BA-C8CB-4C35-88B4-226589CBE3D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770811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AA465B1-4149-DB5B-5DF6-34F11D9624B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D9960C4-55F4-3D80-8349-9ABF9CD2FAE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9FE891C-C184-BAFB-99D5-94D727FF457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2EF18A-C9F4-4A62-9360-4B08A06D2DA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860327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72D465C-C41D-1A82-9A9B-370C1D6866F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3B53589-BCCA-3DD1-6FF7-2AA75235BCE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D2D21B1-BD27-1E39-C0E8-A8AF1FD1924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B345D88-A32F-4E62-96AB-69D6ADA43E0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99837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C7F621F1-1848-431F-AB7D-E2690E7136E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45F77ED2-1E94-B292-15A9-432804A73FD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2FF37B30-941C-61BE-2500-1E214890C25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AEFFDB7-8998-494F-8182-53A957F8685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852897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FA2DF542-65B1-11D0-09BA-73626E36233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1E23FFC8-A8C4-9584-67C3-01EB1583CE4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5A16035E-F26D-71C8-0E70-20E9A61C875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4BEFC4-D6B0-45EF-B723-AF2B0862C4A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610729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69DDF67F-8C06-A9DC-1340-5559803F245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15097BE3-067E-FF01-2570-ED622781C8A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7F8727BA-010A-3A23-BE4F-B4ABCE134D3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BA47F84-0EEC-45AB-8967-31B708FB652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63520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659E783-9B17-5020-D296-D5B6BF8193B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63C4FAC-7FB2-933C-F11A-AF1737AB6B7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9BC9D78-C31D-A38C-27BB-D01A98BB857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CD04060-E8C5-4EFB-B416-C86D5512961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233402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IN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5F2D159-B803-62D1-5EA5-F2A9D9FD1B9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0609F81-CF4B-DC53-91C3-EE43C39AD79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4E13090-A625-E754-9ABC-667A4C752B0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E0F354F-9C74-4F62-B705-3E01B2AA9A7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9881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BC2A804-2452-7491-E298-306339AA017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C4E82BA-2552-6EFB-B1CD-4D1C7E6094C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4E7877E-B8A5-C108-E691-F2A32C8D48E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56F249-054A-45B7-94C6-136873AFE95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750861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2F113E9-6FA7-E191-DC7F-29F06037FDB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BADB602-309C-D5AC-CF9A-4463C623D6A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11DD066-05E4-C2E6-8CD4-F5C6A736198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785D1FE-694E-462D-B585-AC4992B1C6C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696045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185EC9E1-3F9F-FE90-4ABE-C9794EF5125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E9A4156F-5E15-5C1D-3663-618D777B4FB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8E7AC9AD-5A2D-715B-E65C-DFEAFEC6D42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953CEE1-A09F-4AB6-AC43-1FB7FED7605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884214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6312A3D-D222-58A6-3417-2BCCDA3E6A3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FFF227A-4742-341F-F212-246A3937FCB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E465200-AFEE-D90E-CFE4-6DA9EBC25B1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8464C4F-4B2B-4EEC-83EE-2F550844CEF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50388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85800" y="41148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21A4291-42E0-5BD5-888C-D68D0D6D3CA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54162EE4-62C8-47D2-1730-F6C05B63E2D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BAE55028-A466-0155-AEB0-C7168B7C5EF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AED72E7-CD36-4CB2-BB68-15F0C03CFAD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751397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3">
            <a:extLst>
              <a:ext uri="{FF2B5EF4-FFF2-40B4-BE49-F238E27FC236}">
                <a16:creationId xmlns:a16="http://schemas.microsoft.com/office/drawing/2014/main" id="{C706D354-8C87-A1D9-80D5-4FE532B1345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3" name="Holder 4">
            <a:extLst>
              <a:ext uri="{FF2B5EF4-FFF2-40B4-BE49-F238E27FC236}">
                <a16:creationId xmlns:a16="http://schemas.microsoft.com/office/drawing/2014/main" id="{0F599828-5922-2AD1-1F5E-1819084BBE56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47B71BAC-88BF-483C-9DA2-952C766944EE}" type="datetimeFigureOut">
              <a:rPr lang="en-US"/>
              <a:pPr>
                <a:defRPr/>
              </a:pPr>
              <a:t>10/31/2025</a:t>
            </a:fld>
            <a:endParaRPr lang="en-US"/>
          </a:p>
        </p:txBody>
      </p:sp>
      <p:sp>
        <p:nvSpPr>
          <p:cNvPr id="4" name="Holder 5">
            <a:extLst>
              <a:ext uri="{FF2B5EF4-FFF2-40B4-BE49-F238E27FC236}">
                <a16:creationId xmlns:a16="http://schemas.microsoft.com/office/drawing/2014/main" id="{9FD53520-C9F7-2A1C-4486-E01A8B86B6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/>
          <a:lstStyle>
            <a:lvl1pPr>
              <a:defRPr>
                <a:solidFill>
                  <a:srgbClr val="898989"/>
                </a:solidFill>
              </a:defRPr>
            </a:lvl1pPr>
          </a:lstStyle>
          <a:p>
            <a:fld id="{C096472E-88FE-4CC3-B93E-16D2EC0EBB2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632985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156BB808-02FE-2375-6ACE-0D4775A88AC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49768B8D-8BB1-ED78-BBD9-E99D0EBDAAE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527D0665-BA8E-216D-1684-5D15DA2F9ECB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FD5FD8F1-765B-7A76-BD73-9F9D565FAB3D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A0B034F7-3FE3-D81D-5F3B-90D55709CB54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9CEDA330-0B22-4642-AB4C-8A01AB9DDAFB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12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2.xml"/><Relationship Id="rId11" Type="http://schemas.openxmlformats.org/officeDocument/2006/relationships/customXml" Target="../ink/ink3.xml"/><Relationship Id="rId5" Type="http://schemas.openxmlformats.org/officeDocument/2006/relationships/image" Target="../media/image2.png"/><Relationship Id="rId10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4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customXml" Target="../ink/ink5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1.png"/><Relationship Id="rId5" Type="http://schemas.openxmlformats.org/officeDocument/2006/relationships/image" Target="../media/image101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5" Type="http://schemas.openxmlformats.org/officeDocument/2006/relationships/image" Target="NULL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7" Type="http://schemas.openxmlformats.org/officeDocument/2006/relationships/image" Target="../media/image18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NUL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22.png"/><Relationship Id="rId5" Type="http://schemas.openxmlformats.org/officeDocument/2006/relationships/customXml" Target="../ink/ink6.xml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12" Type="http://schemas.openxmlformats.org/officeDocument/2006/relationships/image" Target="../media/image9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26.png"/><Relationship Id="rId11" Type="http://schemas.openxmlformats.org/officeDocument/2006/relationships/image" Target="../media/image8.png"/><Relationship Id="rId5" Type="http://schemas.openxmlformats.org/officeDocument/2006/relationships/image" Target="../media/image25.png"/><Relationship Id="rId10" Type="http://schemas.openxmlformats.org/officeDocument/2006/relationships/image" Target="NULL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7" Type="http://schemas.openxmlformats.org/officeDocument/2006/relationships/image" Target="../media/image2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5.xml"/><Relationship Id="rId6" Type="http://schemas.openxmlformats.org/officeDocument/2006/relationships/image" Target="NULL"/><Relationship Id="rId11" Type="http://schemas.openxmlformats.org/officeDocument/2006/relationships/image" Target="../media/image9.png"/><Relationship Id="rId10" Type="http://schemas.openxmlformats.org/officeDocument/2006/relationships/image" Target="../media/image8.png"/><Relationship Id="rId9" Type="http://schemas.openxmlformats.org/officeDocument/2006/relationships/image" Target="NUL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3.png"/><Relationship Id="rId7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5.xml"/><Relationship Id="rId6" Type="http://schemas.openxmlformats.org/officeDocument/2006/relationships/image" Target="NULL"/><Relationship Id="rId5" Type="http://schemas.openxmlformats.org/officeDocument/2006/relationships/image" Target="NULL"/><Relationship Id="rId9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3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2.png"/><Relationship Id="rId4" Type="http://schemas.openxmlformats.org/officeDocument/2006/relationships/image" Target="../media/image9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1.png"/><Relationship Id="rId3" Type="http://schemas.openxmlformats.org/officeDocument/2006/relationships/image" Target="../media/image161.png"/><Relationship Id="rId7" Type="http://schemas.openxmlformats.org/officeDocument/2006/relationships/image" Target="../media/image34.gif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10" Type="http://schemas.openxmlformats.org/officeDocument/2006/relationships/image" Target="../media/image35.png"/><Relationship Id="rId4" Type="http://schemas.openxmlformats.org/officeDocument/2006/relationships/image" Target="../media/image171.png"/><Relationship Id="rId9" Type="http://schemas.openxmlformats.org/officeDocument/2006/relationships/customXml" Target="../ink/ink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1.png"/><Relationship Id="rId5" Type="http://schemas.openxmlformats.org/officeDocument/2006/relationships/image" Target="../media/image36.png"/><Relationship Id="rId4" Type="http://schemas.openxmlformats.org/officeDocument/2006/relationships/image" Target="../media/image190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0.png"/><Relationship Id="rId3" Type="http://schemas.openxmlformats.org/officeDocument/2006/relationships/image" Target="../media/image351.png"/><Relationship Id="rId7" Type="http://schemas.openxmlformats.org/officeDocument/2006/relationships/image" Target="../media/image37.png"/><Relationship Id="rId12" Type="http://schemas.openxmlformats.org/officeDocument/2006/relationships/image" Target="../media/image38.png"/><Relationship Id="rId2" Type="http://schemas.openxmlformats.org/officeDocument/2006/relationships/image" Target="../media/image3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openxmlformats.org/officeDocument/2006/relationships/customXml" Target="../ink/ink8.xml"/><Relationship Id="rId5" Type="http://schemas.openxmlformats.org/officeDocument/2006/relationships/image" Target="../media/image8.png"/><Relationship Id="rId10" Type="http://schemas.openxmlformats.org/officeDocument/2006/relationships/image" Target="../media/image260.png"/><Relationship Id="rId4" Type="http://schemas.openxmlformats.org/officeDocument/2006/relationships/image" Target="../media/image360.png"/><Relationship Id="rId9" Type="http://schemas.openxmlformats.org/officeDocument/2006/relationships/image" Target="../media/image25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1.png"/><Relationship Id="rId2" Type="http://schemas.openxmlformats.org/officeDocument/2006/relationships/image" Target="../media/image2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23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1.png"/><Relationship Id="rId2" Type="http://schemas.openxmlformats.org/officeDocument/2006/relationships/image" Target="../media/image2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450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460.png"/><Relationship Id="rId7" Type="http://schemas.openxmlformats.org/officeDocument/2006/relationships/image" Target="../media/image103.png"/><Relationship Id="rId2" Type="http://schemas.openxmlformats.org/officeDocument/2006/relationships/image" Target="../media/image370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50.png"/><Relationship Id="rId10" Type="http://schemas.openxmlformats.org/officeDocument/2006/relationships/image" Target="../media/image9.png"/><Relationship Id="rId4" Type="http://schemas.openxmlformats.org/officeDocument/2006/relationships/image" Target="../media/image471.png"/><Relationship Id="rId9" Type="http://schemas.openxmlformats.org/officeDocument/2006/relationships/image" Target="../media/image8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40.wmf"/><Relationship Id="rId7" Type="http://schemas.openxmlformats.org/officeDocument/2006/relationships/image" Target="../media/image42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3.bin"/><Relationship Id="rId11" Type="http://schemas.openxmlformats.org/officeDocument/2006/relationships/image" Target="../media/image43.wmf"/><Relationship Id="rId5" Type="http://schemas.openxmlformats.org/officeDocument/2006/relationships/image" Target="../media/image41.wmf"/><Relationship Id="rId10" Type="http://schemas.openxmlformats.org/officeDocument/2006/relationships/oleObject" Target="../embeddings/oleObject4.bin"/><Relationship Id="rId4" Type="http://schemas.openxmlformats.org/officeDocument/2006/relationships/oleObject" Target="../embeddings/oleObject2.bin"/><Relationship Id="rId9" Type="http://schemas.openxmlformats.org/officeDocument/2006/relationships/image" Target="../media/image9.png"/></Relationships>
</file>

<file path=ppt/slides/_rels/slide27.xml.rels><?xml version="1.0" encoding="UTF-8" standalone="yes"?>
<Relationships xmlns="http://schemas.openxmlformats.org/package/2006/relationships"><Relationship Id="rId7" Type="http://schemas.openxmlformats.org/officeDocument/2006/relationships/image" Target="../media/image9.png"/><Relationship Id="rId2" Type="http://schemas.openxmlformats.org/officeDocument/2006/relationships/customXml" Target="../ink/ink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56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Text Box 4">
            <a:extLst>
              <a:ext uri="{FF2B5EF4-FFF2-40B4-BE49-F238E27FC236}">
                <a16:creationId xmlns:a16="http://schemas.microsoft.com/office/drawing/2014/main" id="{338023E9-CCFB-83ED-416B-E75A27F43E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0782" y="5506929"/>
            <a:ext cx="801003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3600" dirty="0">
                <a:solidFill>
                  <a:srgbClr val="002060"/>
                </a:solidFill>
                <a:latin typeface="Brush Script Std" pitchFamily="66" charset="0"/>
              </a:rPr>
              <a:t>Flows Completely Controlled by Bounding Walls…</a:t>
            </a:r>
          </a:p>
        </p:txBody>
      </p:sp>
      <p:sp>
        <p:nvSpPr>
          <p:cNvPr id="1030" name="Rectangle 10">
            <a:extLst>
              <a:ext uri="{FF2B5EF4-FFF2-40B4-BE49-F238E27FC236}">
                <a16:creationId xmlns:a16="http://schemas.microsoft.com/office/drawing/2014/main" id="{3112CA2B-DE89-EEF3-191A-C93FA5B3FDF3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295400" y="3048000"/>
            <a:ext cx="6400800" cy="1447800"/>
          </a:xfrm>
        </p:spPr>
        <p:txBody>
          <a:bodyPr/>
          <a:lstStyle/>
          <a:p>
            <a:pPr eaLnBrk="1" hangingPunct="1"/>
            <a:endParaRPr lang="en-US" altLang="en-US" sz="1600" i="1" dirty="0"/>
          </a:p>
          <a:p>
            <a:pPr eaLnBrk="1" hangingPunct="1"/>
            <a:r>
              <a:rPr lang="en-US" altLang="en-US" sz="1600" b="1" dirty="0">
                <a:latin typeface="Script MT Bold" panose="03040602040607080904" pitchFamily="66" charset="0"/>
              </a:rPr>
              <a:t>P M V Subbarao</a:t>
            </a:r>
          </a:p>
          <a:p>
            <a:pPr eaLnBrk="1" hangingPunct="1"/>
            <a:r>
              <a:rPr lang="en-US" altLang="en-US" sz="1600" i="1" dirty="0"/>
              <a:t>Professor</a:t>
            </a:r>
          </a:p>
          <a:p>
            <a:pPr eaLnBrk="1" hangingPunct="1"/>
            <a:r>
              <a:rPr lang="en-US" altLang="en-US" sz="1600" i="1" dirty="0"/>
              <a:t>Mechanical Engineering Department</a:t>
            </a:r>
          </a:p>
          <a:p>
            <a:pPr eaLnBrk="1" hangingPunct="1"/>
            <a:r>
              <a:rPr lang="en-US" altLang="en-US" sz="1600" i="1" dirty="0"/>
              <a:t>I </a:t>
            </a:r>
            <a:r>
              <a:rPr lang="en-US" altLang="en-US" sz="1600" i="1" dirty="0" err="1"/>
              <a:t>I</a:t>
            </a:r>
            <a:r>
              <a:rPr lang="en-US" altLang="en-US" sz="1600" i="1" dirty="0"/>
              <a:t> T Delhi</a:t>
            </a:r>
          </a:p>
        </p:txBody>
      </p:sp>
      <p:sp>
        <p:nvSpPr>
          <p:cNvPr id="1031" name="Rectangle 2">
            <a:extLst>
              <a:ext uri="{FF2B5EF4-FFF2-40B4-BE49-F238E27FC236}">
                <a16:creationId xmlns:a16="http://schemas.microsoft.com/office/drawing/2014/main" id="{4FA8F36A-F844-BA20-6322-DA19E1858FD8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04800" y="228600"/>
            <a:ext cx="8839200" cy="838200"/>
          </a:xfrm>
        </p:spPr>
        <p:txBody>
          <a:bodyPr/>
          <a:lstStyle/>
          <a:p>
            <a:r>
              <a:rPr lang="en-US" altLang="en-US" sz="2800" dirty="0"/>
              <a:t>Boundary Conditions &amp; Creeping Like Flows</a:t>
            </a:r>
          </a:p>
        </p:txBody>
      </p:sp>
      <p:pic>
        <p:nvPicPr>
          <p:cNvPr id="12" name="Rectangle 19458">
            <a:extLst>
              <a:ext uri="{FF2B5EF4-FFF2-40B4-BE49-F238E27FC236}">
                <a16:creationId xmlns:a16="http://schemas.microsoft.com/office/drawing/2014/main" id="{1CEC7AA5-A1FF-D7C2-250F-EECB13292D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98602" y="1453394"/>
            <a:ext cx="4071938" cy="177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63500" dist="50800" dir="5400000">
              <a:prstClr val="black">
                <a:alpha val="50000"/>
              </a:prstClr>
            </a:innerShdw>
            <a:reflection blurRad="6350" stA="50000" endA="300" endPos="55500" dist="101600" dir="5400000" sy="-100000" algn="bl" rotWithShape="0"/>
          </a:effectLst>
          <a:scene3d>
            <a:camera prst="perspectiveHeroicExtremeRightFacing"/>
            <a:lightRig rig="threePt" dir="t"/>
          </a:scene3d>
          <a:sp3d>
            <a:bevelT w="165100" prst="coolSlant"/>
          </a:sp3d>
        </p:spPr>
      </p:pic>
      <p:grpSp>
        <p:nvGrpSpPr>
          <p:cNvPr id="1033" name="Group 8">
            <a:extLst>
              <a:ext uri="{FF2B5EF4-FFF2-40B4-BE49-F238E27FC236}">
                <a16:creationId xmlns:a16="http://schemas.microsoft.com/office/drawing/2014/main" id="{DFB59E87-6D22-2744-EB4E-D1ABAD246D31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1034" name="Group 9">
              <a:extLst>
                <a:ext uri="{FF2B5EF4-FFF2-40B4-BE49-F238E27FC236}">
                  <a16:creationId xmlns:a16="http://schemas.microsoft.com/office/drawing/2014/main" id="{D18E2069-8DD8-CE59-C17B-D2C62CB1825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1044" name="Rectangle 10">
                <a:extLst>
                  <a:ext uri="{FF2B5EF4-FFF2-40B4-BE49-F238E27FC236}">
                    <a16:creationId xmlns:a16="http://schemas.microsoft.com/office/drawing/2014/main" id="{B0587B82-2C13-8799-3BE9-6D0D5C01342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IN" altLang="en-US"/>
              </a:p>
            </p:txBody>
          </p:sp>
          <p:sp>
            <p:nvSpPr>
              <p:cNvPr id="1045" name="Rectangle 11">
                <a:extLst>
                  <a:ext uri="{FF2B5EF4-FFF2-40B4-BE49-F238E27FC236}">
                    <a16:creationId xmlns:a16="http://schemas.microsoft.com/office/drawing/2014/main" id="{13912AAB-5EC7-9B0D-8538-3A769B24766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IN" altLang="en-US"/>
              </a:p>
            </p:txBody>
          </p:sp>
        </p:grpSp>
        <p:grpSp>
          <p:nvGrpSpPr>
            <p:cNvPr id="1035" name="Group 12">
              <a:extLst>
                <a:ext uri="{FF2B5EF4-FFF2-40B4-BE49-F238E27FC236}">
                  <a16:creationId xmlns:a16="http://schemas.microsoft.com/office/drawing/2014/main" id="{692F9CA6-A82F-3467-EF3F-2C526DBE278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1042" name="Rectangle 13">
                <a:extLst>
                  <a:ext uri="{FF2B5EF4-FFF2-40B4-BE49-F238E27FC236}">
                    <a16:creationId xmlns:a16="http://schemas.microsoft.com/office/drawing/2014/main" id="{D7987352-109C-C9D2-AC07-A5B3E036EEA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IN" altLang="en-US"/>
              </a:p>
            </p:txBody>
          </p:sp>
          <p:sp>
            <p:nvSpPr>
              <p:cNvPr id="1043" name="Rectangle 14">
                <a:extLst>
                  <a:ext uri="{FF2B5EF4-FFF2-40B4-BE49-F238E27FC236}">
                    <a16:creationId xmlns:a16="http://schemas.microsoft.com/office/drawing/2014/main" id="{1DF6057D-3682-82A4-FA33-224BE588BF0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IN" altLang="en-US"/>
              </a:p>
            </p:txBody>
          </p:sp>
        </p:grpSp>
        <p:grpSp>
          <p:nvGrpSpPr>
            <p:cNvPr id="1036" name="Group 15">
              <a:extLst>
                <a:ext uri="{FF2B5EF4-FFF2-40B4-BE49-F238E27FC236}">
                  <a16:creationId xmlns:a16="http://schemas.microsoft.com/office/drawing/2014/main" id="{B9CCAAD4-3364-26BB-A23F-62790C3F843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1040" name="Rectangle 16">
                <a:extLst>
                  <a:ext uri="{FF2B5EF4-FFF2-40B4-BE49-F238E27FC236}">
                    <a16:creationId xmlns:a16="http://schemas.microsoft.com/office/drawing/2014/main" id="{760B38F9-3710-9677-CFAD-61528CDD276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IN" altLang="en-US"/>
              </a:p>
            </p:txBody>
          </p:sp>
          <p:sp>
            <p:nvSpPr>
              <p:cNvPr id="1041" name="Rectangle 17">
                <a:extLst>
                  <a:ext uri="{FF2B5EF4-FFF2-40B4-BE49-F238E27FC236}">
                    <a16:creationId xmlns:a16="http://schemas.microsoft.com/office/drawing/2014/main" id="{75B41B1E-DBA7-00AD-D3C1-FBF3538C1A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IN" altLang="en-US"/>
              </a:p>
            </p:txBody>
          </p:sp>
        </p:grpSp>
        <p:grpSp>
          <p:nvGrpSpPr>
            <p:cNvPr id="1037" name="Group 18">
              <a:extLst>
                <a:ext uri="{FF2B5EF4-FFF2-40B4-BE49-F238E27FC236}">
                  <a16:creationId xmlns:a16="http://schemas.microsoft.com/office/drawing/2014/main" id="{3613C3EE-2E40-6D3F-B3B7-71AC92866D4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1038" name="Rectangle 19">
                <a:extLst>
                  <a:ext uri="{FF2B5EF4-FFF2-40B4-BE49-F238E27FC236}">
                    <a16:creationId xmlns:a16="http://schemas.microsoft.com/office/drawing/2014/main" id="{C0359F86-0366-F6B2-FC8E-D93052D7DA1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IN" altLang="en-US"/>
              </a:p>
            </p:txBody>
          </p:sp>
          <p:sp>
            <p:nvSpPr>
              <p:cNvPr id="1039" name="Rectangle 20">
                <a:extLst>
                  <a:ext uri="{FF2B5EF4-FFF2-40B4-BE49-F238E27FC236}">
                    <a16:creationId xmlns:a16="http://schemas.microsoft.com/office/drawing/2014/main" id="{FFC3350F-030F-68AF-F336-49E9F892690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IN" altLang="en-US"/>
              </a:p>
            </p:txBody>
          </p:sp>
        </p:grpSp>
      </p:grp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027" name="Ink 20">
                <a:extLst>
                  <a:ext uri="{FF2B5EF4-FFF2-40B4-BE49-F238E27FC236}">
                    <a16:creationId xmlns:a16="http://schemas.microsoft.com/office/drawing/2014/main" id="{3D0CF5BA-CB95-17D7-8DD8-2B35E9E3C06A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36550" y="4937125"/>
              <a:ext cx="1588" cy="1588"/>
            </p14:xfrm>
          </p:contentPart>
        </mc:Choice>
        <mc:Fallback xmlns="">
          <p:pic>
            <p:nvPicPr>
              <p:cNvPr id="1027" name="Ink 20">
                <a:extLst>
                  <a:ext uri="{FF2B5EF4-FFF2-40B4-BE49-F238E27FC236}">
                    <a16:creationId xmlns:a16="http://schemas.microsoft.com/office/drawing/2014/main" id="{3D0CF5BA-CB95-17D7-8DD8-2B35E9E3C06A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5262" y="4895837"/>
                <a:ext cx="84164" cy="8416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D066BFC7-7C22-E8F4-4DBA-AD7A4CCBA353}"/>
                  </a:ext>
                </a:extLst>
              </p14:cNvPr>
              <p14:cNvContentPartPr/>
              <p14:nvPr/>
            </p14:nvContentPartPr>
            <p14:xfrm>
              <a:off x="853560" y="6471360"/>
              <a:ext cx="6840" cy="115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D066BFC7-7C22-E8F4-4DBA-AD7A4CCBA353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44200" y="6462000"/>
                <a:ext cx="25560" cy="30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EDD3FC37-98F2-A449-2876-B66E1837914E}"/>
                  </a:ext>
                </a:extLst>
              </p14:cNvPr>
              <p14:cNvContentPartPr/>
              <p14:nvPr/>
            </p14:nvContentPartPr>
            <p14:xfrm>
              <a:off x="936360" y="6513480"/>
              <a:ext cx="360" cy="36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EDD3FC37-98F2-A449-2876-B66E1837914E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927000" y="6504120"/>
                <a:ext cx="19080" cy="1908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1" name="Title 1">
            <a:extLst>
              <a:ext uri="{FF2B5EF4-FFF2-40B4-BE49-F238E27FC236}">
                <a16:creationId xmlns:a16="http://schemas.microsoft.com/office/drawing/2014/main" id="{5262D614-82F1-6488-2C41-5F6CAFC196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7800" y="152400"/>
            <a:ext cx="6781800" cy="1143000"/>
          </a:xfrm>
        </p:spPr>
        <p:txBody>
          <a:bodyPr/>
          <a:lstStyle/>
          <a:p>
            <a:r>
              <a:rPr lang="en-US" altLang="en-US" sz="2800" dirty="0"/>
              <a:t>Regimes of Wall Boundary Conditions : Continuum Theory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8BFC65-E203-AAF0-0735-F9A7EA8476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91218"/>
            <a:ext cx="7772400" cy="832824"/>
          </a:xfrm>
        </p:spPr>
        <p:txBody>
          <a:bodyPr/>
          <a:lstStyle/>
          <a:p>
            <a:r>
              <a:rPr lang="en-US" altLang="en-US" sz="2400" dirty="0"/>
              <a:t>Conventional engineering flows: </a:t>
            </a:r>
            <a:r>
              <a:rPr lang="en-US" altLang="en-US" sz="2400" i="1" dirty="0" err="1">
                <a:cs typeface="Times New Roman" panose="02020603050405020304" pitchFamily="18" charset="0"/>
              </a:rPr>
              <a:t>Kn</a:t>
            </a:r>
            <a:r>
              <a:rPr lang="en-US" altLang="en-US" sz="2400" dirty="0">
                <a:cs typeface="Times New Roman" panose="02020603050405020304" pitchFamily="18" charset="0"/>
              </a:rPr>
              <a:t> &lt; 0.001: The relative velocity of fluid particles near wall </a:t>
            </a:r>
            <a:r>
              <a:rPr lang="en-US" altLang="en-US" sz="2400" dirty="0" err="1">
                <a:cs typeface="Times New Roman" panose="02020603050405020304" pitchFamily="18" charset="0"/>
              </a:rPr>
              <a:t>wrt</a:t>
            </a:r>
            <a:r>
              <a:rPr lang="en-US" altLang="en-US" sz="2400" dirty="0">
                <a:cs typeface="Times New Roman" panose="02020603050405020304" pitchFamily="18" charset="0"/>
              </a:rPr>
              <a:t> to wall is:</a:t>
            </a:r>
            <a:endParaRPr lang="en-US" alt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770" name="Object 17">
                <a:extLst>
                  <a:ext uri="{FF2B5EF4-FFF2-40B4-BE49-F238E27FC236}">
                    <a16:creationId xmlns:a16="http://schemas.microsoft.com/office/drawing/2014/main" id="{BA995D05-DE3B-1D14-49AC-D5107ABC597F}"/>
                  </a:ext>
                </a:extLst>
              </p:cNvPr>
              <p:cNvSpPr txBox="1"/>
              <p:nvPr/>
            </p:nvSpPr>
            <p:spPr bwMode="auto">
              <a:xfrm>
                <a:off x="4321834" y="2018826"/>
                <a:ext cx="2543175" cy="56665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sub>
                      </m:sSub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→0</m:t>
                      </m:r>
                    </m:oMath>
                  </m:oMathPara>
                </a14:m>
                <a:endParaRPr lang="en-IN" sz="2800" dirty="0"/>
              </a:p>
            </p:txBody>
          </p:sp>
        </mc:Choice>
        <mc:Fallback xmlns="">
          <p:sp>
            <p:nvSpPr>
              <p:cNvPr id="32770" name="Object 17">
                <a:extLst>
                  <a:ext uri="{FF2B5EF4-FFF2-40B4-BE49-F238E27FC236}">
                    <a16:creationId xmlns:a16="http://schemas.microsoft.com/office/drawing/2014/main" id="{BA995D05-DE3B-1D14-49AC-D5107ABC59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321834" y="2018826"/>
                <a:ext cx="2543175" cy="56665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9DD3F2E-EA11-3CDB-736E-B981C007AE88}"/>
              </a:ext>
            </a:extLst>
          </p:cNvPr>
          <p:cNvSpPr txBox="1">
            <a:spLocks/>
          </p:cNvSpPr>
          <p:nvPr/>
        </p:nvSpPr>
        <p:spPr bwMode="auto">
          <a:xfrm>
            <a:off x="420263" y="2565443"/>
            <a:ext cx="8626227" cy="1435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en-US" altLang="en-US" dirty="0">
                <a:cs typeface="Times New Roman" panose="02020603050405020304" pitchFamily="18" charset="0"/>
              </a:rPr>
              <a:t>The non-dimensional relative velocity of fluid particles near wall </a:t>
            </a:r>
            <a:r>
              <a:rPr lang="en-US" altLang="en-US" dirty="0" err="1">
                <a:cs typeface="Times New Roman" panose="02020603050405020304" pitchFamily="18" charset="0"/>
              </a:rPr>
              <a:t>wrt</a:t>
            </a:r>
            <a:r>
              <a:rPr lang="en-US" altLang="en-US" dirty="0">
                <a:cs typeface="Times New Roman" panose="02020603050405020304" pitchFamily="18" charset="0"/>
              </a:rPr>
              <a:t> to wall is: </a:t>
            </a: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en-US" altLang="en-US" dirty="0">
                <a:cs typeface="Times New Roman" panose="02020603050405020304" pitchFamily="18" charset="0"/>
              </a:rPr>
              <a:t>for </a:t>
            </a:r>
            <a:r>
              <a:rPr lang="en-US" kern="0" dirty="0"/>
              <a:t>Micro Fluidic Devices : 0.001 &lt; </a:t>
            </a:r>
            <a:r>
              <a:rPr lang="en-US" i="1" kern="0" dirty="0" err="1">
                <a:cs typeface="Times New Roman" pitchFamily="18" charset="0"/>
              </a:rPr>
              <a:t>Kn</a:t>
            </a:r>
            <a:r>
              <a:rPr lang="en-US" kern="0" dirty="0">
                <a:cs typeface="Times New Roman" pitchFamily="18" charset="0"/>
              </a:rPr>
              <a:t> &lt; 0.1: </a:t>
            </a:r>
            <a:endParaRPr lang="en-US" kern="0" dirty="0">
              <a:latin typeface="+mn-lt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3510F98-0B44-C79A-B0A5-79E0BC99A3C3}"/>
              </a:ext>
            </a:extLst>
          </p:cNvPr>
          <p:cNvSpPr txBox="1">
            <a:spLocks/>
          </p:cNvSpPr>
          <p:nvPr/>
        </p:nvSpPr>
        <p:spPr bwMode="auto">
          <a:xfrm>
            <a:off x="457200" y="5048494"/>
            <a:ext cx="7772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en-US" kern="0" dirty="0">
                <a:latin typeface="+mn-lt"/>
              </a:rPr>
              <a:t>Ultra Micro Fluidic Devices : 0.1 </a:t>
            </a:r>
            <a:r>
              <a:rPr lang="en-US" i="1" kern="0" dirty="0" err="1">
                <a:cs typeface="Times New Roman" pitchFamily="18" charset="0"/>
              </a:rPr>
              <a:t>Kn</a:t>
            </a:r>
            <a:r>
              <a:rPr lang="en-US" kern="0" dirty="0">
                <a:cs typeface="Times New Roman" pitchFamily="18" charset="0"/>
              </a:rPr>
              <a:t> &lt;1.0</a:t>
            </a:r>
            <a:endParaRPr lang="en-US" kern="0" dirty="0">
              <a:latin typeface="+mn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Object 7">
                <a:extLst>
                  <a:ext uri="{FF2B5EF4-FFF2-40B4-BE49-F238E27FC236}">
                    <a16:creationId xmlns:a16="http://schemas.microsoft.com/office/drawing/2014/main" id="{700F1874-3BB7-AC3D-CCCE-B38C7300AB5D}"/>
                  </a:ext>
                </a:extLst>
              </p:cNvPr>
              <p:cNvSpPr txBox="1"/>
              <p:nvPr/>
            </p:nvSpPr>
            <p:spPr bwMode="auto">
              <a:xfrm>
                <a:off x="2112604" y="3990086"/>
                <a:ext cx="5241547" cy="121703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  <m:sup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Sup>
                        <m:sSub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2−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𝜎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𝜎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𝐾𝑛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d>
                                <m:dPr>
                                  <m:begChr m:val=""/>
                                  <m:endChr m:val="|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𝜕</m:t>
                                      </m:r>
                                      <m:sSup>
                                        <m:sSupPr>
                                          <m:ctrlPr>
                                            <a:rPr lang="en-IN" i="1" smtClean="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b="0" i="1" smtClean="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𝑢</m:t>
                                          </m:r>
                                        </m:e>
                                        <m:sup>
                                          <m:r>
                                            <a:rPr lang="en-US" b="0" i="1" smtClean="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∗</m:t>
                                          </m:r>
                                        </m:sup>
                                      </m:sSup>
                                    </m:num>
                                    <m:den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𝜕</m:t>
                                      </m:r>
                                      <m:sSup>
                                        <m:sSupPr>
                                          <m:ctrlPr>
                                            <a:rPr lang="en-IN" i="1" smtClean="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b="0" i="1" smtClean="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𝑦</m:t>
                                          </m:r>
                                        </m:e>
                                        <m:sup>
                                          <m:r>
                                            <a:rPr lang="en-US" b="0" i="1" smtClean="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∗</m:t>
                                          </m:r>
                                        </m:sup>
                                      </m:sSup>
                                    </m:den>
                                  </m:f>
                                </m:e>
                              </m:d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&gt;0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2" name="Object 7">
                <a:extLst>
                  <a:ext uri="{FF2B5EF4-FFF2-40B4-BE49-F238E27FC236}">
                    <a16:creationId xmlns:a16="http://schemas.microsoft.com/office/drawing/2014/main" id="{700F1874-3BB7-AC3D-CCCE-B38C7300AB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112604" y="3990086"/>
                <a:ext cx="5241547" cy="121703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Object 17">
                <a:extLst>
                  <a:ext uri="{FF2B5EF4-FFF2-40B4-BE49-F238E27FC236}">
                    <a16:creationId xmlns:a16="http://schemas.microsoft.com/office/drawing/2014/main" id="{1C9B2B17-FD46-F065-D464-561CCAC51180}"/>
                  </a:ext>
                </a:extLst>
              </p:cNvPr>
              <p:cNvSpPr txBox="1"/>
              <p:nvPr/>
            </p:nvSpPr>
            <p:spPr bwMode="auto">
              <a:xfrm>
                <a:off x="1640466" y="5581841"/>
                <a:ext cx="5694994" cy="13523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Sup>
                        <m:sSub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2−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𝜎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𝜎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𝐾𝑛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d>
                                <m:dPr>
                                  <m:begChr m:val=""/>
                                  <m:endChr m:val="|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𝜕</m:t>
                                      </m:r>
                                      <m:sSup>
                                        <m:sSup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𝑢</m:t>
                                          </m:r>
                                        </m:e>
                                        <m:sup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∗</m:t>
                                          </m:r>
                                        </m:sup>
                                      </m:sSup>
                                    </m:num>
                                    <m:den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𝜕</m:t>
                                      </m:r>
                                      <m:sSup>
                                        <m:sSup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𝑦</m:t>
                                          </m:r>
                                        </m:e>
                                        <m:sup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∗</m:t>
                                          </m:r>
                                        </m:sup>
                                      </m:sSup>
                                    </m:den>
                                  </m:f>
                                </m:e>
                              </m:d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d>
                                <m:dPr>
                                  <m:begChr m:val=""/>
                                  <m:endChr m:val="|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p>
                                        <m:sSup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𝜕</m:t>
                                          </m:r>
                                        </m:e>
                                        <m:sup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  <m:sSup>
                                        <m:sSup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𝑢</m:t>
                                          </m:r>
                                        </m:e>
                                        <m:sup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∗</m:t>
                                          </m:r>
                                        </m:sup>
                                      </m:sSup>
                                    </m:num>
                                    <m:den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𝜕</m:t>
                                      </m:r>
                                      <m:sSup>
                                        <m:sSup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sSup>
                                            <m:sSupPr>
                                              <m:ctrlPr>
                                                <a:rPr lang="en-IN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en-US" b="0" i="1" smtClean="0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𝑦</m:t>
                                              </m:r>
                                            </m:e>
                                            <m:sup>
                                              <m:r>
                                                <a:rPr lang="en-US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∗</m:t>
                                              </m:r>
                                            </m:sup>
                                          </m:sSup>
                                        </m:e>
                                        <m:sup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</m:den>
                                  </m:f>
                                </m:e>
                              </m:d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&gt;0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3" name="Object 17">
                <a:extLst>
                  <a:ext uri="{FF2B5EF4-FFF2-40B4-BE49-F238E27FC236}">
                    <a16:creationId xmlns:a16="http://schemas.microsoft.com/office/drawing/2014/main" id="{1C9B2B17-FD46-F065-D464-561CCAC511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40466" y="5581841"/>
                <a:ext cx="5694994" cy="135235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4" name="Group 23">
            <a:extLst>
              <a:ext uri="{FF2B5EF4-FFF2-40B4-BE49-F238E27FC236}">
                <a16:creationId xmlns:a16="http://schemas.microsoft.com/office/drawing/2014/main" id="{110AE9B5-5CCC-70AA-9913-AF52F82E8B3A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5" name="Picture 24" descr="Logo usage Guidelines">
              <a:extLst>
                <a:ext uri="{FF2B5EF4-FFF2-40B4-BE49-F238E27FC236}">
                  <a16:creationId xmlns:a16="http://schemas.microsoft.com/office/drawing/2014/main" id="{BAD40DD1-9016-4319-5278-46EE20C4E19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6" name="Group 38">
              <a:extLst>
                <a:ext uri="{FF2B5EF4-FFF2-40B4-BE49-F238E27FC236}">
                  <a16:creationId xmlns:a16="http://schemas.microsoft.com/office/drawing/2014/main" id="{86AB8D94-A0EB-3A36-750D-56202FD5383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7" name="Group 19">
                <a:extLst>
                  <a:ext uri="{FF2B5EF4-FFF2-40B4-BE49-F238E27FC236}">
                    <a16:creationId xmlns:a16="http://schemas.microsoft.com/office/drawing/2014/main" id="{7146D015-D4B6-BE53-41EF-ADFB4CEB379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9" name="Group 28">
                  <a:extLst>
                    <a:ext uri="{FF2B5EF4-FFF2-40B4-BE49-F238E27FC236}">
                      <a16:creationId xmlns:a16="http://schemas.microsoft.com/office/drawing/2014/main" id="{4A70A5D8-6C44-771E-AB0B-D866C750BD1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6E0EAD48-A672-28FA-22F9-B77723299DD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4346" name="Rectangle 10">
                      <a:extLst>
                        <a:ext uri="{FF2B5EF4-FFF2-40B4-BE49-F238E27FC236}">
                          <a16:creationId xmlns:a16="http://schemas.microsoft.com/office/drawing/2014/main" id="{876C6C93-0EA7-DE9C-D1B5-AF475EB19E3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347" name="Rectangle 11">
                      <a:extLst>
                        <a:ext uri="{FF2B5EF4-FFF2-40B4-BE49-F238E27FC236}">
                          <a16:creationId xmlns:a16="http://schemas.microsoft.com/office/drawing/2014/main" id="{7ECBBC08-5CD5-FB29-6C55-0C462639FE4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336" name="Group 14335">
                    <a:extLst>
                      <a:ext uri="{FF2B5EF4-FFF2-40B4-BE49-F238E27FC236}">
                        <a16:creationId xmlns:a16="http://schemas.microsoft.com/office/drawing/2014/main" id="{012E1423-2166-1E9B-4EB0-6E5E710417E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4344" name="Rectangle 13">
                      <a:extLst>
                        <a:ext uri="{FF2B5EF4-FFF2-40B4-BE49-F238E27FC236}">
                          <a16:creationId xmlns:a16="http://schemas.microsoft.com/office/drawing/2014/main" id="{A6ECEF8B-381D-3D28-E4EE-73396C983CD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345" name="Rectangle 14">
                      <a:extLst>
                        <a:ext uri="{FF2B5EF4-FFF2-40B4-BE49-F238E27FC236}">
                          <a16:creationId xmlns:a16="http://schemas.microsoft.com/office/drawing/2014/main" id="{F325C0E4-7D81-C5F1-D4A5-FF329083D8D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337" name="Group 14336">
                    <a:extLst>
                      <a:ext uri="{FF2B5EF4-FFF2-40B4-BE49-F238E27FC236}">
                        <a16:creationId xmlns:a16="http://schemas.microsoft.com/office/drawing/2014/main" id="{B054C995-2F0C-CC52-3177-8B85F7AC19C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4342" name="Rectangle 14341">
                      <a:extLst>
                        <a:ext uri="{FF2B5EF4-FFF2-40B4-BE49-F238E27FC236}">
                          <a16:creationId xmlns:a16="http://schemas.microsoft.com/office/drawing/2014/main" id="{0DB05C31-1EA7-0C1F-648F-A578821D38D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343" name="Rectangle 14342">
                      <a:extLst>
                        <a:ext uri="{FF2B5EF4-FFF2-40B4-BE49-F238E27FC236}">
                          <a16:creationId xmlns:a16="http://schemas.microsoft.com/office/drawing/2014/main" id="{C9B2C5BA-342D-63C4-598F-9727A1C7E3A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338" name="Group 18">
                    <a:extLst>
                      <a:ext uri="{FF2B5EF4-FFF2-40B4-BE49-F238E27FC236}">
                        <a16:creationId xmlns:a16="http://schemas.microsoft.com/office/drawing/2014/main" id="{48BE43E8-A542-38E5-3DBA-B1F7B6E35F8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339" name="Rectangle 19">
                      <a:extLst>
                        <a:ext uri="{FF2B5EF4-FFF2-40B4-BE49-F238E27FC236}">
                          <a16:creationId xmlns:a16="http://schemas.microsoft.com/office/drawing/2014/main" id="{DAC19954-3305-343E-E25C-690672CF21B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340" name="Rectangle 20">
                      <a:extLst>
                        <a:ext uri="{FF2B5EF4-FFF2-40B4-BE49-F238E27FC236}">
                          <a16:creationId xmlns:a16="http://schemas.microsoft.com/office/drawing/2014/main" id="{87FB59E9-D2F1-76CC-5F73-F6789AC58D0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30" name="Rectangle 21">
                  <a:extLst>
                    <a:ext uri="{FF2B5EF4-FFF2-40B4-BE49-F238E27FC236}">
                      <a16:creationId xmlns:a16="http://schemas.microsoft.com/office/drawing/2014/main" id="{7CA70357-6135-F549-C53F-FF34F91E462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20981C87-03A4-4EC8-B8BE-5DA00963874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2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2770" grpId="0"/>
      <p:bldP spid="5" grpId="0"/>
      <p:bldP spid="7" grpId="0"/>
      <p:bldP spid="22" grpId="0"/>
      <p:bldP spid="2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83B84A-74EA-5F88-7F79-A2EC8F9C1B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1" name="Title 1">
            <a:extLst>
              <a:ext uri="{FF2B5EF4-FFF2-40B4-BE49-F238E27FC236}">
                <a16:creationId xmlns:a16="http://schemas.microsoft.com/office/drawing/2014/main" id="{11EF8C49-5751-6F47-4B11-00C7B53A34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7800" y="152400"/>
            <a:ext cx="6781800" cy="1143000"/>
          </a:xfrm>
        </p:spPr>
        <p:txBody>
          <a:bodyPr/>
          <a:lstStyle/>
          <a:p>
            <a:r>
              <a:rPr lang="en-US" altLang="en-US" sz="2800" dirty="0"/>
              <a:t>Microscale Flow Devices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DB72772E-6D88-5D35-C12D-D1C88AAC4CB0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5" name="Picture 24" descr="Logo usage Guidelines">
              <a:extLst>
                <a:ext uri="{FF2B5EF4-FFF2-40B4-BE49-F238E27FC236}">
                  <a16:creationId xmlns:a16="http://schemas.microsoft.com/office/drawing/2014/main" id="{3891D63F-9201-2C32-5A15-B84EC62B245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6" name="Group 38">
              <a:extLst>
                <a:ext uri="{FF2B5EF4-FFF2-40B4-BE49-F238E27FC236}">
                  <a16:creationId xmlns:a16="http://schemas.microsoft.com/office/drawing/2014/main" id="{9C7A8847-1D41-ABB5-99E2-4A4F04FA46E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7" name="Group 19">
                <a:extLst>
                  <a:ext uri="{FF2B5EF4-FFF2-40B4-BE49-F238E27FC236}">
                    <a16:creationId xmlns:a16="http://schemas.microsoft.com/office/drawing/2014/main" id="{B3CB1BB4-42B7-84F7-0F87-E47B187B8F4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9" name="Group 28">
                  <a:extLst>
                    <a:ext uri="{FF2B5EF4-FFF2-40B4-BE49-F238E27FC236}">
                      <a16:creationId xmlns:a16="http://schemas.microsoft.com/office/drawing/2014/main" id="{CB58BA23-FDB2-CE6C-533A-9F6EF8E441E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F8818C47-0412-DE1E-ADC4-69E37063666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4346" name="Rectangle 10">
                      <a:extLst>
                        <a:ext uri="{FF2B5EF4-FFF2-40B4-BE49-F238E27FC236}">
                          <a16:creationId xmlns:a16="http://schemas.microsoft.com/office/drawing/2014/main" id="{D9145FCE-B640-29CB-B7C8-04FCE9117FA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347" name="Rectangle 11">
                      <a:extLst>
                        <a:ext uri="{FF2B5EF4-FFF2-40B4-BE49-F238E27FC236}">
                          <a16:creationId xmlns:a16="http://schemas.microsoft.com/office/drawing/2014/main" id="{6C2A35DF-3E89-D419-985B-48C9060A373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336" name="Group 14335">
                    <a:extLst>
                      <a:ext uri="{FF2B5EF4-FFF2-40B4-BE49-F238E27FC236}">
                        <a16:creationId xmlns:a16="http://schemas.microsoft.com/office/drawing/2014/main" id="{E3FAD84F-3D60-18CE-81C7-508714B5B39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4344" name="Rectangle 13">
                      <a:extLst>
                        <a:ext uri="{FF2B5EF4-FFF2-40B4-BE49-F238E27FC236}">
                          <a16:creationId xmlns:a16="http://schemas.microsoft.com/office/drawing/2014/main" id="{DA299232-BA86-5241-A91B-C1A23553EE9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345" name="Rectangle 14">
                      <a:extLst>
                        <a:ext uri="{FF2B5EF4-FFF2-40B4-BE49-F238E27FC236}">
                          <a16:creationId xmlns:a16="http://schemas.microsoft.com/office/drawing/2014/main" id="{71086EDD-B454-6537-366D-A563C432AB9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337" name="Group 14336">
                    <a:extLst>
                      <a:ext uri="{FF2B5EF4-FFF2-40B4-BE49-F238E27FC236}">
                        <a16:creationId xmlns:a16="http://schemas.microsoft.com/office/drawing/2014/main" id="{901E0608-843D-6315-4083-AD839265B7C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4342" name="Rectangle 14341">
                      <a:extLst>
                        <a:ext uri="{FF2B5EF4-FFF2-40B4-BE49-F238E27FC236}">
                          <a16:creationId xmlns:a16="http://schemas.microsoft.com/office/drawing/2014/main" id="{1BD36AA2-D3F0-8ABE-1BE6-8126B381A30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343" name="Rectangle 14342">
                      <a:extLst>
                        <a:ext uri="{FF2B5EF4-FFF2-40B4-BE49-F238E27FC236}">
                          <a16:creationId xmlns:a16="http://schemas.microsoft.com/office/drawing/2014/main" id="{5AACF046-3E8C-6F22-F98D-E57572CB6FB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338" name="Group 18">
                    <a:extLst>
                      <a:ext uri="{FF2B5EF4-FFF2-40B4-BE49-F238E27FC236}">
                        <a16:creationId xmlns:a16="http://schemas.microsoft.com/office/drawing/2014/main" id="{BD88A1A3-ACEC-D6EB-D4EC-2BBAA2F5C11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339" name="Rectangle 19">
                      <a:extLst>
                        <a:ext uri="{FF2B5EF4-FFF2-40B4-BE49-F238E27FC236}">
                          <a16:creationId xmlns:a16="http://schemas.microsoft.com/office/drawing/2014/main" id="{5577DA0F-9A70-A082-FC8B-C6EB0A3D308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340" name="Rectangle 20">
                      <a:extLst>
                        <a:ext uri="{FF2B5EF4-FFF2-40B4-BE49-F238E27FC236}">
                          <a16:creationId xmlns:a16="http://schemas.microsoft.com/office/drawing/2014/main" id="{6B1164A1-6732-A1C8-9BE0-05DFF650031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30" name="Rectangle 21">
                  <a:extLst>
                    <a:ext uri="{FF2B5EF4-FFF2-40B4-BE49-F238E27FC236}">
                      <a16:creationId xmlns:a16="http://schemas.microsoft.com/office/drawing/2014/main" id="{7B673F2A-1002-0DCD-1CB8-9CA46B2EF7A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C7378935-352C-14F9-B945-D050DA6F1A4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4" name="Picture 9">
            <a:extLst>
              <a:ext uri="{FF2B5EF4-FFF2-40B4-BE49-F238E27FC236}">
                <a16:creationId xmlns:a16="http://schemas.microsoft.com/office/drawing/2014/main" id="{9BCDEA2E-6733-BDF0-CE40-BFCF4B2FAAC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lum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375913"/>
            <a:ext cx="3057403" cy="2434087"/>
          </a:xfrm>
          <a:prstGeom prst="rect">
            <a:avLst/>
          </a:prstGeom>
          <a:solidFill>
            <a:srgbClr val="FFFFFF">
              <a:alpha val="0"/>
            </a:srgbClr>
          </a:solidFill>
        </p:spPr>
      </p:pic>
      <p:pic>
        <p:nvPicPr>
          <p:cNvPr id="6" name="Picture 4">
            <a:extLst>
              <a:ext uri="{FF2B5EF4-FFF2-40B4-BE49-F238E27FC236}">
                <a16:creationId xmlns:a16="http://schemas.microsoft.com/office/drawing/2014/main" id="{D6204479-7262-6DDE-F248-4DDFE222A6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890" y="3876361"/>
            <a:ext cx="3401577" cy="2778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8" name="Group 115">
            <a:extLst>
              <a:ext uri="{FF2B5EF4-FFF2-40B4-BE49-F238E27FC236}">
                <a16:creationId xmlns:a16="http://schemas.microsoft.com/office/drawing/2014/main" id="{375AD70D-2CDC-7B0D-EDDA-1F988C1FD0C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96756633"/>
              </p:ext>
            </p:extLst>
          </p:nvPr>
        </p:nvGraphicFramePr>
        <p:xfrm>
          <a:off x="3962400" y="1725819"/>
          <a:ext cx="4819648" cy="4372929"/>
        </p:xfrm>
        <a:graphic>
          <a:graphicData uri="http://schemas.openxmlformats.org/drawingml/2006/table">
            <a:tbl>
              <a:tblPr/>
              <a:tblGrid>
                <a:gridCol w="1032654">
                  <a:extLst>
                    <a:ext uri="{9D8B030D-6E8A-4147-A177-3AD203B41FA5}">
                      <a16:colId xmlns:a16="http://schemas.microsoft.com/office/drawing/2014/main" val="733603057"/>
                    </a:ext>
                  </a:extLst>
                </a:gridCol>
                <a:gridCol w="815195">
                  <a:extLst>
                    <a:ext uri="{9D8B030D-6E8A-4147-A177-3AD203B41FA5}">
                      <a16:colId xmlns:a16="http://schemas.microsoft.com/office/drawing/2014/main" val="2360397462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3763667986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33727789"/>
                    </a:ext>
                  </a:extLst>
                </a:gridCol>
                <a:gridCol w="1295399">
                  <a:extLst>
                    <a:ext uri="{9D8B030D-6E8A-4147-A177-3AD203B41FA5}">
                      <a16:colId xmlns:a16="http://schemas.microsoft.com/office/drawing/2014/main" val="1816991433"/>
                    </a:ext>
                  </a:extLst>
                </a:gridCol>
              </a:tblGrid>
              <a:tr h="668338">
                <a:tc rowSpan="2"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Parameter</a:t>
                      </a:r>
                      <a:endParaRPr kumimoji="0" lang="en-US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Dimensions (μm)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Uncertainty</a:t>
                      </a: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in each wafer</a:t>
                      </a:r>
                    </a:p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kumimoji="0" lang="en-US" alt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μm</a:t>
                      </a:r>
                      <a:r>
                        <a:rPr kumimoji="0" lang="en-US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kumimoji="0" lang="en-US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23936411"/>
                  </a:ext>
                </a:extLst>
              </a:tr>
              <a:tr h="692150">
                <a:tc vMerge="1"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Wafer 1</a:t>
                      </a:r>
                      <a:endParaRPr kumimoji="0" lang="en-US" altLang="en-US" sz="1400" b="0" i="1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Wafer 2</a:t>
                      </a:r>
                      <a:endParaRPr kumimoji="0" lang="en-US" altLang="en-US" sz="1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Wafer 3</a:t>
                      </a:r>
                      <a:endParaRPr kumimoji="0" lang="en-US" altLang="en-US" sz="1400" b="0" i="1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97784445"/>
                  </a:ext>
                </a:extLst>
              </a:tr>
              <a:tr h="515938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Length (L)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5000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5000</a:t>
                      </a:r>
                      <a:endParaRPr kumimoji="0" lang="en-US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5000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" panose="02020603050405020304" pitchFamily="18" charset="0"/>
                        </a:rPr>
                        <a:t>± 10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72252770"/>
                  </a:ext>
                </a:extLst>
              </a:tr>
              <a:tr h="517525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Width (W)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</a:t>
                      </a:r>
                      <a:endParaRPr kumimoji="0" lang="en-US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" panose="02020603050405020304" pitchFamily="18" charset="0"/>
                        </a:rPr>
                        <a:t>± 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17431961"/>
                  </a:ext>
                </a:extLst>
              </a:tr>
              <a:tr h="515938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Depth (D)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1.20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1.81</a:t>
                      </a:r>
                      <a:endParaRPr kumimoji="0" lang="en-US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2.56</a:t>
                      </a:r>
                      <a:endParaRPr kumimoji="0" lang="en-US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" panose="02020603050405020304" pitchFamily="18" charset="0"/>
                        </a:rPr>
                        <a:t>± 0.01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08669662"/>
                  </a:ext>
                </a:extLst>
              </a:tr>
              <a:tr h="527050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Plenum length (PL)</a:t>
                      </a:r>
                      <a:endParaRPr kumimoji="0" lang="en-US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en-US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</a:t>
                      </a:r>
                      <a:endParaRPr kumimoji="0" lang="en-US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17839481"/>
                  </a:ext>
                </a:extLst>
              </a:tr>
              <a:tr h="542925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Plenum width (PW)</a:t>
                      </a:r>
                      <a:endParaRPr kumimoji="0" lang="en-US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en-US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</a:t>
                      </a:r>
                      <a:endParaRPr kumimoji="0" lang="en-US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55007727"/>
                  </a:ext>
                </a:extLst>
              </a:tr>
            </a:tbl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6959A139-7FF9-ED87-4BF5-32811C74833A}"/>
                  </a:ext>
                </a:extLst>
              </p14:cNvPr>
              <p14:cNvContentPartPr/>
              <p14:nvPr/>
            </p14:nvContentPartPr>
            <p14:xfrm>
              <a:off x="1548360" y="4198320"/>
              <a:ext cx="2642400" cy="115164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6959A139-7FF9-ED87-4BF5-32811C74833A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39000" y="4188960"/>
                <a:ext cx="2661120" cy="1170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91856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60" name="Text Box 4">
            <a:extLst>
              <a:ext uri="{FF2B5EF4-FFF2-40B4-BE49-F238E27FC236}">
                <a16:creationId xmlns:a16="http://schemas.microsoft.com/office/drawing/2014/main" id="{18C08C36-36AD-11EC-9607-29840F8F0F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5317" y="436166"/>
            <a:ext cx="6028623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None/>
            </a:pPr>
            <a:r>
              <a:rPr lang="en-US" altLang="en-US" sz="2800" dirty="0">
                <a:solidFill>
                  <a:srgbClr val="660066"/>
                </a:solidFill>
              </a:rPr>
              <a:t>Study of Microscale Channel Flows</a:t>
            </a:r>
          </a:p>
        </p:txBody>
      </p:sp>
      <p:sp>
        <p:nvSpPr>
          <p:cNvPr id="45065" name="Text Box 9">
            <a:extLst>
              <a:ext uri="{FF2B5EF4-FFF2-40B4-BE49-F238E27FC236}">
                <a16:creationId xmlns:a16="http://schemas.microsoft.com/office/drawing/2014/main" id="{EEFFFECC-9DE6-3F9E-DD58-3D569509DB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0059" y="1287752"/>
            <a:ext cx="1899138" cy="4048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None/>
            </a:pPr>
            <a:r>
              <a:rPr lang="en-US" altLang="en-US" sz="2031" i="1" u="sng" dirty="0">
                <a:solidFill>
                  <a:srgbClr val="003366"/>
                </a:solidFill>
              </a:rPr>
              <a:t>Carbon dioxide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D8247763-505D-946F-977B-4942CFF09144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3" descr="Logo usage Guidelines">
              <a:extLst>
                <a:ext uri="{FF2B5EF4-FFF2-40B4-BE49-F238E27FC236}">
                  <a16:creationId xmlns:a16="http://schemas.microsoft.com/office/drawing/2014/main" id="{EF703048-3A18-A12B-96AB-4985188E3B2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8ACA5BB1-C5FC-BC27-DA85-4716D581C89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96E49F17-9FED-7BB8-33E6-F14A79AD490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CA320E87-500B-6711-1C7A-4EC5BFD2553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13630D5C-46D7-C177-2C5F-76618BB3B1D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1AA92F54-C4DA-6C22-AC94-056F5521C5A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C899D5FE-7148-7403-3943-17E8B6D60DB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6655477C-3047-E360-AF30-63F174CE81B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33D132C5-F52C-F0B6-3FCC-3F8C5C50197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EE10A20D-F0C3-D010-2985-C5A2FB9AB15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4144A7C9-AB30-2C56-8A14-3D24B55E0EF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36A2DF6E-962A-233F-40BB-E1F32956C9B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6B004221-72D2-15E5-6D1B-4FAD018F0EB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1C672DE0-4AB3-68C8-A66F-27393C31FDE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9">
                      <a:extLst>
                        <a:ext uri="{FF2B5EF4-FFF2-40B4-BE49-F238E27FC236}">
                          <a16:creationId xmlns:a16="http://schemas.microsoft.com/office/drawing/2014/main" id="{DE05E9EE-58A4-AE75-8BCF-C40FAFE53BD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20">
                      <a:extLst>
                        <a:ext uri="{FF2B5EF4-FFF2-40B4-BE49-F238E27FC236}">
                          <a16:creationId xmlns:a16="http://schemas.microsoft.com/office/drawing/2014/main" id="{AB6DAAB4-3DF3-0254-9DCE-21C40731D33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05622A47-129A-3281-A532-B6809660F65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3A95B7E2-059C-38FB-4357-2EE4325BC66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4D8FD513-6B98-BACA-6E5E-E91AB2EAF5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6860" y="1675677"/>
            <a:ext cx="7763958" cy="4944165"/>
          </a:xfrm>
          <a:prstGeom prst="rect">
            <a:avLst/>
          </a:prstGeom>
        </p:spPr>
      </p:pic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52CE2B98-07CD-048D-CEE4-F2851C8BF941}"/>
              </a:ext>
            </a:extLst>
          </p:cNvPr>
          <p:cNvSpPr/>
          <p:nvPr/>
        </p:nvSpPr>
        <p:spPr bwMode="auto">
          <a:xfrm>
            <a:off x="3022805" y="2957152"/>
            <a:ext cx="3933646" cy="2346385"/>
          </a:xfrm>
          <a:custGeom>
            <a:avLst/>
            <a:gdLst>
              <a:gd name="connsiteX0" fmla="*/ 0 w 3933646"/>
              <a:gd name="connsiteY0" fmla="*/ 2346385 h 2346385"/>
              <a:gd name="connsiteX1" fmla="*/ 448574 w 3933646"/>
              <a:gd name="connsiteY1" fmla="*/ 2165230 h 2346385"/>
              <a:gd name="connsiteX2" fmla="*/ 974785 w 3933646"/>
              <a:gd name="connsiteY2" fmla="*/ 1958196 h 2346385"/>
              <a:gd name="connsiteX3" fmla="*/ 1949570 w 3933646"/>
              <a:gd name="connsiteY3" fmla="*/ 1483744 h 2346385"/>
              <a:gd name="connsiteX4" fmla="*/ 2889849 w 3933646"/>
              <a:gd name="connsiteY4" fmla="*/ 836762 h 2346385"/>
              <a:gd name="connsiteX5" fmla="*/ 3933646 w 3933646"/>
              <a:gd name="connsiteY5" fmla="*/ 0 h 23463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933646" h="2346385">
                <a:moveTo>
                  <a:pt x="0" y="2346385"/>
                </a:moveTo>
                <a:lnTo>
                  <a:pt x="448574" y="2165230"/>
                </a:lnTo>
                <a:cubicBezTo>
                  <a:pt x="611038" y="2100532"/>
                  <a:pt x="724619" y="2071777"/>
                  <a:pt x="974785" y="1958196"/>
                </a:cubicBezTo>
                <a:cubicBezTo>
                  <a:pt x="1224951" y="1844615"/>
                  <a:pt x="1630393" y="1670650"/>
                  <a:pt x="1949570" y="1483744"/>
                </a:cubicBezTo>
                <a:cubicBezTo>
                  <a:pt x="2268747" y="1296838"/>
                  <a:pt x="2559170" y="1084053"/>
                  <a:pt x="2889849" y="836762"/>
                </a:cubicBezTo>
                <a:cubicBezTo>
                  <a:pt x="3220528" y="589471"/>
                  <a:pt x="3577087" y="294735"/>
                  <a:pt x="3933646" y="0"/>
                </a:cubicBezTo>
              </a:path>
            </a:pathLst>
          </a:custGeom>
          <a:noFill/>
          <a:ln w="412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4E324393-FF45-4483-D6EB-9F6395058B8E}"/>
              </a:ext>
            </a:extLst>
          </p:cNvPr>
          <p:cNvSpPr/>
          <p:nvPr/>
        </p:nvSpPr>
        <p:spPr bwMode="auto">
          <a:xfrm>
            <a:off x="2973922" y="2689484"/>
            <a:ext cx="3959525" cy="2562046"/>
          </a:xfrm>
          <a:custGeom>
            <a:avLst/>
            <a:gdLst>
              <a:gd name="connsiteX0" fmla="*/ 0 w 3959525"/>
              <a:gd name="connsiteY0" fmla="*/ 2562046 h 2562046"/>
              <a:gd name="connsiteX1" fmla="*/ 621102 w 3959525"/>
              <a:gd name="connsiteY1" fmla="*/ 2311879 h 2562046"/>
              <a:gd name="connsiteX2" fmla="*/ 1457865 w 3959525"/>
              <a:gd name="connsiteY2" fmla="*/ 1915064 h 2562046"/>
              <a:gd name="connsiteX3" fmla="*/ 2199736 w 3959525"/>
              <a:gd name="connsiteY3" fmla="*/ 1440612 h 2562046"/>
              <a:gd name="connsiteX4" fmla="*/ 2950234 w 3959525"/>
              <a:gd name="connsiteY4" fmla="*/ 914400 h 2562046"/>
              <a:gd name="connsiteX5" fmla="*/ 3648974 w 3959525"/>
              <a:gd name="connsiteY5" fmla="*/ 301925 h 2562046"/>
              <a:gd name="connsiteX6" fmla="*/ 3959525 w 3959525"/>
              <a:gd name="connsiteY6" fmla="*/ 0 h 2562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59525" h="2562046">
                <a:moveTo>
                  <a:pt x="0" y="2562046"/>
                </a:moveTo>
                <a:cubicBezTo>
                  <a:pt x="189062" y="2490877"/>
                  <a:pt x="378125" y="2419709"/>
                  <a:pt x="621102" y="2311879"/>
                </a:cubicBezTo>
                <a:cubicBezTo>
                  <a:pt x="864079" y="2204049"/>
                  <a:pt x="1194759" y="2060275"/>
                  <a:pt x="1457865" y="1915064"/>
                </a:cubicBezTo>
                <a:cubicBezTo>
                  <a:pt x="1720971" y="1769853"/>
                  <a:pt x="1951008" y="1607389"/>
                  <a:pt x="2199736" y="1440612"/>
                </a:cubicBezTo>
                <a:cubicBezTo>
                  <a:pt x="2448464" y="1273835"/>
                  <a:pt x="2708694" y="1104181"/>
                  <a:pt x="2950234" y="914400"/>
                </a:cubicBezTo>
                <a:cubicBezTo>
                  <a:pt x="3191774" y="724619"/>
                  <a:pt x="3480759" y="454325"/>
                  <a:pt x="3648974" y="301925"/>
                </a:cubicBezTo>
                <a:cubicBezTo>
                  <a:pt x="3817189" y="149525"/>
                  <a:pt x="3888357" y="74762"/>
                  <a:pt x="3959525" y="0"/>
                </a:cubicBezTo>
              </a:path>
            </a:pathLst>
          </a:custGeom>
          <a:noFill/>
          <a:ln w="34925" cap="flat" cmpd="sng" algn="ctr">
            <a:solidFill>
              <a:srgbClr val="00206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Object 17">
                <a:extLst>
                  <a:ext uri="{FF2B5EF4-FFF2-40B4-BE49-F238E27FC236}">
                    <a16:creationId xmlns:a16="http://schemas.microsoft.com/office/drawing/2014/main" id="{CFF1E38B-D20F-F4EA-01D9-9BAC49E99740}"/>
                  </a:ext>
                </a:extLst>
              </p:cNvPr>
              <p:cNvSpPr txBox="1"/>
              <p:nvPr/>
            </p:nvSpPr>
            <p:spPr bwMode="auto">
              <a:xfrm rot="20108985">
                <a:off x="6167725" y="2989689"/>
                <a:ext cx="2750766" cy="5000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IN" sz="20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IN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  <m:r>
                      <a:rPr lang="en-IN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IN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IN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sub>
                    </m:sSub>
                    <m:r>
                      <a:rPr lang="en-IN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→0</m:t>
                    </m:r>
                  </m:oMath>
                </a14:m>
                <a:r>
                  <a:rPr lang="en-IN" sz="2000" dirty="0">
                    <a:solidFill>
                      <a:srgbClr val="FF0000"/>
                    </a:solidFill>
                  </a:rPr>
                  <a:t> : No Slip</a:t>
                </a:r>
              </a:p>
            </p:txBody>
          </p:sp>
        </mc:Choice>
        <mc:Fallback xmlns="">
          <p:sp>
            <p:nvSpPr>
              <p:cNvPr id="27" name="Object 17">
                <a:extLst>
                  <a:ext uri="{FF2B5EF4-FFF2-40B4-BE49-F238E27FC236}">
                    <a16:creationId xmlns:a16="http://schemas.microsoft.com/office/drawing/2014/main" id="{CFF1E38B-D20F-F4EA-01D9-9BAC49E997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20108985">
                <a:off x="6167725" y="2989689"/>
                <a:ext cx="2750766" cy="50006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Object 7">
                <a:extLst>
                  <a:ext uri="{FF2B5EF4-FFF2-40B4-BE49-F238E27FC236}">
                    <a16:creationId xmlns:a16="http://schemas.microsoft.com/office/drawing/2014/main" id="{5CA79602-8338-8F2F-C1E0-EA24C759FFCC}"/>
                  </a:ext>
                </a:extLst>
              </p:cNvPr>
              <p:cNvSpPr txBox="1"/>
              <p:nvPr/>
            </p:nvSpPr>
            <p:spPr bwMode="auto">
              <a:xfrm rot="19426538">
                <a:off x="3295657" y="2355728"/>
                <a:ext cx="3483273" cy="121703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IN" sz="180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1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sz="1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  <m:sup>
                          <m:r>
                            <a:rPr lang="en-US" sz="1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en-IN" sz="1800" i="1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Sup>
                        <m:sSubSupPr>
                          <m:ctrlPr>
                            <a:rPr lang="en-IN" sz="180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180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sz="1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sub>
                        <m:sup>
                          <m:r>
                            <a:rPr lang="en-US" sz="180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en-IN" sz="1800" i="1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sz="180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180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2−</m:t>
                          </m:r>
                          <m:r>
                            <a:rPr lang="en-IN" sz="180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𝜎</m:t>
                          </m:r>
                        </m:num>
                        <m:den>
                          <m:r>
                            <a:rPr lang="en-IN" sz="180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𝜎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IN" sz="180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sz="180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𝐾𝑛</m:t>
                          </m:r>
                          <m:sSub>
                            <m:sSubPr>
                              <m:ctrlPr>
                                <a:rPr lang="en-IN" sz="1800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d>
                                <m:dPr>
                                  <m:begChr m:val=""/>
                                  <m:endChr m:val="|"/>
                                  <m:ctrlPr>
                                    <a:rPr lang="en-IN" sz="1800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IN" sz="1800" i="1">
                                          <a:solidFill>
                                            <a:srgbClr val="00206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IN" sz="1800" i="1">
                                          <a:solidFill>
                                            <a:srgbClr val="00206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𝜕</m:t>
                                      </m:r>
                                      <m:sSup>
                                        <m:sSupPr>
                                          <m:ctrlPr>
                                            <a:rPr lang="en-IN" sz="1800" i="1" smtClean="0">
                                              <a:solidFill>
                                                <a:srgbClr val="00206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1800" b="0" i="1" smtClean="0">
                                              <a:solidFill>
                                                <a:srgbClr val="00206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𝑢</m:t>
                                          </m:r>
                                        </m:e>
                                        <m:sup>
                                          <m:r>
                                            <a:rPr lang="en-US" sz="1800" b="0" i="1" smtClean="0">
                                              <a:solidFill>
                                                <a:srgbClr val="00206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∗</m:t>
                                          </m:r>
                                        </m:sup>
                                      </m:sSup>
                                    </m:num>
                                    <m:den>
                                      <m:r>
                                        <a:rPr lang="en-IN" sz="1800" i="1">
                                          <a:solidFill>
                                            <a:srgbClr val="00206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𝜕</m:t>
                                      </m:r>
                                      <m:sSup>
                                        <m:sSupPr>
                                          <m:ctrlPr>
                                            <a:rPr lang="en-IN" sz="1800" i="1" smtClean="0">
                                              <a:solidFill>
                                                <a:srgbClr val="00206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1800" b="0" i="1" smtClean="0">
                                              <a:solidFill>
                                                <a:srgbClr val="00206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𝑦</m:t>
                                          </m:r>
                                        </m:e>
                                        <m:sup>
                                          <m:r>
                                            <a:rPr lang="en-US" sz="1800" b="0" i="1" smtClean="0">
                                              <a:solidFill>
                                                <a:srgbClr val="00206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∗</m:t>
                                          </m:r>
                                        </m:sup>
                                      </m:sSup>
                                    </m:den>
                                  </m:f>
                                </m:e>
                              </m:d>
                            </m:e>
                            <m:sub>
                              <m:r>
                                <a:rPr lang="en-IN" sz="1800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sub>
                          </m:sSub>
                        </m:e>
                      </m:d>
                      <m:r>
                        <a:rPr lang="en-US" sz="18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&gt;0</m:t>
                      </m:r>
                    </m:oMath>
                  </m:oMathPara>
                </a14:m>
                <a:endParaRPr lang="en-IN" sz="18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8" name="Object 7">
                <a:extLst>
                  <a:ext uri="{FF2B5EF4-FFF2-40B4-BE49-F238E27FC236}">
                    <a16:creationId xmlns:a16="http://schemas.microsoft.com/office/drawing/2014/main" id="{5CA79602-8338-8F2F-C1E0-EA24C759FF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19426538">
                <a:off x="3295657" y="2355728"/>
                <a:ext cx="3483273" cy="121703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0D6D00BB-CC20-5C66-3FE8-4B541596FE8A}"/>
                  </a:ext>
                </a:extLst>
              </p14:cNvPr>
              <p14:cNvContentPartPr/>
              <p14:nvPr/>
            </p14:nvContentPartPr>
            <p14:xfrm>
              <a:off x="6257880" y="6024960"/>
              <a:ext cx="621720" cy="57276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0D6D00BB-CC20-5C66-3FE8-4B541596FE8A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248520" y="6015600"/>
                <a:ext cx="640440" cy="59148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7" grpId="0"/>
      <p:bldP spid="2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365856-82AE-5308-3960-8B2411F7B1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63" name="Picture 7">
            <a:extLst>
              <a:ext uri="{FF2B5EF4-FFF2-40B4-BE49-F238E27FC236}">
                <a16:creationId xmlns:a16="http://schemas.microsoft.com/office/drawing/2014/main" id="{F6406E09-F87A-88CB-D1DA-F83DAC607669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56" t="12169" r="6844"/>
          <a:stretch>
            <a:fillRect/>
          </a:stretch>
        </p:blipFill>
        <p:spPr bwMode="auto">
          <a:xfrm>
            <a:off x="914400" y="1789359"/>
            <a:ext cx="6949674" cy="449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66" name="Text Box 10">
            <a:extLst>
              <a:ext uri="{FF2B5EF4-FFF2-40B4-BE49-F238E27FC236}">
                <a16:creationId xmlns:a16="http://schemas.microsoft.com/office/drawing/2014/main" id="{E11AB7D2-FB3B-5CB0-7780-854A27C705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7013" y="1257300"/>
            <a:ext cx="1266092" cy="4048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None/>
            </a:pPr>
            <a:r>
              <a:rPr lang="en-US" altLang="en-US" sz="2031" i="1" u="sng" dirty="0">
                <a:solidFill>
                  <a:srgbClr val="003366"/>
                </a:solidFill>
              </a:rPr>
              <a:t>Nitrogen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DE888C1B-8D26-ABCA-E8EF-8BCB70CACF95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3" descr="Logo usage Guidelines">
              <a:extLst>
                <a:ext uri="{FF2B5EF4-FFF2-40B4-BE49-F238E27FC236}">
                  <a16:creationId xmlns:a16="http://schemas.microsoft.com/office/drawing/2014/main" id="{BB5B56A6-49B6-1BA8-8268-4A1D6CB2A64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01123358-E2BB-6FD4-CA5B-353CB15CD6F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FBC39282-C0F1-71D0-D186-12621882844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BDBAA536-5A74-82CD-3E68-FEA09B5616B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5FFBDBFC-3289-5A3A-890D-18AB9E30FB3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F8FEEED2-B4E4-6F9A-3286-E0FD582AC96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754A00F0-1CA2-C62C-211B-FDD7097BE2A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9C8540D0-6315-6F74-2976-099E8BBBE3A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EEB591A2-777F-A309-A4D7-633DD83AC4C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FDB03EB2-3894-FA62-E802-B277490C08A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6C15FB81-6759-48E0-2B55-AC131BE1DF4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C7C0FEC6-36D4-C51C-0068-C28735129A1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6E4A2191-E140-3B2F-5A91-0FA5CFA2FC2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0715B744-1568-CE23-4B67-8549F3BCF13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9">
                      <a:extLst>
                        <a:ext uri="{FF2B5EF4-FFF2-40B4-BE49-F238E27FC236}">
                          <a16:creationId xmlns:a16="http://schemas.microsoft.com/office/drawing/2014/main" id="{8D16C29D-212C-8D2C-BCBF-4A08996F2CF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20">
                      <a:extLst>
                        <a:ext uri="{FF2B5EF4-FFF2-40B4-BE49-F238E27FC236}">
                          <a16:creationId xmlns:a16="http://schemas.microsoft.com/office/drawing/2014/main" id="{1A844CD1-CDEC-8C32-7844-7FA05E35D59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1BDC7120-39CB-F66C-5665-6D6008968C3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72E6F22D-7AF6-D4F2-6F20-7EAB2B5C32F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22" name="Text Box 4">
            <a:extLst>
              <a:ext uri="{FF2B5EF4-FFF2-40B4-BE49-F238E27FC236}">
                <a16:creationId xmlns:a16="http://schemas.microsoft.com/office/drawing/2014/main" id="{7A4EA863-74DA-D489-976B-846671C949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5317" y="436166"/>
            <a:ext cx="6028623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None/>
            </a:pPr>
            <a:r>
              <a:rPr lang="en-US" altLang="en-US" sz="2800" dirty="0">
                <a:solidFill>
                  <a:srgbClr val="660066"/>
                </a:solidFill>
              </a:rPr>
              <a:t>Study of Microscale Channel Flows</a:t>
            </a:r>
          </a:p>
        </p:txBody>
      </p:sp>
    </p:spTree>
    <p:extLst>
      <p:ext uri="{BB962C8B-B14F-4D97-AF65-F5344CB8AC3E}">
        <p14:creationId xmlns:p14="http://schemas.microsoft.com/office/powerpoint/2010/main" val="2376180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50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50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2D1D4A-251E-ABE3-A8FD-693997CB8E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892A6031-0DA9-B749-A155-2BA9F41DCD67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3" descr="Logo usage Guidelines">
              <a:extLst>
                <a:ext uri="{FF2B5EF4-FFF2-40B4-BE49-F238E27FC236}">
                  <a16:creationId xmlns:a16="http://schemas.microsoft.com/office/drawing/2014/main" id="{FA20AE63-F0FE-0014-2FC0-E1D6148AC93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FDC06BC1-FFCE-0BBD-0377-9D1CE32917F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7807495F-F39E-EFFB-CA56-0927DB772A2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4C3AE365-CAE9-F22E-F665-F6EBD35518B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651557B0-542F-2C1D-642D-D05936FBF8B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B8315DCA-A60E-3908-4788-99C1651A668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FE669D4A-F2B0-AD10-2668-6E5AEE6E8B3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DBA63919-A2AA-F4B9-D6B4-C956A03247D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00BDAF78-826C-521B-586B-14CEC78EE68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EECB0D97-360E-9E11-A938-2B973D77BA4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FFB82A31-C618-A96A-B0A1-53354350174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984E04BA-0BE7-8FC7-924D-3FAE01FEDB2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DDB72FF8-5841-C875-6FFC-C099D4821AE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F0CF4AAF-30BA-B514-7CE5-C8F65B70B55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9">
                      <a:extLst>
                        <a:ext uri="{FF2B5EF4-FFF2-40B4-BE49-F238E27FC236}">
                          <a16:creationId xmlns:a16="http://schemas.microsoft.com/office/drawing/2014/main" id="{CB7C7994-DF89-00F7-8A27-E7E435B3749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20">
                      <a:extLst>
                        <a:ext uri="{FF2B5EF4-FFF2-40B4-BE49-F238E27FC236}">
                          <a16:creationId xmlns:a16="http://schemas.microsoft.com/office/drawing/2014/main" id="{B313B820-DF07-4CED-B65B-75937E708C9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73BBCB37-C2E1-24CD-85C3-49519DECDD5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E1B9241F-BC4A-DE47-16F3-207BA5E196D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22" name="Text Box 4">
            <a:extLst>
              <a:ext uri="{FF2B5EF4-FFF2-40B4-BE49-F238E27FC236}">
                <a16:creationId xmlns:a16="http://schemas.microsoft.com/office/drawing/2014/main" id="{B79728DA-628D-5408-53AC-4490B9292A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5317" y="436166"/>
            <a:ext cx="6028623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None/>
            </a:pPr>
            <a:r>
              <a:rPr lang="en-US" altLang="en-US" sz="2800" dirty="0">
                <a:solidFill>
                  <a:srgbClr val="660066"/>
                </a:solidFill>
              </a:rPr>
              <a:t>Study of Microscale Channel Flows</a:t>
            </a:r>
          </a:p>
        </p:txBody>
      </p:sp>
      <p:sp>
        <p:nvSpPr>
          <p:cNvPr id="3" name="Text Box 6">
            <a:extLst>
              <a:ext uri="{FF2B5EF4-FFF2-40B4-BE49-F238E27FC236}">
                <a16:creationId xmlns:a16="http://schemas.microsoft.com/office/drawing/2014/main" id="{5F1812D1-B730-BD1A-066A-B45518D256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328468"/>
            <a:ext cx="1371600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None/>
            </a:pPr>
            <a:r>
              <a:rPr lang="en-US" altLang="en-US" sz="2200" dirty="0">
                <a:solidFill>
                  <a:srgbClr val="660066"/>
                </a:solidFill>
                <a:latin typeface="Times New Roman" panose="02020603050405020304" pitchFamily="18" charset="0"/>
              </a:rPr>
              <a:t>Argon</a:t>
            </a:r>
          </a:p>
        </p:txBody>
      </p:sp>
      <p:pic>
        <p:nvPicPr>
          <p:cNvPr id="23" name="Picture 8">
            <a:extLst>
              <a:ext uri="{FF2B5EF4-FFF2-40B4-BE49-F238E27FC236}">
                <a16:creationId xmlns:a16="http://schemas.microsoft.com/office/drawing/2014/main" id="{5BB1AB9F-CFF5-291E-5A15-E876C5814F79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8" t="6422" r="11731" b="6085"/>
          <a:stretch>
            <a:fillRect/>
          </a:stretch>
        </p:blipFill>
        <p:spPr bwMode="auto">
          <a:xfrm>
            <a:off x="838200" y="1793838"/>
            <a:ext cx="7848600" cy="4530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74845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290A03-41E2-3338-0688-A781E5258D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138214AC-C5D8-856C-B061-E6C2BF288D8D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3" descr="Logo usage Guidelines">
              <a:extLst>
                <a:ext uri="{FF2B5EF4-FFF2-40B4-BE49-F238E27FC236}">
                  <a16:creationId xmlns:a16="http://schemas.microsoft.com/office/drawing/2014/main" id="{C2DE6206-C87D-1D4F-A81B-F4EED3A2A8D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8EC0A318-2329-786B-86CF-6FA4EC806C8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4E350554-51D3-8613-39BC-2E9D8237BC3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B5DE6A21-B50A-3242-33EA-AB222B244F9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DC73430C-207C-E982-F7BD-95B57268D43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515C3DD2-730E-A37F-B324-91F574EDA34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85A4C326-F377-9C2A-0490-6108EA406A8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A25613D6-D37A-C2CA-2162-B14D01123C5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15EA5291-F7F6-99B6-A222-ECD1D2B7287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001EB186-CE3E-026F-C496-ED4769C3D17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1F6379BF-256B-AACF-DEBF-27805CD4BEF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B11356E3-DACE-5C19-A335-0B55ACA80DB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48B3DB2C-EC02-714F-BF0F-F26F0C9E55B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A20E546A-B363-377D-5F2B-8F9E6E9C49F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9">
                      <a:extLst>
                        <a:ext uri="{FF2B5EF4-FFF2-40B4-BE49-F238E27FC236}">
                          <a16:creationId xmlns:a16="http://schemas.microsoft.com/office/drawing/2014/main" id="{00BB0FBF-8A99-ABD3-519D-0DE309EAD59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20">
                      <a:extLst>
                        <a:ext uri="{FF2B5EF4-FFF2-40B4-BE49-F238E27FC236}">
                          <a16:creationId xmlns:a16="http://schemas.microsoft.com/office/drawing/2014/main" id="{5B9002DB-E134-A020-497A-EDC02BC519C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E7FBA8C4-09C1-325C-2675-8C4ED9825F1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9DBDB5E5-FCF6-2B1D-1B13-62AF21E0B18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22" name="Text Box 4">
            <a:extLst>
              <a:ext uri="{FF2B5EF4-FFF2-40B4-BE49-F238E27FC236}">
                <a16:creationId xmlns:a16="http://schemas.microsoft.com/office/drawing/2014/main" id="{B9A3325D-0DD4-619E-1BD8-35D6D92254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5317" y="436166"/>
            <a:ext cx="6028623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None/>
            </a:pPr>
            <a:r>
              <a:rPr lang="en-US" altLang="en-US" sz="2800" dirty="0">
                <a:solidFill>
                  <a:srgbClr val="660066"/>
                </a:solidFill>
              </a:rPr>
              <a:t>Study of Microscale Channel Flows</a:t>
            </a:r>
          </a:p>
        </p:txBody>
      </p:sp>
      <p:sp>
        <p:nvSpPr>
          <p:cNvPr id="3" name="Text Box 7">
            <a:extLst>
              <a:ext uri="{FF2B5EF4-FFF2-40B4-BE49-F238E27FC236}">
                <a16:creationId xmlns:a16="http://schemas.microsoft.com/office/drawing/2014/main" id="{866FD3FE-11E2-E5E2-5D8D-260C94AC6B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371600"/>
            <a:ext cx="1371600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None/>
            </a:pPr>
            <a:r>
              <a:rPr lang="en-US" altLang="en-US" sz="2200" dirty="0">
                <a:solidFill>
                  <a:srgbClr val="660066"/>
                </a:solidFill>
                <a:latin typeface="Times New Roman" panose="02020603050405020304" pitchFamily="18" charset="0"/>
              </a:rPr>
              <a:t>Helium</a:t>
            </a:r>
          </a:p>
        </p:txBody>
      </p:sp>
      <p:pic>
        <p:nvPicPr>
          <p:cNvPr id="110" name="Picture 109">
            <a:extLst>
              <a:ext uri="{FF2B5EF4-FFF2-40B4-BE49-F238E27FC236}">
                <a16:creationId xmlns:a16="http://schemas.microsoft.com/office/drawing/2014/main" id="{4DD86C22-B488-1EAA-0CFE-0E6A66892F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7751" y="1704885"/>
            <a:ext cx="7896644" cy="4859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0172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DB3EF0-CE95-6FC4-BD40-6B3CC366BB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8B80A7F-890A-DF6F-DE44-1A0037A4C989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3" descr="Logo usage Guidelines">
              <a:extLst>
                <a:ext uri="{FF2B5EF4-FFF2-40B4-BE49-F238E27FC236}">
                  <a16:creationId xmlns:a16="http://schemas.microsoft.com/office/drawing/2014/main" id="{7FFE83FE-76E6-3334-0087-E5EC0644F03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58440" y="253106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A7EEBF29-E59A-D1C1-C78E-F2252EF4081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2FC8BC02-D16D-7461-50AD-902BECA2482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3A948309-B3D8-462C-5A26-5ABF572B3C6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206B8C9F-298C-F25E-4F14-2FDD11B81B0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FA78C533-FFEC-B6BD-0178-61AD7C5926A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5094C315-C52F-1810-E8F5-FE32372C742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93640447-A37D-977F-74BB-AACCFCB4A19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BE1AA88A-8023-AC65-808F-E69792518D8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C054E038-1E82-3144-9B77-B20CF81F483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888F06F0-0703-4C94-E18D-5B2C0348734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6D919DD1-658C-9051-2E12-26011DBAF11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0E79F9E6-FACD-05D4-4741-A0FE3FEB39D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21FD6481-36E4-9AB2-A09F-3035F2ADAC4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9">
                      <a:extLst>
                        <a:ext uri="{FF2B5EF4-FFF2-40B4-BE49-F238E27FC236}">
                          <a16:creationId xmlns:a16="http://schemas.microsoft.com/office/drawing/2014/main" id="{3AA846D8-4127-7ED8-C467-9D80C535802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20">
                      <a:extLst>
                        <a:ext uri="{FF2B5EF4-FFF2-40B4-BE49-F238E27FC236}">
                          <a16:creationId xmlns:a16="http://schemas.microsoft.com/office/drawing/2014/main" id="{D55329A8-D55A-CED7-7928-D3BBA900722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99693BBD-92B8-25E9-CF4C-ECB2E9056EF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FBDD9FC0-8442-AF0F-D3AF-E0D3661AF25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31055" y="373533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8D4CB25A-D271-307F-F7F2-2ED7E0A5495D}"/>
              </a:ext>
            </a:extLst>
          </p:cNvPr>
          <p:cNvSpPr txBox="1"/>
          <p:nvPr/>
        </p:nvSpPr>
        <p:spPr>
          <a:xfrm>
            <a:off x="3890556" y="2014445"/>
            <a:ext cx="4572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0000"/>
                </a:solidFill>
                <a:latin typeface="STXingkai" panose="02010800040101010101" pitchFamily="2" charset="-122"/>
                <a:ea typeface="STXingkai" panose="02010800040101010101" pitchFamily="2" charset="-122"/>
              </a:rPr>
              <a:t>Solid surface surrounded by Flow to …</a:t>
            </a:r>
          </a:p>
        </p:txBody>
      </p:sp>
      <p:pic>
        <p:nvPicPr>
          <p:cNvPr id="1026" name="Picture 2" descr="Motion of a rigid sphere penetrating a deep pool | Journal of Fluid  Mechanics | Cambridge Core">
            <a:extLst>
              <a:ext uri="{FF2B5EF4-FFF2-40B4-BE49-F238E27FC236}">
                <a16:creationId xmlns:a16="http://schemas.microsoft.com/office/drawing/2014/main" id="{084A5400-7F60-F40E-6FE0-BE004571C0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134" y="1247884"/>
            <a:ext cx="3351212" cy="2793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9ECBD073-59AC-4E95-CE64-13F3D58A55EA}"/>
              </a:ext>
            </a:extLst>
          </p:cNvPr>
          <p:cNvSpPr txBox="1"/>
          <p:nvPr/>
        </p:nvSpPr>
        <p:spPr>
          <a:xfrm>
            <a:off x="330679" y="4867456"/>
            <a:ext cx="4572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sa-IN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Siddhanta"/>
                <a:cs typeface="Mangal" panose="02040503050203030202" pitchFamily="18" charset="0"/>
              </a:rPr>
              <a:t>अंतर्बाहिश्च तत्सर्वं व्याप्य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Siddhanta"/>
                <a:cs typeface="Mangal" panose="02040503050203030202" pitchFamily="18" charset="0"/>
              </a:rPr>
              <a:t> : </a:t>
            </a:r>
            <a:b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Siddhanta"/>
                <a:cs typeface="Mangal" panose="02040503050203030202" pitchFamily="18" charset="0"/>
              </a:rPr>
            </a:b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Siddhanta"/>
                <a:cs typeface="Mangal" panose="02040503050203030202" pitchFamily="18" charset="0"/>
              </a:rPr>
              <a:t>(</a:t>
            </a:r>
            <a:r>
              <a:rPr kumimoji="0" lang="sa-IN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Siddhanta"/>
                <a:cs typeface="Mangal" panose="02040503050203030202" pitchFamily="18" charset="0"/>
              </a:rPr>
              <a:t>अंदर और बाहर समान रूप से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 )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74FB49F-A262-0B74-033E-5D0884681263}"/>
              </a:ext>
            </a:extLst>
          </p:cNvPr>
          <p:cNvSpPr txBox="1"/>
          <p:nvPr/>
        </p:nvSpPr>
        <p:spPr>
          <a:xfrm>
            <a:off x="1844138" y="3748727"/>
            <a:ext cx="63171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0000"/>
                </a:solidFill>
                <a:latin typeface="STXingkai" panose="02010800040101010101" pitchFamily="2" charset="-122"/>
                <a:ea typeface="STXingkai" panose="02010800040101010101" pitchFamily="2" charset="-122"/>
              </a:rPr>
              <a:t>Walls surrounding the flows…..</a:t>
            </a:r>
          </a:p>
        </p:txBody>
      </p:sp>
      <p:pic>
        <p:nvPicPr>
          <p:cNvPr id="1028" name="Picture 4" descr="Diagram Of Blood Circulatory System">
            <a:extLst>
              <a:ext uri="{FF2B5EF4-FFF2-40B4-BE49-F238E27FC236}">
                <a16:creationId xmlns:a16="http://schemas.microsoft.com/office/drawing/2014/main" id="{264F955D-2CAB-25C9-AD4E-22F73D5C8E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7259" y="2175573"/>
            <a:ext cx="4139975" cy="4273071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0108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5" grpId="0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01" name="Text Placeholder 33800">
            <a:extLst>
              <a:ext uri="{FF2B5EF4-FFF2-40B4-BE49-F238E27FC236}">
                <a16:creationId xmlns:a16="http://schemas.microsoft.com/office/drawing/2014/main" id="{BC923E5F-E7DD-6026-013E-687F15F298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45025" y="1360488"/>
            <a:ext cx="4041775" cy="773112"/>
          </a:xfrm>
        </p:spPr>
        <p:txBody>
          <a:bodyPr/>
          <a:lstStyle/>
          <a:p>
            <a:pPr algn="ctr"/>
            <a:r>
              <a:rPr lang="en-IN" b="0" i="0" dirty="0" err="1">
                <a:effectLst/>
                <a:latin typeface="Baguet Script" panose="00000500000000000000" pitchFamily="2" charset="0"/>
              </a:rPr>
              <a:t>Gotthilf</a:t>
            </a:r>
            <a:r>
              <a:rPr lang="en-IN" b="0" i="0" dirty="0">
                <a:effectLst/>
                <a:latin typeface="Baguet Script" panose="00000500000000000000" pitchFamily="2" charset="0"/>
              </a:rPr>
              <a:t> Heinrich Ludwig Hagen</a:t>
            </a:r>
            <a:endParaRPr lang="en-IN" b="0" dirty="0">
              <a:latin typeface="Baguet Script" panose="00000500000000000000" pitchFamily="2" charset="0"/>
            </a:endParaRPr>
          </a:p>
        </p:txBody>
      </p:sp>
      <p:sp>
        <p:nvSpPr>
          <p:cNvPr id="33800" name="Text Placeholder 33799">
            <a:extLst>
              <a:ext uri="{FF2B5EF4-FFF2-40B4-BE49-F238E27FC236}">
                <a16:creationId xmlns:a16="http://schemas.microsoft.com/office/drawing/2014/main" id="{670F723F-359B-C014-2053-B6C35D953D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143000"/>
            <a:ext cx="4040188" cy="639762"/>
          </a:xfrm>
        </p:spPr>
        <p:txBody>
          <a:bodyPr/>
          <a:lstStyle/>
          <a:p>
            <a:pPr algn="ctr"/>
            <a:r>
              <a:rPr lang="en-IN" b="0" i="0" dirty="0">
                <a:solidFill>
                  <a:srgbClr val="202124"/>
                </a:solidFill>
                <a:effectLst/>
                <a:highlight>
                  <a:srgbClr val="FFFFFF"/>
                </a:highlight>
                <a:latin typeface="Baguet Script" panose="00000500000000000000" pitchFamily="2" charset="0"/>
              </a:rPr>
              <a:t>Jean-Louis-Marie Poiseuille</a:t>
            </a:r>
            <a:endParaRPr lang="en-IN" b="0" dirty="0">
              <a:latin typeface="Baguet Script" panose="00000500000000000000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403235-5F2B-7754-3ED4-74DCFD78CC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02285" y="1921488"/>
            <a:ext cx="4418936" cy="4252913"/>
          </a:xfrm>
        </p:spPr>
        <p:txBody>
          <a:bodyPr/>
          <a:lstStyle/>
          <a:p>
            <a:r>
              <a:rPr lang="en-US" sz="2000" dirty="0"/>
              <a:t> A French physician and physiologist.</a:t>
            </a:r>
          </a:p>
          <a:p>
            <a:r>
              <a:rPr lang="en-US" sz="2000" dirty="0"/>
              <a:t>Poiseuille received his medical degree in 1828 and established his practice in Paris.</a:t>
            </a:r>
          </a:p>
          <a:p>
            <a:r>
              <a:rPr lang="en-US" altLang="en-US" sz="2000" dirty="0"/>
              <a:t>He carried out his doctoral research on, ”</a:t>
            </a:r>
            <a:r>
              <a:rPr lang="en-US" altLang="en-US" sz="2000" i="1" dirty="0"/>
              <a:t>The  force of the aortic heart</a:t>
            </a:r>
            <a:r>
              <a:rPr lang="en-US" altLang="en-US" sz="2000" dirty="0"/>
              <a:t>” in 1828.</a:t>
            </a:r>
          </a:p>
          <a:p>
            <a:r>
              <a:rPr lang="en-US" altLang="en-US" sz="2000" dirty="0"/>
              <a:t>Poiseuille invented the U-tube mercury manometer (called the </a:t>
            </a:r>
            <a:r>
              <a:rPr lang="en-US" altLang="en-US" sz="2000" dirty="0" err="1"/>
              <a:t>hemodynamometer</a:t>
            </a:r>
            <a:r>
              <a:rPr lang="en-US" altLang="en-US" sz="2000" dirty="0"/>
              <a:t>) and used it to measure pressures in the arteries of horses and dogs.</a:t>
            </a:r>
          </a:p>
          <a:p>
            <a:r>
              <a:rPr lang="en-US" sz="2000" dirty="0"/>
              <a:t> </a:t>
            </a:r>
          </a:p>
          <a:p>
            <a:endParaRPr lang="en-US" altLang="en-US" sz="2000" dirty="0"/>
          </a:p>
        </p:txBody>
      </p:sp>
      <p:sp>
        <p:nvSpPr>
          <p:cNvPr id="33802" name="Content Placeholder 33801">
            <a:extLst>
              <a:ext uri="{FF2B5EF4-FFF2-40B4-BE49-F238E27FC236}">
                <a16:creationId xmlns:a16="http://schemas.microsoft.com/office/drawing/2014/main" id="{4AC759CB-DEF1-B376-0F41-A70C0C2F5BA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892675" y="2068512"/>
            <a:ext cx="4114800" cy="3951288"/>
          </a:xfrm>
        </p:spPr>
        <p:txBody>
          <a:bodyPr/>
          <a:lstStyle/>
          <a:p>
            <a:r>
              <a:rPr lang="en-US" altLang="en-US" dirty="0"/>
              <a:t>A Civil</a:t>
            </a:r>
            <a:r>
              <a:rPr lang="en-US" altLang="en-US" sz="2400" dirty="0"/>
              <a:t> engineer, teacher, and  writer.</a:t>
            </a:r>
          </a:p>
          <a:p>
            <a:r>
              <a:rPr lang="en-US" altLang="en-US" sz="2400" dirty="0"/>
              <a:t>He is best known for his study in 1839 of pipe-flow resistance, for water flow.</a:t>
            </a:r>
          </a:p>
          <a:p>
            <a:r>
              <a:rPr lang="en-US" altLang="en-US" dirty="0"/>
              <a:t>P</a:t>
            </a:r>
            <a:r>
              <a:rPr lang="en-US" altLang="en-US" sz="2400" dirty="0"/>
              <a:t>ublished a handbook on hydraulic engineering in 1841.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432C5EE3-A4AC-74CF-CF3D-BD03F9F25286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1" name="Picture 22" descr="Logo usage Guidelines">
              <a:extLst>
                <a:ext uri="{FF2B5EF4-FFF2-40B4-BE49-F238E27FC236}">
                  <a16:creationId xmlns:a16="http://schemas.microsoft.com/office/drawing/2014/main" id="{B4A18E66-97E8-D20B-BD26-3CD18474188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2" name="Group 38">
              <a:extLst>
                <a:ext uri="{FF2B5EF4-FFF2-40B4-BE49-F238E27FC236}">
                  <a16:creationId xmlns:a16="http://schemas.microsoft.com/office/drawing/2014/main" id="{0B371756-D5BD-D6F8-660E-5B07B6D929B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3" name="Group 19">
                <a:extLst>
                  <a:ext uri="{FF2B5EF4-FFF2-40B4-BE49-F238E27FC236}">
                    <a16:creationId xmlns:a16="http://schemas.microsoft.com/office/drawing/2014/main" id="{E57019E9-16A4-1008-56D1-EB5C9CEDEC0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5" name="Group 8">
                  <a:extLst>
                    <a:ext uri="{FF2B5EF4-FFF2-40B4-BE49-F238E27FC236}">
                      <a16:creationId xmlns:a16="http://schemas.microsoft.com/office/drawing/2014/main" id="{1C65858D-E143-EDB1-74B8-DCF97220571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7" name="Group 9">
                    <a:extLst>
                      <a:ext uri="{FF2B5EF4-FFF2-40B4-BE49-F238E27FC236}">
                        <a16:creationId xmlns:a16="http://schemas.microsoft.com/office/drawing/2014/main" id="{C7FC08C0-EE80-4EEB-A545-D4A923394F4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33798" name="Rectangle 10">
                      <a:extLst>
                        <a:ext uri="{FF2B5EF4-FFF2-40B4-BE49-F238E27FC236}">
                          <a16:creationId xmlns:a16="http://schemas.microsoft.com/office/drawing/2014/main" id="{0FA4BCCB-C97A-7EA8-7048-B85AE1152A1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3799" name="Rectangle 11">
                      <a:extLst>
                        <a:ext uri="{FF2B5EF4-FFF2-40B4-BE49-F238E27FC236}">
                          <a16:creationId xmlns:a16="http://schemas.microsoft.com/office/drawing/2014/main" id="{471BDE19-DE9B-CE67-5508-59EF4BDF88A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8" name="Group 12">
                    <a:extLst>
                      <a:ext uri="{FF2B5EF4-FFF2-40B4-BE49-F238E27FC236}">
                        <a16:creationId xmlns:a16="http://schemas.microsoft.com/office/drawing/2014/main" id="{F4A3AB14-DE0F-0113-6B2B-318C63EB980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33796" name="Rectangle 13">
                      <a:extLst>
                        <a:ext uri="{FF2B5EF4-FFF2-40B4-BE49-F238E27FC236}">
                          <a16:creationId xmlns:a16="http://schemas.microsoft.com/office/drawing/2014/main" id="{8CD4E760-02DC-B46C-6F75-F559728AFBC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3797" name="Rectangle 14">
                      <a:extLst>
                        <a:ext uri="{FF2B5EF4-FFF2-40B4-BE49-F238E27FC236}">
                          <a16:creationId xmlns:a16="http://schemas.microsoft.com/office/drawing/2014/main" id="{43BDF844-934B-BB78-3CEE-D4C55B88B99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9" name="Group 15">
                    <a:extLst>
                      <a:ext uri="{FF2B5EF4-FFF2-40B4-BE49-F238E27FC236}">
                        <a16:creationId xmlns:a16="http://schemas.microsoft.com/office/drawing/2014/main" id="{64B720E6-F376-DD7F-9228-C6A5F56440D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33793" name="Rectangle 16">
                      <a:extLst>
                        <a:ext uri="{FF2B5EF4-FFF2-40B4-BE49-F238E27FC236}">
                          <a16:creationId xmlns:a16="http://schemas.microsoft.com/office/drawing/2014/main" id="{2578FB1F-BD91-4E10-05B4-AC5AD817D83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3795" name="Rectangle 17">
                      <a:extLst>
                        <a:ext uri="{FF2B5EF4-FFF2-40B4-BE49-F238E27FC236}">
                          <a16:creationId xmlns:a16="http://schemas.microsoft.com/office/drawing/2014/main" id="{C6B58C8C-618D-9FD1-A901-ADB2A921DF3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0" name="Group 18">
                    <a:extLst>
                      <a:ext uri="{FF2B5EF4-FFF2-40B4-BE49-F238E27FC236}">
                        <a16:creationId xmlns:a16="http://schemas.microsoft.com/office/drawing/2014/main" id="{88E49BE3-090C-28A1-8B73-56928174841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31" name="Rectangle 19">
                      <a:extLst>
                        <a:ext uri="{FF2B5EF4-FFF2-40B4-BE49-F238E27FC236}">
                          <a16:creationId xmlns:a16="http://schemas.microsoft.com/office/drawing/2014/main" id="{79A216E6-BF1F-DC22-A693-11FD0758703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3792" name="Rectangle 20">
                      <a:extLst>
                        <a:ext uri="{FF2B5EF4-FFF2-40B4-BE49-F238E27FC236}">
                          <a16:creationId xmlns:a16="http://schemas.microsoft.com/office/drawing/2014/main" id="{B1441384-71B8-3F6F-5982-F6F43F292ED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6" name="Rectangle 21">
                  <a:extLst>
                    <a:ext uri="{FF2B5EF4-FFF2-40B4-BE49-F238E27FC236}">
                      <a16:creationId xmlns:a16="http://schemas.microsoft.com/office/drawing/2014/main" id="{6D23EF79-5F69-09F5-8D7A-5363A326FEE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4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954B81DE-2AFB-1DDD-EE40-22AF077300E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37D22761-ABD5-BECB-697E-80D6968A2FE7}"/>
              </a:ext>
            </a:extLst>
          </p:cNvPr>
          <p:cNvSpPr txBox="1"/>
          <p:nvPr/>
        </p:nvSpPr>
        <p:spPr>
          <a:xfrm>
            <a:off x="2253929" y="522737"/>
            <a:ext cx="51219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Internal Flows for Human Development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8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8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38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38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38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38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38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38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38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38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801" grpId="0" build="p"/>
      <p:bldP spid="33800" grpId="0" build="p"/>
      <p:bldP spid="3" grpId="0" build="p"/>
      <p:bldP spid="3" grpId="1" build="allAtOnce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03" name="Rectangle 1">
            <a:extLst>
              <a:ext uri="{FF2B5EF4-FFF2-40B4-BE49-F238E27FC236}">
                <a16:creationId xmlns:a16="http://schemas.microsoft.com/office/drawing/2014/main" id="{711DDB61-C6A7-27D9-169D-45D94882096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584326" y="228600"/>
            <a:ext cx="6645274" cy="984885"/>
          </a:xfrm>
          <a:prstGeom prst="rect">
            <a:avLst/>
          </a:prstGeom>
          <a:solidFill>
            <a:srgbClr val="FFF3E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a-IN" altLang="en-US" sz="3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Siddhanta"/>
                <a:cs typeface="Mangal" panose="02040503050203030202" pitchFamily="18" charset="0"/>
              </a:rPr>
              <a:t>अंतर्बाहिश्च तत्सर्वं व्याप्य</a:t>
            </a: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Siddhanta"/>
                <a:cs typeface="Mangal" panose="02040503050203030202" pitchFamily="18" charset="0"/>
              </a:rPr>
              <a:t> : </a:t>
            </a:r>
            <a:b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Siddhanta"/>
                <a:cs typeface="Mangal" panose="02040503050203030202" pitchFamily="18" charset="0"/>
              </a:rPr>
            </a:b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Siddhanta"/>
                <a:cs typeface="Mangal" panose="02040503050203030202" pitchFamily="18" charset="0"/>
              </a:rPr>
              <a:t>(</a:t>
            </a:r>
            <a:r>
              <a:rPr kumimoji="0" lang="sa-IN" altLang="en-US" sz="3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Siddhanta"/>
                <a:cs typeface="Mangal" panose="02040503050203030202" pitchFamily="18" charset="0"/>
              </a:rPr>
              <a:t>अंदर और बाहर समान रूप से</a:t>
            </a: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 )</a:t>
            </a:r>
          </a:p>
        </p:txBody>
      </p:sp>
      <p:sp>
        <p:nvSpPr>
          <p:cNvPr id="33800" name="Text Placeholder 33799">
            <a:extLst>
              <a:ext uri="{FF2B5EF4-FFF2-40B4-BE49-F238E27FC236}">
                <a16:creationId xmlns:a16="http://schemas.microsoft.com/office/drawing/2014/main" id="{670F723F-359B-C014-2053-B6C35D953D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143000"/>
            <a:ext cx="4040188" cy="639762"/>
          </a:xfrm>
        </p:spPr>
        <p:txBody>
          <a:bodyPr/>
          <a:lstStyle/>
          <a:p>
            <a:pPr algn="ctr"/>
            <a:r>
              <a:rPr lang="en-IN" b="0" i="0" dirty="0">
                <a:solidFill>
                  <a:srgbClr val="202124"/>
                </a:solidFill>
                <a:effectLst/>
                <a:highlight>
                  <a:srgbClr val="FFFFFF"/>
                </a:highlight>
                <a:latin typeface="Baguet Script" panose="00000500000000000000" pitchFamily="2" charset="0"/>
              </a:rPr>
              <a:t>Jean-Louis-Marie Poiseuille</a:t>
            </a:r>
            <a:endParaRPr lang="en-IN" b="0" dirty="0">
              <a:latin typeface="Baguet Script" panose="00000500000000000000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403235-5F2B-7754-3ED4-74DCFD78CC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81000" y="1995487"/>
            <a:ext cx="4496462" cy="4252913"/>
          </a:xfrm>
        </p:spPr>
        <p:txBody>
          <a:bodyPr/>
          <a:lstStyle/>
          <a:p>
            <a:r>
              <a:rPr lang="en-US" dirty="0"/>
              <a:t> </a:t>
            </a:r>
            <a:r>
              <a:rPr lang="en-US" altLang="en-US" sz="2400" dirty="0"/>
              <a:t>He carried out his doctoral research on, ”</a:t>
            </a:r>
            <a:r>
              <a:rPr lang="en-US" altLang="en-US" sz="2400" i="1" dirty="0"/>
              <a:t>The  force of the aortic heart</a:t>
            </a:r>
            <a:r>
              <a:rPr lang="en-US" altLang="en-US" sz="2400" dirty="0"/>
              <a:t>” in 1828.</a:t>
            </a:r>
          </a:p>
          <a:p>
            <a:r>
              <a:rPr lang="en-US" altLang="en-US" sz="2400" dirty="0"/>
              <a:t>Poiseuille invented the U-tube mercury manometer (called the </a:t>
            </a:r>
            <a:r>
              <a:rPr lang="en-US" altLang="en-US" sz="2400" dirty="0" err="1"/>
              <a:t>hemodynamometer</a:t>
            </a:r>
            <a:r>
              <a:rPr lang="en-US" altLang="en-US" sz="2400" dirty="0"/>
              <a:t>) and used it to measure pressures in the arteries of horses and dogs.</a:t>
            </a:r>
          </a:p>
        </p:txBody>
      </p:sp>
      <p:sp>
        <p:nvSpPr>
          <p:cNvPr id="33801" name="Text Placeholder 33800">
            <a:extLst>
              <a:ext uri="{FF2B5EF4-FFF2-40B4-BE49-F238E27FC236}">
                <a16:creationId xmlns:a16="http://schemas.microsoft.com/office/drawing/2014/main" id="{BC923E5F-E7DD-6026-013E-687F15F298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45025" y="1447800"/>
            <a:ext cx="4041775" cy="773112"/>
          </a:xfrm>
        </p:spPr>
        <p:txBody>
          <a:bodyPr/>
          <a:lstStyle/>
          <a:p>
            <a:pPr algn="ctr"/>
            <a:r>
              <a:rPr lang="en-IN" b="0" i="0" dirty="0" err="1">
                <a:effectLst/>
                <a:latin typeface="Baguet Script" panose="00000500000000000000" pitchFamily="2" charset="0"/>
              </a:rPr>
              <a:t>Gotthilf</a:t>
            </a:r>
            <a:r>
              <a:rPr lang="en-IN" b="0" i="0" dirty="0">
                <a:effectLst/>
                <a:latin typeface="Baguet Script" panose="00000500000000000000" pitchFamily="2" charset="0"/>
              </a:rPr>
              <a:t> Heinrich Ludwig Hagen</a:t>
            </a:r>
            <a:endParaRPr lang="en-IN" b="0" dirty="0">
              <a:latin typeface="Baguet Script" panose="00000500000000000000" pitchFamily="2" charset="0"/>
            </a:endParaRPr>
          </a:p>
        </p:txBody>
      </p:sp>
      <p:sp>
        <p:nvSpPr>
          <p:cNvPr id="33802" name="Content Placeholder 33801">
            <a:extLst>
              <a:ext uri="{FF2B5EF4-FFF2-40B4-BE49-F238E27FC236}">
                <a16:creationId xmlns:a16="http://schemas.microsoft.com/office/drawing/2014/main" id="{4AC759CB-DEF1-B376-0F41-A70C0C2F5BA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029199" y="2068512"/>
            <a:ext cx="3901827" cy="3951288"/>
          </a:xfrm>
        </p:spPr>
        <p:txBody>
          <a:bodyPr/>
          <a:lstStyle/>
          <a:p>
            <a:r>
              <a:rPr lang="en-US" b="0" i="0" dirty="0">
                <a:solidFill>
                  <a:srgbClr val="000000"/>
                </a:solidFill>
                <a:effectLst/>
                <a:highlight>
                  <a:srgbClr val="F8F9FA"/>
                </a:highlight>
                <a:latin typeface="system-ui"/>
              </a:rPr>
              <a:t>The Hagen number (Hg) is a dimensionless number used in forced flow calculations. </a:t>
            </a:r>
          </a:p>
          <a:p>
            <a:r>
              <a:rPr lang="en-US" b="0" i="0" dirty="0">
                <a:solidFill>
                  <a:srgbClr val="000000"/>
                </a:solidFill>
                <a:effectLst/>
                <a:highlight>
                  <a:srgbClr val="F8F9FA"/>
                </a:highlight>
                <a:latin typeface="system-ui"/>
              </a:rPr>
              <a:t>Hg is the forced flow equivalent of the </a:t>
            </a:r>
            <a:r>
              <a:rPr lang="en-US" b="0" i="0" dirty="0" err="1">
                <a:solidFill>
                  <a:srgbClr val="000000"/>
                </a:solidFill>
                <a:effectLst/>
                <a:highlight>
                  <a:srgbClr val="F8F9FA"/>
                </a:highlight>
                <a:latin typeface="system-ui"/>
              </a:rPr>
              <a:t>Grashof</a:t>
            </a:r>
            <a:r>
              <a:rPr lang="en-US" b="0" i="0" dirty="0">
                <a:solidFill>
                  <a:srgbClr val="000000"/>
                </a:solidFill>
                <a:effectLst/>
                <a:highlight>
                  <a:srgbClr val="F8F9FA"/>
                </a:highlight>
                <a:latin typeface="system-ui"/>
              </a:rPr>
              <a:t> number and was named after the German hydraulic engineer G. H. L. Hagen. 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432C5EE3-A4AC-74CF-CF3D-BD03F9F25286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1" name="Picture 22" descr="Logo usage Guidelines">
              <a:extLst>
                <a:ext uri="{FF2B5EF4-FFF2-40B4-BE49-F238E27FC236}">
                  <a16:creationId xmlns:a16="http://schemas.microsoft.com/office/drawing/2014/main" id="{B4A18E66-97E8-D20B-BD26-3CD18474188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2" name="Group 38">
              <a:extLst>
                <a:ext uri="{FF2B5EF4-FFF2-40B4-BE49-F238E27FC236}">
                  <a16:creationId xmlns:a16="http://schemas.microsoft.com/office/drawing/2014/main" id="{0B371756-D5BD-D6F8-660E-5B07B6D929B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3" name="Group 19">
                <a:extLst>
                  <a:ext uri="{FF2B5EF4-FFF2-40B4-BE49-F238E27FC236}">
                    <a16:creationId xmlns:a16="http://schemas.microsoft.com/office/drawing/2014/main" id="{E57019E9-16A4-1008-56D1-EB5C9CEDEC0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5" name="Group 8">
                  <a:extLst>
                    <a:ext uri="{FF2B5EF4-FFF2-40B4-BE49-F238E27FC236}">
                      <a16:creationId xmlns:a16="http://schemas.microsoft.com/office/drawing/2014/main" id="{1C65858D-E143-EDB1-74B8-DCF97220571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7" name="Group 9">
                    <a:extLst>
                      <a:ext uri="{FF2B5EF4-FFF2-40B4-BE49-F238E27FC236}">
                        <a16:creationId xmlns:a16="http://schemas.microsoft.com/office/drawing/2014/main" id="{C7FC08C0-EE80-4EEB-A545-D4A923394F4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33798" name="Rectangle 10">
                      <a:extLst>
                        <a:ext uri="{FF2B5EF4-FFF2-40B4-BE49-F238E27FC236}">
                          <a16:creationId xmlns:a16="http://schemas.microsoft.com/office/drawing/2014/main" id="{0FA4BCCB-C97A-7EA8-7048-B85AE1152A1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3799" name="Rectangle 11">
                      <a:extLst>
                        <a:ext uri="{FF2B5EF4-FFF2-40B4-BE49-F238E27FC236}">
                          <a16:creationId xmlns:a16="http://schemas.microsoft.com/office/drawing/2014/main" id="{471BDE19-DE9B-CE67-5508-59EF4BDF88A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8" name="Group 12">
                    <a:extLst>
                      <a:ext uri="{FF2B5EF4-FFF2-40B4-BE49-F238E27FC236}">
                        <a16:creationId xmlns:a16="http://schemas.microsoft.com/office/drawing/2014/main" id="{F4A3AB14-DE0F-0113-6B2B-318C63EB980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33796" name="Rectangle 13">
                      <a:extLst>
                        <a:ext uri="{FF2B5EF4-FFF2-40B4-BE49-F238E27FC236}">
                          <a16:creationId xmlns:a16="http://schemas.microsoft.com/office/drawing/2014/main" id="{8CD4E760-02DC-B46C-6F75-F559728AFBC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3797" name="Rectangle 14">
                      <a:extLst>
                        <a:ext uri="{FF2B5EF4-FFF2-40B4-BE49-F238E27FC236}">
                          <a16:creationId xmlns:a16="http://schemas.microsoft.com/office/drawing/2014/main" id="{43BDF844-934B-BB78-3CEE-D4C55B88B99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9" name="Group 15">
                    <a:extLst>
                      <a:ext uri="{FF2B5EF4-FFF2-40B4-BE49-F238E27FC236}">
                        <a16:creationId xmlns:a16="http://schemas.microsoft.com/office/drawing/2014/main" id="{64B720E6-F376-DD7F-9228-C6A5F56440D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33793" name="Rectangle 16">
                      <a:extLst>
                        <a:ext uri="{FF2B5EF4-FFF2-40B4-BE49-F238E27FC236}">
                          <a16:creationId xmlns:a16="http://schemas.microsoft.com/office/drawing/2014/main" id="{2578FB1F-BD91-4E10-05B4-AC5AD817D83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3795" name="Rectangle 17">
                      <a:extLst>
                        <a:ext uri="{FF2B5EF4-FFF2-40B4-BE49-F238E27FC236}">
                          <a16:creationId xmlns:a16="http://schemas.microsoft.com/office/drawing/2014/main" id="{C6B58C8C-618D-9FD1-A901-ADB2A921DF3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0" name="Group 18">
                    <a:extLst>
                      <a:ext uri="{FF2B5EF4-FFF2-40B4-BE49-F238E27FC236}">
                        <a16:creationId xmlns:a16="http://schemas.microsoft.com/office/drawing/2014/main" id="{88E49BE3-090C-28A1-8B73-56928174841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31" name="Rectangle 19">
                      <a:extLst>
                        <a:ext uri="{FF2B5EF4-FFF2-40B4-BE49-F238E27FC236}">
                          <a16:creationId xmlns:a16="http://schemas.microsoft.com/office/drawing/2014/main" id="{79A216E6-BF1F-DC22-A693-11FD0758703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3792" name="Rectangle 20">
                      <a:extLst>
                        <a:ext uri="{FF2B5EF4-FFF2-40B4-BE49-F238E27FC236}">
                          <a16:creationId xmlns:a16="http://schemas.microsoft.com/office/drawing/2014/main" id="{B1441384-71B8-3F6F-5982-F6F43F292ED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6" name="Rectangle 21">
                  <a:extLst>
                    <a:ext uri="{FF2B5EF4-FFF2-40B4-BE49-F238E27FC236}">
                      <a16:creationId xmlns:a16="http://schemas.microsoft.com/office/drawing/2014/main" id="{6D23EF79-5F69-09F5-8D7A-5363A326FEE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4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954B81DE-2AFB-1DDD-EE40-22AF077300E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27197846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itle 1">
            <a:extLst>
              <a:ext uri="{FF2B5EF4-FFF2-40B4-BE49-F238E27FC236}">
                <a16:creationId xmlns:a16="http://schemas.microsoft.com/office/drawing/2014/main" id="{BBCCD4B8-0AAB-23ED-76BA-E19403D646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9425" y="152400"/>
            <a:ext cx="6403975" cy="1143000"/>
          </a:xfrm>
        </p:spPr>
        <p:txBody>
          <a:bodyPr/>
          <a:lstStyle/>
          <a:p>
            <a:r>
              <a:rPr lang="en-US" altLang="en-US" sz="2800" dirty="0">
                <a:solidFill>
                  <a:schemeClr val="tx1"/>
                </a:solidFill>
              </a:rPr>
              <a:t>Poiseuille Law vs Hagen Law for Flow through Tubes</a:t>
            </a:r>
            <a:endParaRPr lang="en-US" altLang="en-US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A4B372-4E69-F534-7E99-74C34A5CEC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286000"/>
            <a:ext cx="7772400" cy="2987675"/>
          </a:xfrm>
        </p:spPr>
        <p:txBody>
          <a:bodyPr/>
          <a:lstStyle/>
          <a:p>
            <a:r>
              <a:rPr lang="en-US" altLang="en-US" sz="2400" i="1" dirty="0"/>
              <a:t>K"</a:t>
            </a:r>
            <a:r>
              <a:rPr lang="en-US" altLang="en-US" sz="2400" dirty="0"/>
              <a:t> being simply a function of temperature and the type of liquid flowing.</a:t>
            </a:r>
          </a:p>
          <a:p>
            <a:r>
              <a:rPr lang="en-US" altLang="en-US" sz="2400" dirty="0"/>
              <a:t>For l0</a:t>
            </a:r>
            <a:r>
              <a:rPr lang="en-US" altLang="en-US" sz="2400" dirty="0">
                <a:sym typeface="Symbol" panose="05050102010706020507" pitchFamily="18" charset="2"/>
              </a:rPr>
              <a:t></a:t>
            </a:r>
            <a:r>
              <a:rPr lang="en-US" altLang="en-US" sz="2400" dirty="0"/>
              <a:t>C, average value of K" = 2495.224 for distilled water expressed in mixed units of </a:t>
            </a:r>
            <a:r>
              <a:rPr lang="en-US" altLang="en-US" sz="2400" i="1" dirty="0"/>
              <a:t>(mg/s)/(mm Hg) mm</a:t>
            </a:r>
            <a:r>
              <a:rPr lang="en-US" altLang="en-US" sz="2400" i="1" baseline="30000" dirty="0"/>
              <a:t>3</a:t>
            </a:r>
            <a:r>
              <a:rPr lang="en-US" altLang="en-US" sz="2400" dirty="0"/>
              <a:t>•</a:t>
            </a:r>
          </a:p>
          <a:p>
            <a:pPr lvl="1"/>
            <a:r>
              <a:rPr lang="en-US" altLang="en-US" sz="2400" dirty="0"/>
              <a:t>the driving pressure difference </a:t>
            </a:r>
            <a:r>
              <a:rPr lang="en-US" altLang="en-US" sz="2400" dirty="0">
                <a:sym typeface="Symbol" panose="05050102010706020507" pitchFamily="18" charset="2"/>
              </a:rPr>
              <a:t></a:t>
            </a:r>
            <a:r>
              <a:rPr lang="en-US" altLang="en-US" sz="2400" i="1" dirty="0"/>
              <a:t>P</a:t>
            </a:r>
            <a:r>
              <a:rPr lang="en-US" altLang="en-US" sz="2400" dirty="0"/>
              <a:t>, </a:t>
            </a:r>
          </a:p>
          <a:p>
            <a:pPr lvl="1"/>
            <a:r>
              <a:rPr lang="en-US" altLang="en-US" sz="2400" dirty="0"/>
              <a:t>the tube length </a:t>
            </a:r>
            <a:r>
              <a:rPr lang="en-US" altLang="en-US" sz="2400" i="1" dirty="0"/>
              <a:t>L</a:t>
            </a:r>
            <a:r>
              <a:rPr lang="en-US" altLang="en-US" sz="2400" dirty="0"/>
              <a:t>, and </a:t>
            </a:r>
          </a:p>
          <a:p>
            <a:pPr lvl="1"/>
            <a:r>
              <a:rPr lang="en-US" altLang="en-US" sz="2400" dirty="0"/>
              <a:t>the tube diameter </a:t>
            </a:r>
            <a:r>
              <a:rPr lang="en-US" altLang="en-US" sz="2400" i="1" dirty="0"/>
              <a:t>D</a:t>
            </a:r>
            <a:r>
              <a:rPr lang="en-US" altLang="en-US" sz="2400" dirty="0"/>
              <a:t>.</a:t>
            </a:r>
          </a:p>
          <a:p>
            <a:endParaRPr lang="en-US" alt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Object 2">
                <a:extLst>
                  <a:ext uri="{FF2B5EF4-FFF2-40B4-BE49-F238E27FC236}">
                    <a16:creationId xmlns:a16="http://schemas.microsoft.com/office/drawing/2014/main" id="{1D7E9589-4DF1-8F54-1F82-FA776084015B}"/>
                  </a:ext>
                </a:extLst>
              </p:cNvPr>
              <p:cNvSpPr txBox="1"/>
              <p:nvPr/>
            </p:nvSpPr>
            <p:spPr bwMode="auto">
              <a:xfrm>
                <a:off x="2937164" y="1371600"/>
                <a:ext cx="4860925" cy="9906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𝐿𝑖𝑞𝑢𝑖𝑑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𝐹𝑙𝑜𝑤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𝑡h𝑟𝑜𝑢𝑔h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𝑃𝑖𝑝𝑒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: </m:t>
                      </m:r>
                      <m:acc>
                        <m:accPr>
                          <m:chr m:val="̇"/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ac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′′</m:t>
                          </m:r>
                        </m:sup>
                      </m:sSup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4" name="Object 2">
                <a:extLst>
                  <a:ext uri="{FF2B5EF4-FFF2-40B4-BE49-F238E27FC236}">
                    <a16:creationId xmlns:a16="http://schemas.microsoft.com/office/drawing/2014/main" id="{1D7E9589-4DF1-8F54-1F82-FA77608401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937164" y="1371600"/>
                <a:ext cx="4860925" cy="99060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153" name="Group 6152">
            <a:extLst>
              <a:ext uri="{FF2B5EF4-FFF2-40B4-BE49-F238E27FC236}">
                <a16:creationId xmlns:a16="http://schemas.microsoft.com/office/drawing/2014/main" id="{E07B1FB5-9163-6A8C-78B8-A19FAB31942E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6154" name="Picture 6153" descr="Logo usage Guidelines">
              <a:extLst>
                <a:ext uri="{FF2B5EF4-FFF2-40B4-BE49-F238E27FC236}">
                  <a16:creationId xmlns:a16="http://schemas.microsoft.com/office/drawing/2014/main" id="{ACF200B3-B411-1DBD-3D67-9166CC07192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6155" name="Group 38">
              <a:extLst>
                <a:ext uri="{FF2B5EF4-FFF2-40B4-BE49-F238E27FC236}">
                  <a16:creationId xmlns:a16="http://schemas.microsoft.com/office/drawing/2014/main" id="{9A8D733B-CF85-AE1D-8223-3C85BE16352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156" name="Group 19">
                <a:extLst>
                  <a:ext uri="{FF2B5EF4-FFF2-40B4-BE49-F238E27FC236}">
                    <a16:creationId xmlns:a16="http://schemas.microsoft.com/office/drawing/2014/main" id="{79A6858F-3130-CE28-0A94-E05D8FB4BA3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6158" name="Group 6157">
                  <a:extLst>
                    <a:ext uri="{FF2B5EF4-FFF2-40B4-BE49-F238E27FC236}">
                      <a16:creationId xmlns:a16="http://schemas.microsoft.com/office/drawing/2014/main" id="{A5602297-CF0D-CF45-DD7C-EC5EC7DEF0D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6160" name="Group 6159">
                    <a:extLst>
                      <a:ext uri="{FF2B5EF4-FFF2-40B4-BE49-F238E27FC236}">
                        <a16:creationId xmlns:a16="http://schemas.microsoft.com/office/drawing/2014/main" id="{0EAFAD36-5675-13E9-3A11-CE404554688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6170" name="Rectangle 10">
                      <a:extLst>
                        <a:ext uri="{FF2B5EF4-FFF2-40B4-BE49-F238E27FC236}">
                          <a16:creationId xmlns:a16="http://schemas.microsoft.com/office/drawing/2014/main" id="{D1FCF3EC-84AB-74AF-C359-F6898D1B592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6171" name="Rectangle 11">
                      <a:extLst>
                        <a:ext uri="{FF2B5EF4-FFF2-40B4-BE49-F238E27FC236}">
                          <a16:creationId xmlns:a16="http://schemas.microsoft.com/office/drawing/2014/main" id="{D82A698D-4802-390B-C3DE-3C261B251D3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6161" name="Group 6160">
                    <a:extLst>
                      <a:ext uri="{FF2B5EF4-FFF2-40B4-BE49-F238E27FC236}">
                        <a16:creationId xmlns:a16="http://schemas.microsoft.com/office/drawing/2014/main" id="{7905BE64-45EB-E402-FED0-4EB2722C5A9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6168" name="Rectangle 13">
                      <a:extLst>
                        <a:ext uri="{FF2B5EF4-FFF2-40B4-BE49-F238E27FC236}">
                          <a16:creationId xmlns:a16="http://schemas.microsoft.com/office/drawing/2014/main" id="{2B45E63F-3B00-7F83-99FA-1355EC0870B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6169" name="Rectangle 14">
                      <a:extLst>
                        <a:ext uri="{FF2B5EF4-FFF2-40B4-BE49-F238E27FC236}">
                          <a16:creationId xmlns:a16="http://schemas.microsoft.com/office/drawing/2014/main" id="{E06C9A9F-CF73-60A7-C724-45F50E76277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6162" name="Group 6161">
                    <a:extLst>
                      <a:ext uri="{FF2B5EF4-FFF2-40B4-BE49-F238E27FC236}">
                        <a16:creationId xmlns:a16="http://schemas.microsoft.com/office/drawing/2014/main" id="{D7A3814D-3D15-0E1F-CA8F-A9963A3BE5B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6166" name="Rectangle 6165">
                      <a:extLst>
                        <a:ext uri="{FF2B5EF4-FFF2-40B4-BE49-F238E27FC236}">
                          <a16:creationId xmlns:a16="http://schemas.microsoft.com/office/drawing/2014/main" id="{A2B36C17-9615-0307-46DD-92089DEB5A0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6167" name="Rectangle 6166">
                      <a:extLst>
                        <a:ext uri="{FF2B5EF4-FFF2-40B4-BE49-F238E27FC236}">
                          <a16:creationId xmlns:a16="http://schemas.microsoft.com/office/drawing/2014/main" id="{17CF2CBE-9FF1-C19C-65EE-6B20397F214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6163" name="Group 18">
                    <a:extLst>
                      <a:ext uri="{FF2B5EF4-FFF2-40B4-BE49-F238E27FC236}">
                        <a16:creationId xmlns:a16="http://schemas.microsoft.com/office/drawing/2014/main" id="{571CD55D-9093-ABB0-E897-325BE23CEE7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6164" name="Rectangle 19">
                      <a:extLst>
                        <a:ext uri="{FF2B5EF4-FFF2-40B4-BE49-F238E27FC236}">
                          <a16:creationId xmlns:a16="http://schemas.microsoft.com/office/drawing/2014/main" id="{7781B916-6EB8-E081-A49D-7C9DE4E4093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6165" name="Rectangle 20">
                      <a:extLst>
                        <a:ext uri="{FF2B5EF4-FFF2-40B4-BE49-F238E27FC236}">
                          <a16:creationId xmlns:a16="http://schemas.microsoft.com/office/drawing/2014/main" id="{6BACCB3F-AAC3-BC1F-8E48-5E6B462B57C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6159" name="Rectangle 21">
                  <a:extLst>
                    <a:ext uri="{FF2B5EF4-FFF2-40B4-BE49-F238E27FC236}">
                      <a16:creationId xmlns:a16="http://schemas.microsoft.com/office/drawing/2014/main" id="{C54B999A-1744-16E9-242B-DC2966EB450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15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CFE05472-2E1E-4B5F-F0AD-B5E143C1C86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6173" name="TextBox 6172">
            <a:extLst>
              <a:ext uri="{FF2B5EF4-FFF2-40B4-BE49-F238E27FC236}">
                <a16:creationId xmlns:a16="http://schemas.microsoft.com/office/drawing/2014/main" id="{903FD14B-1C83-5168-4D19-4135D44B4CB0}"/>
              </a:ext>
            </a:extLst>
          </p:cNvPr>
          <p:cNvSpPr txBox="1"/>
          <p:nvPr/>
        </p:nvSpPr>
        <p:spPr>
          <a:xfrm>
            <a:off x="533400" y="1367135"/>
            <a:ext cx="22098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en-US" sz="2400" dirty="0">
                <a:solidFill>
                  <a:schemeClr val="tx1"/>
                </a:solidFill>
              </a:rPr>
              <a:t>Poiseuille Law:</a:t>
            </a:r>
            <a:endParaRPr lang="en-I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175" name="TextBox 6174">
                <a:extLst>
                  <a:ext uri="{FF2B5EF4-FFF2-40B4-BE49-F238E27FC236}">
                    <a16:creationId xmlns:a16="http://schemas.microsoft.com/office/drawing/2014/main" id="{B7415F13-AF89-2379-9652-0A5BE2F1539F}"/>
                  </a:ext>
                </a:extLst>
              </p:cNvPr>
              <p:cNvSpPr txBox="1"/>
              <p:nvPr/>
            </p:nvSpPr>
            <p:spPr>
              <a:xfrm>
                <a:off x="533400" y="5493603"/>
                <a:ext cx="7848600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en-US" sz="2400" dirty="0"/>
                  <a:t>Hagen Law: The measurements indicated that the pressure drop was proportional to </a:t>
                </a: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US" altLang="en-US" sz="24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en-US" sz="24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</m:acc>
                  </m:oMath>
                </a14:m>
                <a:r>
                  <a:rPr lang="en-US" altLang="en-US" sz="2400" dirty="0"/>
                  <a:t> at low </a:t>
                </a:r>
                <a:r>
                  <a:rPr lang="en-US" altLang="en-US" dirty="0"/>
                  <a:t>flow rates.</a:t>
                </a:r>
                <a:endParaRPr lang="en-IN" dirty="0"/>
              </a:p>
            </p:txBody>
          </p:sp>
        </mc:Choice>
        <mc:Fallback xmlns="">
          <p:sp>
            <p:nvSpPr>
              <p:cNvPr id="6175" name="TextBox 6174">
                <a:extLst>
                  <a:ext uri="{FF2B5EF4-FFF2-40B4-BE49-F238E27FC236}">
                    <a16:creationId xmlns:a16="http://schemas.microsoft.com/office/drawing/2014/main" id="{B7415F13-AF89-2379-9652-0A5BE2F153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400" y="5493603"/>
                <a:ext cx="7848600" cy="830997"/>
              </a:xfrm>
              <a:prstGeom prst="rect">
                <a:avLst/>
              </a:prstGeom>
              <a:blipFill>
                <a:blip r:embed="rId5"/>
                <a:stretch>
                  <a:fillRect l="-1243" t="-5839" b="-15328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6173" grpId="0"/>
      <p:bldP spid="617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Title 1">
            <a:extLst>
              <a:ext uri="{FF2B5EF4-FFF2-40B4-BE49-F238E27FC236}">
                <a16:creationId xmlns:a16="http://schemas.microsoft.com/office/drawing/2014/main" id="{1D93F671-895A-2D0F-F687-9C4EA3D1E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76200"/>
            <a:ext cx="7772400" cy="1143000"/>
          </a:xfrm>
        </p:spPr>
        <p:txBody>
          <a:bodyPr/>
          <a:lstStyle/>
          <a:p>
            <a:r>
              <a:rPr lang="en-US" altLang="en-US" sz="2800" dirty="0"/>
              <a:t>Hagen-Poiseuille Flow through Pipes</a:t>
            </a:r>
          </a:p>
        </p:txBody>
      </p:sp>
      <p:sp>
        <p:nvSpPr>
          <p:cNvPr id="10243" name="Content Placeholder 2">
            <a:extLst>
              <a:ext uri="{FF2B5EF4-FFF2-40B4-BE49-F238E27FC236}">
                <a16:creationId xmlns:a16="http://schemas.microsoft.com/office/drawing/2014/main" id="{4311CEAD-23F3-730B-1E6B-A4D763FC72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248" y="1323942"/>
            <a:ext cx="8153400" cy="1600200"/>
          </a:xfrm>
        </p:spPr>
        <p:txBody>
          <a:bodyPr/>
          <a:lstStyle/>
          <a:p>
            <a:r>
              <a:rPr lang="en-US" altLang="en-US" sz="2400" dirty="0"/>
              <a:t>Poiseuille flows are generated by pressure gradients, with application primarily to ducts. </a:t>
            </a:r>
          </a:p>
          <a:p>
            <a:r>
              <a:rPr lang="en-US" altLang="en-US" sz="2400" dirty="0"/>
              <a:t>For incompressible  flows: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Object 3">
                <a:extLst>
                  <a:ext uri="{FF2B5EF4-FFF2-40B4-BE49-F238E27FC236}">
                    <a16:creationId xmlns:a16="http://schemas.microsoft.com/office/drawing/2014/main" id="{913DA01C-29B2-196F-8A41-286E9E7CF050}"/>
                  </a:ext>
                </a:extLst>
              </p:cNvPr>
              <p:cNvSpPr txBox="1"/>
              <p:nvPr/>
            </p:nvSpPr>
            <p:spPr bwMode="auto">
              <a:xfrm>
                <a:off x="4419600" y="2209800"/>
                <a:ext cx="1712913" cy="533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•</m:t>
                      </m:r>
                      <m:acc>
                        <m:accPr>
                          <m:chr m:val="⃗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</m:ac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4" name="Object 3">
                <a:extLst>
                  <a:ext uri="{FF2B5EF4-FFF2-40B4-BE49-F238E27FC236}">
                    <a16:creationId xmlns:a16="http://schemas.microsoft.com/office/drawing/2014/main" id="{913DA01C-29B2-196F-8A41-286E9E7CF0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419600" y="2209800"/>
                <a:ext cx="1712913" cy="533400"/>
              </a:xfrm>
              <a:prstGeom prst="rect">
                <a:avLst/>
              </a:prstGeom>
              <a:blipFill>
                <a:blip r:embed="rId4"/>
                <a:stretch>
                  <a:fillRect l="-712" t="-16092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1" name="Group 20">
            <a:extLst>
              <a:ext uri="{FF2B5EF4-FFF2-40B4-BE49-F238E27FC236}">
                <a16:creationId xmlns:a16="http://schemas.microsoft.com/office/drawing/2014/main" id="{4BC9B249-6C6D-5D9E-EC8A-A6C30C606B05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2" name="Picture 21" descr="Logo usage Guidelines">
              <a:extLst>
                <a:ext uri="{FF2B5EF4-FFF2-40B4-BE49-F238E27FC236}">
                  <a16:creationId xmlns:a16="http://schemas.microsoft.com/office/drawing/2014/main" id="{5F94EA84-43B5-BD63-CB79-005F822E1DF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3" name="Group 38">
              <a:extLst>
                <a:ext uri="{FF2B5EF4-FFF2-40B4-BE49-F238E27FC236}">
                  <a16:creationId xmlns:a16="http://schemas.microsoft.com/office/drawing/2014/main" id="{844E575D-F9A7-54B2-DE84-54C7DA3721E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4" name="Group 19">
                <a:extLst>
                  <a:ext uri="{FF2B5EF4-FFF2-40B4-BE49-F238E27FC236}">
                    <a16:creationId xmlns:a16="http://schemas.microsoft.com/office/drawing/2014/main" id="{EF7661F6-3626-70D9-5BB6-C881FBFB0D5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6" name="Group 25">
                  <a:extLst>
                    <a:ext uri="{FF2B5EF4-FFF2-40B4-BE49-F238E27FC236}">
                      <a16:creationId xmlns:a16="http://schemas.microsoft.com/office/drawing/2014/main" id="{922A435C-D531-B6E9-4421-20C0AF8DC8C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8" name="Group 27">
                    <a:extLst>
                      <a:ext uri="{FF2B5EF4-FFF2-40B4-BE49-F238E27FC236}">
                        <a16:creationId xmlns:a16="http://schemas.microsoft.com/office/drawing/2014/main" id="{670797B8-DCED-AC95-A4F1-A02D3777233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9223" name="Rectangle 10">
                      <a:extLst>
                        <a:ext uri="{FF2B5EF4-FFF2-40B4-BE49-F238E27FC236}">
                          <a16:creationId xmlns:a16="http://schemas.microsoft.com/office/drawing/2014/main" id="{000176DB-C188-A833-7A73-073F8EF3740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9224" name="Rectangle 11">
                      <a:extLst>
                        <a:ext uri="{FF2B5EF4-FFF2-40B4-BE49-F238E27FC236}">
                          <a16:creationId xmlns:a16="http://schemas.microsoft.com/office/drawing/2014/main" id="{7D696521-262E-92BE-B2E9-9407169CAA5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9" name="Group 28">
                    <a:extLst>
                      <a:ext uri="{FF2B5EF4-FFF2-40B4-BE49-F238E27FC236}">
                        <a16:creationId xmlns:a16="http://schemas.microsoft.com/office/drawing/2014/main" id="{9D64B5F4-0777-0C51-C7F7-B09EA4B549B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9221" name="Rectangle 13">
                      <a:extLst>
                        <a:ext uri="{FF2B5EF4-FFF2-40B4-BE49-F238E27FC236}">
                          <a16:creationId xmlns:a16="http://schemas.microsoft.com/office/drawing/2014/main" id="{BD889ABF-36DB-724D-0A11-0CEB4575274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9222" name="Rectangle 14">
                      <a:extLst>
                        <a:ext uri="{FF2B5EF4-FFF2-40B4-BE49-F238E27FC236}">
                          <a16:creationId xmlns:a16="http://schemas.microsoft.com/office/drawing/2014/main" id="{76585747-7B46-5EF2-3D2C-50C97F3C243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F63ABB9E-E3EB-B2CD-25BC-37689D20608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9218" name="Rectangle 9217">
                      <a:extLst>
                        <a:ext uri="{FF2B5EF4-FFF2-40B4-BE49-F238E27FC236}">
                          <a16:creationId xmlns:a16="http://schemas.microsoft.com/office/drawing/2014/main" id="{B778F38A-3213-98CD-FECB-2D0F2E9C1E0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9219" name="Rectangle 9218">
                      <a:extLst>
                        <a:ext uri="{FF2B5EF4-FFF2-40B4-BE49-F238E27FC236}">
                          <a16:creationId xmlns:a16="http://schemas.microsoft.com/office/drawing/2014/main" id="{B4C4AAF1-5966-88A2-BCE3-3198F244D2F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1" name="Group 18">
                    <a:extLst>
                      <a:ext uri="{FF2B5EF4-FFF2-40B4-BE49-F238E27FC236}">
                        <a16:creationId xmlns:a16="http://schemas.microsoft.com/office/drawing/2014/main" id="{8C6B8CF8-D235-7078-72E8-C32C1E58562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9216" name="Rectangle 19">
                      <a:extLst>
                        <a:ext uri="{FF2B5EF4-FFF2-40B4-BE49-F238E27FC236}">
                          <a16:creationId xmlns:a16="http://schemas.microsoft.com/office/drawing/2014/main" id="{586FC9D8-B97E-3E3A-7884-A401854D5C8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9217" name="Rectangle 20">
                      <a:extLst>
                        <a:ext uri="{FF2B5EF4-FFF2-40B4-BE49-F238E27FC236}">
                          <a16:creationId xmlns:a16="http://schemas.microsoft.com/office/drawing/2014/main" id="{BBF41147-8DD5-3E5F-936E-55205980A52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7" name="Rectangle 21">
                  <a:extLst>
                    <a:ext uri="{FF2B5EF4-FFF2-40B4-BE49-F238E27FC236}">
                      <a16:creationId xmlns:a16="http://schemas.microsoft.com/office/drawing/2014/main" id="{C2300FA8-6C3F-CBED-5CF2-4F1A400569D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5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E8D6A3D1-4409-1A5C-DDE5-95DA74518B8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Object 3">
                <a:extLst>
                  <a:ext uri="{FF2B5EF4-FFF2-40B4-BE49-F238E27FC236}">
                    <a16:creationId xmlns:a16="http://schemas.microsoft.com/office/drawing/2014/main" id="{717F4771-BAE2-598A-EE38-F17EF0A70384}"/>
                  </a:ext>
                </a:extLst>
              </p:cNvPr>
              <p:cNvSpPr txBox="1"/>
              <p:nvPr/>
            </p:nvSpPr>
            <p:spPr bwMode="auto">
              <a:xfrm>
                <a:off x="635389" y="2674937"/>
                <a:ext cx="8064500" cy="8382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sz="20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f>
                        <m:fPr>
                          <m:ctrlP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sub>
                          </m:sSub>
                        </m:num>
                        <m:den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r>
                        <a:rPr lang="en-IN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sub>
                          </m:sSub>
                        </m:num>
                        <m:den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f>
                        <m:fPr>
                          <m:ctrlP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sub>
                          </m:sSub>
                        </m:num>
                        <m:den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𝜕𝜃</m:t>
                          </m:r>
                        </m:den>
                      </m:f>
                      <m:r>
                        <a:rPr lang="en-IN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sub>
                      </m:sSub>
                      <m:f>
                        <m:fPr>
                          <m:ctrlP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sub>
                          </m:sSub>
                        </m:num>
                        <m:den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  <m:r>
                        <a:rPr lang="en-US" sz="20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</m:den>
                      </m:f>
                      <m:f>
                        <m:fPr>
                          <m:ctrlP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  <m:r>
                        <a:rPr lang="en-IN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𝜈</m:t>
                      </m:r>
                      <m:d>
                        <m:dPr>
                          <m:ctrlP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sSub>
                                <m:sSub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f>
                            <m:f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sSub>
                                <m:sSub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  <m:sup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sSub>
                                <m:sSub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p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IN" sz="2000" dirty="0"/>
              </a:p>
            </p:txBody>
          </p:sp>
        </mc:Choice>
        <mc:Fallback xmlns="">
          <p:sp>
            <p:nvSpPr>
              <p:cNvPr id="2" name="Object 3">
                <a:extLst>
                  <a:ext uri="{FF2B5EF4-FFF2-40B4-BE49-F238E27FC236}">
                    <a16:creationId xmlns:a16="http://schemas.microsoft.com/office/drawing/2014/main" id="{717F4771-BAE2-598A-EE38-F17EF0A703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35389" y="2674937"/>
                <a:ext cx="8064500" cy="83820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8" name="Picture 4" descr="pipe flows become turbulent ...">
            <a:extLst>
              <a:ext uri="{FF2B5EF4-FFF2-40B4-BE49-F238E27FC236}">
                <a16:creationId xmlns:a16="http://schemas.microsoft.com/office/drawing/2014/main" id="{2BF0F4E5-EC6E-1431-5455-279510FC3E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959" y="3617348"/>
            <a:ext cx="5307682" cy="2972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5435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 build="p"/>
      <p:bldP spid="4" grpId="0"/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object 2">
            <a:extLst>
              <a:ext uri="{FF2B5EF4-FFF2-40B4-BE49-F238E27FC236}">
                <a16:creationId xmlns:a16="http://schemas.microsoft.com/office/drawing/2014/main" id="{EC4FBAB4-3602-0D82-C918-B5B3DF2B62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254000"/>
            <a:ext cx="5715000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952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dirty="0">
                <a:solidFill>
                  <a:srgbClr val="231F20"/>
                </a:solidFill>
                <a:cs typeface="Times New Roman" panose="02020603050405020304" pitchFamily="18" charset="0"/>
              </a:rPr>
              <a:t>Occurrence of Mechanical Equilibrium during  Flow through Ducts/pipes</a:t>
            </a:r>
            <a:endParaRPr lang="en-US" altLang="en-US" sz="2800" dirty="0">
              <a:cs typeface="Times New Roman" panose="02020603050405020304" pitchFamily="18" charset="0"/>
            </a:endParaRPr>
          </a:p>
        </p:txBody>
      </p:sp>
      <p:sp>
        <p:nvSpPr>
          <p:cNvPr id="6" name="object 3">
            <a:extLst>
              <a:ext uri="{FF2B5EF4-FFF2-40B4-BE49-F238E27FC236}">
                <a16:creationId xmlns:a16="http://schemas.microsoft.com/office/drawing/2014/main" id="{74C553EE-7A14-6A42-5273-A31CDC504606}"/>
              </a:ext>
            </a:extLst>
          </p:cNvPr>
          <p:cNvSpPr/>
          <p:nvPr/>
        </p:nvSpPr>
        <p:spPr>
          <a:xfrm>
            <a:off x="1143000" y="3414713"/>
            <a:ext cx="6705600" cy="223450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lIns="0" tIns="0" rIns="0" bIns="0"/>
          <a:lstStyle/>
          <a:p>
            <a:pPr>
              <a:defRPr/>
            </a:pPr>
            <a:endParaRPr sz="2052"/>
          </a:p>
        </p:txBody>
      </p:sp>
      <p:sp>
        <p:nvSpPr>
          <p:cNvPr id="22" name="4 Rectángulo">
            <a:extLst>
              <a:ext uri="{FF2B5EF4-FFF2-40B4-BE49-F238E27FC236}">
                <a16:creationId xmlns:a16="http://schemas.microsoft.com/office/drawing/2014/main" id="{68494F77-2C64-C732-DE4F-DF6D8A87A9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1371600"/>
            <a:ext cx="8534400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2400" dirty="0"/>
              <a:t>The entry of flow into a pipe/duct is perfectly (</a:t>
            </a:r>
            <a:r>
              <a:rPr lang="en-US" altLang="en-US" sz="2400" dirty="0" err="1"/>
              <a:t>Kn</a:t>
            </a:r>
            <a:r>
              <a:rPr lang="en-US" altLang="en-US" sz="2400" dirty="0"/>
              <a:t> &lt; 0.001) controlled by the law of occurrence of mechanical equilibrium between fluid and walls of pipe/ducts.</a:t>
            </a:r>
          </a:p>
          <a:p>
            <a:pPr>
              <a:spcBef>
                <a:spcPct val="0"/>
              </a:spcBef>
            </a:pPr>
            <a:r>
              <a:rPr lang="en-US" altLang="en-US" sz="2400" dirty="0"/>
              <a:t>The size of fluid layer under the influence of mechanical equilibrium slowly is increases from entrance to inside….</a:t>
            </a:r>
            <a:endParaRPr lang="es-ES" altLang="en-US" sz="2400" dirty="0"/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7B8A4F5C-5889-633A-C8B9-AA3EE2222F2F}"/>
              </a:ext>
            </a:extLst>
          </p:cNvPr>
          <p:cNvSpPr>
            <a:spLocks/>
          </p:cNvSpPr>
          <p:nvPr/>
        </p:nvSpPr>
        <p:spPr bwMode="auto">
          <a:xfrm>
            <a:off x="1524934" y="4114800"/>
            <a:ext cx="4489450" cy="533400"/>
          </a:xfrm>
          <a:custGeom>
            <a:avLst/>
            <a:gdLst>
              <a:gd name="T0" fmla="*/ 0 w 4414184"/>
              <a:gd name="T1" fmla="*/ 0 h 455278"/>
              <a:gd name="T2" fmla="*/ 184784 w 4414184"/>
              <a:gd name="T3" fmla="*/ 264864 h 455278"/>
              <a:gd name="T4" fmla="*/ 528684 w 4414184"/>
              <a:gd name="T5" fmla="*/ 481580 h 455278"/>
              <a:gd name="T6" fmla="*/ 990640 w 4414184"/>
              <a:gd name="T7" fmla="*/ 710327 h 455278"/>
              <a:gd name="T8" fmla="*/ 1770832 w 4414184"/>
              <a:gd name="T9" fmla="*/ 806639 h 455278"/>
              <a:gd name="T10" fmla="*/ 2494565 w 4414184"/>
              <a:gd name="T11" fmla="*/ 927034 h 455278"/>
              <a:gd name="T12" fmla="*/ 3172101 w 4414184"/>
              <a:gd name="T13" fmla="*/ 1011311 h 455278"/>
              <a:gd name="T14" fmla="*/ 4065217 w 4414184"/>
              <a:gd name="T15" fmla="*/ 1155785 h 455278"/>
              <a:gd name="T16" fmla="*/ 4881340 w 4414184"/>
              <a:gd name="T17" fmla="*/ 1179861 h 45527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4414184" h="455278">
                <a:moveTo>
                  <a:pt x="0" y="0"/>
                </a:moveTo>
                <a:cubicBezTo>
                  <a:pt x="43708" y="35585"/>
                  <a:pt x="87417" y="71171"/>
                  <a:pt x="167098" y="102115"/>
                </a:cubicBezTo>
                <a:cubicBezTo>
                  <a:pt x="246779" y="133059"/>
                  <a:pt x="356631" y="157042"/>
                  <a:pt x="478087" y="185665"/>
                </a:cubicBezTo>
                <a:cubicBezTo>
                  <a:pt x="599543" y="214288"/>
                  <a:pt x="708621" y="252968"/>
                  <a:pt x="895833" y="273855"/>
                </a:cubicBezTo>
                <a:cubicBezTo>
                  <a:pt x="1083045" y="294742"/>
                  <a:pt x="1601360" y="310988"/>
                  <a:pt x="1601360" y="310988"/>
                </a:cubicBezTo>
                <a:lnTo>
                  <a:pt x="2255829" y="357405"/>
                </a:lnTo>
                <a:lnTo>
                  <a:pt x="2868524" y="389896"/>
                </a:lnTo>
                <a:cubicBezTo>
                  <a:pt x="3105247" y="404594"/>
                  <a:pt x="3418556" y="434766"/>
                  <a:pt x="3676166" y="445596"/>
                </a:cubicBezTo>
                <a:cubicBezTo>
                  <a:pt x="3933776" y="456427"/>
                  <a:pt x="4173980" y="455653"/>
                  <a:pt x="4414184" y="454879"/>
                </a:cubicBezTo>
              </a:path>
            </a:pathLst>
          </a:custGeom>
          <a:noFill/>
          <a:ln w="31750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4" name="Freeform 23">
            <a:extLst>
              <a:ext uri="{FF2B5EF4-FFF2-40B4-BE49-F238E27FC236}">
                <a16:creationId xmlns:a16="http://schemas.microsoft.com/office/drawing/2014/main" id="{C5B1F689-2A1B-A6AB-B0A6-CF495A22BE8D}"/>
              </a:ext>
            </a:extLst>
          </p:cNvPr>
          <p:cNvSpPr/>
          <p:nvPr/>
        </p:nvSpPr>
        <p:spPr bwMode="auto">
          <a:xfrm>
            <a:off x="1524000" y="4650122"/>
            <a:ext cx="4414184" cy="455278"/>
          </a:xfrm>
          <a:custGeom>
            <a:avLst/>
            <a:gdLst>
              <a:gd name="connsiteX0" fmla="*/ 0 w 4414184"/>
              <a:gd name="connsiteY0" fmla="*/ 0 h 455278"/>
              <a:gd name="connsiteX1" fmla="*/ 167098 w 4414184"/>
              <a:gd name="connsiteY1" fmla="*/ 102115 h 455278"/>
              <a:gd name="connsiteX2" fmla="*/ 478087 w 4414184"/>
              <a:gd name="connsiteY2" fmla="*/ 185665 h 455278"/>
              <a:gd name="connsiteX3" fmla="*/ 895833 w 4414184"/>
              <a:gd name="connsiteY3" fmla="*/ 273855 h 455278"/>
              <a:gd name="connsiteX4" fmla="*/ 1601360 w 4414184"/>
              <a:gd name="connsiteY4" fmla="*/ 310988 h 455278"/>
              <a:gd name="connsiteX5" fmla="*/ 2255829 w 4414184"/>
              <a:gd name="connsiteY5" fmla="*/ 357405 h 455278"/>
              <a:gd name="connsiteX6" fmla="*/ 2868524 w 4414184"/>
              <a:gd name="connsiteY6" fmla="*/ 389896 h 455278"/>
              <a:gd name="connsiteX7" fmla="*/ 3676166 w 4414184"/>
              <a:gd name="connsiteY7" fmla="*/ 445596 h 455278"/>
              <a:gd name="connsiteX8" fmla="*/ 4414184 w 4414184"/>
              <a:gd name="connsiteY8" fmla="*/ 454879 h 455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14184" h="455278">
                <a:moveTo>
                  <a:pt x="0" y="0"/>
                </a:moveTo>
                <a:cubicBezTo>
                  <a:pt x="43708" y="35585"/>
                  <a:pt x="87417" y="71171"/>
                  <a:pt x="167098" y="102115"/>
                </a:cubicBezTo>
                <a:cubicBezTo>
                  <a:pt x="246779" y="133059"/>
                  <a:pt x="356631" y="157042"/>
                  <a:pt x="478087" y="185665"/>
                </a:cubicBezTo>
                <a:cubicBezTo>
                  <a:pt x="599543" y="214288"/>
                  <a:pt x="708621" y="252968"/>
                  <a:pt x="895833" y="273855"/>
                </a:cubicBezTo>
                <a:cubicBezTo>
                  <a:pt x="1083045" y="294742"/>
                  <a:pt x="1601360" y="310988"/>
                  <a:pt x="1601360" y="310988"/>
                </a:cubicBezTo>
                <a:lnTo>
                  <a:pt x="2255829" y="357405"/>
                </a:lnTo>
                <a:lnTo>
                  <a:pt x="2868524" y="389896"/>
                </a:lnTo>
                <a:cubicBezTo>
                  <a:pt x="3105247" y="404594"/>
                  <a:pt x="3418556" y="434766"/>
                  <a:pt x="3676166" y="445596"/>
                </a:cubicBezTo>
                <a:cubicBezTo>
                  <a:pt x="3933776" y="456427"/>
                  <a:pt x="4173980" y="455653"/>
                  <a:pt x="4414184" y="454879"/>
                </a:cubicBezTo>
              </a:path>
            </a:pathLst>
          </a:custGeom>
          <a:noFill/>
          <a:ln w="31750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>
              <a:rot lat="10800000" lon="0" rev="0"/>
            </a:camera>
            <a:lightRig rig="threePt" dir="t"/>
          </a:scene3d>
        </p:spPr>
        <p:txBody>
          <a:bodyPr/>
          <a:lstStyle/>
          <a:p>
            <a:pPr>
              <a:defRPr/>
            </a:pPr>
            <a:endParaRPr lang="en-IN">
              <a:latin typeface="Times New Roman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45FE0D4-0598-10F1-E415-70633F67FA10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3" descr="Logo usage Guidelines">
              <a:extLst>
                <a:ext uri="{FF2B5EF4-FFF2-40B4-BE49-F238E27FC236}">
                  <a16:creationId xmlns:a16="http://schemas.microsoft.com/office/drawing/2014/main" id="{F58976D7-96C0-6E9A-BD3B-ED3E9EA1C0C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7" name="Group 38">
              <a:extLst>
                <a:ext uri="{FF2B5EF4-FFF2-40B4-BE49-F238E27FC236}">
                  <a16:creationId xmlns:a16="http://schemas.microsoft.com/office/drawing/2014/main" id="{74090A64-98B8-DA41-84FD-B4137319C45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19">
                <a:extLst>
                  <a:ext uri="{FF2B5EF4-FFF2-40B4-BE49-F238E27FC236}">
                    <a16:creationId xmlns:a16="http://schemas.microsoft.com/office/drawing/2014/main" id="{19FA16DD-9883-3572-AF6E-F3AA1B10403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670D8C7A-2A09-4537-7EE5-0AA4573F371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136138A3-6D71-D3AB-A4DB-5F0D43E728E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5" name="Rectangle 10">
                      <a:extLst>
                        <a:ext uri="{FF2B5EF4-FFF2-40B4-BE49-F238E27FC236}">
                          <a16:creationId xmlns:a16="http://schemas.microsoft.com/office/drawing/2014/main" id="{E7E4A623-28E5-6E90-FF52-9F43E19486D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6" name="Rectangle 11">
                      <a:extLst>
                        <a:ext uri="{FF2B5EF4-FFF2-40B4-BE49-F238E27FC236}">
                          <a16:creationId xmlns:a16="http://schemas.microsoft.com/office/drawing/2014/main" id="{5D5B38C0-AACA-8F54-15DB-26D692BF9AD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3">
                    <a:extLst>
                      <a:ext uri="{FF2B5EF4-FFF2-40B4-BE49-F238E27FC236}">
                        <a16:creationId xmlns:a16="http://schemas.microsoft.com/office/drawing/2014/main" id="{8FC3F2ED-D9D1-975F-5769-C807ECC0C4C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1" name="Rectangle 13">
                      <a:extLst>
                        <a:ext uri="{FF2B5EF4-FFF2-40B4-BE49-F238E27FC236}">
                          <a16:creationId xmlns:a16="http://schemas.microsoft.com/office/drawing/2014/main" id="{D3C439AE-C6DB-D922-32A3-10E28B6522A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3" name="Rectangle 14">
                      <a:extLst>
                        <a:ext uri="{FF2B5EF4-FFF2-40B4-BE49-F238E27FC236}">
                          <a16:creationId xmlns:a16="http://schemas.microsoft.com/office/drawing/2014/main" id="{45A5D22F-E1A6-D314-F0AC-AE31882BC5D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5" name="Group 14">
                    <a:extLst>
                      <a:ext uri="{FF2B5EF4-FFF2-40B4-BE49-F238E27FC236}">
                        <a16:creationId xmlns:a16="http://schemas.microsoft.com/office/drawing/2014/main" id="{D14DBBF4-995F-BEEB-1F71-A70F9852C1C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9" name="Rectangle 18">
                      <a:extLst>
                        <a:ext uri="{FF2B5EF4-FFF2-40B4-BE49-F238E27FC236}">
                          <a16:creationId xmlns:a16="http://schemas.microsoft.com/office/drawing/2014/main" id="{AB55D6CF-65E5-D606-7F70-0E5C5417223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9">
                      <a:extLst>
                        <a:ext uri="{FF2B5EF4-FFF2-40B4-BE49-F238E27FC236}">
                          <a16:creationId xmlns:a16="http://schemas.microsoft.com/office/drawing/2014/main" id="{CC775AEF-B6E3-4E95-6583-AD2850FEBEE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6" name="Group 18">
                    <a:extLst>
                      <a:ext uri="{FF2B5EF4-FFF2-40B4-BE49-F238E27FC236}">
                        <a16:creationId xmlns:a16="http://schemas.microsoft.com/office/drawing/2014/main" id="{C24F0CB8-FF8C-E275-F070-2F9890973B4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7" name="Rectangle 19">
                      <a:extLst>
                        <a:ext uri="{FF2B5EF4-FFF2-40B4-BE49-F238E27FC236}">
                          <a16:creationId xmlns:a16="http://schemas.microsoft.com/office/drawing/2014/main" id="{EFEC5C60-6431-549B-E684-E807A5AED82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20">
                      <a:extLst>
                        <a:ext uri="{FF2B5EF4-FFF2-40B4-BE49-F238E27FC236}">
                          <a16:creationId xmlns:a16="http://schemas.microsoft.com/office/drawing/2014/main" id="{99D8778C-306C-8B9C-1561-8303CBC85ED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2" name="Rectangle 21">
                  <a:extLst>
                    <a:ext uri="{FF2B5EF4-FFF2-40B4-BE49-F238E27FC236}">
                      <a16:creationId xmlns:a16="http://schemas.microsoft.com/office/drawing/2014/main" id="{8755991E-660F-BEB7-0CF9-6E490C9EFC2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9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EBCE524F-4A6F-CEF7-6975-F27978471A9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4B4FE0AB-EBAB-192A-69DD-FAEB872B4639}"/>
              </a:ext>
            </a:extLst>
          </p:cNvPr>
          <p:cNvSpPr/>
          <p:nvPr/>
        </p:nvSpPr>
        <p:spPr bwMode="auto">
          <a:xfrm>
            <a:off x="2133600" y="4191000"/>
            <a:ext cx="5562600" cy="838200"/>
          </a:xfrm>
          <a:prstGeom prst="rect">
            <a:avLst/>
          </a:prstGeom>
          <a:solidFill>
            <a:srgbClr val="FFCCC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527C98F-3DED-7ECB-FC58-CC2DC3724147}"/>
              </a:ext>
            </a:extLst>
          </p:cNvPr>
          <p:cNvSpPr/>
          <p:nvPr/>
        </p:nvSpPr>
        <p:spPr bwMode="auto">
          <a:xfrm>
            <a:off x="3352800" y="4191000"/>
            <a:ext cx="4343400" cy="838200"/>
          </a:xfrm>
          <a:prstGeom prst="rect">
            <a:avLst/>
          </a:prstGeom>
          <a:solidFill>
            <a:srgbClr val="FFCCC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DF9B0DD0-81F0-E24C-509F-A9FCEDF83E58}"/>
              </a:ext>
            </a:extLst>
          </p:cNvPr>
          <p:cNvSpPr/>
          <p:nvPr/>
        </p:nvSpPr>
        <p:spPr bwMode="auto">
          <a:xfrm>
            <a:off x="4724400" y="4154787"/>
            <a:ext cx="2971800" cy="838200"/>
          </a:xfrm>
          <a:prstGeom prst="rect">
            <a:avLst/>
          </a:prstGeom>
          <a:solidFill>
            <a:srgbClr val="FFCCC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5817220-94EC-54A4-137D-70D9DCA78562}"/>
              </a:ext>
            </a:extLst>
          </p:cNvPr>
          <p:cNvSpPr/>
          <p:nvPr/>
        </p:nvSpPr>
        <p:spPr bwMode="auto">
          <a:xfrm>
            <a:off x="6248400" y="4163683"/>
            <a:ext cx="1447800" cy="838200"/>
          </a:xfrm>
          <a:prstGeom prst="rect">
            <a:avLst/>
          </a:prstGeom>
          <a:solidFill>
            <a:srgbClr val="FFCCC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2B12F4A2-9514-95EB-DBF7-0911BBD2DD21}"/>
              </a:ext>
            </a:extLst>
          </p:cNvPr>
          <p:cNvSpPr/>
          <p:nvPr/>
        </p:nvSpPr>
        <p:spPr bwMode="auto">
          <a:xfrm>
            <a:off x="1621077" y="3405912"/>
            <a:ext cx="6096000" cy="192844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A0E2051F-5B6E-D576-A085-5F8A3E25CFBC}"/>
              </a:ext>
            </a:extLst>
          </p:cNvPr>
          <p:cNvSpPr/>
          <p:nvPr/>
        </p:nvSpPr>
        <p:spPr bwMode="auto">
          <a:xfrm>
            <a:off x="1600200" y="5295007"/>
            <a:ext cx="6934200" cy="648593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0E1D9E9-2C0D-3F60-EB91-2CF672678925}"/>
              </a:ext>
            </a:extLst>
          </p:cNvPr>
          <p:cNvSpPr txBox="1"/>
          <p:nvPr/>
        </p:nvSpPr>
        <p:spPr>
          <a:xfrm>
            <a:off x="103188" y="5715000"/>
            <a:ext cx="8812212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FontTx/>
              <a:buNone/>
              <a:defRPr/>
            </a:pPr>
            <a:r>
              <a:rPr lang="en-US" altLang="en-US" sz="3200" b="1" dirty="0">
                <a:solidFill>
                  <a:srgbClr val="0070C0"/>
                </a:solidFill>
                <a:latin typeface="Blackadder ITC" panose="04020505051007020D02" pitchFamily="82" charset="0"/>
              </a:rPr>
              <a:t>The equilibrium is Curious &amp; universal !!!</a:t>
            </a:r>
          </a:p>
          <a:p>
            <a:pPr marL="0" indent="0" algn="ctr">
              <a:buFontTx/>
              <a:buNone/>
              <a:defRPr/>
            </a:pPr>
            <a:r>
              <a:rPr lang="en-US" altLang="en-US" sz="3200" b="1" dirty="0">
                <a:solidFill>
                  <a:srgbClr val="0070C0"/>
                </a:solidFill>
                <a:latin typeface="Blackadder ITC" panose="04020505051007020D02" pitchFamily="82" charset="0"/>
              </a:rPr>
              <a:t>By James Black (1786)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1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8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2" grpId="0" build="p"/>
      <p:bldP spid="5" grpId="0" animBg="1"/>
      <p:bldP spid="11" grpId="0" animBg="1"/>
      <p:bldP spid="28" grpId="0" animBg="1"/>
      <p:bldP spid="29" grpId="0" animBg="1"/>
      <p:bldP spid="3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object 2">
            <a:extLst>
              <a:ext uri="{FF2B5EF4-FFF2-40B4-BE49-F238E27FC236}">
                <a16:creationId xmlns:a16="http://schemas.microsoft.com/office/drawing/2014/main" id="{000ED669-3220-B08A-B430-A76B98FC65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3600" y="419100"/>
            <a:ext cx="66294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952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800" dirty="0">
                <a:solidFill>
                  <a:srgbClr val="231F20"/>
                </a:solidFill>
                <a:cs typeface="Times New Roman" panose="02020603050405020304" pitchFamily="18" charset="0"/>
              </a:rPr>
              <a:t>Onset of Mechanical Equilibrium</a:t>
            </a:r>
            <a:endParaRPr lang="en-US" altLang="en-US" sz="2800" dirty="0">
              <a:cs typeface="Times New Roman" panose="02020603050405020304" pitchFamily="18" charset="0"/>
            </a:endParaRPr>
          </a:p>
        </p:txBody>
      </p:sp>
      <p:sp>
        <p:nvSpPr>
          <p:cNvPr id="5" name="4 Rectángulo">
            <a:extLst>
              <a:ext uri="{FF2B5EF4-FFF2-40B4-BE49-F238E27FC236}">
                <a16:creationId xmlns:a16="http://schemas.microsoft.com/office/drawing/2014/main" id="{28C3024F-5FE5-0062-70AD-988859CB45FB}"/>
              </a:ext>
            </a:extLst>
          </p:cNvPr>
          <p:cNvSpPr/>
          <p:nvPr/>
        </p:nvSpPr>
        <p:spPr>
          <a:xfrm>
            <a:off x="381000" y="3890963"/>
            <a:ext cx="8534400" cy="230346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2052" dirty="0"/>
              <a:t>The hypothetical boundary surface divides the flow in a pipe into two regions:</a:t>
            </a:r>
          </a:p>
          <a:p>
            <a:pPr>
              <a:defRPr/>
            </a:pPr>
            <a:endParaRPr lang="en-US" sz="2052" dirty="0"/>
          </a:p>
          <a:p>
            <a:pPr>
              <a:defRPr/>
            </a:pPr>
            <a:r>
              <a:rPr lang="en-US" sz="2052" dirty="0"/>
              <a:t> 1. The boundary layer region, in which the viscous effects and the velocity changes are significant. </a:t>
            </a:r>
          </a:p>
          <a:p>
            <a:pPr>
              <a:defRPr/>
            </a:pPr>
            <a:endParaRPr lang="en-US" sz="2052" dirty="0"/>
          </a:p>
          <a:p>
            <a:pPr>
              <a:defRPr/>
            </a:pPr>
            <a:r>
              <a:rPr lang="en-US" sz="2052" dirty="0"/>
              <a:t>2. The irrotational (core) flow region, in which the frictional effects are negligible, and the velocity remains essentially constant in the radial direction.</a:t>
            </a:r>
            <a:endParaRPr lang="es-ES" sz="2052" dirty="0"/>
          </a:p>
        </p:txBody>
      </p:sp>
      <p:sp>
        <p:nvSpPr>
          <p:cNvPr id="6" name="object 3">
            <a:extLst>
              <a:ext uri="{FF2B5EF4-FFF2-40B4-BE49-F238E27FC236}">
                <a16:creationId xmlns:a16="http://schemas.microsoft.com/office/drawing/2014/main" id="{4601908A-F206-DF88-9BF9-046ABB541C43}"/>
              </a:ext>
            </a:extLst>
          </p:cNvPr>
          <p:cNvSpPr/>
          <p:nvPr/>
        </p:nvSpPr>
        <p:spPr>
          <a:xfrm>
            <a:off x="990600" y="1374123"/>
            <a:ext cx="6705600" cy="23002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lIns="0" tIns="0" rIns="0" bIns="0"/>
          <a:lstStyle/>
          <a:p>
            <a:pPr>
              <a:defRPr/>
            </a:pPr>
            <a:endParaRPr sz="2052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468CDD2-EA19-D02B-27FE-185694A573D7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" descr="Logo usage Guidelines">
              <a:extLst>
                <a:ext uri="{FF2B5EF4-FFF2-40B4-BE49-F238E27FC236}">
                  <a16:creationId xmlns:a16="http://schemas.microsoft.com/office/drawing/2014/main" id="{B951A891-BA30-924E-3746-574F6C6A44A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5FECC3A6-54DF-C1EB-F430-C2F3DC19697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19">
                <a:extLst>
                  <a:ext uri="{FF2B5EF4-FFF2-40B4-BE49-F238E27FC236}">
                    <a16:creationId xmlns:a16="http://schemas.microsoft.com/office/drawing/2014/main" id="{BE8E46EA-ED7A-095E-9FE2-5877584865F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DA3EA2D8-F0A3-31EF-68A9-3239D59D75B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3A7E1452-33F5-37EF-BE46-CA75B4AF573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2" name="Rectangle 10">
                      <a:extLst>
                        <a:ext uri="{FF2B5EF4-FFF2-40B4-BE49-F238E27FC236}">
                          <a16:creationId xmlns:a16="http://schemas.microsoft.com/office/drawing/2014/main" id="{235521AD-161E-21C9-A837-CF46DBD26E8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3" name="Rectangle 11">
                      <a:extLst>
                        <a:ext uri="{FF2B5EF4-FFF2-40B4-BE49-F238E27FC236}">
                          <a16:creationId xmlns:a16="http://schemas.microsoft.com/office/drawing/2014/main" id="{9E152F05-6B76-D495-8C69-3B22C32664A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47DC5744-4155-8C14-FC4D-95FDBFE3147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0" name="Rectangle 13">
                      <a:extLst>
                        <a:ext uri="{FF2B5EF4-FFF2-40B4-BE49-F238E27FC236}">
                          <a16:creationId xmlns:a16="http://schemas.microsoft.com/office/drawing/2014/main" id="{12CA5F4A-BC02-5C6C-6653-523531DD25F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4">
                      <a:extLst>
                        <a:ext uri="{FF2B5EF4-FFF2-40B4-BE49-F238E27FC236}">
                          <a16:creationId xmlns:a16="http://schemas.microsoft.com/office/drawing/2014/main" id="{13DCE67C-451F-CC8C-ED4B-AA0970FB1C2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3">
                    <a:extLst>
                      <a:ext uri="{FF2B5EF4-FFF2-40B4-BE49-F238E27FC236}">
                        <a16:creationId xmlns:a16="http://schemas.microsoft.com/office/drawing/2014/main" id="{E72F7988-4569-27D5-C66E-BE402768A62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ECF31F7E-770F-D79C-DC45-048BBA67741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8">
                      <a:extLst>
                        <a:ext uri="{FF2B5EF4-FFF2-40B4-BE49-F238E27FC236}">
                          <a16:creationId xmlns:a16="http://schemas.microsoft.com/office/drawing/2014/main" id="{6E297C1D-E9C9-CB69-95EB-755D57FBC29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5" name="Group 18">
                    <a:extLst>
                      <a:ext uri="{FF2B5EF4-FFF2-40B4-BE49-F238E27FC236}">
                        <a16:creationId xmlns:a16="http://schemas.microsoft.com/office/drawing/2014/main" id="{EAFE390D-EAAE-D197-7A7E-C1ABDA5B2F0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6" name="Rectangle 19">
                      <a:extLst>
                        <a:ext uri="{FF2B5EF4-FFF2-40B4-BE49-F238E27FC236}">
                          <a16:creationId xmlns:a16="http://schemas.microsoft.com/office/drawing/2014/main" id="{E54AD9FE-1E3E-2548-AAEC-9355C48E32B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20">
                      <a:extLst>
                        <a:ext uri="{FF2B5EF4-FFF2-40B4-BE49-F238E27FC236}">
                          <a16:creationId xmlns:a16="http://schemas.microsoft.com/office/drawing/2014/main" id="{15DDECC4-52BC-BA15-6540-B844FB820D7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0" name="Rectangle 21">
                  <a:extLst>
                    <a:ext uri="{FF2B5EF4-FFF2-40B4-BE49-F238E27FC236}">
                      <a16:creationId xmlns:a16="http://schemas.microsoft.com/office/drawing/2014/main" id="{044FD117-36D0-0CB0-3D40-954B838C611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D68A83EE-B52F-1CC1-CF5A-F14D0B5808A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AC50DE5F-3FC4-587E-1002-C4B0E3D83128}"/>
                  </a:ext>
                </a:extLst>
              </p14:cNvPr>
              <p14:cNvContentPartPr/>
              <p14:nvPr/>
            </p14:nvContentPartPr>
            <p14:xfrm>
              <a:off x="8011440" y="2428920"/>
              <a:ext cx="862920" cy="96552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AC50DE5F-3FC4-587E-1002-C4B0E3D83128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002080" y="2419560"/>
                <a:ext cx="881640" cy="98424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11175A65-593A-13D3-F8CA-2660E9FEC0E1}"/>
              </a:ext>
            </a:extLst>
          </p:cNvPr>
          <p:cNvSpPr txBox="1"/>
          <p:nvPr/>
        </p:nvSpPr>
        <p:spPr>
          <a:xfrm>
            <a:off x="1981200" y="319088"/>
            <a:ext cx="6629400" cy="823912"/>
          </a:xfrm>
          <a:prstGeom prst="rect">
            <a:avLst/>
          </a:prstGeom>
        </p:spPr>
        <p:txBody>
          <a:bodyPr lIns="0" tIns="0" rIns="0" bIns="0"/>
          <a:lstStyle/>
          <a:p>
            <a:pPr marL="10860" algn="ctr">
              <a:defRPr/>
            </a:pPr>
            <a:r>
              <a:rPr lang="en-US" sz="2800" dirty="0">
                <a:solidFill>
                  <a:srgbClr val="231F20"/>
                </a:solidFill>
                <a:latin typeface="Times New Roman"/>
                <a:cs typeface="Times New Roman"/>
              </a:rPr>
              <a:t>Resistance to</a:t>
            </a:r>
            <a:r>
              <a:rPr sz="2800" spc="-13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231F20"/>
                </a:solidFill>
                <a:latin typeface="Times New Roman"/>
                <a:cs typeface="Times New Roman"/>
              </a:rPr>
              <a:t>flow</a:t>
            </a:r>
            <a:r>
              <a:rPr lang="en-US" sz="2800" dirty="0">
                <a:solidFill>
                  <a:srgbClr val="231F20"/>
                </a:solidFill>
                <a:latin typeface="Times New Roman"/>
                <a:cs typeface="Times New Roman"/>
              </a:rPr>
              <a:t> &amp; Operational Cost of Duct Flow</a:t>
            </a:r>
            <a:endParaRPr sz="2800" dirty="0">
              <a:latin typeface="Times New Roman"/>
              <a:cs typeface="Times New Roman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FA846BD-BB1B-9E31-ED11-4327A92AC2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4210050"/>
            <a:ext cx="8305800" cy="257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5455115-365D-7F47-4C59-2113A7C397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114550"/>
            <a:ext cx="8343900" cy="225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4" name="Picture 7">
            <a:extLst>
              <a:ext uri="{FF2B5EF4-FFF2-40B4-BE49-F238E27FC236}">
                <a16:creationId xmlns:a16="http://schemas.microsoft.com/office/drawing/2014/main" id="{222589B8-E427-7728-B3ED-296900EB3EE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300" y="1943100"/>
            <a:ext cx="1638300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5" name="Picture 8">
            <a:extLst>
              <a:ext uri="{FF2B5EF4-FFF2-40B4-BE49-F238E27FC236}">
                <a16:creationId xmlns:a16="http://schemas.microsoft.com/office/drawing/2014/main" id="{90DDD92A-7F9E-2AA8-9E44-231043E71A6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2700" y="1933575"/>
            <a:ext cx="1333500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6" name="Picture 10">
            <a:extLst>
              <a:ext uri="{FF2B5EF4-FFF2-40B4-BE49-F238E27FC236}">
                <a16:creationId xmlns:a16="http://schemas.microsoft.com/office/drawing/2014/main" id="{18725B20-880E-79B1-D32C-C34DA12B3FB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8100" y="1914525"/>
            <a:ext cx="847725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7" name="Picture 11">
            <a:extLst>
              <a:ext uri="{FF2B5EF4-FFF2-40B4-BE49-F238E27FC236}">
                <a16:creationId xmlns:a16="http://schemas.microsoft.com/office/drawing/2014/main" id="{AE49FD7B-47B3-A60D-9113-500B47E7D76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0100" y="1905000"/>
            <a:ext cx="1819275" cy="48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8" name="Picture 12">
            <a:extLst>
              <a:ext uri="{FF2B5EF4-FFF2-40B4-BE49-F238E27FC236}">
                <a16:creationId xmlns:a16="http://schemas.microsoft.com/office/drawing/2014/main" id="{97E49CCE-AB4E-685E-E01A-6A176EAF6D9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4625" y="1905000"/>
            <a:ext cx="1819275" cy="48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4" name="Object 13">
                <a:extLst>
                  <a:ext uri="{FF2B5EF4-FFF2-40B4-BE49-F238E27FC236}">
                    <a16:creationId xmlns:a16="http://schemas.microsoft.com/office/drawing/2014/main" id="{44B678BA-4A94-EAE2-DA1E-B9B09E1997CA}"/>
                  </a:ext>
                </a:extLst>
              </p:cNvPr>
              <p:cNvSpPr txBox="1"/>
              <p:nvPr/>
            </p:nvSpPr>
            <p:spPr bwMode="auto">
              <a:xfrm>
                <a:off x="4157663" y="1271587"/>
                <a:ext cx="1633537" cy="78581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62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𝑤𝑎𝑙𝑙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𝜇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𝑤𝑎𝑙𝑙</m:t>
                          </m:r>
                        </m:sub>
                      </m:sSub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4" name="Object 13">
                <a:extLst>
                  <a:ext uri="{FF2B5EF4-FFF2-40B4-BE49-F238E27FC236}">
                    <a16:creationId xmlns:a16="http://schemas.microsoft.com/office/drawing/2014/main" id="{44B678BA-4A94-EAE2-DA1E-B9B09E1997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157663" y="1271587"/>
                <a:ext cx="1633537" cy="785813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>
            <a:extLst>
              <a:ext uri="{FF2B5EF4-FFF2-40B4-BE49-F238E27FC236}">
                <a16:creationId xmlns:a16="http://schemas.microsoft.com/office/drawing/2014/main" id="{7FC91B4E-4FAB-2906-C48E-0A28D172D6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500" y="1366837"/>
            <a:ext cx="39243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Newton’s Law of Viscosity:</a:t>
            </a:r>
            <a:endParaRPr lang="en-IN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Object 31">
                <a:extLst>
                  <a:ext uri="{FF2B5EF4-FFF2-40B4-BE49-F238E27FC236}">
                    <a16:creationId xmlns:a16="http://schemas.microsoft.com/office/drawing/2014/main" id="{9CA015CF-1D5B-9C12-56F4-14A02BC66DA9}"/>
                  </a:ext>
                </a:extLst>
              </p:cNvPr>
              <p:cNvSpPr txBox="1"/>
              <p:nvPr/>
            </p:nvSpPr>
            <p:spPr bwMode="auto">
              <a:xfrm>
                <a:off x="1695450" y="4705350"/>
                <a:ext cx="2624138" cy="7254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55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𝑠h𝑒𝑎𝑟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</m:sub>
                          </m:sSub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𝑤𝑎𝑙𝑙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d>
                                <m:dPr>
                                  <m:begChr m:val=""/>
                                  <m:endChr m:val="|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𝜕</m:t>
                                      </m:r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𝑉</m:t>
                                      </m:r>
                                    </m:num>
                                    <m:den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𝜕</m:t>
                                      </m:r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𝑤𝑎𝑙𝑙</m:t>
                              </m:r>
                            </m:sub>
                          </m:sSub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𝜋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𝐷𝑑𝑥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2" name="Object 31">
                <a:extLst>
                  <a:ext uri="{FF2B5EF4-FFF2-40B4-BE49-F238E27FC236}">
                    <a16:creationId xmlns:a16="http://schemas.microsoft.com/office/drawing/2014/main" id="{9CA015CF-1D5B-9C12-56F4-14A02BC66D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95450" y="4705350"/>
                <a:ext cx="2624138" cy="725488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>
            <a:extLst>
              <a:ext uri="{FF2B5EF4-FFF2-40B4-BE49-F238E27FC236}">
                <a16:creationId xmlns:a16="http://schemas.microsoft.com/office/drawing/2014/main" id="{A07B2D71-B4FC-B806-2FE0-CBBF78FCFA53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3" descr="Logo usage Guidelines">
              <a:extLst>
                <a:ext uri="{FF2B5EF4-FFF2-40B4-BE49-F238E27FC236}">
                  <a16:creationId xmlns:a16="http://schemas.microsoft.com/office/drawing/2014/main" id="{D4B52E70-9D4D-CF82-34D6-4EA34C30ABC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E5D5FF28-01F4-7078-DBD1-D40A8F3E102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19">
                <a:extLst>
                  <a:ext uri="{FF2B5EF4-FFF2-40B4-BE49-F238E27FC236}">
                    <a16:creationId xmlns:a16="http://schemas.microsoft.com/office/drawing/2014/main" id="{B929102B-11A8-3EB8-CFCF-67A57624860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AF71B56F-684A-E0D2-819D-A4C8F982F66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1CCFFDA6-263C-0241-5F8E-63E39EA5F21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5" name="Rectangle 10">
                      <a:extLst>
                        <a:ext uri="{FF2B5EF4-FFF2-40B4-BE49-F238E27FC236}">
                          <a16:creationId xmlns:a16="http://schemas.microsoft.com/office/drawing/2014/main" id="{26FB8D48-13F7-4186-7A42-5A5D0A14782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6" name="Rectangle 11">
                      <a:extLst>
                        <a:ext uri="{FF2B5EF4-FFF2-40B4-BE49-F238E27FC236}">
                          <a16:creationId xmlns:a16="http://schemas.microsoft.com/office/drawing/2014/main" id="{16DF79EE-B91C-D562-ADC7-59358E17460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6" name="Group 15">
                    <a:extLst>
                      <a:ext uri="{FF2B5EF4-FFF2-40B4-BE49-F238E27FC236}">
                        <a16:creationId xmlns:a16="http://schemas.microsoft.com/office/drawing/2014/main" id="{187E4613-F773-1E9B-00FA-B1EBCFEC423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3" name="Rectangle 13">
                      <a:extLst>
                        <a:ext uri="{FF2B5EF4-FFF2-40B4-BE49-F238E27FC236}">
                          <a16:creationId xmlns:a16="http://schemas.microsoft.com/office/drawing/2014/main" id="{56851BEC-BA16-6639-18E7-6E7DFAFBBAE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4" name="Rectangle 14">
                      <a:extLst>
                        <a:ext uri="{FF2B5EF4-FFF2-40B4-BE49-F238E27FC236}">
                          <a16:creationId xmlns:a16="http://schemas.microsoft.com/office/drawing/2014/main" id="{5BFB2AB7-0799-CD75-D145-FAC8EC80329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7" name="Group 16">
                    <a:extLst>
                      <a:ext uri="{FF2B5EF4-FFF2-40B4-BE49-F238E27FC236}">
                        <a16:creationId xmlns:a16="http://schemas.microsoft.com/office/drawing/2014/main" id="{A18F03EE-11B9-88E1-00C4-C4307386DFA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21" name="Rectangle 20">
                      <a:extLst>
                        <a:ext uri="{FF2B5EF4-FFF2-40B4-BE49-F238E27FC236}">
                          <a16:creationId xmlns:a16="http://schemas.microsoft.com/office/drawing/2014/main" id="{308C1471-75E7-2B16-6903-AF5857F2798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21">
                      <a:extLst>
                        <a:ext uri="{FF2B5EF4-FFF2-40B4-BE49-F238E27FC236}">
                          <a16:creationId xmlns:a16="http://schemas.microsoft.com/office/drawing/2014/main" id="{704BD37A-D03B-F091-5EA3-AAB42DA7471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8" name="Group 18">
                    <a:extLst>
                      <a:ext uri="{FF2B5EF4-FFF2-40B4-BE49-F238E27FC236}">
                        <a16:creationId xmlns:a16="http://schemas.microsoft.com/office/drawing/2014/main" id="{2ADC4035-0B48-90BB-756A-5668D3A6E85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9" name="Rectangle 19">
                      <a:extLst>
                        <a:ext uri="{FF2B5EF4-FFF2-40B4-BE49-F238E27FC236}">
                          <a16:creationId xmlns:a16="http://schemas.microsoft.com/office/drawing/2014/main" id="{1E6E7A08-0EEA-DD0A-3B97-E55F93329A2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20">
                      <a:extLst>
                        <a:ext uri="{FF2B5EF4-FFF2-40B4-BE49-F238E27FC236}">
                          <a16:creationId xmlns:a16="http://schemas.microsoft.com/office/drawing/2014/main" id="{60B71BF7-7193-B952-3723-FE5F4D09E96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2" name="Rectangle 21">
                  <a:extLst>
                    <a:ext uri="{FF2B5EF4-FFF2-40B4-BE49-F238E27FC236}">
                      <a16:creationId xmlns:a16="http://schemas.microsoft.com/office/drawing/2014/main" id="{EAE2A22E-FD5B-EBC3-AEEB-2E7E8567187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9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EC3D063D-9652-2FC5-1BAA-A6C2A7A0C2B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2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2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22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22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3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A351AF08-F12A-C59A-CF22-6029BACDC362}"/>
              </a:ext>
            </a:extLst>
          </p:cNvPr>
          <p:cNvGrpSpPr>
            <a:grpSpLocks/>
          </p:cNvGrpSpPr>
          <p:nvPr/>
        </p:nvGrpSpPr>
        <p:grpSpPr bwMode="auto">
          <a:xfrm>
            <a:off x="228600" y="4210050"/>
            <a:ext cx="8839200" cy="2571750"/>
            <a:chOff x="0" y="3962400"/>
            <a:chExt cx="8839200" cy="2571750"/>
          </a:xfrm>
        </p:grpSpPr>
        <p:pic>
          <p:nvPicPr>
            <p:cNvPr id="13321" name="Picture 5">
              <a:extLst>
                <a:ext uri="{FF2B5EF4-FFF2-40B4-BE49-F238E27FC236}">
                  <a16:creationId xmlns:a16="http://schemas.microsoft.com/office/drawing/2014/main" id="{A30B8E7E-9249-8B83-3B5A-2E8AEB6C434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3400" y="3962400"/>
              <a:ext cx="8305800" cy="25717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322" name="Object 29">
                  <a:extLst>
                    <a:ext uri="{FF2B5EF4-FFF2-40B4-BE49-F238E27FC236}">
                      <a16:creationId xmlns:a16="http://schemas.microsoft.com/office/drawing/2014/main" id="{EA4220A4-9B2D-BA1B-B916-64E5AF8DC210}"/>
                    </a:ext>
                  </a:extLst>
                </p:cNvPr>
                <p:cNvSpPr txBox="1"/>
                <p:nvPr/>
              </p:nvSpPr>
              <p:spPr bwMode="auto">
                <a:xfrm>
                  <a:off x="0" y="4321594"/>
                  <a:ext cx="922338" cy="327025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txBody>
                <a:bodyPr>
                  <a:normAutofit fontScale="47500" lnSpcReduction="20000"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  <m:sSub>
                          <m:sSubPr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sSub>
                              <m:sSubPr>
                                <m:ctrlP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𝐹</m:t>
                                </m:r>
                              </m:e>
                              <m:sub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𝑠h𝑒𝑎𝑟</m:t>
                                </m:r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</m:sub>
                            </m:sSub>
                          </m:e>
                          <m:sub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𝑤𝑎𝑙𝑙</m:t>
                            </m:r>
                          </m:sub>
                        </m:sSub>
                      </m:oMath>
                    </m:oMathPara>
                  </a14:m>
                  <a:endParaRPr lang="en-IN" dirty="0"/>
                </a:p>
              </p:txBody>
            </p:sp>
          </mc:Choice>
          <mc:Fallback xmlns="">
            <p:sp>
              <p:nvSpPr>
                <p:cNvPr id="13322" name="Object 29">
                  <a:extLst>
                    <a:ext uri="{FF2B5EF4-FFF2-40B4-BE49-F238E27FC236}">
                      <a16:creationId xmlns:a16="http://schemas.microsoft.com/office/drawing/2014/main" id="{EA4220A4-9B2D-BA1B-B916-64E5AF8DC21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0" y="4321594"/>
                  <a:ext cx="922338" cy="327025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3314" name="object 2">
            <a:extLst>
              <a:ext uri="{FF2B5EF4-FFF2-40B4-BE49-F238E27FC236}">
                <a16:creationId xmlns:a16="http://schemas.microsoft.com/office/drawing/2014/main" id="{07E14198-50BA-5037-2CDC-66DE25EF48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242888"/>
            <a:ext cx="66294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952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dirty="0">
                <a:solidFill>
                  <a:srgbClr val="231F20"/>
                </a:solidFill>
                <a:cs typeface="Times New Roman" panose="02020603050405020304" pitchFamily="18" charset="0"/>
              </a:rPr>
              <a:t>Condition for Steady flow with Wall Resistance </a:t>
            </a:r>
            <a:endParaRPr lang="en-US" altLang="en-US" sz="2800" dirty="0">
              <a:cs typeface="Times New Roman" panose="020206030504050203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4E7665C-993F-D31A-CF4C-0861A34A323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066800"/>
            <a:ext cx="8343900" cy="225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2" name="Object 31">
                <a:extLst>
                  <a:ext uri="{FF2B5EF4-FFF2-40B4-BE49-F238E27FC236}">
                    <a16:creationId xmlns:a16="http://schemas.microsoft.com/office/drawing/2014/main" id="{317A0CE7-E0EC-2A07-129E-DD8CFF473BC8}"/>
                  </a:ext>
                </a:extLst>
              </p:cNvPr>
              <p:cNvSpPr txBox="1"/>
              <p:nvPr/>
            </p:nvSpPr>
            <p:spPr bwMode="auto">
              <a:xfrm>
                <a:off x="1795461" y="4629150"/>
                <a:ext cx="2852075" cy="8572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55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𝑠h𝑒𝑎𝑟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</m:sub>
                          </m:sSub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𝑤𝑎𝑙𝑙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d>
                                <m:dPr>
                                  <m:begChr m:val=""/>
                                  <m:endChr m:val="|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𝜕</m:t>
                                      </m:r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𝑉</m:t>
                                      </m:r>
                                    </m:num>
                                    <m:den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𝜕</m:t>
                                      </m:r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𝑤𝑎𝑙𝑙</m:t>
                              </m:r>
                            </m:sub>
                          </m:sSub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𝜋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𝐷𝑑𝑥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2" name="Object 31">
                <a:extLst>
                  <a:ext uri="{FF2B5EF4-FFF2-40B4-BE49-F238E27FC236}">
                    <a16:creationId xmlns:a16="http://schemas.microsoft.com/office/drawing/2014/main" id="{317A0CE7-E0EC-2A07-129E-DD8CFF473B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795461" y="4629150"/>
                <a:ext cx="2852075" cy="85725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319" name="TextBox 2">
            <a:extLst>
              <a:ext uri="{FF2B5EF4-FFF2-40B4-BE49-F238E27FC236}">
                <a16:creationId xmlns:a16="http://schemas.microsoft.com/office/drawing/2014/main" id="{D3D3886E-E615-211C-9643-77C7868825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0" y="3621087"/>
            <a:ext cx="2286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/>
              <a:t>For Steady flow:</a:t>
            </a:r>
            <a:endParaRPr lang="en-IN" alt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Object 32">
                <a:extLst>
                  <a:ext uri="{FF2B5EF4-FFF2-40B4-BE49-F238E27FC236}">
                    <a16:creationId xmlns:a16="http://schemas.microsoft.com/office/drawing/2014/main" id="{0FA639DD-A77C-F93E-92C9-A927A73D2337}"/>
                  </a:ext>
                </a:extLst>
              </p:cNvPr>
              <p:cNvSpPr txBox="1"/>
              <p:nvPr/>
            </p:nvSpPr>
            <p:spPr bwMode="auto">
              <a:xfrm>
                <a:off x="3733800" y="3505200"/>
                <a:ext cx="3586163" cy="72548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55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𝑠h𝑒𝑎𝑟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</m:sub>
                          </m:sSub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𝑤𝑎𝑙𝑙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d>
                                <m:dPr>
                                  <m:begChr m:val=""/>
                                  <m:endChr m:val="|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𝜕</m:t>
                                      </m:r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𝑉</m:t>
                                      </m:r>
                                    </m:num>
                                    <m:den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𝜕</m:t>
                                      </m:r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𝑤𝑎𝑙𝑙</m:t>
                              </m:r>
                            </m:sub>
                          </m:sSub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𝜋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𝐷𝑑𝑥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sSup>
                        <m:s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3" name="Object 32">
                <a:extLst>
                  <a:ext uri="{FF2B5EF4-FFF2-40B4-BE49-F238E27FC236}">
                    <a16:creationId xmlns:a16="http://schemas.microsoft.com/office/drawing/2014/main" id="{0FA639DD-A77C-F93E-92C9-A927A73D23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733800" y="3505200"/>
                <a:ext cx="3586163" cy="72548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1">
            <a:extLst>
              <a:ext uri="{FF2B5EF4-FFF2-40B4-BE49-F238E27FC236}">
                <a16:creationId xmlns:a16="http://schemas.microsoft.com/office/drawing/2014/main" id="{6EF58987-783A-3B1B-3B52-997463436DB9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" descr="Logo usage Guidelines">
              <a:extLst>
                <a:ext uri="{FF2B5EF4-FFF2-40B4-BE49-F238E27FC236}">
                  <a16:creationId xmlns:a16="http://schemas.microsoft.com/office/drawing/2014/main" id="{EDCC20A1-A767-57AB-9B3D-995B8C9E259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AC31BBDE-A653-AFE0-2A5E-8F07010D0A0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A5D3F4FF-F0B7-80D3-1996-0212BEDFF20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05AEAB08-3413-C315-3307-0375B66B08E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B6AEE94E-C48E-C89C-E038-0A4978E0765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2" name="Rectangle 10">
                      <a:extLst>
                        <a:ext uri="{FF2B5EF4-FFF2-40B4-BE49-F238E27FC236}">
                          <a16:creationId xmlns:a16="http://schemas.microsoft.com/office/drawing/2014/main" id="{D1AB9AF9-7CE5-092C-6A0B-B44E85F2E80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3" name="Rectangle 11">
                      <a:extLst>
                        <a:ext uri="{FF2B5EF4-FFF2-40B4-BE49-F238E27FC236}">
                          <a16:creationId xmlns:a16="http://schemas.microsoft.com/office/drawing/2014/main" id="{BF89E3C4-37A8-BD2F-D45B-F7FEA356C9C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4FAF8192-CCB9-D736-2B93-AE443B80180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0" name="Rectangle 13">
                      <a:extLst>
                        <a:ext uri="{FF2B5EF4-FFF2-40B4-BE49-F238E27FC236}">
                          <a16:creationId xmlns:a16="http://schemas.microsoft.com/office/drawing/2014/main" id="{FA0C7739-75C9-CDF2-CBA8-913986F65E6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4">
                      <a:extLst>
                        <a:ext uri="{FF2B5EF4-FFF2-40B4-BE49-F238E27FC236}">
                          <a16:creationId xmlns:a16="http://schemas.microsoft.com/office/drawing/2014/main" id="{1A610DFD-2050-B0C0-B2F5-62BFC842B58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3">
                    <a:extLst>
                      <a:ext uri="{FF2B5EF4-FFF2-40B4-BE49-F238E27FC236}">
                        <a16:creationId xmlns:a16="http://schemas.microsoft.com/office/drawing/2014/main" id="{DD308433-89F4-BE77-E900-DBAF1D36B3D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D33D6224-29D7-E698-DA14-DF8892FDBD7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8">
                      <a:extLst>
                        <a:ext uri="{FF2B5EF4-FFF2-40B4-BE49-F238E27FC236}">
                          <a16:creationId xmlns:a16="http://schemas.microsoft.com/office/drawing/2014/main" id="{398C2214-E09F-A202-B179-E67CB569221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5" name="Group 18">
                    <a:extLst>
                      <a:ext uri="{FF2B5EF4-FFF2-40B4-BE49-F238E27FC236}">
                        <a16:creationId xmlns:a16="http://schemas.microsoft.com/office/drawing/2014/main" id="{780A6C0B-AA76-3902-8F55-F7F6DBD509B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6" name="Rectangle 19">
                      <a:extLst>
                        <a:ext uri="{FF2B5EF4-FFF2-40B4-BE49-F238E27FC236}">
                          <a16:creationId xmlns:a16="http://schemas.microsoft.com/office/drawing/2014/main" id="{9269BB5C-E733-6EAC-CD86-D431F54F885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20">
                      <a:extLst>
                        <a:ext uri="{FF2B5EF4-FFF2-40B4-BE49-F238E27FC236}">
                          <a16:creationId xmlns:a16="http://schemas.microsoft.com/office/drawing/2014/main" id="{73BC2F97-B636-0290-9DA0-4DC30B2E9E9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1" name="Rectangle 21">
                  <a:extLst>
                    <a:ext uri="{FF2B5EF4-FFF2-40B4-BE49-F238E27FC236}">
                      <a16:creationId xmlns:a16="http://schemas.microsoft.com/office/drawing/2014/main" id="{FAD29F6D-AEB1-E412-A438-84F894A066C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E58491EF-CEA0-9CA0-7F71-ECF00C35004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13319" grpId="0"/>
      <p:bldP spid="3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97147CE-8AD6-FB6B-FE4C-CEB3C13F4E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3657600"/>
            <a:ext cx="8058150" cy="258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39" name="object 2">
            <a:extLst>
              <a:ext uri="{FF2B5EF4-FFF2-40B4-BE49-F238E27FC236}">
                <a16:creationId xmlns:a16="http://schemas.microsoft.com/office/drawing/2014/main" id="{86C9EB80-F1EC-0E51-2FC4-6870677F18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215900"/>
            <a:ext cx="5329238" cy="85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952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dirty="0">
                <a:cs typeface="Times New Roman" panose="02020603050405020304" pitchFamily="18" charset="0"/>
              </a:rPr>
              <a:t>Negative Pressure Gradient for Steady flow</a:t>
            </a:r>
          </a:p>
        </p:txBody>
      </p:sp>
      <p:pic>
        <p:nvPicPr>
          <p:cNvPr id="14341" name="Picture 6">
            <a:extLst>
              <a:ext uri="{FF2B5EF4-FFF2-40B4-BE49-F238E27FC236}">
                <a16:creationId xmlns:a16="http://schemas.microsoft.com/office/drawing/2014/main" id="{FE7FF460-590C-3978-F2AA-E1A31C2747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1066800"/>
            <a:ext cx="8343900" cy="225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0" name="Object 29">
                <a:extLst>
                  <a:ext uri="{FF2B5EF4-FFF2-40B4-BE49-F238E27FC236}">
                    <a16:creationId xmlns:a16="http://schemas.microsoft.com/office/drawing/2014/main" id="{AEA4DE2F-C5DA-5E65-558B-35709E1FF1F5}"/>
                  </a:ext>
                </a:extLst>
              </p:cNvPr>
              <p:cNvSpPr txBox="1"/>
              <p:nvPr/>
            </p:nvSpPr>
            <p:spPr bwMode="auto">
              <a:xfrm>
                <a:off x="457200" y="4343400"/>
                <a:ext cx="325438" cy="56356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>
                <a:normAutofit fontScale="62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𝑑𝑝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30" name="Object 29">
                <a:extLst>
                  <a:ext uri="{FF2B5EF4-FFF2-40B4-BE49-F238E27FC236}">
                    <a16:creationId xmlns:a16="http://schemas.microsoft.com/office/drawing/2014/main" id="{AEA4DE2F-C5DA-5E65-558B-35709E1FF1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7200" y="4343400"/>
                <a:ext cx="325438" cy="56356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343" name="TextBox 2">
            <a:extLst>
              <a:ext uri="{FF2B5EF4-FFF2-40B4-BE49-F238E27FC236}">
                <a16:creationId xmlns:a16="http://schemas.microsoft.com/office/drawing/2014/main" id="{59AA9477-F0F5-458D-ECDD-7A432F320C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0" y="3316288"/>
            <a:ext cx="22860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For Steady flow:</a:t>
            </a:r>
            <a:endParaRPr lang="en-IN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344" name="Object 32">
                <a:extLst>
                  <a:ext uri="{FF2B5EF4-FFF2-40B4-BE49-F238E27FC236}">
                    <a16:creationId xmlns:a16="http://schemas.microsoft.com/office/drawing/2014/main" id="{4DBC7F24-BFAF-327B-272B-DF40C50F8F5F}"/>
                  </a:ext>
                </a:extLst>
              </p:cNvPr>
              <p:cNvSpPr txBox="1"/>
              <p:nvPr/>
            </p:nvSpPr>
            <p:spPr bwMode="auto">
              <a:xfrm>
                <a:off x="3741738" y="3200400"/>
                <a:ext cx="3568700" cy="7254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55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𝑒𝑎𝑟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</m:sub>
                          </m:sSub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𝑤𝑎𝑙𝑙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d>
                                <m:dPr>
                                  <m:begChr m:val=""/>
                                  <m:endChr m:val="|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𝜕</m:t>
                                      </m:r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𝑉</m:t>
                                      </m:r>
                                    </m:num>
                                    <m:den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𝜕</m:t>
                                      </m:r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𝑤𝑎𝑙𝑙</m:t>
                              </m:r>
                            </m:sub>
                          </m:sSub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𝜋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𝐷𝑑𝑥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𝑑𝑝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sSup>
                        <m:s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4344" name="Object 32">
                <a:extLst>
                  <a:ext uri="{FF2B5EF4-FFF2-40B4-BE49-F238E27FC236}">
                    <a16:creationId xmlns:a16="http://schemas.microsoft.com/office/drawing/2014/main" id="{4DBC7F24-BFAF-327B-272B-DF40C50F8F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741738" y="3200400"/>
                <a:ext cx="3568700" cy="72548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>
            <a:extLst>
              <a:ext uri="{FF2B5EF4-FFF2-40B4-BE49-F238E27FC236}">
                <a16:creationId xmlns:a16="http://schemas.microsoft.com/office/drawing/2014/main" id="{8E525055-37F9-84F7-3E47-1F0C1BD7EA1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4800600"/>
            <a:ext cx="3743325" cy="140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070C1036-3FFC-495C-2929-F145EF3921A9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" descr="Logo usage Guidelines">
              <a:extLst>
                <a:ext uri="{FF2B5EF4-FFF2-40B4-BE49-F238E27FC236}">
                  <a16:creationId xmlns:a16="http://schemas.microsoft.com/office/drawing/2014/main" id="{44A0FD95-3D47-6F0F-9F05-538D49A8D8B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C5496058-2FFD-51FA-E39A-325489BA752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3AD9D2B4-08CE-64CF-38D2-0377CE5A014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E23767E0-063B-C794-067A-3FC08B1314A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7ABCE965-BE47-6614-A426-6D78E00BF46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2" name="Rectangle 10">
                      <a:extLst>
                        <a:ext uri="{FF2B5EF4-FFF2-40B4-BE49-F238E27FC236}">
                          <a16:creationId xmlns:a16="http://schemas.microsoft.com/office/drawing/2014/main" id="{1B79B2E8-8B98-ED77-FDCB-155290CADFA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3" name="Rectangle 11">
                      <a:extLst>
                        <a:ext uri="{FF2B5EF4-FFF2-40B4-BE49-F238E27FC236}">
                          <a16:creationId xmlns:a16="http://schemas.microsoft.com/office/drawing/2014/main" id="{6FCEBB18-B0EC-91B4-9267-8C05BAE5458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B6E205D2-BEC6-D3FE-DD09-3DAC6BE522E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0" name="Rectangle 13">
                      <a:extLst>
                        <a:ext uri="{FF2B5EF4-FFF2-40B4-BE49-F238E27FC236}">
                          <a16:creationId xmlns:a16="http://schemas.microsoft.com/office/drawing/2014/main" id="{0142CC83-49B3-8BD0-07EA-B09FB8E0E38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4">
                      <a:extLst>
                        <a:ext uri="{FF2B5EF4-FFF2-40B4-BE49-F238E27FC236}">
                          <a16:creationId xmlns:a16="http://schemas.microsoft.com/office/drawing/2014/main" id="{9010C417-B889-99A3-EA71-707484DDB95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3">
                    <a:extLst>
                      <a:ext uri="{FF2B5EF4-FFF2-40B4-BE49-F238E27FC236}">
                        <a16:creationId xmlns:a16="http://schemas.microsoft.com/office/drawing/2014/main" id="{CFAF7FBF-0424-6D58-6B62-EBD5CDA24AE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65A9C6E5-44C3-97DB-2582-96CED9101D8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8">
                      <a:extLst>
                        <a:ext uri="{FF2B5EF4-FFF2-40B4-BE49-F238E27FC236}">
                          <a16:creationId xmlns:a16="http://schemas.microsoft.com/office/drawing/2014/main" id="{A82837E1-19BE-7E52-3C62-8A527D3C62E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5" name="Group 18">
                    <a:extLst>
                      <a:ext uri="{FF2B5EF4-FFF2-40B4-BE49-F238E27FC236}">
                        <a16:creationId xmlns:a16="http://schemas.microsoft.com/office/drawing/2014/main" id="{0E457B1D-DCDF-B35E-74AA-4BF2F925FCB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6" name="Rectangle 19">
                      <a:extLst>
                        <a:ext uri="{FF2B5EF4-FFF2-40B4-BE49-F238E27FC236}">
                          <a16:creationId xmlns:a16="http://schemas.microsoft.com/office/drawing/2014/main" id="{355D790B-6D19-C840-0744-95DC0B9E09A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20">
                      <a:extLst>
                        <a:ext uri="{FF2B5EF4-FFF2-40B4-BE49-F238E27FC236}">
                          <a16:creationId xmlns:a16="http://schemas.microsoft.com/office/drawing/2014/main" id="{7BE4C599-8140-4B2E-B067-B6505496135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1" name="Rectangle 21">
                  <a:extLst>
                    <a:ext uri="{FF2B5EF4-FFF2-40B4-BE49-F238E27FC236}">
                      <a16:creationId xmlns:a16="http://schemas.microsoft.com/office/drawing/2014/main" id="{9A3D11BB-E9E8-6A3C-7C66-4D8DFA1522E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2EB3D232-5CC2-05A1-B51D-07B417B7473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object 2">
            <a:extLst>
              <a:ext uri="{FF2B5EF4-FFF2-40B4-BE49-F238E27FC236}">
                <a16:creationId xmlns:a16="http://schemas.microsoft.com/office/drawing/2014/main" id="{8D597E53-3512-82FD-8A10-E2922C8862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3600" y="319088"/>
            <a:ext cx="66294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952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dirty="0">
                <a:solidFill>
                  <a:srgbClr val="231F20"/>
                </a:solidFill>
                <a:cs typeface="Times New Roman" panose="02020603050405020304" pitchFamily="18" charset="0"/>
              </a:rPr>
              <a:t>Condition for Steady flow with Wall Resistance </a:t>
            </a:r>
            <a:endParaRPr lang="en-US" altLang="en-US" sz="2800" dirty="0">
              <a:cs typeface="Times New Roman" panose="02020603050405020304" pitchFamily="18" charset="0"/>
            </a:endParaRPr>
          </a:p>
        </p:txBody>
      </p:sp>
      <p:pic>
        <p:nvPicPr>
          <p:cNvPr id="15364" name="Picture 6">
            <a:extLst>
              <a:ext uri="{FF2B5EF4-FFF2-40B4-BE49-F238E27FC236}">
                <a16:creationId xmlns:a16="http://schemas.microsoft.com/office/drawing/2014/main" id="{E137BE16-DA24-83C5-8BA3-002166952C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171575"/>
            <a:ext cx="8343900" cy="225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6" name="TextBox 2">
            <a:extLst>
              <a:ext uri="{FF2B5EF4-FFF2-40B4-BE49-F238E27FC236}">
                <a16:creationId xmlns:a16="http://schemas.microsoft.com/office/drawing/2014/main" id="{39FC960B-BCA6-B95D-C0A6-76B7A19CDF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0925" y="3921125"/>
            <a:ext cx="22860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For Steady flow:</a:t>
            </a:r>
            <a:endParaRPr lang="en-IN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Object 32">
                <a:extLst>
                  <a:ext uri="{FF2B5EF4-FFF2-40B4-BE49-F238E27FC236}">
                    <a16:creationId xmlns:a16="http://schemas.microsoft.com/office/drawing/2014/main" id="{24EEC52F-E97C-61CD-023C-63575F6F0886}"/>
                  </a:ext>
                </a:extLst>
              </p:cNvPr>
              <p:cNvSpPr txBox="1"/>
              <p:nvPr/>
            </p:nvSpPr>
            <p:spPr bwMode="auto">
              <a:xfrm>
                <a:off x="3489325" y="3810000"/>
                <a:ext cx="4130675" cy="72548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55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𝑑𝑝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d>
                                <m:dPr>
                                  <m:begChr m:val=""/>
                                  <m:endChr m:val="|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𝜕</m:t>
                                      </m:r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𝑉</m:t>
                                      </m:r>
                                    </m:num>
                                    <m:den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𝜕</m:t>
                                      </m:r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𝑤𝑎𝑙𝑙</m:t>
                              </m:r>
                            </m:sub>
                          </m:sSub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→</m:t>
                      </m:r>
                      <m:r>
                        <m:rPr>
                          <m:sty m:val="p"/>
                        </m:rP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limLoc m:val="undOvr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d>
                                    <m:dPr>
                                      <m:begChr m:val=""/>
                                      <m:endChr m:val="|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𝜕</m:t>
                                          </m:r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𝑉</m:t>
                                          </m:r>
                                        </m:num>
                                        <m:den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𝜕</m:t>
                                          </m:r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𝑦</m:t>
                                          </m:r>
                                        </m:den>
                                      </m:f>
                                    </m:e>
                                  </m:d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𝑤𝑎𝑙𝑙</m:t>
                                  </m:r>
                                </m:sub>
                              </m:sSub>
                            </m:e>
                          </m:d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3" name="Object 32">
                <a:extLst>
                  <a:ext uri="{FF2B5EF4-FFF2-40B4-BE49-F238E27FC236}">
                    <a16:creationId xmlns:a16="http://schemas.microsoft.com/office/drawing/2014/main" id="{24EEC52F-E97C-61CD-023C-63575F6F08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489325" y="3810000"/>
                <a:ext cx="4130675" cy="72548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623124ED-0498-87BA-9FDD-E9193A5CC8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963" y="1595438"/>
            <a:ext cx="427037" cy="1223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37473CF3-0527-0F4C-A34B-3877FDD5F810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" descr="Logo usage Guidelines">
              <a:extLst>
                <a:ext uri="{FF2B5EF4-FFF2-40B4-BE49-F238E27FC236}">
                  <a16:creationId xmlns:a16="http://schemas.microsoft.com/office/drawing/2014/main" id="{F37CC2F1-E455-9F86-0221-75B9511370C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782BE2BA-270C-3261-1717-6B06817B18D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25249C56-2181-0661-E02C-36089E26F88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2848E2F4-D282-4E6C-C069-987ED18B29B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4A9ABA48-44E4-7F21-34EC-7E24F72272B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1" name="Rectangle 10">
                      <a:extLst>
                        <a:ext uri="{FF2B5EF4-FFF2-40B4-BE49-F238E27FC236}">
                          <a16:creationId xmlns:a16="http://schemas.microsoft.com/office/drawing/2014/main" id="{E86DC43D-1EC3-68C1-3A8D-EBE989AA01E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1">
                      <a:extLst>
                        <a:ext uri="{FF2B5EF4-FFF2-40B4-BE49-F238E27FC236}">
                          <a16:creationId xmlns:a16="http://schemas.microsoft.com/office/drawing/2014/main" id="{8B14B62C-67A7-398D-5C58-6C18BEBC431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A40CB9D2-2E73-33AD-CEE4-4956ACD0EDE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9" name="Rectangle 13">
                      <a:extLst>
                        <a:ext uri="{FF2B5EF4-FFF2-40B4-BE49-F238E27FC236}">
                          <a16:creationId xmlns:a16="http://schemas.microsoft.com/office/drawing/2014/main" id="{8540DEBE-3CE4-FF77-BA14-B52DB097B71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4">
                      <a:extLst>
                        <a:ext uri="{FF2B5EF4-FFF2-40B4-BE49-F238E27FC236}">
                          <a16:creationId xmlns:a16="http://schemas.microsoft.com/office/drawing/2014/main" id="{E2ADB989-CC67-BEF0-403B-E595ECE938D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0ED69282-5CDF-22AD-668E-D5965164C99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63119A5F-D1BA-BF67-33BB-AC96392A052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877EF917-F5BB-54CA-FEBC-0C4ABE8E78F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8">
                    <a:extLst>
                      <a:ext uri="{FF2B5EF4-FFF2-40B4-BE49-F238E27FC236}">
                        <a16:creationId xmlns:a16="http://schemas.microsoft.com/office/drawing/2014/main" id="{2E449397-67F3-0162-FE9C-6F270D48707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5" name="Rectangle 19">
                      <a:extLst>
                        <a:ext uri="{FF2B5EF4-FFF2-40B4-BE49-F238E27FC236}">
                          <a16:creationId xmlns:a16="http://schemas.microsoft.com/office/drawing/2014/main" id="{32826C94-D03A-9196-EA87-7C0DD8F5900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20">
                      <a:extLst>
                        <a:ext uri="{FF2B5EF4-FFF2-40B4-BE49-F238E27FC236}">
                          <a16:creationId xmlns:a16="http://schemas.microsoft.com/office/drawing/2014/main" id="{7100A5FD-7A28-B949-6EA7-B51124EB486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324EACEE-D72D-4DEC-E6F1-7ABBE6A84E2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6F63E056-E149-9DB5-224C-96AC8DD3491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5" name="Title 3">
            <a:extLst>
              <a:ext uri="{FF2B5EF4-FFF2-40B4-BE49-F238E27FC236}">
                <a16:creationId xmlns:a16="http://schemas.microsoft.com/office/drawing/2014/main" id="{AE65081D-A9FB-15C2-4A32-1E2DBC26C9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8437" y="76200"/>
            <a:ext cx="6989763" cy="1143000"/>
          </a:xfrm>
        </p:spPr>
        <p:txBody>
          <a:bodyPr/>
          <a:lstStyle/>
          <a:p>
            <a:r>
              <a:rPr lang="en-US" altLang="en-US" sz="2800" dirty="0"/>
              <a:t>Flow That follows Poiseuille’s Laws</a:t>
            </a:r>
          </a:p>
        </p:txBody>
      </p:sp>
      <p:pic>
        <p:nvPicPr>
          <p:cNvPr id="10256" name="Picture 3">
            <a:extLst>
              <a:ext uri="{FF2B5EF4-FFF2-40B4-BE49-F238E27FC236}">
                <a16:creationId xmlns:a16="http://schemas.microsoft.com/office/drawing/2014/main" id="{16B92A98-F049-8A0B-9DBF-127AF59EF8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676400"/>
            <a:ext cx="7572375" cy="421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EF2B2B9-7302-B6C9-5D01-5FCA7BD1D5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1600" y="2819400"/>
            <a:ext cx="6096000" cy="1600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92106E6-316E-7851-4079-E4CA6EFACC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1600" y="4648200"/>
            <a:ext cx="6096000" cy="16764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F5B898B-94C9-8BD0-D1B4-5B58897C7B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1200" y="1524000"/>
            <a:ext cx="2667000" cy="838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11" name="Rectangle 5">
            <a:extLst>
              <a:ext uri="{FF2B5EF4-FFF2-40B4-BE49-F238E27FC236}">
                <a16:creationId xmlns:a16="http://schemas.microsoft.com/office/drawing/2014/main" id="{4893B554-E29C-7CC9-B62D-CB41012DB6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5562600"/>
            <a:ext cx="86106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/>
              <a:t>Regardless of duct shape, the entrance length can be correlated</a:t>
            </a:r>
          </a:p>
          <a:p>
            <a:r>
              <a:rPr lang="en-US" altLang="en-US"/>
              <a:t>for laminar flow in the form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AB79ADFD-4B28-AF88-C5D8-1C806A2B13B7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5" name="Picture 24" descr="Logo usage Guidelines">
              <a:extLst>
                <a:ext uri="{FF2B5EF4-FFF2-40B4-BE49-F238E27FC236}">
                  <a16:creationId xmlns:a16="http://schemas.microsoft.com/office/drawing/2014/main" id="{7A16C63C-15AB-2B53-14F3-C0C886AE70D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6" name="Group 38">
              <a:extLst>
                <a:ext uri="{FF2B5EF4-FFF2-40B4-BE49-F238E27FC236}">
                  <a16:creationId xmlns:a16="http://schemas.microsoft.com/office/drawing/2014/main" id="{C5560DD9-84BC-3719-4152-43F40F3FFF2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7" name="Group 19">
                <a:extLst>
                  <a:ext uri="{FF2B5EF4-FFF2-40B4-BE49-F238E27FC236}">
                    <a16:creationId xmlns:a16="http://schemas.microsoft.com/office/drawing/2014/main" id="{D1C79198-33F3-9F24-29BB-219D7F8B94C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9" name="Group 28">
                  <a:extLst>
                    <a:ext uri="{FF2B5EF4-FFF2-40B4-BE49-F238E27FC236}">
                      <a16:creationId xmlns:a16="http://schemas.microsoft.com/office/drawing/2014/main" id="{D26C65EA-615B-B104-ECDF-937A3131BE8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99F54592-8C4C-5969-EB7F-988C4B1FDFF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0249" name="Rectangle 10">
                      <a:extLst>
                        <a:ext uri="{FF2B5EF4-FFF2-40B4-BE49-F238E27FC236}">
                          <a16:creationId xmlns:a16="http://schemas.microsoft.com/office/drawing/2014/main" id="{A879713F-E0DB-5866-9DBB-CE509E9AAEF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0250" name="Rectangle 11">
                      <a:extLst>
                        <a:ext uri="{FF2B5EF4-FFF2-40B4-BE49-F238E27FC236}">
                          <a16:creationId xmlns:a16="http://schemas.microsoft.com/office/drawing/2014/main" id="{B91633F4-EA9B-8B97-5FA1-EC82FCB7241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240" name="Group 10239">
                    <a:extLst>
                      <a:ext uri="{FF2B5EF4-FFF2-40B4-BE49-F238E27FC236}">
                        <a16:creationId xmlns:a16="http://schemas.microsoft.com/office/drawing/2014/main" id="{5CF919DD-5DDA-5E8D-2845-7430385FE0C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0247" name="Rectangle 13">
                      <a:extLst>
                        <a:ext uri="{FF2B5EF4-FFF2-40B4-BE49-F238E27FC236}">
                          <a16:creationId xmlns:a16="http://schemas.microsoft.com/office/drawing/2014/main" id="{38A6C314-FD0D-F646-C2DB-C5397DCCDC0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0248" name="Rectangle 14">
                      <a:extLst>
                        <a:ext uri="{FF2B5EF4-FFF2-40B4-BE49-F238E27FC236}">
                          <a16:creationId xmlns:a16="http://schemas.microsoft.com/office/drawing/2014/main" id="{C90F5352-97C4-9EBC-7408-D139CC99C05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241" name="Group 10240">
                    <a:extLst>
                      <a:ext uri="{FF2B5EF4-FFF2-40B4-BE49-F238E27FC236}">
                        <a16:creationId xmlns:a16="http://schemas.microsoft.com/office/drawing/2014/main" id="{4B6875C8-324A-4B04-3CD9-28B152A8F64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0245" name="Rectangle 10244">
                      <a:extLst>
                        <a:ext uri="{FF2B5EF4-FFF2-40B4-BE49-F238E27FC236}">
                          <a16:creationId xmlns:a16="http://schemas.microsoft.com/office/drawing/2014/main" id="{22B24AFB-9633-10BD-623B-79E1686CB2F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0246" name="Rectangle 10245">
                      <a:extLst>
                        <a:ext uri="{FF2B5EF4-FFF2-40B4-BE49-F238E27FC236}">
                          <a16:creationId xmlns:a16="http://schemas.microsoft.com/office/drawing/2014/main" id="{A8F54AD3-02D4-4895-4614-C41E8CB2FC6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242" name="Group 18">
                    <a:extLst>
                      <a:ext uri="{FF2B5EF4-FFF2-40B4-BE49-F238E27FC236}">
                        <a16:creationId xmlns:a16="http://schemas.microsoft.com/office/drawing/2014/main" id="{C26D4F58-619E-618A-1F1C-69DAF926181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0243" name="Rectangle 19">
                      <a:extLst>
                        <a:ext uri="{FF2B5EF4-FFF2-40B4-BE49-F238E27FC236}">
                          <a16:creationId xmlns:a16="http://schemas.microsoft.com/office/drawing/2014/main" id="{94EB1573-7805-E587-3A51-436FA2E5016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0244" name="Rectangle 20">
                      <a:extLst>
                        <a:ext uri="{FF2B5EF4-FFF2-40B4-BE49-F238E27FC236}">
                          <a16:creationId xmlns:a16="http://schemas.microsoft.com/office/drawing/2014/main" id="{0C6C2339-6D4E-4C16-5E6E-BAE8516399E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30" name="Rectangle 21">
                  <a:extLst>
                    <a:ext uri="{FF2B5EF4-FFF2-40B4-BE49-F238E27FC236}">
                      <a16:creationId xmlns:a16="http://schemas.microsoft.com/office/drawing/2014/main" id="{7056C885-00BC-596E-AB10-D2FEF4104A3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D6B7E6DA-AD7A-839C-6ACF-B1093074FDF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Object 6">
                <a:extLst>
                  <a:ext uri="{FF2B5EF4-FFF2-40B4-BE49-F238E27FC236}">
                    <a16:creationId xmlns:a16="http://schemas.microsoft.com/office/drawing/2014/main" id="{14522663-A8DD-F1BF-70E4-5E5EE58BC7AB}"/>
                  </a:ext>
                </a:extLst>
              </p:cNvPr>
              <p:cNvSpPr txBox="1"/>
              <p:nvPr/>
            </p:nvSpPr>
            <p:spPr bwMode="auto">
              <a:xfrm>
                <a:off x="5001204" y="5967882"/>
                <a:ext cx="2665556" cy="71343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sub>
                          </m:sSub>
                        </m:num>
                        <m:den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05</m:t>
                      </m:r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𝑅𝑒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</m:oMath>
                  </m:oMathPara>
                </a14:m>
                <a:endParaRPr lang="en-IN" dirty="0"/>
              </a:p>
            </p:txBody>
          </p:sp>
        </mc:Choice>
        <mc:Fallback>
          <p:sp>
            <p:nvSpPr>
              <p:cNvPr id="2" name="Object 6">
                <a:extLst>
                  <a:ext uri="{FF2B5EF4-FFF2-40B4-BE49-F238E27FC236}">
                    <a16:creationId xmlns:a16="http://schemas.microsoft.com/office/drawing/2014/main" id="{14522663-A8DD-F1BF-70E4-5E5EE58BC7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001204" y="5967882"/>
                <a:ext cx="2665556" cy="71343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  <p:bldP spid="11" grpId="0"/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03FA3A-27AE-DF4E-1577-5CCEE41F38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>
            <a:extLst>
              <a:ext uri="{FF2B5EF4-FFF2-40B4-BE49-F238E27FC236}">
                <a16:creationId xmlns:a16="http://schemas.microsoft.com/office/drawing/2014/main" id="{1B09B8B3-2DD5-F2F5-D46B-9F78FDCE1226}"/>
              </a:ext>
            </a:extLst>
          </p:cNvPr>
          <p:cNvGrpSpPr/>
          <p:nvPr/>
        </p:nvGrpSpPr>
        <p:grpSpPr>
          <a:xfrm>
            <a:off x="3904519" y="4524071"/>
            <a:ext cx="5239481" cy="2181529"/>
            <a:chOff x="3828319" y="4371671"/>
            <a:chExt cx="5239481" cy="2181529"/>
          </a:xfrm>
        </p:grpSpPr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1C504C7E-9369-A0C4-D155-C208DECE706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828319" y="4371671"/>
              <a:ext cx="5239481" cy="2181529"/>
            </a:xfrm>
            <a:prstGeom prst="rect">
              <a:avLst/>
            </a:prstGeom>
          </p:spPr>
        </p:pic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7BC14015-7FAF-0158-3099-CE80F050A03C}"/>
                </a:ext>
              </a:extLst>
            </p:cNvPr>
            <p:cNvSpPr txBox="1"/>
            <p:nvPr/>
          </p:nvSpPr>
          <p:spPr>
            <a:xfrm>
              <a:off x="8381908" y="5558135"/>
              <a:ext cx="304892" cy="461665"/>
            </a:xfrm>
            <a:prstGeom prst="rect">
              <a:avLst/>
            </a:prstGeom>
            <a:solidFill>
              <a:srgbClr val="FFCCCC"/>
            </a:solidFill>
          </p:spPr>
          <p:txBody>
            <a:bodyPr wrap="none" rtlCol="0">
              <a:spAutoFit/>
            </a:bodyPr>
            <a:lstStyle/>
            <a:p>
              <a:r>
                <a:rPr lang="en-US" i="1" dirty="0"/>
                <a:t>z</a:t>
              </a:r>
              <a:endParaRPr lang="en-IN" i="1" dirty="0"/>
            </a:p>
          </p:txBody>
        </p:sp>
      </p:grpSp>
      <p:sp>
        <p:nvSpPr>
          <p:cNvPr id="23556" name="Title 3">
            <a:extLst>
              <a:ext uri="{FF2B5EF4-FFF2-40B4-BE49-F238E27FC236}">
                <a16:creationId xmlns:a16="http://schemas.microsoft.com/office/drawing/2014/main" id="{EBE761D4-568D-CA53-0D5F-25F43E8C47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1888" y="140067"/>
            <a:ext cx="6689725" cy="1143000"/>
          </a:xfrm>
        </p:spPr>
        <p:txBody>
          <a:bodyPr/>
          <a:lstStyle/>
          <a:p>
            <a:r>
              <a:rPr lang="en-US" altLang="en-US" sz="2800" dirty="0"/>
              <a:t>Incompressible Fully Developed flow in A Circular Pipe</a:t>
            </a:r>
          </a:p>
        </p:txBody>
      </p:sp>
      <p:sp>
        <p:nvSpPr>
          <p:cNvPr id="5125" name="Rectangle 6">
            <a:extLst>
              <a:ext uri="{FF2B5EF4-FFF2-40B4-BE49-F238E27FC236}">
                <a16:creationId xmlns:a16="http://schemas.microsoft.com/office/drawing/2014/main" id="{BE416E82-2A31-E6D8-5353-C80C261FA0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1371600"/>
            <a:ext cx="72390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Steady Navier- Stokes equation in Cylindrical  Coordinate system </a:t>
            </a:r>
            <a:r>
              <a:rPr lang="en-US" altLang="en-US" i="1" dirty="0"/>
              <a:t>Along z</a:t>
            </a:r>
            <a:r>
              <a:rPr lang="en-US" altLang="en-US" dirty="0"/>
              <a:t>-direction: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1E178008-C43B-3AC2-E8CA-C1061E275865}"/>
                  </a:ext>
                </a:extLst>
              </p:cNvPr>
              <p:cNvSpPr txBox="1"/>
              <p:nvPr/>
            </p:nvSpPr>
            <p:spPr>
              <a:xfrm>
                <a:off x="-76200" y="4267200"/>
                <a:ext cx="4572000" cy="79457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en-US" sz="2400" i="1" kern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en-US" sz="2400" b="0" i="1" kern="0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altLang="en-US" sz="2400" i="1" kern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r>
                        <a:rPr lang="en-US" altLang="en-US" sz="2400" b="0" i="1" kern="0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en-US" sz="2400" b="0" i="1" kern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en-US" sz="2400" b="0" i="1" kern="0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altLang="en-US" sz="2400" b="0" i="1" kern="0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r>
                        <a:rPr lang="en-US" altLang="en-US" sz="2400" b="0" i="1" kern="0" smtClean="0">
                          <a:latin typeface="Cambria Math" panose="02040503050406030204" pitchFamily="18" charset="0"/>
                        </a:rPr>
                        <m:t>=0    </m:t>
                      </m:r>
                      <m:r>
                        <a:rPr lang="en-US" altLang="en-US" sz="2400" b="0" i="1" kern="0" smtClean="0">
                          <a:latin typeface="Cambria Math" panose="02040503050406030204" pitchFamily="18" charset="0"/>
                        </a:rPr>
                        <m:t>𝑎𝑛𝑑</m:t>
                      </m:r>
                      <m:r>
                        <a:rPr lang="en-US" altLang="en-US" sz="2400" b="0" i="1" kern="0" smtClean="0">
                          <a:latin typeface="Cambria Math" panose="02040503050406030204" pitchFamily="18" charset="0"/>
                        </a:rPr>
                        <m:t>    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sub>
                          </m:sSub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B8B136D-703B-3998-41CB-E26DB2C837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76200" y="4267200"/>
                <a:ext cx="4572000" cy="79457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Object 3">
                <a:extLst>
                  <a:ext uri="{FF2B5EF4-FFF2-40B4-BE49-F238E27FC236}">
                    <a16:creationId xmlns:a16="http://schemas.microsoft.com/office/drawing/2014/main" id="{3FD37ED7-5022-E63D-D644-E1F8D07698B3}"/>
                  </a:ext>
                </a:extLst>
              </p:cNvPr>
              <p:cNvSpPr txBox="1"/>
              <p:nvPr/>
            </p:nvSpPr>
            <p:spPr bwMode="auto">
              <a:xfrm>
                <a:off x="457200" y="5410200"/>
                <a:ext cx="3505200" cy="8382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sz="20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</m:den>
                      </m:f>
                      <m:f>
                        <m:fPr>
                          <m:ctrlP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  <m:r>
                        <a:rPr lang="en-IN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𝜈</m:t>
                      </m:r>
                      <m:d>
                        <m:dPr>
                          <m:ctrlP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sSub>
                                <m:sSub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den>
                          </m:f>
                        </m:e>
                      </m:d>
                      <m:r>
                        <a:rPr lang="en-US" sz="20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IN" sz="2000" dirty="0"/>
              </a:p>
            </p:txBody>
          </p:sp>
        </mc:Choice>
        <mc:Fallback xmlns="">
          <p:sp>
            <p:nvSpPr>
              <p:cNvPr id="18" name="Object 3">
                <a:extLst>
                  <a:ext uri="{FF2B5EF4-FFF2-40B4-BE49-F238E27FC236}">
                    <a16:creationId xmlns:a16="http://schemas.microsoft.com/office/drawing/2014/main" id="{2B079E27-BAEC-2EF1-464B-FA2EAC4954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7200" y="5410200"/>
                <a:ext cx="3505200" cy="8382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1">
            <a:extLst>
              <a:ext uri="{FF2B5EF4-FFF2-40B4-BE49-F238E27FC236}">
                <a16:creationId xmlns:a16="http://schemas.microsoft.com/office/drawing/2014/main" id="{E847C9F2-E78B-64C4-F17F-4BEB50C02290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5" name="Picture 4" descr="Logo usage Guidelines">
              <a:extLst>
                <a:ext uri="{FF2B5EF4-FFF2-40B4-BE49-F238E27FC236}">
                  <a16:creationId xmlns:a16="http://schemas.microsoft.com/office/drawing/2014/main" id="{A867E523-504C-BB6A-C465-E4E7664FA72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6" name="Group 38">
              <a:extLst>
                <a:ext uri="{FF2B5EF4-FFF2-40B4-BE49-F238E27FC236}">
                  <a16:creationId xmlns:a16="http://schemas.microsoft.com/office/drawing/2014/main" id="{2437EFE9-A76B-8667-04C5-C5314B3AAA6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19">
                <a:extLst>
                  <a:ext uri="{FF2B5EF4-FFF2-40B4-BE49-F238E27FC236}">
                    <a16:creationId xmlns:a16="http://schemas.microsoft.com/office/drawing/2014/main" id="{D462FE50-7678-2F9A-0BDE-EFE88A107E8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13A49EFE-0615-D4C2-5ECD-29E947C2B0C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F2088850-16B4-A447-2780-1135A735267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4" name="Rectangle 10">
                      <a:extLst>
                        <a:ext uri="{FF2B5EF4-FFF2-40B4-BE49-F238E27FC236}">
                          <a16:creationId xmlns:a16="http://schemas.microsoft.com/office/drawing/2014/main" id="{7D1A11ED-75B9-F6DE-07A4-EB2AC8A3BA5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5" name="Rectangle 11">
                      <a:extLst>
                        <a:ext uri="{FF2B5EF4-FFF2-40B4-BE49-F238E27FC236}">
                          <a16:creationId xmlns:a16="http://schemas.microsoft.com/office/drawing/2014/main" id="{1EAD7901-CF8E-3EC3-F18F-2ECA14C2927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93081D62-9565-899B-F436-D45CB631B90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2" name="Rectangle 13">
                      <a:extLst>
                        <a:ext uri="{FF2B5EF4-FFF2-40B4-BE49-F238E27FC236}">
                          <a16:creationId xmlns:a16="http://schemas.microsoft.com/office/drawing/2014/main" id="{0742A73F-C2D6-3301-6B4F-369CA8DAAEB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3" name="Rectangle 14">
                      <a:extLst>
                        <a:ext uri="{FF2B5EF4-FFF2-40B4-BE49-F238E27FC236}">
                          <a16:creationId xmlns:a16="http://schemas.microsoft.com/office/drawing/2014/main" id="{6C3A9097-7D5F-2E41-42B0-459BA232DE2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3">
                    <a:extLst>
                      <a:ext uri="{FF2B5EF4-FFF2-40B4-BE49-F238E27FC236}">
                        <a16:creationId xmlns:a16="http://schemas.microsoft.com/office/drawing/2014/main" id="{1FB8A5CB-DA03-5210-1D8E-7F3D47C17BD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20" name="Rectangle 19">
                      <a:extLst>
                        <a:ext uri="{FF2B5EF4-FFF2-40B4-BE49-F238E27FC236}">
                          <a16:creationId xmlns:a16="http://schemas.microsoft.com/office/drawing/2014/main" id="{98E0A947-9ABB-0291-AF74-4802361D2FD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20">
                      <a:extLst>
                        <a:ext uri="{FF2B5EF4-FFF2-40B4-BE49-F238E27FC236}">
                          <a16:creationId xmlns:a16="http://schemas.microsoft.com/office/drawing/2014/main" id="{CC0BF8E4-83D4-2034-E074-6859D5076FC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5" name="Group 14">
                    <a:extLst>
                      <a:ext uri="{FF2B5EF4-FFF2-40B4-BE49-F238E27FC236}">
                        <a16:creationId xmlns:a16="http://schemas.microsoft.com/office/drawing/2014/main" id="{9C86C6F5-7EAD-4E42-BA31-736670752B8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D64E4678-AD05-1300-5674-3F4E218AD51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8">
                      <a:extLst>
                        <a:ext uri="{FF2B5EF4-FFF2-40B4-BE49-F238E27FC236}">
                          <a16:creationId xmlns:a16="http://schemas.microsoft.com/office/drawing/2014/main" id="{AF30764B-A0D8-24F4-138F-3844A905AE4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0" name="Rectangle 21">
                  <a:extLst>
                    <a:ext uri="{FF2B5EF4-FFF2-40B4-BE49-F238E27FC236}">
                      <a16:creationId xmlns:a16="http://schemas.microsoft.com/office/drawing/2014/main" id="{6D381C37-705F-BA4C-8740-E2EAAF62417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BA213B7A-5E1E-0591-0382-A28A71C742F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1026" name="Picture 2" descr="Coordinate System">
            <a:extLst>
              <a:ext uri="{FF2B5EF4-FFF2-40B4-BE49-F238E27FC236}">
                <a16:creationId xmlns:a16="http://schemas.microsoft.com/office/drawing/2014/main" id="{C605939E-606B-A738-86E7-9F96976714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905500" y="1524000"/>
            <a:ext cx="3162300" cy="2705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Object 3">
                <a:extLst>
                  <a:ext uri="{FF2B5EF4-FFF2-40B4-BE49-F238E27FC236}">
                    <a16:creationId xmlns:a16="http://schemas.microsoft.com/office/drawing/2014/main" id="{55356F93-64D9-FEE3-E203-BC601A56F2FE}"/>
                  </a:ext>
                </a:extLst>
              </p:cNvPr>
              <p:cNvSpPr txBox="1"/>
              <p:nvPr/>
            </p:nvSpPr>
            <p:spPr bwMode="auto">
              <a:xfrm>
                <a:off x="381000" y="2590800"/>
                <a:ext cx="8064500" cy="8382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sz="20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f>
                        <m:fPr>
                          <m:ctrlP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sub>
                          </m:sSub>
                        </m:num>
                        <m:den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r>
                        <a:rPr lang="en-IN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sub>
                          </m:sSub>
                        </m:num>
                        <m:den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f>
                        <m:fPr>
                          <m:ctrlP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sub>
                          </m:sSub>
                        </m:num>
                        <m:den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𝜕𝜃</m:t>
                          </m:r>
                        </m:den>
                      </m:f>
                      <m:r>
                        <a:rPr lang="en-IN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sub>
                      </m:sSub>
                      <m:f>
                        <m:fPr>
                          <m:ctrlP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sub>
                          </m:sSub>
                        </m:num>
                        <m:den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  <m:r>
                        <a:rPr lang="en-US" sz="20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</m:den>
                      </m:f>
                      <m:f>
                        <m:fPr>
                          <m:ctrlP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  <m:r>
                        <a:rPr lang="en-IN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𝜈</m:t>
                      </m:r>
                      <m:d>
                        <m:dPr>
                          <m:ctrlP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sSub>
                                <m:sSub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f>
                            <m:f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sSub>
                                <m:sSub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  <m:sup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sSub>
                                <m:sSub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p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IN" sz="2000" dirty="0"/>
              </a:p>
            </p:txBody>
          </p:sp>
        </mc:Choice>
        <mc:Fallback xmlns="">
          <p:sp>
            <p:nvSpPr>
              <p:cNvPr id="13" name="Object 3">
                <a:extLst>
                  <a:ext uri="{FF2B5EF4-FFF2-40B4-BE49-F238E27FC236}">
                    <a16:creationId xmlns:a16="http://schemas.microsoft.com/office/drawing/2014/main" id="{CDD374F0-66EC-5708-15D1-3DA2BC49E2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1000" y="2590800"/>
                <a:ext cx="8064500" cy="83820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tle 3">
            <a:extLst>
              <a:ext uri="{FF2B5EF4-FFF2-40B4-BE49-F238E27FC236}">
                <a16:creationId xmlns:a16="http://schemas.microsoft.com/office/drawing/2014/main" id="{E1967B4B-1C59-07A5-C13E-B2E25BAF9233}"/>
              </a:ext>
            </a:extLst>
          </p:cNvPr>
          <p:cNvSpPr txBox="1">
            <a:spLocks/>
          </p:cNvSpPr>
          <p:nvPr/>
        </p:nvSpPr>
        <p:spPr bwMode="auto">
          <a:xfrm>
            <a:off x="311989" y="3352800"/>
            <a:ext cx="8009624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/>
            <a:r>
              <a:rPr lang="en-US" altLang="en-US" sz="2800" kern="0" dirty="0"/>
              <a:t>An incompressible fully developed flow in a circular pipe is an </a:t>
            </a:r>
            <a:r>
              <a:rPr lang="en-US" altLang="en-US" sz="2800" kern="0" dirty="0" err="1"/>
              <a:t>axi</a:t>
            </a:r>
            <a:r>
              <a:rPr lang="en-US" altLang="en-US" sz="2800" kern="0" dirty="0"/>
              <a:t>-symmetric flow with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DB2C273A-FD30-4CEF-A1A8-3D09BC833999}"/>
              </a:ext>
            </a:extLst>
          </p:cNvPr>
          <p:cNvSpPr/>
          <p:nvPr/>
        </p:nvSpPr>
        <p:spPr bwMode="auto">
          <a:xfrm>
            <a:off x="4114800" y="5682265"/>
            <a:ext cx="4892675" cy="937578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42A6F48C-4AED-7ED7-49FD-B29BBB1C0813}"/>
                  </a:ext>
                </a:extLst>
              </p14:cNvPr>
              <p14:cNvContentPartPr/>
              <p14:nvPr/>
            </p14:nvContentPartPr>
            <p14:xfrm>
              <a:off x="1407240" y="2435760"/>
              <a:ext cx="2267640" cy="76644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42A6F48C-4AED-7ED7-49FD-B29BBB1C0813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397880" y="2426400"/>
                <a:ext cx="2286360" cy="785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45678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5" grpId="0"/>
      <p:bldP spid="17" grpId="0"/>
      <p:bldP spid="18" grpId="0"/>
      <p:bldP spid="13" grpId="0" animBg="1"/>
      <p:bldP spid="4" grpId="0"/>
      <p:bldP spid="2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8" name="Title 1">
            <a:extLst>
              <a:ext uri="{FF2B5EF4-FFF2-40B4-BE49-F238E27FC236}">
                <a16:creationId xmlns:a16="http://schemas.microsoft.com/office/drawing/2014/main" id="{08B00FDA-93C0-1641-5AED-E88E021523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0548" y="76200"/>
            <a:ext cx="5911852" cy="1143000"/>
          </a:xfrm>
        </p:spPr>
        <p:txBody>
          <a:bodyPr/>
          <a:lstStyle/>
          <a:p>
            <a:r>
              <a:rPr lang="en-US" altLang="en-US" sz="2800" dirty="0"/>
              <a:t>Poiseuille Pipe Flow: Solution Domain 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EF0E1354-75A5-DB41-98AC-478B116DB5D5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4" name="Picture 23" descr="Logo usage Guidelines">
              <a:extLst>
                <a:ext uri="{FF2B5EF4-FFF2-40B4-BE49-F238E27FC236}">
                  <a16:creationId xmlns:a16="http://schemas.microsoft.com/office/drawing/2014/main" id="{8DC63CED-6EC3-C705-23C7-E7C256F6764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6" name="Group 38">
              <a:extLst>
                <a:ext uri="{FF2B5EF4-FFF2-40B4-BE49-F238E27FC236}">
                  <a16:creationId xmlns:a16="http://schemas.microsoft.com/office/drawing/2014/main" id="{9AD13E8D-389E-B678-B370-5B32B8EF05E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7" name="Group 19">
                <a:extLst>
                  <a:ext uri="{FF2B5EF4-FFF2-40B4-BE49-F238E27FC236}">
                    <a16:creationId xmlns:a16="http://schemas.microsoft.com/office/drawing/2014/main" id="{7E429142-452C-3E06-8639-2E93D84F87A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9" name="Group 28">
                  <a:extLst>
                    <a:ext uri="{FF2B5EF4-FFF2-40B4-BE49-F238E27FC236}">
                      <a16:creationId xmlns:a16="http://schemas.microsoft.com/office/drawing/2014/main" id="{7E384A06-0E65-3CAD-20B1-B7780E0C992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8D19298C-17E8-29AB-B5B7-39C9FA70154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3322" name="Rectangle 10">
                      <a:extLst>
                        <a:ext uri="{FF2B5EF4-FFF2-40B4-BE49-F238E27FC236}">
                          <a16:creationId xmlns:a16="http://schemas.microsoft.com/office/drawing/2014/main" id="{9D5EE59E-A443-645E-5796-3CD58400270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3323" name="Rectangle 11">
                      <a:extLst>
                        <a:ext uri="{FF2B5EF4-FFF2-40B4-BE49-F238E27FC236}">
                          <a16:creationId xmlns:a16="http://schemas.microsoft.com/office/drawing/2014/main" id="{96FBC3A4-15BE-8442-5606-3B4CDB0652C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312" name="Group 13311">
                    <a:extLst>
                      <a:ext uri="{FF2B5EF4-FFF2-40B4-BE49-F238E27FC236}">
                        <a16:creationId xmlns:a16="http://schemas.microsoft.com/office/drawing/2014/main" id="{345B604A-3ED6-B8DA-BAFA-D5B9B47D44F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3320" name="Rectangle 13">
                      <a:extLst>
                        <a:ext uri="{FF2B5EF4-FFF2-40B4-BE49-F238E27FC236}">
                          <a16:creationId xmlns:a16="http://schemas.microsoft.com/office/drawing/2014/main" id="{01C9CB06-1E06-7338-7302-903F1F142DB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3321" name="Rectangle 14">
                      <a:extLst>
                        <a:ext uri="{FF2B5EF4-FFF2-40B4-BE49-F238E27FC236}">
                          <a16:creationId xmlns:a16="http://schemas.microsoft.com/office/drawing/2014/main" id="{AB2B939C-F635-1D7C-37C7-8B50F66E47B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313" name="Group 13312">
                    <a:extLst>
                      <a:ext uri="{FF2B5EF4-FFF2-40B4-BE49-F238E27FC236}">
                        <a16:creationId xmlns:a16="http://schemas.microsoft.com/office/drawing/2014/main" id="{B3285521-904D-960E-2A02-0843A9DD1F1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3317" name="Rectangle 13316">
                      <a:extLst>
                        <a:ext uri="{FF2B5EF4-FFF2-40B4-BE49-F238E27FC236}">
                          <a16:creationId xmlns:a16="http://schemas.microsoft.com/office/drawing/2014/main" id="{3FA90E5F-E54D-7F87-6EB4-168600B6A16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3319" name="Rectangle 13318">
                      <a:extLst>
                        <a:ext uri="{FF2B5EF4-FFF2-40B4-BE49-F238E27FC236}">
                          <a16:creationId xmlns:a16="http://schemas.microsoft.com/office/drawing/2014/main" id="{CA4D0469-76C8-9476-6479-4B0B4D952CA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314" name="Group 13313">
                    <a:extLst>
                      <a:ext uri="{FF2B5EF4-FFF2-40B4-BE49-F238E27FC236}">
                        <a16:creationId xmlns:a16="http://schemas.microsoft.com/office/drawing/2014/main" id="{9B3F8AAE-7ACC-9F5A-9DB3-5053CA4BCB0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315" name="Rectangle 13314">
                      <a:extLst>
                        <a:ext uri="{FF2B5EF4-FFF2-40B4-BE49-F238E27FC236}">
                          <a16:creationId xmlns:a16="http://schemas.microsoft.com/office/drawing/2014/main" id="{82DD085E-FC1F-9B88-4717-E2E51D50F14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3316" name="Rectangle 13315">
                      <a:extLst>
                        <a:ext uri="{FF2B5EF4-FFF2-40B4-BE49-F238E27FC236}">
                          <a16:creationId xmlns:a16="http://schemas.microsoft.com/office/drawing/2014/main" id="{E97AF965-A224-8931-EE73-01DADB6A31D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30" name="Rectangle 21">
                  <a:extLst>
                    <a:ext uri="{FF2B5EF4-FFF2-40B4-BE49-F238E27FC236}">
                      <a16:creationId xmlns:a16="http://schemas.microsoft.com/office/drawing/2014/main" id="{C54FCBD9-7FB4-4A7B-0918-C8A53062F4B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F36E4FBE-3A92-56FA-143F-7FDD8004A21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Object 3">
                <a:extLst>
                  <a:ext uri="{FF2B5EF4-FFF2-40B4-BE49-F238E27FC236}">
                    <a16:creationId xmlns:a16="http://schemas.microsoft.com/office/drawing/2014/main" id="{70C7A1B6-9A67-B9D8-7C5C-54FEDAB5245E}"/>
                  </a:ext>
                </a:extLst>
              </p:cNvPr>
              <p:cNvSpPr txBox="1"/>
              <p:nvPr/>
            </p:nvSpPr>
            <p:spPr bwMode="auto">
              <a:xfrm>
                <a:off x="381000" y="1371600"/>
                <a:ext cx="3733800" cy="11430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𝜈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den>
                          </m:f>
                        </m:e>
                      </m:d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</m:den>
                      </m:f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" name="Object 3">
                <a:extLst>
                  <a:ext uri="{FF2B5EF4-FFF2-40B4-BE49-F238E27FC236}">
                    <a16:creationId xmlns:a16="http://schemas.microsoft.com/office/drawing/2014/main" id="{70C7A1B6-9A67-B9D8-7C5C-54FEDAB524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1000" y="1371600"/>
                <a:ext cx="3733800" cy="11430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2" name="Group 11">
            <a:extLst>
              <a:ext uri="{FF2B5EF4-FFF2-40B4-BE49-F238E27FC236}">
                <a16:creationId xmlns:a16="http://schemas.microsoft.com/office/drawing/2014/main" id="{1920BCAE-75B9-D189-DC5C-78D846F36589}"/>
              </a:ext>
            </a:extLst>
          </p:cNvPr>
          <p:cNvGrpSpPr/>
          <p:nvPr/>
        </p:nvGrpSpPr>
        <p:grpSpPr>
          <a:xfrm>
            <a:off x="4339665" y="1590799"/>
            <a:ext cx="4651935" cy="1304801"/>
            <a:chOff x="4339665" y="1590799"/>
            <a:chExt cx="4651935" cy="1304801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37C77DD9-4CB8-2F64-8ADB-159503C1FE3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339665" y="1590799"/>
              <a:ext cx="4651935" cy="1000001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1A30F563-026B-3469-3107-CDB356C0AA29}"/>
                </a:ext>
              </a:extLst>
            </p:cNvPr>
            <p:cNvSpPr txBox="1"/>
            <p:nvPr/>
          </p:nvSpPr>
          <p:spPr>
            <a:xfrm>
              <a:off x="8458200" y="2526268"/>
              <a:ext cx="27443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b="1" i="1" dirty="0"/>
                <a:t>z</a:t>
              </a:r>
              <a:endParaRPr lang="en-IN" sz="1800" b="1" i="1" dirty="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ontent Placeholder 12">
                <a:extLst>
                  <a:ext uri="{FF2B5EF4-FFF2-40B4-BE49-F238E27FC236}">
                    <a16:creationId xmlns:a16="http://schemas.microsoft.com/office/drawing/2014/main" id="{ECCAC45D-6252-E4A8-DECD-C034A3E0B08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09600" y="3079983"/>
                <a:ext cx="7772400" cy="2187217"/>
              </a:xfrm>
            </p:spPr>
            <p:txBody>
              <a:bodyPr/>
              <a:lstStyle/>
              <a:p>
                <a:r>
                  <a:rPr lang="en-US" dirty="0"/>
                  <a:t>Boundary conditions: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𝑎𝑡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=0,  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𝑧</m:t>
                            </m:r>
                          </m:sub>
                        </m:sSub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IN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𝑎𝑡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=?</m:t>
                    </m:r>
                  </m:oMath>
                </a14:m>
                <a:endParaRPr lang="en-IN" dirty="0"/>
              </a:p>
            </p:txBody>
          </p:sp>
        </mc:Choice>
        <mc:Fallback xmlns="">
          <p:sp>
            <p:nvSpPr>
              <p:cNvPr id="13" name="Content Placeholder 12">
                <a:extLst>
                  <a:ext uri="{FF2B5EF4-FFF2-40B4-BE49-F238E27FC236}">
                    <a16:creationId xmlns:a16="http://schemas.microsoft.com/office/drawing/2014/main" id="{ECCAC45D-6252-E4A8-DECD-C034A3E0B08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3079983"/>
                <a:ext cx="7772400" cy="2187217"/>
              </a:xfrm>
              <a:blipFill>
                <a:blip r:embed="rId6"/>
                <a:stretch>
                  <a:fillRect l="-1725" t="-3900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167612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8" name="Title 1">
            <a:extLst>
              <a:ext uri="{FF2B5EF4-FFF2-40B4-BE49-F238E27FC236}">
                <a16:creationId xmlns:a16="http://schemas.microsoft.com/office/drawing/2014/main" id="{08B00FDA-93C0-1641-5AED-E88E021523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0548" y="76200"/>
            <a:ext cx="5911852" cy="1143000"/>
          </a:xfrm>
        </p:spPr>
        <p:txBody>
          <a:bodyPr/>
          <a:lstStyle/>
          <a:p>
            <a:r>
              <a:rPr lang="en-US" altLang="en-US" sz="2800" dirty="0">
                <a:solidFill>
                  <a:schemeClr val="tx1"/>
                </a:solidFill>
              </a:rPr>
              <a:t>Dimensionless variables for </a:t>
            </a:r>
            <a:r>
              <a:rPr lang="en-US" altLang="en-US" sz="2800" dirty="0"/>
              <a:t>Poiseuille Pipe Flow Solution Domain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0F15BF48-DCFB-235E-6849-6095531023FD}"/>
                  </a:ext>
                </a:extLst>
              </p:cNvPr>
              <p:cNvSpPr txBox="1">
                <a:spLocks noGrp="1"/>
              </p:cNvSpPr>
              <p:nvPr>
                <p:ph idx="1"/>
              </p:nvPr>
            </p:nvSpPr>
            <p:spPr bwMode="auto">
              <a:xfrm>
                <a:off x="1336915" y="2690138"/>
                <a:ext cx="1250950" cy="107791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num>
                        <m:den>
                          <m: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0F15BF48-DCFB-235E-6849-6095531023FD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 bwMode="auto">
              <a:xfrm>
                <a:off x="1336915" y="2690138"/>
                <a:ext cx="1250950" cy="107791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820" name="Object 3">
                <a:extLst>
                  <a:ext uri="{FF2B5EF4-FFF2-40B4-BE49-F238E27FC236}">
                    <a16:creationId xmlns:a16="http://schemas.microsoft.com/office/drawing/2014/main" id="{47A05CE2-5CC6-6E26-3212-C1E77DB1267E}"/>
                  </a:ext>
                </a:extLst>
              </p:cNvPr>
              <p:cNvSpPr txBox="1"/>
              <p:nvPr/>
            </p:nvSpPr>
            <p:spPr bwMode="auto">
              <a:xfrm>
                <a:off x="3053630" y="2750449"/>
                <a:ext cx="1182688" cy="107791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4820" name="Object 3">
                <a:extLst>
                  <a:ext uri="{FF2B5EF4-FFF2-40B4-BE49-F238E27FC236}">
                    <a16:creationId xmlns:a16="http://schemas.microsoft.com/office/drawing/2014/main" id="{47A05CE2-5CC6-6E26-3212-C1E77DB126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53630" y="2750449"/>
                <a:ext cx="1182688" cy="107791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821" name="Object 4">
                <a:extLst>
                  <a:ext uri="{FF2B5EF4-FFF2-40B4-BE49-F238E27FC236}">
                    <a16:creationId xmlns:a16="http://schemas.microsoft.com/office/drawing/2014/main" id="{425B4490-3D70-7C88-4DD5-4679DB1BD4F6}"/>
                  </a:ext>
                </a:extLst>
              </p:cNvPr>
              <p:cNvSpPr txBox="1"/>
              <p:nvPr/>
            </p:nvSpPr>
            <p:spPr bwMode="auto">
              <a:xfrm>
                <a:off x="4511675" y="2684702"/>
                <a:ext cx="2225675" cy="145415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sub>
                        <m:sup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  <m:sSub>
                            <m:sSubPr>
                              <m:ctrlP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sub>
                          </m:sSub>
                        </m:num>
                        <m:den>
                          <m:sSup>
                            <m:sSupPr>
                              <m:ctrlP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p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d>
                            <m:dPr>
                              <m:begChr m:val="{"/>
                              <m:endChr m:val="}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𝑑𝑝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den>
                              </m:f>
                            </m:e>
                          </m:d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4821" name="Object 4">
                <a:extLst>
                  <a:ext uri="{FF2B5EF4-FFF2-40B4-BE49-F238E27FC236}">
                    <a16:creationId xmlns:a16="http://schemas.microsoft.com/office/drawing/2014/main" id="{425B4490-3D70-7C88-4DD5-4679DB1BD4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11675" y="2684702"/>
                <a:ext cx="2225675" cy="145415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7">
            <a:extLst>
              <a:ext uri="{FF2B5EF4-FFF2-40B4-BE49-F238E27FC236}">
                <a16:creationId xmlns:a16="http://schemas.microsoft.com/office/drawing/2014/main" id="{19D2F7B9-6B6F-E312-9D0A-716B6BB5FD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3816350"/>
            <a:ext cx="730841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Dimensionless Hagen-Poiseuille Equation for Pipe Flow: 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EF0E1354-75A5-DB41-98AC-478B116DB5D5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4" name="Picture 23" descr="Logo usage Guidelines">
              <a:extLst>
                <a:ext uri="{FF2B5EF4-FFF2-40B4-BE49-F238E27FC236}">
                  <a16:creationId xmlns:a16="http://schemas.microsoft.com/office/drawing/2014/main" id="{8DC63CED-6EC3-C705-23C7-E7C256F6764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6" name="Group 38">
              <a:extLst>
                <a:ext uri="{FF2B5EF4-FFF2-40B4-BE49-F238E27FC236}">
                  <a16:creationId xmlns:a16="http://schemas.microsoft.com/office/drawing/2014/main" id="{9AD13E8D-389E-B678-B370-5B32B8EF05E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7" name="Group 19">
                <a:extLst>
                  <a:ext uri="{FF2B5EF4-FFF2-40B4-BE49-F238E27FC236}">
                    <a16:creationId xmlns:a16="http://schemas.microsoft.com/office/drawing/2014/main" id="{7E429142-452C-3E06-8639-2E93D84F87A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9" name="Group 28">
                  <a:extLst>
                    <a:ext uri="{FF2B5EF4-FFF2-40B4-BE49-F238E27FC236}">
                      <a16:creationId xmlns:a16="http://schemas.microsoft.com/office/drawing/2014/main" id="{7E384A06-0E65-3CAD-20B1-B7780E0C992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8D19298C-17E8-29AB-B5B7-39C9FA70154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3322" name="Rectangle 10">
                      <a:extLst>
                        <a:ext uri="{FF2B5EF4-FFF2-40B4-BE49-F238E27FC236}">
                          <a16:creationId xmlns:a16="http://schemas.microsoft.com/office/drawing/2014/main" id="{9D5EE59E-A443-645E-5796-3CD58400270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3323" name="Rectangle 11">
                      <a:extLst>
                        <a:ext uri="{FF2B5EF4-FFF2-40B4-BE49-F238E27FC236}">
                          <a16:creationId xmlns:a16="http://schemas.microsoft.com/office/drawing/2014/main" id="{96FBC3A4-15BE-8442-5606-3B4CDB0652C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312" name="Group 13311">
                    <a:extLst>
                      <a:ext uri="{FF2B5EF4-FFF2-40B4-BE49-F238E27FC236}">
                        <a16:creationId xmlns:a16="http://schemas.microsoft.com/office/drawing/2014/main" id="{345B604A-3ED6-B8DA-BAFA-D5B9B47D44F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3320" name="Rectangle 13">
                      <a:extLst>
                        <a:ext uri="{FF2B5EF4-FFF2-40B4-BE49-F238E27FC236}">
                          <a16:creationId xmlns:a16="http://schemas.microsoft.com/office/drawing/2014/main" id="{01C9CB06-1E06-7338-7302-903F1F142DB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3321" name="Rectangle 14">
                      <a:extLst>
                        <a:ext uri="{FF2B5EF4-FFF2-40B4-BE49-F238E27FC236}">
                          <a16:creationId xmlns:a16="http://schemas.microsoft.com/office/drawing/2014/main" id="{AB2B939C-F635-1D7C-37C7-8B50F66E47B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313" name="Group 13312">
                    <a:extLst>
                      <a:ext uri="{FF2B5EF4-FFF2-40B4-BE49-F238E27FC236}">
                        <a16:creationId xmlns:a16="http://schemas.microsoft.com/office/drawing/2014/main" id="{B3285521-904D-960E-2A02-0843A9DD1F1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3317" name="Rectangle 13316">
                      <a:extLst>
                        <a:ext uri="{FF2B5EF4-FFF2-40B4-BE49-F238E27FC236}">
                          <a16:creationId xmlns:a16="http://schemas.microsoft.com/office/drawing/2014/main" id="{3FA90E5F-E54D-7F87-6EB4-168600B6A16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3319" name="Rectangle 13318">
                      <a:extLst>
                        <a:ext uri="{FF2B5EF4-FFF2-40B4-BE49-F238E27FC236}">
                          <a16:creationId xmlns:a16="http://schemas.microsoft.com/office/drawing/2014/main" id="{CA4D0469-76C8-9476-6479-4B0B4D952CA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314" name="Group 13313">
                    <a:extLst>
                      <a:ext uri="{FF2B5EF4-FFF2-40B4-BE49-F238E27FC236}">
                        <a16:creationId xmlns:a16="http://schemas.microsoft.com/office/drawing/2014/main" id="{9B3F8AAE-7ACC-9F5A-9DB3-5053CA4BCB0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315" name="Rectangle 13314">
                      <a:extLst>
                        <a:ext uri="{FF2B5EF4-FFF2-40B4-BE49-F238E27FC236}">
                          <a16:creationId xmlns:a16="http://schemas.microsoft.com/office/drawing/2014/main" id="{82DD085E-FC1F-9B88-4717-E2E51D50F14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3316" name="Rectangle 13315">
                      <a:extLst>
                        <a:ext uri="{FF2B5EF4-FFF2-40B4-BE49-F238E27FC236}">
                          <a16:creationId xmlns:a16="http://schemas.microsoft.com/office/drawing/2014/main" id="{E97AF965-A224-8931-EE73-01DADB6A31D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30" name="Rectangle 21">
                  <a:extLst>
                    <a:ext uri="{FF2B5EF4-FFF2-40B4-BE49-F238E27FC236}">
                      <a16:creationId xmlns:a16="http://schemas.microsoft.com/office/drawing/2014/main" id="{C54FCBD9-7FB4-4A7B-0918-C8A53062F4B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F36E4FBE-3A92-56FA-143F-7FDD8004A21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Object 3">
                <a:extLst>
                  <a:ext uri="{FF2B5EF4-FFF2-40B4-BE49-F238E27FC236}">
                    <a16:creationId xmlns:a16="http://schemas.microsoft.com/office/drawing/2014/main" id="{70C7A1B6-9A67-B9D8-7C5C-54FEDAB5245E}"/>
                  </a:ext>
                </a:extLst>
              </p:cNvPr>
              <p:cNvSpPr txBox="1"/>
              <p:nvPr/>
            </p:nvSpPr>
            <p:spPr bwMode="auto">
              <a:xfrm>
                <a:off x="2109727" y="1498840"/>
                <a:ext cx="3733800" cy="11430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𝜈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den>
                          </m:f>
                        </m:e>
                      </m:d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</m:den>
                      </m:f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" name="Object 3">
                <a:extLst>
                  <a:ext uri="{FF2B5EF4-FFF2-40B4-BE49-F238E27FC236}">
                    <a16:creationId xmlns:a16="http://schemas.microsoft.com/office/drawing/2014/main" id="{70C7A1B6-9A67-B9D8-7C5C-54FEDAB524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109727" y="1498840"/>
                <a:ext cx="3733800" cy="114300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Object 3">
                <a:extLst>
                  <a:ext uri="{FF2B5EF4-FFF2-40B4-BE49-F238E27FC236}">
                    <a16:creationId xmlns:a16="http://schemas.microsoft.com/office/drawing/2014/main" id="{09378C75-3E3D-7AD9-258B-38281359F505}"/>
                  </a:ext>
                </a:extLst>
              </p:cNvPr>
              <p:cNvSpPr txBox="1"/>
              <p:nvPr/>
            </p:nvSpPr>
            <p:spPr bwMode="auto">
              <a:xfrm>
                <a:off x="3429000" y="4343400"/>
                <a:ext cx="3087688" cy="8382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sSubSup>
                                <m:sSubSupPr>
                                  <m:ctrlPr>
                                    <a:rPr lang="en-IN" sz="200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0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sub>
                                <m:sup>
                                  <m:r>
                                    <a:rPr lang="en-US" sz="20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bSup>
                            </m:num>
                            <m:den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en-US" sz="20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bSup>
                                <m:sSubSup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sub>
                                <m:sup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bSup>
                            </m:num>
                            <m:den>
                              <m:sSup>
                                <m:sSupPr>
                                  <m:ctrlPr>
                                    <a:rPr lang="en-IN" sz="200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en-US" sz="20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den>
                          </m:f>
                        </m:e>
                      </m:d>
                      <m:r>
                        <a:rPr lang="en-US" sz="20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0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IN" sz="2000" dirty="0"/>
              </a:p>
            </p:txBody>
          </p:sp>
        </mc:Choice>
        <mc:Fallback xmlns="">
          <p:sp>
            <p:nvSpPr>
              <p:cNvPr id="5" name="Object 3">
                <a:extLst>
                  <a:ext uri="{FF2B5EF4-FFF2-40B4-BE49-F238E27FC236}">
                    <a16:creationId xmlns:a16="http://schemas.microsoft.com/office/drawing/2014/main" id="{09378C75-3E3D-7AD9-258B-38281359F5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429000" y="4343400"/>
                <a:ext cx="3087688" cy="83820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Object 3">
                <a:extLst>
                  <a:ext uri="{FF2B5EF4-FFF2-40B4-BE49-F238E27FC236}">
                    <a16:creationId xmlns:a16="http://schemas.microsoft.com/office/drawing/2014/main" id="{CB0685A2-E2D1-B287-1AFC-234AC27E1F73}"/>
                  </a:ext>
                </a:extLst>
              </p:cNvPr>
              <p:cNvSpPr txBox="1"/>
              <p:nvPr/>
            </p:nvSpPr>
            <p:spPr bwMode="auto">
              <a:xfrm>
                <a:off x="838200" y="5715000"/>
                <a:ext cx="3087688" cy="8382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IN" sz="20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  <m:sup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sSubSup>
                                <m:sSubSupPr>
                                  <m:ctrlPr>
                                    <a:rPr lang="en-IN" sz="200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0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sub>
                                <m:sup>
                                  <m:r>
                                    <a:rPr lang="en-US" sz="20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bSup>
                            </m:num>
                            <m:den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sSup>
                                <m:sSup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en-US" sz="20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sSubSup>
                                <m:sSubSup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sub>
                                <m:sup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bSup>
                            </m:num>
                            <m:den>
                              <m:sSup>
                                <m:sSupPr>
                                  <m:ctrlPr>
                                    <a:rPr lang="en-IN" sz="200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en-US" sz="20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sSup>
                                <m:sSup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den>
                          </m:f>
                        </m:e>
                      </m:d>
                      <m:r>
                        <a:rPr lang="en-US" sz="20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0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IN" sz="2000" dirty="0"/>
              </a:p>
            </p:txBody>
          </p:sp>
        </mc:Choice>
        <mc:Fallback xmlns="">
          <p:sp>
            <p:nvSpPr>
              <p:cNvPr id="7" name="Object 3">
                <a:extLst>
                  <a:ext uri="{FF2B5EF4-FFF2-40B4-BE49-F238E27FC236}">
                    <a16:creationId xmlns:a16="http://schemas.microsoft.com/office/drawing/2014/main" id="{CB0685A2-E2D1-B287-1AFC-234AC27E1F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38200" y="5715000"/>
                <a:ext cx="3087688" cy="83820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Object 3">
                <a:extLst>
                  <a:ext uri="{FF2B5EF4-FFF2-40B4-BE49-F238E27FC236}">
                    <a16:creationId xmlns:a16="http://schemas.microsoft.com/office/drawing/2014/main" id="{80015F9C-BE25-DAAA-DF97-78F0475A8C96}"/>
                  </a:ext>
                </a:extLst>
              </p:cNvPr>
              <p:cNvSpPr txBox="1"/>
              <p:nvPr/>
            </p:nvSpPr>
            <p:spPr bwMode="auto">
              <a:xfrm>
                <a:off x="4724400" y="5562600"/>
                <a:ext cx="2749550" cy="10160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den>
                      </m:f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sSubSup>
                                <m:sSub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sub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bSup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den>
                          </m:f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=−1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9" name="Object 3">
                <a:extLst>
                  <a:ext uri="{FF2B5EF4-FFF2-40B4-BE49-F238E27FC236}">
                    <a16:creationId xmlns:a16="http://schemas.microsoft.com/office/drawing/2014/main" id="{80015F9C-BE25-DAAA-DF97-78F0475A8C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724400" y="5562600"/>
                <a:ext cx="2749550" cy="101600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162D3F2F-4F91-50F5-CF20-7A7CFD2C4C37}"/>
              </a:ext>
            </a:extLst>
          </p:cNvPr>
          <p:cNvSpPr txBox="1"/>
          <p:nvPr/>
        </p:nvSpPr>
        <p:spPr>
          <a:xfrm>
            <a:off x="533400" y="5181600"/>
            <a:ext cx="36792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This is a second order ODE:</a:t>
            </a:r>
            <a:endParaRPr lang="en-IN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75836C6A-E617-AF33-E86D-61B35C3C2F36}"/>
                  </a:ext>
                </a:extLst>
              </p14:cNvPr>
              <p14:cNvContentPartPr/>
              <p14:nvPr/>
            </p14:nvContentPartPr>
            <p14:xfrm>
              <a:off x="6022440" y="2863440"/>
              <a:ext cx="222480" cy="13320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75836C6A-E617-AF33-E86D-61B35C3C2F36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6013080" y="2854080"/>
                <a:ext cx="241200" cy="151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00724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48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48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48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48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34820" grpId="0"/>
      <p:bldP spid="34821" grpId="0"/>
      <p:bldP spid="8" grpId="0"/>
      <p:bldP spid="5" grpId="0"/>
      <p:bldP spid="7" grpId="0"/>
      <p:bldP spid="9" grpId="0"/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1" name="Title 1">
            <a:extLst>
              <a:ext uri="{FF2B5EF4-FFF2-40B4-BE49-F238E27FC236}">
                <a16:creationId xmlns:a16="http://schemas.microsoft.com/office/drawing/2014/main" id="{A52C637D-BCCD-C913-6834-EDB8C3BA0A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76200"/>
            <a:ext cx="7772400" cy="1143000"/>
          </a:xfrm>
        </p:spPr>
        <p:txBody>
          <a:bodyPr/>
          <a:lstStyle/>
          <a:p>
            <a:r>
              <a:rPr lang="en-US" altLang="en-US" sz="2800" dirty="0"/>
              <a:t>The Circular Pipe: Hagen-Poiseuille Flow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091F9E-6C1B-6B6E-27A4-91295E54C0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0675" y="1295400"/>
            <a:ext cx="8594725" cy="2438400"/>
          </a:xfrm>
        </p:spPr>
        <p:txBody>
          <a:bodyPr/>
          <a:lstStyle/>
          <a:p>
            <a:r>
              <a:rPr lang="en-US" altLang="en-US" sz="2400" dirty="0"/>
              <a:t>The circular pipe flow is perhaps our most celebrated viscous flow, first studied by Hagen (1839) and Poiseuille (1840). </a:t>
            </a:r>
          </a:p>
          <a:p>
            <a:r>
              <a:rPr lang="en-US" altLang="en-US" sz="2400" dirty="0"/>
              <a:t>The single  independent variable is </a:t>
            </a:r>
            <a:r>
              <a:rPr lang="en-US" altLang="en-US" sz="2400" i="1" dirty="0"/>
              <a:t>r* = r/R</a:t>
            </a:r>
            <a:r>
              <a:rPr lang="en-US" altLang="en-US" sz="2400" dirty="0"/>
              <a:t>, where </a:t>
            </a:r>
            <a:r>
              <a:rPr lang="en-US" altLang="en-US" sz="2400" i="1" dirty="0"/>
              <a:t>R</a:t>
            </a:r>
            <a:r>
              <a:rPr lang="en-US" altLang="en-US" sz="2400" dirty="0"/>
              <a:t>, is the pipe radius. </a:t>
            </a:r>
          </a:p>
          <a:p>
            <a:r>
              <a:rPr lang="en-US" altLang="en-US" sz="2400" dirty="0"/>
              <a:t>The Governing ODE is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Object 3">
                <a:extLst>
                  <a:ext uri="{FF2B5EF4-FFF2-40B4-BE49-F238E27FC236}">
                    <a16:creationId xmlns:a16="http://schemas.microsoft.com/office/drawing/2014/main" id="{94B66196-CA00-D305-45A7-47CD0371F71C}"/>
                  </a:ext>
                </a:extLst>
              </p:cNvPr>
              <p:cNvSpPr txBox="1"/>
              <p:nvPr/>
            </p:nvSpPr>
            <p:spPr bwMode="auto">
              <a:xfrm>
                <a:off x="5022850" y="2667000"/>
                <a:ext cx="2749550" cy="10160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den>
                      </m:f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sSubSup>
                                <m:sSubSupPr>
                                  <m:ctrlPr>
                                    <a:rPr lang="en-IN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sub>
                                <m:sup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bSup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den>
                          </m:f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=−1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6" name="Object 3">
                <a:extLst>
                  <a:ext uri="{FF2B5EF4-FFF2-40B4-BE49-F238E27FC236}">
                    <a16:creationId xmlns:a16="http://schemas.microsoft.com/office/drawing/2014/main" id="{94B66196-CA00-D305-45A7-47CD0371F7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022850" y="2667000"/>
                <a:ext cx="2749550" cy="101600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>
            <a:extLst>
              <a:ext uri="{FF2B5EF4-FFF2-40B4-BE49-F238E27FC236}">
                <a16:creationId xmlns:a16="http://schemas.microsoft.com/office/drawing/2014/main" id="{A70A8E39-755B-C70C-75B8-761B2DE844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3581400"/>
            <a:ext cx="44275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/>
              <a:t>The solution of above Equation is: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Object 3">
                <a:extLst>
                  <a:ext uri="{FF2B5EF4-FFF2-40B4-BE49-F238E27FC236}">
                    <a16:creationId xmlns:a16="http://schemas.microsoft.com/office/drawing/2014/main" id="{55D7576F-8DE8-06F2-E9EB-985E2F14E312}"/>
                  </a:ext>
                </a:extLst>
              </p:cNvPr>
              <p:cNvSpPr txBox="1"/>
              <p:nvPr/>
            </p:nvSpPr>
            <p:spPr bwMode="auto">
              <a:xfrm>
                <a:off x="5002212" y="3429000"/>
                <a:ext cx="3379788" cy="8382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sub>
                        <m:sup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sSup>
                        <m:s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sup>
                      </m:sSup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func>
                        <m:func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ln</m:t>
                          </m:r>
                        </m:fName>
                        <m:e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e>
                      </m:fun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7" name="Object 3">
                <a:extLst>
                  <a:ext uri="{FF2B5EF4-FFF2-40B4-BE49-F238E27FC236}">
                    <a16:creationId xmlns:a16="http://schemas.microsoft.com/office/drawing/2014/main" id="{55D7576F-8DE8-06F2-E9EB-985E2F14E3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002212" y="3429000"/>
                <a:ext cx="3379788" cy="8382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7">
            <a:extLst>
              <a:ext uri="{FF2B5EF4-FFF2-40B4-BE49-F238E27FC236}">
                <a16:creationId xmlns:a16="http://schemas.microsoft.com/office/drawing/2014/main" id="{DEEB2473-309C-CF27-BB0E-AD75EED722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4038600"/>
            <a:ext cx="8594725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dirty="0"/>
              <a:t>Engineering is the final truth, and Mathematics is an Economics for implementing the Engineering truth.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dirty="0"/>
              <a:t>The velocity cannot be an </a:t>
            </a:r>
            <a:r>
              <a:rPr lang="en-US" altLang="en-US" i="1" dirty="0">
                <a:solidFill>
                  <a:schemeClr val="accent2"/>
                </a:solidFill>
              </a:rPr>
              <a:t>undefined large number</a:t>
            </a:r>
            <a:r>
              <a:rPr lang="en-US" altLang="en-US" dirty="0"/>
              <a:t> at the centerline.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dirty="0"/>
              <a:t> On engineering  grounds, the logarithm term must be rejected and set </a:t>
            </a:r>
            <a:r>
              <a:rPr lang="en-US" altLang="en-US" b="1" i="1" dirty="0"/>
              <a:t>C</a:t>
            </a:r>
            <a:r>
              <a:rPr lang="en-US" altLang="en-US" b="1" i="1" baseline="-25000" dirty="0"/>
              <a:t>1</a:t>
            </a:r>
            <a:r>
              <a:rPr lang="en-US" altLang="en-US" b="1" i="1" dirty="0"/>
              <a:t> = 0</a:t>
            </a:r>
            <a:r>
              <a:rPr lang="en-US" altLang="en-US" i="1" dirty="0"/>
              <a:t>.</a:t>
            </a:r>
            <a:r>
              <a:rPr lang="en-US" altLang="en-US" b="1" i="1" dirty="0"/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866" name="Object 2">
                <a:extLst>
                  <a:ext uri="{FF2B5EF4-FFF2-40B4-BE49-F238E27FC236}">
                    <a16:creationId xmlns:a16="http://schemas.microsoft.com/office/drawing/2014/main" id="{9042D538-8E72-D859-D526-90B249CF1D2A}"/>
                  </a:ext>
                </a:extLst>
              </p:cNvPr>
              <p:cNvSpPr txBox="1"/>
              <p:nvPr/>
            </p:nvSpPr>
            <p:spPr bwMode="auto">
              <a:xfrm>
                <a:off x="3581400" y="5867400"/>
                <a:ext cx="3657600" cy="877521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sub>
                        <m:sup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sSup>
                        <m:s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sup>
                      </m:sSup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p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6866" name="Object 2">
                <a:extLst>
                  <a:ext uri="{FF2B5EF4-FFF2-40B4-BE49-F238E27FC236}">
                    <a16:creationId xmlns:a16="http://schemas.microsoft.com/office/drawing/2014/main" id="{9042D538-8E72-D859-D526-90B249CF1D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581400" y="5867400"/>
                <a:ext cx="3657600" cy="87752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4" name="Group 23">
            <a:extLst>
              <a:ext uri="{FF2B5EF4-FFF2-40B4-BE49-F238E27FC236}">
                <a16:creationId xmlns:a16="http://schemas.microsoft.com/office/drawing/2014/main" id="{02061327-7F6D-242A-CF9A-8FC26905E0DF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5" name="Picture 24" descr="Logo usage Guidelines">
              <a:extLst>
                <a:ext uri="{FF2B5EF4-FFF2-40B4-BE49-F238E27FC236}">
                  <a16:creationId xmlns:a16="http://schemas.microsoft.com/office/drawing/2014/main" id="{DD569A0C-F283-2CF5-F57B-C37A6A39ACA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6" name="Group 38">
              <a:extLst>
                <a:ext uri="{FF2B5EF4-FFF2-40B4-BE49-F238E27FC236}">
                  <a16:creationId xmlns:a16="http://schemas.microsoft.com/office/drawing/2014/main" id="{D1B5D8EB-B4B0-57D4-E8F3-345FA8D078C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7" name="Group 19">
                <a:extLst>
                  <a:ext uri="{FF2B5EF4-FFF2-40B4-BE49-F238E27FC236}">
                    <a16:creationId xmlns:a16="http://schemas.microsoft.com/office/drawing/2014/main" id="{FB57C0B4-D5DD-F59C-8926-3B600CE418E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9" name="Group 28">
                  <a:extLst>
                    <a:ext uri="{FF2B5EF4-FFF2-40B4-BE49-F238E27FC236}">
                      <a16:creationId xmlns:a16="http://schemas.microsoft.com/office/drawing/2014/main" id="{2F4ECA05-6E43-B057-C17D-E9E71E1DAF9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65F8C1E6-E89B-6F81-92AC-0ED0A216DCA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4346" name="Rectangle 10">
                      <a:extLst>
                        <a:ext uri="{FF2B5EF4-FFF2-40B4-BE49-F238E27FC236}">
                          <a16:creationId xmlns:a16="http://schemas.microsoft.com/office/drawing/2014/main" id="{7F05CD2A-F8DA-0A7C-66A5-3FC0AB3AB32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347" name="Rectangle 11">
                      <a:extLst>
                        <a:ext uri="{FF2B5EF4-FFF2-40B4-BE49-F238E27FC236}">
                          <a16:creationId xmlns:a16="http://schemas.microsoft.com/office/drawing/2014/main" id="{A606FB6C-3404-D23D-3B70-FC6519DDD3C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336" name="Group 14335">
                    <a:extLst>
                      <a:ext uri="{FF2B5EF4-FFF2-40B4-BE49-F238E27FC236}">
                        <a16:creationId xmlns:a16="http://schemas.microsoft.com/office/drawing/2014/main" id="{E4E2A6E7-2686-718B-FAA3-7E81FFA1576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4344" name="Rectangle 13">
                      <a:extLst>
                        <a:ext uri="{FF2B5EF4-FFF2-40B4-BE49-F238E27FC236}">
                          <a16:creationId xmlns:a16="http://schemas.microsoft.com/office/drawing/2014/main" id="{7B4735C7-49AE-6A22-3482-13CF144FA33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345" name="Rectangle 14">
                      <a:extLst>
                        <a:ext uri="{FF2B5EF4-FFF2-40B4-BE49-F238E27FC236}">
                          <a16:creationId xmlns:a16="http://schemas.microsoft.com/office/drawing/2014/main" id="{5ACB4982-C71A-74CB-4794-67D2493C329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337" name="Group 14336">
                    <a:extLst>
                      <a:ext uri="{FF2B5EF4-FFF2-40B4-BE49-F238E27FC236}">
                        <a16:creationId xmlns:a16="http://schemas.microsoft.com/office/drawing/2014/main" id="{06E1818F-74A8-3709-3446-5955ED131FB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4342" name="Rectangle 14341">
                      <a:extLst>
                        <a:ext uri="{FF2B5EF4-FFF2-40B4-BE49-F238E27FC236}">
                          <a16:creationId xmlns:a16="http://schemas.microsoft.com/office/drawing/2014/main" id="{7A6B2595-2BDC-12AD-DCC4-06FB5FDC9BC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343" name="Rectangle 14342">
                      <a:extLst>
                        <a:ext uri="{FF2B5EF4-FFF2-40B4-BE49-F238E27FC236}">
                          <a16:creationId xmlns:a16="http://schemas.microsoft.com/office/drawing/2014/main" id="{F1A8CE96-99D3-036E-33D7-D4F8E507946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338" name="Group 14337">
                    <a:extLst>
                      <a:ext uri="{FF2B5EF4-FFF2-40B4-BE49-F238E27FC236}">
                        <a16:creationId xmlns:a16="http://schemas.microsoft.com/office/drawing/2014/main" id="{95235F56-A0DF-7CA1-0E8F-EBCCF97F78C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339" name="Rectangle 14338">
                      <a:extLst>
                        <a:ext uri="{FF2B5EF4-FFF2-40B4-BE49-F238E27FC236}">
                          <a16:creationId xmlns:a16="http://schemas.microsoft.com/office/drawing/2014/main" id="{7C8EA243-A23B-5691-A24D-2B939851DBA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340" name="Rectangle 14339">
                      <a:extLst>
                        <a:ext uri="{FF2B5EF4-FFF2-40B4-BE49-F238E27FC236}">
                          <a16:creationId xmlns:a16="http://schemas.microsoft.com/office/drawing/2014/main" id="{6E05B621-56CE-4F2F-7ED2-0A90DA8FE18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30" name="Rectangle 21">
                  <a:extLst>
                    <a:ext uri="{FF2B5EF4-FFF2-40B4-BE49-F238E27FC236}">
                      <a16:creationId xmlns:a16="http://schemas.microsoft.com/office/drawing/2014/main" id="{3B61E11C-742F-0DFD-E519-5C46FB75267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82AC5BF8-4C1D-0339-573D-0A6505DBB66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1696889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  <p:bldP spid="5" grpId="0"/>
      <p:bldP spid="7" grpId="0"/>
      <p:bldP spid="8" grpId="0" build="p"/>
      <p:bldP spid="3686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Title 1">
            <a:extLst>
              <a:ext uri="{FF2B5EF4-FFF2-40B4-BE49-F238E27FC236}">
                <a16:creationId xmlns:a16="http://schemas.microsoft.com/office/drawing/2014/main" id="{E2FD671D-6F1A-1E6D-8898-6C374FF763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6200"/>
            <a:ext cx="7772400" cy="1143000"/>
          </a:xfrm>
        </p:spPr>
        <p:txBody>
          <a:bodyPr/>
          <a:lstStyle/>
          <a:p>
            <a:r>
              <a:rPr lang="en-US" altLang="en-US" sz="2800" dirty="0"/>
              <a:t>The Wall Boundary Conditions</a:t>
            </a:r>
            <a:br>
              <a:rPr lang="en-US" altLang="en-US" sz="2800" dirty="0"/>
            </a:br>
            <a:r>
              <a:rPr lang="en-US" altLang="en-US" sz="2800" dirty="0"/>
              <a:t>: Regimes of Engineering Fluid Flows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182BEF-1EDC-3333-2CF1-7710814569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95400"/>
            <a:ext cx="7772400" cy="609600"/>
          </a:xfrm>
        </p:spPr>
        <p:txBody>
          <a:bodyPr/>
          <a:lstStyle/>
          <a:p>
            <a:r>
              <a:rPr lang="en-US" altLang="en-US" sz="2400"/>
              <a:t>Conventional engineering flows: </a:t>
            </a:r>
            <a:r>
              <a:rPr lang="en-US" altLang="en-US" sz="2400" i="1">
                <a:cs typeface="Times New Roman" panose="02020603050405020304" pitchFamily="18" charset="0"/>
              </a:rPr>
              <a:t>Kn</a:t>
            </a:r>
            <a:r>
              <a:rPr lang="en-US" altLang="en-US" sz="2400">
                <a:cs typeface="Times New Roman" panose="02020603050405020304" pitchFamily="18" charset="0"/>
              </a:rPr>
              <a:t> &lt; 0.001</a:t>
            </a:r>
            <a:endParaRPr lang="en-US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770" name="Object 17">
                <a:extLst>
                  <a:ext uri="{FF2B5EF4-FFF2-40B4-BE49-F238E27FC236}">
                    <a16:creationId xmlns:a16="http://schemas.microsoft.com/office/drawing/2014/main" id="{B1F97796-BF6F-3028-F64B-32C87C79AF8C}"/>
                  </a:ext>
                </a:extLst>
              </p:cNvPr>
              <p:cNvSpPr txBox="1"/>
              <p:nvPr/>
            </p:nvSpPr>
            <p:spPr bwMode="auto">
              <a:xfrm>
                <a:off x="2209800" y="2006531"/>
                <a:ext cx="4876800" cy="66046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2770" name="Object 17">
                <a:extLst>
                  <a:ext uri="{FF2B5EF4-FFF2-40B4-BE49-F238E27FC236}">
                    <a16:creationId xmlns:a16="http://schemas.microsoft.com/office/drawing/2014/main" id="{B1F97796-BF6F-3028-F64B-32C87C79AF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09800" y="2006531"/>
                <a:ext cx="4876800" cy="66046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B0F9D39-C934-D73A-1E9E-C54DD10D437D}"/>
              </a:ext>
            </a:extLst>
          </p:cNvPr>
          <p:cNvSpPr txBox="1">
            <a:spLocks/>
          </p:cNvSpPr>
          <p:nvPr/>
        </p:nvSpPr>
        <p:spPr bwMode="auto">
          <a:xfrm>
            <a:off x="457200" y="2776537"/>
            <a:ext cx="7772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en-US" kern="0" dirty="0">
                <a:latin typeface="+mn-lt"/>
              </a:rPr>
              <a:t>Micro Fluidic Devices : </a:t>
            </a:r>
            <a:r>
              <a:rPr lang="en-US" i="1" kern="0" dirty="0" err="1">
                <a:cs typeface="Times New Roman" pitchFamily="18" charset="0"/>
              </a:rPr>
              <a:t>Kn</a:t>
            </a:r>
            <a:r>
              <a:rPr lang="en-US" kern="0" dirty="0">
                <a:cs typeface="Times New Roman" pitchFamily="18" charset="0"/>
              </a:rPr>
              <a:t> &lt; 0.1</a:t>
            </a:r>
            <a:endParaRPr lang="en-US" kern="0" dirty="0">
              <a:latin typeface="+mn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771" name="Object 7">
                <a:extLst>
                  <a:ext uri="{FF2B5EF4-FFF2-40B4-BE49-F238E27FC236}">
                    <a16:creationId xmlns:a16="http://schemas.microsoft.com/office/drawing/2014/main" id="{BF2D9EFE-9027-FB0A-8715-2AA0FC0C981C}"/>
                  </a:ext>
                </a:extLst>
              </p:cNvPr>
              <p:cNvSpPr txBox="1"/>
              <p:nvPr/>
            </p:nvSpPr>
            <p:spPr bwMode="auto">
              <a:xfrm>
                <a:off x="3276600" y="3232795"/>
                <a:ext cx="4267200" cy="119950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2−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𝜎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𝜎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𝐾𝑛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d>
                                <m:dPr>
                                  <m:begChr m:val=""/>
                                  <m:endChr m:val="|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𝜕</m:t>
                                      </m:r>
                                      <m:acc>
                                        <m:accPr>
                                          <m:chr m:val="̃"/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𝑢</m:t>
                                          </m:r>
                                        </m:e>
                                      </m:acc>
                                    </m:num>
                                    <m:den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𝜕</m:t>
                                      </m:r>
                                      <m:acc>
                                        <m:accPr>
                                          <m:chr m:val="̃"/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𝑦</m:t>
                                          </m:r>
                                        </m:e>
                                      </m:acc>
                                    </m:den>
                                  </m:f>
                                </m:e>
                              </m:d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sub>
                          </m:sSub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&gt;0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2771" name="Object 7">
                <a:extLst>
                  <a:ext uri="{FF2B5EF4-FFF2-40B4-BE49-F238E27FC236}">
                    <a16:creationId xmlns:a16="http://schemas.microsoft.com/office/drawing/2014/main" id="{BF2D9EFE-9027-FB0A-8715-2AA0FC0C98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276600" y="3232795"/>
                <a:ext cx="4267200" cy="119950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033DD8C-E951-FEFD-BED6-03739F7C4178}"/>
              </a:ext>
            </a:extLst>
          </p:cNvPr>
          <p:cNvSpPr txBox="1">
            <a:spLocks/>
          </p:cNvSpPr>
          <p:nvPr/>
        </p:nvSpPr>
        <p:spPr bwMode="auto">
          <a:xfrm>
            <a:off x="761337" y="4583759"/>
            <a:ext cx="7772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en-US" kern="0" dirty="0">
                <a:latin typeface="+mn-lt"/>
              </a:rPr>
              <a:t>Ultra Micro Fluidic Devices : </a:t>
            </a:r>
            <a:r>
              <a:rPr lang="en-US" i="1" kern="0" dirty="0" err="1">
                <a:cs typeface="Times New Roman" pitchFamily="18" charset="0"/>
              </a:rPr>
              <a:t>Kn</a:t>
            </a:r>
            <a:r>
              <a:rPr lang="en-US" kern="0" dirty="0">
                <a:cs typeface="Times New Roman" pitchFamily="18" charset="0"/>
              </a:rPr>
              <a:t> &lt;1.0</a:t>
            </a:r>
            <a:endParaRPr lang="en-US" kern="0" dirty="0">
              <a:latin typeface="+mn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772" name="Object 4">
                <a:extLst>
                  <a:ext uri="{FF2B5EF4-FFF2-40B4-BE49-F238E27FC236}">
                    <a16:creationId xmlns:a16="http://schemas.microsoft.com/office/drawing/2014/main" id="{E059130E-0D10-AE07-AA2B-84483CE5CB51}"/>
                  </a:ext>
                </a:extLst>
              </p:cNvPr>
              <p:cNvSpPr txBox="1"/>
              <p:nvPr/>
            </p:nvSpPr>
            <p:spPr bwMode="auto">
              <a:xfrm>
                <a:off x="2339975" y="5059726"/>
                <a:ext cx="6042688" cy="156967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2−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𝜎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𝜎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𝐾𝑛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d>
                                <m:dPr>
                                  <m:begChr m:val=""/>
                                  <m:endChr m:val="|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𝜕</m:t>
                                      </m:r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𝑢</m:t>
                                      </m:r>
                                    </m:num>
                                    <m:den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𝜕</m:t>
                                      </m:r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d>
                                <m:dPr>
                                  <m:begChr m:val=""/>
                                  <m:endChr m:val="|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p>
                                        <m:sSup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𝜕</m:t>
                                          </m:r>
                                        </m:e>
                                        <m:sup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𝑢</m:t>
                                      </m:r>
                                    </m:num>
                                    <m:den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𝜕</m:t>
                                      </m:r>
                                      <m:sSup>
                                        <m:sSup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𝑦</m:t>
                                          </m:r>
                                        </m:e>
                                        <m:sup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</m:den>
                                  </m:f>
                                </m:e>
                              </m:d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sub>
                          </m:sSub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&gt;0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2772" name="Object 4">
                <a:extLst>
                  <a:ext uri="{FF2B5EF4-FFF2-40B4-BE49-F238E27FC236}">
                    <a16:creationId xmlns:a16="http://schemas.microsoft.com/office/drawing/2014/main" id="{E059130E-0D10-AE07-AA2B-84483CE5CB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339975" y="5059726"/>
                <a:ext cx="6042688" cy="156967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2" name="Group 21">
            <a:extLst>
              <a:ext uri="{FF2B5EF4-FFF2-40B4-BE49-F238E27FC236}">
                <a16:creationId xmlns:a16="http://schemas.microsoft.com/office/drawing/2014/main" id="{8E23218A-A979-D800-A361-F5FF6DC9A55C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3" name="Picture 22" descr="Logo usage Guidelines">
              <a:extLst>
                <a:ext uri="{FF2B5EF4-FFF2-40B4-BE49-F238E27FC236}">
                  <a16:creationId xmlns:a16="http://schemas.microsoft.com/office/drawing/2014/main" id="{059A6C19-789A-78F1-CF0B-F405AB3C6EC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4" name="Group 38">
              <a:extLst>
                <a:ext uri="{FF2B5EF4-FFF2-40B4-BE49-F238E27FC236}">
                  <a16:creationId xmlns:a16="http://schemas.microsoft.com/office/drawing/2014/main" id="{C5BF6F38-89CA-837E-7F91-1575579D3F0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5" name="Group 19">
                <a:extLst>
                  <a:ext uri="{FF2B5EF4-FFF2-40B4-BE49-F238E27FC236}">
                    <a16:creationId xmlns:a16="http://schemas.microsoft.com/office/drawing/2014/main" id="{74821EBA-4F7D-9313-C220-6E3FAB26B5E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7" name="Group 26">
                  <a:extLst>
                    <a:ext uri="{FF2B5EF4-FFF2-40B4-BE49-F238E27FC236}">
                      <a16:creationId xmlns:a16="http://schemas.microsoft.com/office/drawing/2014/main" id="{95D18D02-9704-381E-CECD-D9F26ACA464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9" name="Group 28">
                    <a:extLst>
                      <a:ext uri="{FF2B5EF4-FFF2-40B4-BE49-F238E27FC236}">
                        <a16:creationId xmlns:a16="http://schemas.microsoft.com/office/drawing/2014/main" id="{499D94B9-8F2C-5889-93E3-CA94EFD1BAC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32778" name="Rectangle 10">
                      <a:extLst>
                        <a:ext uri="{FF2B5EF4-FFF2-40B4-BE49-F238E27FC236}">
                          <a16:creationId xmlns:a16="http://schemas.microsoft.com/office/drawing/2014/main" id="{1C0BEA5F-7E19-4647-AA32-CAF872FB1A8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2779" name="Rectangle 11">
                      <a:extLst>
                        <a:ext uri="{FF2B5EF4-FFF2-40B4-BE49-F238E27FC236}">
                          <a16:creationId xmlns:a16="http://schemas.microsoft.com/office/drawing/2014/main" id="{2766A0E5-B4E7-59D9-48E7-372B8034F7B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B2BC860C-1D3D-D0C7-5B9B-D2C19882679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32776" name="Rectangle 13">
                      <a:extLst>
                        <a:ext uri="{FF2B5EF4-FFF2-40B4-BE49-F238E27FC236}">
                          <a16:creationId xmlns:a16="http://schemas.microsoft.com/office/drawing/2014/main" id="{D67F0DBF-D1B4-5B8F-EF47-E42B21A6482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2777" name="Rectangle 14">
                      <a:extLst>
                        <a:ext uri="{FF2B5EF4-FFF2-40B4-BE49-F238E27FC236}">
                          <a16:creationId xmlns:a16="http://schemas.microsoft.com/office/drawing/2014/main" id="{237D0DC4-BF86-BB2D-6DEA-69F899B0A98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9C3BE085-D955-8AED-E067-27AD21ED9A7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32774" name="Rectangle 32773">
                      <a:extLst>
                        <a:ext uri="{FF2B5EF4-FFF2-40B4-BE49-F238E27FC236}">
                          <a16:creationId xmlns:a16="http://schemas.microsoft.com/office/drawing/2014/main" id="{0E9B165A-3618-3C12-7482-D3B99730758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2775" name="Rectangle 32774">
                      <a:extLst>
                        <a:ext uri="{FF2B5EF4-FFF2-40B4-BE49-F238E27FC236}">
                          <a16:creationId xmlns:a16="http://schemas.microsoft.com/office/drawing/2014/main" id="{E4272DC6-93D9-8132-5B58-2CE42EE1062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2768" name="Group 32767">
                    <a:extLst>
                      <a:ext uri="{FF2B5EF4-FFF2-40B4-BE49-F238E27FC236}">
                        <a16:creationId xmlns:a16="http://schemas.microsoft.com/office/drawing/2014/main" id="{4CE305F5-B8BA-F930-BB9A-F5DE28FFE3D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32769" name="Rectangle 32768">
                      <a:extLst>
                        <a:ext uri="{FF2B5EF4-FFF2-40B4-BE49-F238E27FC236}">
                          <a16:creationId xmlns:a16="http://schemas.microsoft.com/office/drawing/2014/main" id="{D18DA100-C063-1D4B-04C7-CC8CE3A5B1B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2773" name="Rectangle 32772">
                      <a:extLst>
                        <a:ext uri="{FF2B5EF4-FFF2-40B4-BE49-F238E27FC236}">
                          <a16:creationId xmlns:a16="http://schemas.microsoft.com/office/drawing/2014/main" id="{12362404-7F5D-1CDC-64D5-98AD50DA2B9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8" name="Rectangle 21">
                  <a:extLst>
                    <a:ext uri="{FF2B5EF4-FFF2-40B4-BE49-F238E27FC236}">
                      <a16:creationId xmlns:a16="http://schemas.microsoft.com/office/drawing/2014/main" id="{1409F6A4-B271-1FB3-6E4C-8C6E9A8DE30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6628EF2C-0957-F25E-EEB7-6376F119B08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2694360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2770" grpId="0"/>
      <p:bldP spid="5" grpId="0"/>
      <p:bldP spid="32771" grpId="0"/>
      <p:bldP spid="7" grpId="0"/>
      <p:bldP spid="3277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91" name="Title 1">
            <a:extLst>
              <a:ext uri="{FF2B5EF4-FFF2-40B4-BE49-F238E27FC236}">
                <a16:creationId xmlns:a16="http://schemas.microsoft.com/office/drawing/2014/main" id="{B35530E4-4896-5328-4344-05803EE790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2651" y="76200"/>
            <a:ext cx="5992149" cy="1143000"/>
          </a:xfrm>
        </p:spPr>
        <p:txBody>
          <a:bodyPr/>
          <a:lstStyle/>
          <a:p>
            <a:r>
              <a:rPr lang="en-US" altLang="en-US" sz="2800" dirty="0"/>
              <a:t>Macro Engineering No-Slip Hagen-Poiseuille Flow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9DCAF5F-B787-87E9-A469-2A50772023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1443037"/>
            <a:ext cx="81534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The real no-slip condition: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890" name="Object 2">
                <a:extLst>
                  <a:ext uri="{FF2B5EF4-FFF2-40B4-BE49-F238E27FC236}">
                    <a16:creationId xmlns:a16="http://schemas.microsoft.com/office/drawing/2014/main" id="{1DAC3516-4AC9-686E-CCA2-EE34CAFFE158}"/>
                  </a:ext>
                </a:extLst>
              </p:cNvPr>
              <p:cNvSpPr txBox="1"/>
              <p:nvPr/>
            </p:nvSpPr>
            <p:spPr bwMode="auto">
              <a:xfrm>
                <a:off x="6096000" y="3505200"/>
                <a:ext cx="2133601" cy="9906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1−</m:t>
                          </m:r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e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sup>
                          </m:sSup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7890" name="Object 2">
                <a:extLst>
                  <a:ext uri="{FF2B5EF4-FFF2-40B4-BE49-F238E27FC236}">
                    <a16:creationId xmlns:a16="http://schemas.microsoft.com/office/drawing/2014/main" id="{1DAC3516-4AC9-686E-CCA2-EE34CAFFE1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96000" y="3505200"/>
                <a:ext cx="2133601" cy="99060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>
            <a:extLst>
              <a:ext uri="{FF2B5EF4-FFF2-40B4-BE49-F238E27FC236}">
                <a16:creationId xmlns:a16="http://schemas.microsoft.com/office/drawing/2014/main" id="{2D414F60-1820-E46F-3188-F6A730EEBF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" y="3568700"/>
            <a:ext cx="587784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The macro engineering circular pipe-flow solution is thus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891" name="Object 3">
                <a:extLst>
                  <a:ext uri="{FF2B5EF4-FFF2-40B4-BE49-F238E27FC236}">
                    <a16:creationId xmlns:a16="http://schemas.microsoft.com/office/drawing/2014/main" id="{ECBC0483-2A50-D615-8363-1B58BC5D7A92}"/>
                  </a:ext>
                </a:extLst>
              </p:cNvPr>
              <p:cNvSpPr txBox="1"/>
              <p:nvPr/>
            </p:nvSpPr>
            <p:spPr bwMode="auto">
              <a:xfrm>
                <a:off x="5334000" y="1828800"/>
                <a:ext cx="1481138" cy="8382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e>
                          </m:d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7891" name="Object 3">
                <a:extLst>
                  <a:ext uri="{FF2B5EF4-FFF2-40B4-BE49-F238E27FC236}">
                    <a16:creationId xmlns:a16="http://schemas.microsoft.com/office/drawing/2014/main" id="{ECBC0483-2A50-D615-8363-1B58BC5D7A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34000" y="1828800"/>
                <a:ext cx="1481138" cy="8382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892" name="Object 4">
                <a:extLst>
                  <a:ext uri="{FF2B5EF4-FFF2-40B4-BE49-F238E27FC236}">
                    <a16:creationId xmlns:a16="http://schemas.microsoft.com/office/drawing/2014/main" id="{8840A455-03A1-8E05-912F-3E4F27BBCF00}"/>
                  </a:ext>
                </a:extLst>
              </p:cNvPr>
              <p:cNvSpPr txBox="1"/>
              <p:nvPr/>
            </p:nvSpPr>
            <p:spPr bwMode="auto">
              <a:xfrm>
                <a:off x="941388" y="2590800"/>
                <a:ext cx="2919412" cy="8382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e>
                          </m:d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7892" name="Object 4">
                <a:extLst>
                  <a:ext uri="{FF2B5EF4-FFF2-40B4-BE49-F238E27FC236}">
                    <a16:creationId xmlns:a16="http://schemas.microsoft.com/office/drawing/2014/main" id="{8840A455-03A1-8E05-912F-3E4F27BBCF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41388" y="2590800"/>
                <a:ext cx="2919412" cy="8382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770" name="Object 17">
                <a:extLst>
                  <a:ext uri="{FF2B5EF4-FFF2-40B4-BE49-F238E27FC236}">
                    <a16:creationId xmlns:a16="http://schemas.microsoft.com/office/drawing/2014/main" id="{97130703-4079-5B16-40F7-DED89C9953F1}"/>
                  </a:ext>
                </a:extLst>
              </p:cNvPr>
              <p:cNvSpPr txBox="1"/>
              <p:nvPr/>
            </p:nvSpPr>
            <p:spPr bwMode="auto">
              <a:xfrm>
                <a:off x="4357687" y="1379537"/>
                <a:ext cx="3567113" cy="6778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Sup>
                        <m:sSub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sub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→0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as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→1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2770" name="Object 17">
                <a:extLst>
                  <a:ext uri="{FF2B5EF4-FFF2-40B4-BE49-F238E27FC236}">
                    <a16:creationId xmlns:a16="http://schemas.microsoft.com/office/drawing/2014/main" id="{97130703-4079-5B16-40F7-DED89C9953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357687" y="1379537"/>
                <a:ext cx="3567113" cy="67786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angle 9">
            <a:extLst>
              <a:ext uri="{FF2B5EF4-FFF2-40B4-BE49-F238E27FC236}">
                <a16:creationId xmlns:a16="http://schemas.microsoft.com/office/drawing/2014/main" id="{66C6E361-5E56-2204-4BE5-E11597C041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981200"/>
            <a:ext cx="81534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/>
              <a:t>For a flow through an immobile pipe: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894" name="Object 6">
                <a:extLst>
                  <a:ext uri="{FF2B5EF4-FFF2-40B4-BE49-F238E27FC236}">
                    <a16:creationId xmlns:a16="http://schemas.microsoft.com/office/drawing/2014/main" id="{4AA22DDE-D1FB-C6C0-AF6A-29101C8031A3}"/>
                  </a:ext>
                </a:extLst>
              </p:cNvPr>
              <p:cNvSpPr txBox="1"/>
              <p:nvPr/>
            </p:nvSpPr>
            <p:spPr bwMode="auto">
              <a:xfrm>
                <a:off x="4724400" y="2667000"/>
                <a:ext cx="1379538" cy="8382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⇒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7894" name="Object 6">
                <a:extLst>
                  <a:ext uri="{FF2B5EF4-FFF2-40B4-BE49-F238E27FC236}">
                    <a16:creationId xmlns:a16="http://schemas.microsoft.com/office/drawing/2014/main" id="{4AA22DDE-D1FB-C6C0-AF6A-29101C8031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724400" y="2667000"/>
                <a:ext cx="1379538" cy="83820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2" name="Picture 3">
            <a:extLst>
              <a:ext uri="{FF2B5EF4-FFF2-40B4-BE49-F238E27FC236}">
                <a16:creationId xmlns:a16="http://schemas.microsoft.com/office/drawing/2014/main" id="{736AC54E-373B-70E6-620F-5DEA4870545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4608513"/>
            <a:ext cx="3657600" cy="1868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C3775BAC-BBB5-FCCD-651E-78858A4A1A27}"/>
              </a:ext>
            </a:extLst>
          </p:cNvPr>
          <p:cNvSpPr txBox="1"/>
          <p:nvPr/>
        </p:nvSpPr>
        <p:spPr>
          <a:xfrm>
            <a:off x="4267200" y="4819471"/>
            <a:ext cx="4572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0" i="1" dirty="0">
                <a:solidFill>
                  <a:srgbClr val="0070C0"/>
                </a:solidFill>
                <a:effectLst/>
                <a:latin typeface="Google Sans"/>
              </a:rPr>
              <a:t>Capillaries are the smallest class of vessels and vary in diameter between ∼2 to 5 </a:t>
            </a:r>
            <a:r>
              <a:rPr lang="en-US" b="0" i="1" dirty="0" err="1">
                <a:solidFill>
                  <a:srgbClr val="0070C0"/>
                </a:solidFill>
                <a:effectLst/>
                <a:latin typeface="Google Sans"/>
              </a:rPr>
              <a:t>μm</a:t>
            </a:r>
            <a:r>
              <a:rPr lang="en-US" b="0" i="1" dirty="0">
                <a:solidFill>
                  <a:srgbClr val="0070C0"/>
                </a:solidFill>
                <a:effectLst/>
                <a:latin typeface="Google Sans"/>
              </a:rPr>
              <a:t> in the brain! </a:t>
            </a:r>
            <a:endParaRPr lang="en-IN" i="1" dirty="0">
              <a:solidFill>
                <a:srgbClr val="0070C0"/>
              </a:solidFill>
            </a:endParaRP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047D3817-8511-4D14-1C4E-7BC8647E7AEA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5" name="Picture 24" descr="Logo usage Guidelines">
              <a:extLst>
                <a:ext uri="{FF2B5EF4-FFF2-40B4-BE49-F238E27FC236}">
                  <a16:creationId xmlns:a16="http://schemas.microsoft.com/office/drawing/2014/main" id="{35BF35E9-9E81-FBAF-66BB-DD2DDBE283B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6" name="Group 38">
              <a:extLst>
                <a:ext uri="{FF2B5EF4-FFF2-40B4-BE49-F238E27FC236}">
                  <a16:creationId xmlns:a16="http://schemas.microsoft.com/office/drawing/2014/main" id="{4D2AE632-D19C-E00F-C4A0-DB797914620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7" name="Group 19">
                <a:extLst>
                  <a:ext uri="{FF2B5EF4-FFF2-40B4-BE49-F238E27FC236}">
                    <a16:creationId xmlns:a16="http://schemas.microsoft.com/office/drawing/2014/main" id="{306177CE-5339-AED8-2CFF-078B78941D8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9" name="Group 28">
                  <a:extLst>
                    <a:ext uri="{FF2B5EF4-FFF2-40B4-BE49-F238E27FC236}">
                      <a16:creationId xmlns:a16="http://schemas.microsoft.com/office/drawing/2014/main" id="{19B7B3D6-1D57-8A3C-19A9-E01FB58B1EC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B8D9F386-2BA3-8B44-11B2-8E1F24F3C5B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6394" name="Rectangle 10">
                      <a:extLst>
                        <a:ext uri="{FF2B5EF4-FFF2-40B4-BE49-F238E27FC236}">
                          <a16:creationId xmlns:a16="http://schemas.microsoft.com/office/drawing/2014/main" id="{76BF04AE-8C0B-7EE0-6FDB-3F94FF49E83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395" name="Rectangle 11">
                      <a:extLst>
                        <a:ext uri="{FF2B5EF4-FFF2-40B4-BE49-F238E27FC236}">
                          <a16:creationId xmlns:a16="http://schemas.microsoft.com/office/drawing/2014/main" id="{F6A048A1-28EF-A146-C343-E43CC27B651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6384" name="Group 16383">
                    <a:extLst>
                      <a:ext uri="{FF2B5EF4-FFF2-40B4-BE49-F238E27FC236}">
                        <a16:creationId xmlns:a16="http://schemas.microsoft.com/office/drawing/2014/main" id="{387E7D0B-3269-B0A9-F567-0A923240BD1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6392" name="Rectangle 13">
                      <a:extLst>
                        <a:ext uri="{FF2B5EF4-FFF2-40B4-BE49-F238E27FC236}">
                          <a16:creationId xmlns:a16="http://schemas.microsoft.com/office/drawing/2014/main" id="{7D5A2594-4D01-8DC3-5C26-BD4B5738086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393" name="Rectangle 14">
                      <a:extLst>
                        <a:ext uri="{FF2B5EF4-FFF2-40B4-BE49-F238E27FC236}">
                          <a16:creationId xmlns:a16="http://schemas.microsoft.com/office/drawing/2014/main" id="{D6993D87-ADA9-33E8-57EF-94AC5899A7C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6385" name="Group 16384">
                    <a:extLst>
                      <a:ext uri="{FF2B5EF4-FFF2-40B4-BE49-F238E27FC236}">
                        <a16:creationId xmlns:a16="http://schemas.microsoft.com/office/drawing/2014/main" id="{38479A17-1F4F-A06C-C1F2-06D87328515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389" name="Rectangle 16388">
                      <a:extLst>
                        <a:ext uri="{FF2B5EF4-FFF2-40B4-BE49-F238E27FC236}">
                          <a16:creationId xmlns:a16="http://schemas.microsoft.com/office/drawing/2014/main" id="{9F9CB62C-43FA-8E16-2A72-9DC92523F1D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390" name="Rectangle 16389">
                      <a:extLst>
                        <a:ext uri="{FF2B5EF4-FFF2-40B4-BE49-F238E27FC236}">
                          <a16:creationId xmlns:a16="http://schemas.microsoft.com/office/drawing/2014/main" id="{A9B25761-0246-8305-7536-9E81986CAFF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6386" name="Group 16385">
                    <a:extLst>
                      <a:ext uri="{FF2B5EF4-FFF2-40B4-BE49-F238E27FC236}">
                        <a16:creationId xmlns:a16="http://schemas.microsoft.com/office/drawing/2014/main" id="{3E08BF90-2936-2058-629B-1884C405C67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6387" name="Rectangle 16386">
                      <a:extLst>
                        <a:ext uri="{FF2B5EF4-FFF2-40B4-BE49-F238E27FC236}">
                          <a16:creationId xmlns:a16="http://schemas.microsoft.com/office/drawing/2014/main" id="{9B2F9F5A-95E3-022B-2F63-C16ED760ACF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388" name="Rectangle 16387">
                      <a:extLst>
                        <a:ext uri="{FF2B5EF4-FFF2-40B4-BE49-F238E27FC236}">
                          <a16:creationId xmlns:a16="http://schemas.microsoft.com/office/drawing/2014/main" id="{542FD85E-9A2F-027C-8B37-84768031573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30" name="Rectangle 21">
                  <a:extLst>
                    <a:ext uri="{FF2B5EF4-FFF2-40B4-BE49-F238E27FC236}">
                      <a16:creationId xmlns:a16="http://schemas.microsoft.com/office/drawing/2014/main" id="{280A623A-5351-5DBE-66C9-289FE9ED9B5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5CFEC564-E393-EF0C-2138-272A988DA18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2630744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78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78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78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78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78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78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7890" grpId="0"/>
      <p:bldP spid="6" grpId="0"/>
      <p:bldP spid="37891" grpId="0"/>
      <p:bldP spid="37892" grpId="0"/>
      <p:bldP spid="32770" grpId="0"/>
      <p:bldP spid="10" grpId="0" build="p"/>
      <p:bldP spid="37894" grpId="0"/>
      <p:bldP spid="2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61" name="Title 1">
            <a:extLst>
              <a:ext uri="{FF2B5EF4-FFF2-40B4-BE49-F238E27FC236}">
                <a16:creationId xmlns:a16="http://schemas.microsoft.com/office/drawing/2014/main" id="{18565AEA-E95F-A082-B402-8100A979E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2600" y="304800"/>
            <a:ext cx="6400800" cy="762000"/>
          </a:xfrm>
        </p:spPr>
        <p:txBody>
          <a:bodyPr/>
          <a:lstStyle/>
          <a:p>
            <a:r>
              <a:rPr lang="en-US" altLang="en-US" sz="2800" dirty="0"/>
              <a:t>Micro Flow Systems: Mild Slip Hagen-Poiseuille Flow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41AA21C-71CC-69E9-D63D-3591062BCE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2281237"/>
            <a:ext cx="81534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The  first order slip condition: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8B34575-E80D-C51F-2021-E117FFF7B6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3424237"/>
            <a:ext cx="81534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For a flow through an immobile micro pipe:</a:t>
            </a:r>
          </a:p>
        </p:txBody>
      </p:sp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CE6A7161-5F4D-E22C-B8CF-780FF7B6464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724400" y="1919299"/>
          <a:ext cx="3400496" cy="10461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650960" imgH="507960" progId="Equation.3">
                  <p:embed/>
                </p:oleObj>
              </mc:Choice>
              <mc:Fallback>
                <p:oleObj name="Equation" r:id="rId2" imgW="1650960" imgH="507960" progId="Equation.3">
                  <p:embed/>
                  <p:pic>
                    <p:nvPicPr>
                      <p:cNvPr id="8" name="Object 7">
                        <a:extLst>
                          <a:ext uri="{FF2B5EF4-FFF2-40B4-BE49-F238E27FC236}">
                            <a16:creationId xmlns:a16="http://schemas.microsoft.com/office/drawing/2014/main" id="{CE6A7161-5F4D-E22C-B8CF-780FF7B6464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24400" y="1919299"/>
                        <a:ext cx="3400496" cy="104615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3">
            <a:extLst>
              <a:ext uri="{FF2B5EF4-FFF2-40B4-BE49-F238E27FC236}">
                <a16:creationId xmlns:a16="http://schemas.microsoft.com/office/drawing/2014/main" id="{13408E83-F653-AC89-7731-80205A0DE10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096000" y="3068637"/>
          <a:ext cx="2797220" cy="1046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358640" imgH="507960" progId="Equation.3">
                  <p:embed/>
                </p:oleObj>
              </mc:Choice>
              <mc:Fallback>
                <p:oleObj name="Equation" r:id="rId4" imgW="1358640" imgH="507960" progId="Equation.3">
                  <p:embed/>
                  <p:pic>
                    <p:nvPicPr>
                      <p:cNvPr id="2" name="Object 3">
                        <a:extLst>
                          <a:ext uri="{FF2B5EF4-FFF2-40B4-BE49-F238E27FC236}">
                            <a16:creationId xmlns:a16="http://schemas.microsoft.com/office/drawing/2014/main" id="{13408E83-F653-AC89-7731-80205A0DE10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0" y="3068637"/>
                        <a:ext cx="2797220" cy="1046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11">
            <a:extLst>
              <a:ext uri="{FF2B5EF4-FFF2-40B4-BE49-F238E27FC236}">
                <a16:creationId xmlns:a16="http://schemas.microsoft.com/office/drawing/2014/main" id="{82EF369D-8FF9-57B8-C82E-2ED0C783F4C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895600" y="1295400"/>
          <a:ext cx="2163763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015920" imgH="393480" progId="Equation.3">
                  <p:embed/>
                </p:oleObj>
              </mc:Choice>
              <mc:Fallback>
                <p:oleObj name="Equation" r:id="rId6" imgW="1015920" imgH="393480" progId="Equation.3">
                  <p:embed/>
                  <p:pic>
                    <p:nvPicPr>
                      <p:cNvPr id="6" name="Object 11">
                        <a:extLst>
                          <a:ext uri="{FF2B5EF4-FFF2-40B4-BE49-F238E27FC236}">
                            <a16:creationId xmlns:a16="http://schemas.microsoft.com/office/drawing/2014/main" id="{82EF369D-8FF9-57B8-C82E-2ED0C783F4C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5600" y="1295400"/>
                        <a:ext cx="2163763" cy="838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7" name="Group 26">
            <a:extLst>
              <a:ext uri="{FF2B5EF4-FFF2-40B4-BE49-F238E27FC236}">
                <a16:creationId xmlns:a16="http://schemas.microsoft.com/office/drawing/2014/main" id="{12F0C5B7-9F7E-B81A-293E-C5604599BC1B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8" name="Picture 27" descr="Logo usage Guidelines">
              <a:extLst>
                <a:ext uri="{FF2B5EF4-FFF2-40B4-BE49-F238E27FC236}">
                  <a16:creationId xmlns:a16="http://schemas.microsoft.com/office/drawing/2014/main" id="{2C5C9B25-8AED-F9FF-13A3-AD0B87AA618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9" name="Group 38">
              <a:extLst>
                <a:ext uri="{FF2B5EF4-FFF2-40B4-BE49-F238E27FC236}">
                  <a16:creationId xmlns:a16="http://schemas.microsoft.com/office/drawing/2014/main" id="{3D11DA76-F91D-355D-72F5-DBA02406CD2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0" name="Group 19">
                <a:extLst>
                  <a:ext uri="{FF2B5EF4-FFF2-40B4-BE49-F238E27FC236}">
                    <a16:creationId xmlns:a16="http://schemas.microsoft.com/office/drawing/2014/main" id="{0900F065-2757-C547-180E-2B95EB1F155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3552" name="Group 23551">
                  <a:extLst>
                    <a:ext uri="{FF2B5EF4-FFF2-40B4-BE49-F238E27FC236}">
                      <a16:creationId xmlns:a16="http://schemas.microsoft.com/office/drawing/2014/main" id="{9D91564C-390E-BDEB-4451-7230798D462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3554" name="Group 23553">
                    <a:extLst>
                      <a:ext uri="{FF2B5EF4-FFF2-40B4-BE49-F238E27FC236}">
                        <a16:creationId xmlns:a16="http://schemas.microsoft.com/office/drawing/2014/main" id="{270A3C14-63C4-5B4B-1E11-23CF5046077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3565" name="Rectangle 10">
                      <a:extLst>
                        <a:ext uri="{FF2B5EF4-FFF2-40B4-BE49-F238E27FC236}">
                          <a16:creationId xmlns:a16="http://schemas.microsoft.com/office/drawing/2014/main" id="{30223A13-D11D-5CC6-0AE6-74AF0953509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3566" name="Rectangle 11">
                      <a:extLst>
                        <a:ext uri="{FF2B5EF4-FFF2-40B4-BE49-F238E27FC236}">
                          <a16:creationId xmlns:a16="http://schemas.microsoft.com/office/drawing/2014/main" id="{D8BF6A56-7E26-CAAE-592A-B154AA87C1D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3555" name="Group 23554">
                    <a:extLst>
                      <a:ext uri="{FF2B5EF4-FFF2-40B4-BE49-F238E27FC236}">
                        <a16:creationId xmlns:a16="http://schemas.microsoft.com/office/drawing/2014/main" id="{6A63D222-6839-F509-D593-1946293F4F9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3563" name="Rectangle 13">
                      <a:extLst>
                        <a:ext uri="{FF2B5EF4-FFF2-40B4-BE49-F238E27FC236}">
                          <a16:creationId xmlns:a16="http://schemas.microsoft.com/office/drawing/2014/main" id="{444166D1-5121-8C4B-0374-B6639B43A20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3564" name="Rectangle 14">
                      <a:extLst>
                        <a:ext uri="{FF2B5EF4-FFF2-40B4-BE49-F238E27FC236}">
                          <a16:creationId xmlns:a16="http://schemas.microsoft.com/office/drawing/2014/main" id="{3F0AA36B-AAF8-3F1C-9619-C4CF079766B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3556" name="Group 23555">
                    <a:extLst>
                      <a:ext uri="{FF2B5EF4-FFF2-40B4-BE49-F238E27FC236}">
                        <a16:creationId xmlns:a16="http://schemas.microsoft.com/office/drawing/2014/main" id="{59D12114-D991-0700-B6CA-DD2B1E8A79A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23560" name="Rectangle 23559">
                      <a:extLst>
                        <a:ext uri="{FF2B5EF4-FFF2-40B4-BE49-F238E27FC236}">
                          <a16:creationId xmlns:a16="http://schemas.microsoft.com/office/drawing/2014/main" id="{2522C5FA-3148-65B1-6A04-FE0F1436963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3562" name="Rectangle 23561">
                      <a:extLst>
                        <a:ext uri="{FF2B5EF4-FFF2-40B4-BE49-F238E27FC236}">
                          <a16:creationId xmlns:a16="http://schemas.microsoft.com/office/drawing/2014/main" id="{B0DD3467-38F5-D1A6-FED7-9C4BCD95719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3557" name="Group 23556">
                    <a:extLst>
                      <a:ext uri="{FF2B5EF4-FFF2-40B4-BE49-F238E27FC236}">
                        <a16:creationId xmlns:a16="http://schemas.microsoft.com/office/drawing/2014/main" id="{230B1476-9CC5-4D73-85C0-470D7FECEAC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23558" name="Rectangle 23557">
                      <a:extLst>
                        <a:ext uri="{FF2B5EF4-FFF2-40B4-BE49-F238E27FC236}">
                          <a16:creationId xmlns:a16="http://schemas.microsoft.com/office/drawing/2014/main" id="{AEC1B300-385B-E164-461E-865B12518E1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3559" name="Rectangle 23558">
                      <a:extLst>
                        <a:ext uri="{FF2B5EF4-FFF2-40B4-BE49-F238E27FC236}">
                          <a16:creationId xmlns:a16="http://schemas.microsoft.com/office/drawing/2014/main" id="{5DE9EB5A-B35E-D336-CC05-984952D79E7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3553" name="Rectangle 21">
                  <a:extLst>
                    <a:ext uri="{FF2B5EF4-FFF2-40B4-BE49-F238E27FC236}">
                      <a16:creationId xmlns:a16="http://schemas.microsoft.com/office/drawing/2014/main" id="{C1BED650-B2D8-E051-260A-E875DC9B0E5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31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FBF972CD-E6FA-D589-3F41-040DD2624D8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id="{FA1B61F2-3CCD-5E68-E47D-A08072A52D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4795837"/>
            <a:ext cx="80772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The micro engineering pipe-flow solution is thus</a:t>
            </a:r>
          </a:p>
        </p:txBody>
      </p:sp>
      <p:graphicFrame>
        <p:nvGraphicFramePr>
          <p:cNvPr id="11" name="Object 2">
            <a:extLst>
              <a:ext uri="{FF2B5EF4-FFF2-40B4-BE49-F238E27FC236}">
                <a16:creationId xmlns:a16="http://schemas.microsoft.com/office/drawing/2014/main" id="{A101223D-8554-486F-39A7-E37C3D11390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895600" y="5503862"/>
          <a:ext cx="3298825" cy="973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549080" imgH="457200" progId="Equation.3">
                  <p:embed/>
                </p:oleObj>
              </mc:Choice>
              <mc:Fallback>
                <p:oleObj name="Equation" r:id="rId10" imgW="1549080" imgH="457200" progId="Equation.3">
                  <p:embed/>
                  <p:pic>
                    <p:nvPicPr>
                      <p:cNvPr id="11" name="Object 2">
                        <a:extLst>
                          <a:ext uri="{FF2B5EF4-FFF2-40B4-BE49-F238E27FC236}">
                            <a16:creationId xmlns:a16="http://schemas.microsoft.com/office/drawing/2014/main" id="{A101223D-8554-486F-39A7-E37C3D11390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5600" y="5503862"/>
                        <a:ext cx="3298825" cy="9731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36375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0" grpId="0" build="p"/>
      <p:bldP spid="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D8C96C2-D466-F35E-1506-9FE7329E15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68437" y="2819400"/>
            <a:ext cx="45513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Mean &amp; Maximum Flow Velocities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419F7D8-0024-03D3-6A06-F8C3937CC1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44637" y="3429000"/>
            <a:ext cx="28956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/>
              <a:t>The Wall Shear Stress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536AE73-8D5C-EA26-E508-D882088180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20837" y="4114800"/>
            <a:ext cx="20208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/>
              <a:t>Friction Factor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4579" name="Ink 7">
                <a:extLst>
                  <a:ext uri="{FF2B5EF4-FFF2-40B4-BE49-F238E27FC236}">
                    <a16:creationId xmlns:a16="http://schemas.microsoft.com/office/drawing/2014/main" id="{023F9261-FE29-6F9A-90EC-BA4F893CD9C8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7934325" y="6381750"/>
              <a:ext cx="1588" cy="1588"/>
            </p14:xfrm>
          </p:contentPart>
        </mc:Choice>
        <mc:Fallback xmlns="">
          <p:pic>
            <p:nvPicPr>
              <p:cNvPr id="24579" name="Ink 7">
                <a:extLst>
                  <a:ext uri="{FF2B5EF4-FFF2-40B4-BE49-F238E27FC236}">
                    <a16:creationId xmlns:a16="http://schemas.microsoft.com/office/drawing/2014/main" id="{023F9261-FE29-6F9A-90EC-BA4F893CD9C8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893037" y="6340462"/>
                <a:ext cx="84164" cy="84164"/>
              </a:xfrm>
              <a:prstGeom prst="rect">
                <a:avLst/>
              </a:prstGeom>
            </p:spPr>
          </p:pic>
        </mc:Fallback>
      </mc:AlternateContent>
      <p:sp>
        <p:nvSpPr>
          <p:cNvPr id="23" name="Rectangle 22">
            <a:extLst>
              <a:ext uri="{FF2B5EF4-FFF2-40B4-BE49-F238E27FC236}">
                <a16:creationId xmlns:a16="http://schemas.microsoft.com/office/drawing/2014/main" id="{6340A470-BF43-9152-084E-C721B34A25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0" y="1828800"/>
            <a:ext cx="661591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What Next for Macro Engineering of Pipe Systems?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980E9AF4-ABB8-3BB6-425A-C35D56CA8C11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5" name="Picture 24" descr="Logo usage Guidelines">
              <a:extLst>
                <a:ext uri="{FF2B5EF4-FFF2-40B4-BE49-F238E27FC236}">
                  <a16:creationId xmlns:a16="http://schemas.microsoft.com/office/drawing/2014/main" id="{06959CF2-7EA6-CA9C-9E91-6D826D80414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0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6" name="Group 38">
              <a:extLst>
                <a:ext uri="{FF2B5EF4-FFF2-40B4-BE49-F238E27FC236}">
                  <a16:creationId xmlns:a16="http://schemas.microsoft.com/office/drawing/2014/main" id="{672F6A9D-E340-015E-A7F8-569FBF39807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7" name="Group 19">
                <a:extLst>
                  <a:ext uri="{FF2B5EF4-FFF2-40B4-BE49-F238E27FC236}">
                    <a16:creationId xmlns:a16="http://schemas.microsoft.com/office/drawing/2014/main" id="{ADDDA986-3ABE-30EB-956A-ACD0703FAF0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9" name="Group 28">
                  <a:extLst>
                    <a:ext uri="{FF2B5EF4-FFF2-40B4-BE49-F238E27FC236}">
                      <a16:creationId xmlns:a16="http://schemas.microsoft.com/office/drawing/2014/main" id="{84FAA27F-68CF-7716-9CA9-927EF85E934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04EA6D62-4A17-164B-294B-5B4245E0EB5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36874" name="Rectangle 10">
                      <a:extLst>
                        <a:ext uri="{FF2B5EF4-FFF2-40B4-BE49-F238E27FC236}">
                          <a16:creationId xmlns:a16="http://schemas.microsoft.com/office/drawing/2014/main" id="{6F4444CE-FCBA-8E90-5FF4-7C47B3A169E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6875" name="Rectangle 11">
                      <a:extLst>
                        <a:ext uri="{FF2B5EF4-FFF2-40B4-BE49-F238E27FC236}">
                          <a16:creationId xmlns:a16="http://schemas.microsoft.com/office/drawing/2014/main" id="{D7BC215D-130F-FEF5-7557-DE99352AB37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6864" name="Group 36863">
                    <a:extLst>
                      <a:ext uri="{FF2B5EF4-FFF2-40B4-BE49-F238E27FC236}">
                        <a16:creationId xmlns:a16="http://schemas.microsoft.com/office/drawing/2014/main" id="{B5EB60EA-EF8E-8830-8B12-015AD7B57DB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36872" name="Rectangle 13">
                      <a:extLst>
                        <a:ext uri="{FF2B5EF4-FFF2-40B4-BE49-F238E27FC236}">
                          <a16:creationId xmlns:a16="http://schemas.microsoft.com/office/drawing/2014/main" id="{D92C616E-27F5-CCDB-60A8-5984135C8EB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6873" name="Rectangle 14">
                      <a:extLst>
                        <a:ext uri="{FF2B5EF4-FFF2-40B4-BE49-F238E27FC236}">
                          <a16:creationId xmlns:a16="http://schemas.microsoft.com/office/drawing/2014/main" id="{46088613-84CC-5A18-36B2-C2DE8B770C1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6865" name="Group 36864">
                    <a:extLst>
                      <a:ext uri="{FF2B5EF4-FFF2-40B4-BE49-F238E27FC236}">
                        <a16:creationId xmlns:a16="http://schemas.microsoft.com/office/drawing/2014/main" id="{194494C2-9388-EFDA-36D9-4494E527EE5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36870" name="Rectangle 36869">
                      <a:extLst>
                        <a:ext uri="{FF2B5EF4-FFF2-40B4-BE49-F238E27FC236}">
                          <a16:creationId xmlns:a16="http://schemas.microsoft.com/office/drawing/2014/main" id="{FEC47DC8-A4CC-AAB4-7E74-6EFF43370DE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6871" name="Rectangle 36870">
                      <a:extLst>
                        <a:ext uri="{FF2B5EF4-FFF2-40B4-BE49-F238E27FC236}">
                          <a16:creationId xmlns:a16="http://schemas.microsoft.com/office/drawing/2014/main" id="{BA4DEA78-80DA-D7AE-03B1-EF466AB5A5B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6867" name="Group 36866">
                    <a:extLst>
                      <a:ext uri="{FF2B5EF4-FFF2-40B4-BE49-F238E27FC236}">
                        <a16:creationId xmlns:a16="http://schemas.microsoft.com/office/drawing/2014/main" id="{6752FBCF-AAAF-1356-4777-BDADD2FEA52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36868" name="Rectangle 36867">
                      <a:extLst>
                        <a:ext uri="{FF2B5EF4-FFF2-40B4-BE49-F238E27FC236}">
                          <a16:creationId xmlns:a16="http://schemas.microsoft.com/office/drawing/2014/main" id="{DECF3E54-5981-6788-0560-FE36E935C0E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6869" name="Rectangle 36868">
                      <a:extLst>
                        <a:ext uri="{FF2B5EF4-FFF2-40B4-BE49-F238E27FC236}">
                          <a16:creationId xmlns:a16="http://schemas.microsoft.com/office/drawing/2014/main" id="{598897B8-491C-8271-FF5A-A7B43950959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30" name="Rectangle 21">
                  <a:extLst>
                    <a:ext uri="{FF2B5EF4-FFF2-40B4-BE49-F238E27FC236}">
                      <a16:creationId xmlns:a16="http://schemas.microsoft.com/office/drawing/2014/main" id="{ADE3387A-3D29-0254-BCE5-DBFFAA27A40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040B6C40-C65E-4A3F-D6E0-4B53F9E5E52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95600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2335780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23" grpId="0"/>
    </p:bld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87B4F084-56B6-41C8-A220-B9CA33B99703}">
  <we:reference id="f12c312d-282a-4734-8843-05915fdfef0b" version="4.3.3.0" store="EXCatalog" storeType="EXCatalog"/>
  <we:alternateReferences>
    <we:reference id="WA104178141" version="4.3.3.0" store="en-IN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10719</TotalTime>
  <Words>1332</Words>
  <Application>Microsoft Office PowerPoint</Application>
  <PresentationFormat>On-screen Show (4:3)</PresentationFormat>
  <Paragraphs>184</Paragraphs>
  <Slides>27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42" baseType="lpstr">
      <vt:lpstr>STXingkai</vt:lpstr>
      <vt:lpstr>Arial</vt:lpstr>
      <vt:lpstr>Baguet Script</vt:lpstr>
      <vt:lpstr>Blackadder ITC</vt:lpstr>
      <vt:lpstr>Brush Script Std</vt:lpstr>
      <vt:lpstr>Cambria Math</vt:lpstr>
      <vt:lpstr>Google Sans</vt:lpstr>
      <vt:lpstr>Script MT Bold</vt:lpstr>
      <vt:lpstr>Siddhanta</vt:lpstr>
      <vt:lpstr>Symbol</vt:lpstr>
      <vt:lpstr>system-ui</vt:lpstr>
      <vt:lpstr>Times New Roman</vt:lpstr>
      <vt:lpstr>Wingdings</vt:lpstr>
      <vt:lpstr>Default Design</vt:lpstr>
      <vt:lpstr>Equation</vt:lpstr>
      <vt:lpstr>Boundary Conditions &amp; Creeping Like Flows</vt:lpstr>
      <vt:lpstr>Regimes of Wall Boundary Conditions : Continuum Theory </vt:lpstr>
      <vt:lpstr>Microscale Flow Devices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अंतर्बाहिश्च तत्सर्वं व्याप्य :  (अंदर और बाहर समान रूप से )</vt:lpstr>
      <vt:lpstr>Poiseuille Law vs Hagen Law for Flow through Tubes</vt:lpstr>
      <vt:lpstr>Hagen-Poiseuille Flow through Pipes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Flow That follows Poiseuille’s Laws</vt:lpstr>
      <vt:lpstr>Incompressible Fully Developed flow in A Circular Pipe</vt:lpstr>
      <vt:lpstr>Poiseuille Pipe Flow: Solution Domain </vt:lpstr>
      <vt:lpstr>Dimensionless variables for Poiseuille Pipe Flow Solution Domain </vt:lpstr>
      <vt:lpstr>The Circular Pipe: Hagen-Poiseuille Flow</vt:lpstr>
      <vt:lpstr>The Wall Boundary Conditions : Regimes of Engineering Fluid Flows</vt:lpstr>
      <vt:lpstr>Macro Engineering No-Slip Hagen-Poiseuille Flow </vt:lpstr>
      <vt:lpstr>Micro Flow Systems: Mild Slip Hagen-Poiseuille Flow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Natural Cycle of  Universe</dc:title>
  <dc:creator>P.M.V.S</dc:creator>
  <cp:lastModifiedBy>P M V Subbarao</cp:lastModifiedBy>
  <cp:revision>733</cp:revision>
  <cp:lastPrinted>2002-01-11T03:20:09Z</cp:lastPrinted>
  <dcterms:created xsi:type="dcterms:W3CDTF">2002-01-11T02:48:10Z</dcterms:created>
  <dcterms:modified xsi:type="dcterms:W3CDTF">2025-10-31T08:04:29Z</dcterms:modified>
</cp:coreProperties>
</file>