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1257" r:id="rId2"/>
    <p:sldId id="785" r:id="rId3"/>
    <p:sldId id="787" r:id="rId4"/>
    <p:sldId id="788" r:id="rId5"/>
    <p:sldId id="1189" r:id="rId6"/>
    <p:sldId id="1178" r:id="rId7"/>
    <p:sldId id="1267" r:id="rId8"/>
    <p:sldId id="1252" r:id="rId9"/>
    <p:sldId id="1253" r:id="rId10"/>
    <p:sldId id="1250" r:id="rId11"/>
    <p:sldId id="791" r:id="rId12"/>
    <p:sldId id="1210" r:id="rId13"/>
    <p:sldId id="1211" r:id="rId14"/>
    <p:sldId id="1251" r:id="rId15"/>
    <p:sldId id="1212" r:id="rId1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33CC"/>
    <a:srgbClr val="FF9900"/>
    <a:srgbClr val="3366FF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30T03:57:39.6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9960 13974 441 0,'0'-9'467'0,"-3"5"-198"0,-1-1-269 0,4-1 3 0,0 6 7 0,0 1-14 0,0-2 9 0,-1 0-13 0,1 1-3 0,0 0 22 0,0 0 0 0,0 0 12 0,0 0 18 0,0 0-1 0,0 0 5 0,0 0-4 0,0 0-2 0,0 0-21 15,0 0 7-15,-5 9-9 0,11-6 20 0,-3 6-5 0,1-1-1 16,7 1-2-16,-10 6-16 0,3 1 5 0,-2 2-8 0,4 5 7 16,2 1-10-16,2 2-1 0,-2 4 4 0,-7 4-3 15,2-2-5-15,-1 0 5 0,-1 6-7 0,8-4 7 16,-6 6 7-16,5 1-10 0,0-6 6 0,-6 3-8 16,1-2 9-16,-2 0-8 0,-1 1 0 0,1-1-2 15,5 0 8-15,-6-1 0 0,2 0 5 0,1 1-5 16,3 1-6-16,0-5-2 0,-3-8-1 0,3 2 1 15,-6-9-1-15,3 1-8 0,1 0-9 0,5-8-1 16,-5 0-40-16,-1-5-96 0,-2-2-92 0,0-2-9 0,11-1-336 0</inkml:trace>
  <inkml:trace contextRef="#ctx0" brushRef="#br0" timeOffset="341.67">9898 14150 917 0,'-8'-26'150'0,"3"6"-98"0,-1 1 9 0,0-2 9 16,3 1 12-16,-2-1-10 15,4 1-7-15,0 0 2 0,2-2-27 0,2 8-4 0,0-6-14 0,1 11 9 16,3-4-10-16,2 0 3 0,0 5 6 0,14-2-4 15,-14 4 3-15,4-1-17 0,-2 3 7 16,-5 5-10-16,6 4-3 0,4 1-4 0,0 3-2 0,-5-5 2 16,5 8-2-16,-5-1 1 0,-4 3-2 0,-1 6 2 15,5-3 3-15,-1 3-8 0,4 0 1 16,-5-1-5-16,-1 2 5 0,-1 4-2 0,-6-3-2 0,5 3 2 0,-16 1 5 0,3 2 0 16,4-4 7-16,-8-1-7 0,3-6-8 0,0 0 2 15,-4 0-12-15,0-7 6 0,6 7-29 16,-3 0-69-16,1-7-63 0,8 1-7 0,-3 2-239 0</inkml:trace>
  <inkml:trace contextRef="#ctx0" brushRef="#br0" timeOffset="926.45">10494 14287 794 0,'-4'-3'129'0,"0"3"-48"16,0-1-12-16,4 1-19 0,0 0-50 0,0 0-5 0,0 1 5 0,-8 17-8 16,11-3-6-16,-9-2 16 0,7 8-4 0,7-6 7 0,-10 2 1 0,2 1 9 15,-5-1 3-15,1 4 1 0,4-3-1 0,-4 3-10 16,0-1 0-16,-11-2-2 15,7 3 15-15,1-4-5 0,-4 1 7 0,6 0-7 0,-6-1-3 0,-1-1 4 16,2-2-7-16,-6-3 7 0,5-3-2 16,-2 1 10-16,1-1 6 0,0-1 0 0,-1 1 5 0,-1-7-5 15,0-3-7-15,1 0 4 0,2-1 2 0,2-2 1 16,1-1 6-16,1-6-6 0,-1-4-6 0,3-2-21 16,-1-3 2-1,6-4-6-15,1 0 4 0,3-2-7 0,1-1-1 0,1 4-2 0,5-3-7 16,2 9 7-16,3 6-8 0,0 0 7 0,1 9 1 0,1-5 0 0,0 4 3 15,-2 4-5 1,-1 3-13-16,2 7 15 0,-4 1-9 0,3 6 11 16,0-1 0-16,1 1 4 0,3 2 5 0,-11-1-4 15,5 1-6-15,-8 3 11 0,0-2-6 0,12 1 8 16,-9 2-3-16,3 0-4 0,1 0 5 0,-5-3-5 0,4 0 5 0,-3-1-9 0,-1-1-4 0,8-4 0 31,-9 0 7-31,12 5 24 0,-22-15 7 16,10 3-36-16,2-7 17 0,-2 1 5 0,9-6-1 15,-7-3 4-15,0-4 3 0,0-11 1 0,2 7 1 0,0-8-10 16,-2-3 9-16,0 0 3 0,2-9 4 0,-4-1 7 0,-3-2 2 16,-2 0 3-16,-8-3 1 0,2 2-2 15,-3 4-1-15,-5 1-11 0,3 14 6 0,-3 0-34 16,-2 9-12-16,-2 2-7 0,-3 5 2 0,-4 4-9 0,-3 6 4 16,-3 6-11-16,-5 8 5 0,8 0-44 0,-8 8-170 15</inkml:trace>
  <inkml:trace contextRef="#ctx0" brushRef="#br0" timeOffset="5643.04">15147 13674 287 0,'-1'-6'44'0,"-2"1"15"0,2 0 24 0,0 2-37 0,1 3 14 0,0 0 0 16,0 0-8-16,0 0 7 0,0 0-4 0,0 0-27 15,0-1 10-15,1 0-17 0,0 0 0 0,0 0 11 16,1 0-15-16,-1 0 14 0,-1 1-14 0,1 0-1 0,0 0 7 0,2 0-7 0,0 0-6 16,-2 0 18-16,1 0-12 15,0 1 16-15,24 11-11 0,-24-4-10 0,-2-1 9 0,4 3-9 0,-3 0 10 16,2 3 7-16,-1 3-11 16,-2 1 11-16,2 5-6 0,-1 1-10 0,2 2 9 0,-2 5-10 15,-1 0-5-15,0 0 1 0,-1-2-1 0,2 4 3 0,-1 3 0 0,-1-1-7 16,-2 2-1-16,-1-3-1 0,0-1 4 0,-1 0-7 15,3 0-5-15,0-4 0 0,0 0 7 0,0-3-6 16,0 1 5-16,-2-8-10 16,2 4-19-16,1-7-32 0,2-2-27 0,0 5 0 15,2-7-79-15</inkml:trace>
  <inkml:trace contextRef="#ctx0" brushRef="#br0" timeOffset="6037.4">15168 13731 921 0,'-2'-11'-2'0,"0"0"31"0,3 1-15 15,1 1 25-15,0 1 0 0,1-1-23 0,-3-1 16 0,3 0-18 0,-1-1 12 0,-1 0 22 16,1 1-7-16,-2-1 13 0,0-1-2 0,1 0-2 31,-1 1 6-31,-1-6-3 0,1 7 2 0,1 0-7 16,2-3 1-16,1 6-2 0,0-7-4 0,0 2-24 15,-1-1-1-15,7-2-6 0,-4 9-8 0,0-4 5 16,4 9-6-16,5 1 7 0,-3-3-6 0,2 6-6 16,-6-1 0-16,1 0-4 0,0 8-1 0,-3 0 3 0,3 8-2 15,-10 6 3-15,1-5 6 0,1 6-8 0,0 0 5 16,5 0-7-16,-4 4 11 0,-2-3-7 0,-1 3 3 15,-4-3-5-15,1-1 6 0,-2-1-2 0,-2-5-1 0,0-1 1 16,0 1 13-16,-6-6-16 0,4-1 4 0,-1-3-8 16,1-4 10-16,4 0-12 0,-1-4-12 0,3 1-2 15,0-2-36-15,4 0-91 0,-1-5-120 0</inkml:trace>
  <inkml:trace contextRef="#ctx0" brushRef="#br0" timeOffset="6490.54">15583 13917 256 0,'0'-5'-11'0,"0"5"18"16,0-1-11-16,2-14 16 0,-1 9 17 0,1-3 22 15,0 4 23-15,-2-2-8 0,1 1 19 0,-1-2 30 0,0 1-13 16,0 5 19-16,0-4-25 0,1 2-14 16,-1 2-1-16,0 2-4 0,0 0-25 0,0-1 2 15,0 0-18-15,0 0 13 0,0 0-22 0,0 0-10 0,-1 0-3 16,1 0-3-16,-1 1-6 0,-1-1 0 0,1 1 2 0,0 0-3 16,-11 3 6-16,12 7-5 0,0-4 6 0,4 9-5 15,-2-4 5-15,1 4-9 0,0 3 2 0,-3 0-4 16,5 5 3-16,-1-1 0 0,1-1 0 0,3 3 0 15,-6 0 12-15,3 5-21 0,-2 1 5 0,-4 0-10 16,3 1 12-16,-3-1 2 0,1-1 2 0,9 3-3 16,-9-3-9-16,0 2 8 0,-3 0-1 0,-9-5 6 0,8-1 4 15,0-2-5-15,-1 1 0 0,1-5 1 0,-1 2 13 16,-1-3-11-16,0-3 3 0,2-2-6 0,-3-2 8 0,0-3-1 16,0-2 7-16,1-1-7 0,1 0-1 0,1-3-9 15,0-2-1-15,-3 0-1 0,1-4-3 0,1 0-15 16,-2-1-7-16,2-4-6 0,1-1-36 0,-1-3-42 15,-2-2-71-15,3 0 11 16,-3-4-201-16</inkml:trace>
  <inkml:trace contextRef="#ctx0" brushRef="#br0" timeOffset="6623.94">15480 14195 1026 0,'3'-7'169'0,"0"0"-50"15,0 0-17-15,3 1 21 0,4 1-62 0,4 1-24 0,4 1-4 0,0-1-7 16,2 1-27-16,-2 0-10 0,1 1-17 0,1-1 2 15,-2 2-73-15,-1-1-236 0</inkml:trace>
  <inkml:trace contextRef="#ctx0" brushRef="#br0" timeOffset="6987.68">16022 13624 345 0,'-1'-4'52'0,"0"-1"129"0,0 2 23 31,0-1-52-31,1 4-50 0,0 0-22 0,0 0-28 0,0 0 11 0,0 0-49 0,0 0-8 15,-7 11 5-15,6-3-6 0,-1 0-2 0,0 3 9 0,0 1-8 16,0 5 10-16,1-1-6 0,-1 3-1 0,0-1 4 16,3 2-2-16,-1 2 0 0,-1-1 0 0,1 0-6 15,-3 4 5-15,3 0 12 0,-3 3-16 0,1 3 11 0,-4 3-15 16,2-1 0-16,2-1 2 0,-1 1 0 0,3-4 3 16,0 4-3-16,-2 1-2 0,1-1-2 0,1-8 0 15,0 2 5-15,0-7-7 0,3-2-9 0,2 5-1 16,-1-6-7-16,2-3-33 0,0-3-6 0,-3-4-17 15,5 0-56-15</inkml:trace>
  <inkml:trace contextRef="#ctx0" brushRef="#br0" timeOffset="7417.66">16186 13885 1278 0,'-3'-13'100'0,"4"-5"162"0,-3 5-193 0,-1 5-14 16,4 2-8-16,-3 3 2 0,7-2-15 0,-2-5-27 0,11 4-3 16,-9 3-6-16,3-2 2 0,7 3-8 0,-7 1 6 15,15-2-9-15,-9 3 1 0,-2 8 5 0,-2-7-4 0,-2 9 4 16,4-2-6-16,-2 4 6 0,0 2 0 0,-4-2 1 16,1 9-2-16,-6-7 0 0,3 10-1 0,-6 4 0 15,-4-2 2-15,2 4-4 0,-4-5 3 0,6-3-3 16,-9 2-2-16,-8-5 6 0,1 0-1 0,3-4 2 15,-2-1 0-15,7-5 13 0,3-1-2 0,-2-3 7 0,6-2-2 16,0-3 4-16,-1-1 1 0,1-2 2 0,0-4 6 16,2-2-13-16,1-4 3 0,0-1-6 0,7-2 6 0,10 0-15 15,-5-4 3-15,1-3-6 0,8 1 2 0,-8-8-4 16,5 2 3-16,3 0-3 0,-9-1-2 0,2 13-8 16,-2 2-1-16,-5 0 0 0,2 12 3 0,-4 0 12 15,-3 1-1-15,-2 7 3 0,1-1-6 0,1 5 3 16,2 6-1-16,0 0 2 0,-3 5-5 0,1 2 10 15,-2-3-5-15,0 6 6 0,0-1-2 0,0-2-3 16,2 5 6-16,2-5-6 0,-1-1-1 0,0-1 2 16,3 0-4-16,-2-3 5 0,3-2-4 0,-1-5-2 0,0-3 1 15,2-4-2-15,-5 0 2 0,3-2-42 0,-1-2-28 16,2-1-3-16,1-4-65 0,1-1-235 0</inkml:trace>
  <inkml:trace contextRef="#ctx0" brushRef="#br0" timeOffset="7671.52">16571 13629 1091 0,'-2'-8'179'0,"-2"0"-110"0,3 2 1 0,0-4-2 0,-1 3 0 0,2 3 1 0,0 4-1 0,0-2-5 0,8 0-42 0,3 2-10 0,3 1-5 0,4 1 4 0,0 3 0 0,3 1-7 15,4 3-1-15,0-1-2 0,0 6-9 16,-1 2 9-16,-7 0-3 0,-9 5 5 0,9 1-3 0,-4 4-2 15,1 3 3-15,2 3-4 0,-7 2-15 0,-2-2 24 16,-2 4-9-16,-5-1 15 0,0 6-7 0,-5 0-10 16,-3 2 0-16,0 0-4 0,-7-3 3 0,-2 1-14 15,-5-4-5-15,0 3-3 0,-7-9-22 0,0 2-63 16,5 4-97-16</inkml:trace>
  <inkml:trace contextRef="#ctx0" brushRef="#br0" timeOffset="10054.94">17055 13801 519 0,'-3'-10'75'0,"-1"4"96"0,4 0 65 0,-2 2-180 0,4 0-25 0,4 4-20 0,-1-1-14 0,1 3 2 0,2-2-12 0,-7 2-5 0,7 1 12 0,-3 0-11 32,-2 1 4-32,3 2 17 0,1-1-5 0,9-1 9 15,-6 7-6-15,7-3 8 0,-2 0-3 0,1 5 4 16,2-6-4-16,5 4 7 0,-5 0-2 0,5-5 3 15,2 5-5-15,-4 2-2 0,5 1 3 0,-1 0-3 16,2 0-1-16,-2-5-7 0,8 4-2 0,-5 2-1 0,-2-5 8 16,-5 2-4-16,-3 0 3 0,0-3-4 0,-4 4-11 15,8 0 10-15,-12 0-8 0,-1 1 10 0,-1 0 11 16,-6 3-9-16,-5-2 18 0,-10 2-16 0,5 2 19 0,-2-2 11 16,-1 4-14-16,4-2 15 0,-18 2-9 0,1 1-6 15,1-3 12-15,5 2-12 0,0 1-1 0,-12 1-11 16,3 1 4-16,-7-1-5 0,1 0-1 0,2 2 2 15,-3-1-5-15,1 2 5 0,-8 0-8 0,1 0 7 16,6-1-8-16,-7-4 8 0,13 0-5 0,4 0 0 16,-2-4-2-16,10 5-1 0,-2-5-11 0,1-2 12 0,5 1-10 15,-2-5 9-15,5 2-25 0,1-6-49 0,1 3-37 16,5-6-11-16,-1-1-158 0</inkml:trace>
  <inkml:trace contextRef="#ctx0" brushRef="#br0" timeOffset="10369.5">17745 13965 1214 0,'0'-9'-24'0,"0"0"21"0,0 9-9 0,0 0 13 0,0-1 3 0,2-9-11 0,-2 1 11 0,2 9-11 0,2-1 7 0,-3-3 38 15,2 5 5-15,-1-1 12 0,-2 0 10 16,0 0-20-16,0 0-4 0,0 0-4 16,0 0-26-16,0 0 2 0,6 11-8 0,-2 3 7 0,-3 1-12 15,0 7 0-15,1-2-1 0,-2 2 2 0,1 6 4 0,-1 1-5 16,3 3-7-16,-2 5 3 0,-1-4 5 0,0 0-2 16,-4 4 4-16,1 3-7 0,2 0-10 15,-3 4 22-15,0-6-12 0,0-6 13 0,0 1-13 0,0-5 1 0,0 3 3 16,-1-3-4-16,2-2-19 0,2-2-15 0,-2-2-26 15,3-1 6-15,-1 2-64 0,0-10-211 0</inkml:trace>
  <inkml:trace contextRef="#ctx0" brushRef="#br0" timeOffset="10685.77">17802 14094 1274 0,'-5'-20'211'0,"3"3"-204"0,0-1-5 16,-1 7 2-16,3 0-7 0,0 1 3 0,1 2 0 0,-1-5 0 15,0 0-14-15,0-2 18 0,0-5-3 0,2 4 10 16,0-1 1-16,2 6 7 0,1 1-3 0,3 0 4 0,-1 2-12 0,-2 2 16 16,2 0-5-16,0 3 10 0,3 4 0 15,-2-1-27-15,4 10 3 0,-4-2-12 0,1-1-11 0,0 6 10 16,-3-2 4-16,0 7 2 0,-2 1-2 0,-3 6 2 15,6 0-10-15,-6-1 11 0,-5 0 5 0,-1 0-9 16,-9-2 5-16,5 1-8 0,0-1 11 0,-1 0 7 16,1-3 0-16,-4-3 0 0,8-1-4 0,-4-6-10 15,2 1-7-15,-2-6-2 0,-1 1-14 0,6 1-67 16,0-1-47-16,4 0-22 0,0-5-242 0</inkml:trace>
  <inkml:trace contextRef="#ctx0" brushRef="#br0" timeOffset="11224.76">18332 14144 1409 0,'-6'-12'231'0,"9"4"-213"0,-3 0-2 0,-4 3-9 16,8 2-8-16,-4 1-13 0,8 2 6 0,8 1-8 0,-16-1 8 0,1 0-2 15,-1 0 10-15,10 6-7 0,1-1 8 0,-11-2 0 16,0 0 2-16,-8 3 1 0,7-1 3 0,4 4-5 15,0 2-2-15,0 1 3 16,0 2 4-16,-7-1-7 0,8 4 2 0,-4 4-2 0,-7 0 10 16,2 4-14-16,-11-3-2 0,-1 2-3 0,1 3 7 0,3-2-1 15,0 5 4-15,-3-7-4 0,1 2-7 0,-2-5 12 16,-3-1-2-16,3 0 7 0,-3 0-3 0,2-3 3 16,1-4 6-1,1 0-2-15,-2-5 12 0,5-1-2 0,-4-2 0 0,5-4 0 16,2 0 8-16,-3-2-6 0,9-2-1 0,-3-2-2 15,1-1-7-15,4-2-4 0,-2-2 5 0,10-2-4 16,-4-4 0-16,4-1-8 0,-1-1-2 0,-13-6 0 0,19 1 0 16,4-8-8-16,6 3 3 0,11 10-7 0,-11-7-3 15,3 13-9-15,-5-3 0 0,1 1-1 0,0 12 5 0,-5-2 9 16,-1 5 1-16,-2 4 3 0,-3-2 1 0,-1 8-6 0,1 5 2 0,-1-2-2 16,0 4 10-16,-4-3-4 15,-1 1 3-15,2 6-3 0,0 0 8 0,3 0-1 16,-2 0 5-16,10-6-4 0,-14-1-1 0,4 3-1 0,-3-4-2 0,-11-2 3 15,8 1 15-15,5-3-15 0,-3-2 10 0,0-1-11 16,3-2 6 0,-4-3 17-16,10 0-9 0,6-2 12 0,-10-3-3 15,0-2 1-15,-7-4 2 0,-2-4-2 0,10 0-4 0,0-5-10 16,2 3 4-16,-2-6-7 0,-2-3-3 0,-4-2 7 16,0-7-5-16,-13 3 6 0,11-4-5 0,-1 3-2 15,-3 6-3-15,17 1 2 0,-24 7 0 0,1 7-3 16,2 0 1-16,-3 4-4 0,9 3-15 0,-16 2-23 15,-5 2-25-15,-10 5-1 0,-7 4-88 0,-1 5-364 16</inkml:trace>
  <inkml:trace contextRef="#ctx0" brushRef="#br0" timeOffset="14693.33">12004 12859 410 0,'0'-8'60'0,"0"1"51"0,0-1 44 0,0 3-114 0,2 2-8 0,0 2 0 0,2-2-10 0,5 1 6 16,-4 0-27-16,1 2 3 0,2 1-3 0,-1-2 3 16,-2 1-13-16,2-1 19 0,0 2-10 0,0 0 15 15,1 1-13-15,0 0-6 0,1 1 7 0,-5 2-7 16,3-1-3-16,3 1 4 0,-2 0-7 0,4 0 8 0,-4 2 10 16,-3-3-12-16,7 3 5 0,0 2-9 0,-1-1-6 15,5 4 21-15,-7-2-17 0,7-2 19 0,-4 1-2 0,2 4 0 16,7 2 11-16,-1 1-11 0,5-1-3 0,1-5 6 15,-3 10-9-15,-2-1 8 0,7 3-5 0,-2 1-6 16,4-8 7-16,5 7-7 0,-3-2-1 0,0 5 6 16,-1 1-10-16,12 1 9 0,-6-2 0 0,7 4-7 15,5 1 13-15,-14-5-13 0,10 4-1 0,-2 1 6 16,0 1-14-16,1-1 13 0,3 0 3 0,-1 2-5 16,1-3 10-16,9 5-10 0,-6 0-7 0,2-4 14 15,-2 4-10-15,-5 1 12 0,0-2-4 0,5 1-5 16,3 1 10-16,5-4-9 0,4 5-11 0,-2-1 16 15,-2 2-15-15,-5 4 17 0,9-3-7 0,-7 2 5 0,6-5 2 16,6 1 0-16,-9 1-13 0,5-3 10 0,-6-3-3 16,-10 6 8-16,3-5-4 0,8 6-2 0,6-1-2 0,6-5 0 15,-2 3-8-15,-9-4 13 16,-2 2-5-16,0-2 8 0,3 1 1 0,1-3-8 0,1 3 10 0,0-4-11 16,-5-2 7-16,-4 1 5 0,1 3-6 0,-15 0 7 15,15-1 2-15,7 0-7 0,-2-6 4 0,14 0-7 16,-18 2-4-16,-2-2 18 0,2 0-7 0,-2 0 13 15,1-1 2-15,5 0-12 0,-7-2 11 0,2-2-13 16,-3-1-4-16,-6 0 13 0,0 1-11 0,-5-1 12 16,3 3-9-16,0-1-10 0,0-1 11 0,5 2-11 0,-4-6-6 15,-1 2 9-15,1 2-7 0,-6-3 11 16,-2 7-2-16,-2-3-6 0,-3-3 2 0,3 3-2 0,-2-5 4 16,1 0-5-16,3 3-1 0,-8-2-1 0,5 2 3 0,-1-1-3 15,-4 0 0-15,5-1-2 0,-7-2-9 0,-2 2 17 16,-1-3-8-16,0 2 11 0,-3-2-9 0,2 1 3 15,1-3 4-15,3-6-4 0,-8 4-2 0,4-2 9 16,-5 3 0-16,-8-2 4 0,4-2-1 0,6-3-3 16,-2 5-5-16,4-1 5 0,2-3 7 0,-2 2-13 15,0-2 1-15,-1-2-5 0,4 4 12 0,-7 1-16 16,-1-2 13-16,-2 5-16 0,0-4 7 0,-1-3 11 16,2 4-11-16,0-1 14 0,-1 3-8 0,0 1-1 0,-3-1 8 15,4 2-7-15,0-1-5 0,-2 0 2 0,-1-1-9 16,-3 0 7-16,6-1 4 0,-2-2-6 0,5 2 4 15,3-6-6-15,-13 6-7 0,7 0 10 16,-5-1 4-16,-1 2 1 0,1-5-4 0,-2-2 1 16,-3-3-3-16,1 4 2 0,2 1-5 0,1-2 8 15,-1 2-3-15,1-4 7 0,2 1-3 0,-5 2 0 0,6 2 3 16,-6-2-1-16,1 0 2 0,0-1 7 0,-2-1-11 0,3 0 10 16,-3 0-2-16,2-1-5 0,1 3 10 0,-3-2-11 15,1 2 1-15,1 0-6 0,0-1-3 16,1 2 1-16,0-3-3 0,-2 1 9 0,1-1 0 0,-1-2 2 0,1 1-8 15,0 0 4-15,0 0 0 0,-1 0 4 0,0-1 0 16,4-1-5-16,-1 0-1 0,-2-1 0 0,3 1-9 16,0-2 15-16,1 2-8 0,9-2 9 0,-9 0-10 0,3-4 5 15,-1 0 3-15,-10-1 1 0,10 2-2 0,1-2-5 16,-2 2 9-16,11 0-7 0,-3-5 4 0,0 3 0 16,-3-2-4-16,0-2 5 0,6 4-2 0,-1-4 3 15,3 3-9-15,-3 1 8 0,1 1 0 0,1 1-7 16,-1 0 7-16,-3-1-8 0,2-2 6 0,2-1-7 15,-1 2 4-15,3-1-5 0,0 0 6 0,-2-2-4 16,0 1 5-16,1-3-4 0,-7 0 10 0,7 1-12 16,-4-1 3-16,-2 0-4 0,1-1 7 0,0 3-1 0,-2-4-2 15,-2 0 2-15,2 3 2 0,-1-2-6 0,-1-4 1 16,2 1-1-16,-1-3 4 0,-1 3-4 16,1 4 2-16,-2-1-4 0,7 2-8 0,0-5 13 0,-2 3-3 0,-4 0 8 15,0-3-7-15,2 0-1 0,1 0 1 0,1 1 0 16,-1 0 3-16,4 1-4 0,0-3 8 0,8 3-5 15,-10-3 3-15,-2 3-1 0,-2-2-3 16,-5 1 5-16,5-1-2 0,-5-1 6 0,2 3-2 0,4-1 4 0,-5-4-8 16,-2 3 1-16,2-1-3 0,-3 1 4 0,1 4 2 15,1-2-5-15,1 0-4 0,-2-2 2 0,-2 1-2 16,2-2-2 0,-1 1 7-16,5-3-5 0,4 5 7 0,-6-1-9 0,-1-2 2 0,2-1-3 0,-1-1 13 0,7 0 2 15,-2 2-1-15,-3-3-1 0,3 3-12 0,-4-4 10 16,3 3-8-16,-2 0 10 0,-3 1-5 0,0 3-3 15,-2-7 6 1,1 6-5-16,0-6 9 0,-3-2-12 0,3 8 3 0,-2-3-5 0,1 1 2 0,-2 0 9 16,0-2-5-16,-1-1 6 0,2 3-6 0,-1-1-3 31,-1-2 6-31,-1-1-4 0,2 0 7 0,0 3-7 16,2 3-1-16,5 3 1 0,-5-3 5 0,0-1-6 15,0-1 5-15,1-1-5 0,0 1 11 0,2 2-8 0,-5 0 1 16,1 2-3-16,0 1 5 0,-1 2-9 0,4 2 1 15,2 1-4-15,-6 0 4 0,0 0 0 0,-3 0-2 0,1 2 0 16,5 0 5-16,-8 1-9 0,5 0 5 0,-10 0-9 16,3 2 2-16,3 0 3 0,-7 0-4 0,8 0 4 15,1 2-1-15,-2-1-10 0,4 2 0 0,0 2-5 16,-11-3-1-16,2 3-10 0,2 0-8 0,-7 0 1 16,1 3-9-16,6-1-38 0,-1 2-22 0,2 2-10 15,1 1-68-15,-8 1-212 0</inkml:trace>
  <inkml:trace contextRef="#ctx0" brushRef="#br0" timeOffset="38801.37">16323 12873 335 0,'-6'2'201'15,"-3"-2"-85"-15,4 4-99 0,3-1-7 0,0 0-2 0,5 2 10 0,-3-3-15 0,-1 2 16 0,-1 0-10 0,4 4 0 0,-2-6 18 0,0-2-11 0,0 0 13 0,0 0 8 16,0 0-15-16,-8 8 17 16,6-8 1-16,2 0 0 0,-1 4 10 0,-2 0-8 15,-2-1-8-15,5 0 0 0,0-3-7 0,2-1 7 0,-4 1-6 0,1 4-6 16,-1-1 1-16,-24-2-1 0,27 3-1 0,-5-4 13 16,4 0-2-16,7 0 7 0,-8 0-14 0,1 0 9 15,-2 0-2-15,10-2 5 0,-8-2-16 0,0 2 2 16,0-1-7-16,-4 4 7 0,5-2-6 0,-1-4-1 0,2 0-5 15,13-3 3-15,-15 3-10 0,2-4 15 0,3 1-3 16,-7-1 6-16,8-4-14 0,5-1 7 0,-5 0-4 0,4-4 7 16,-1 0 3-16,-1-4-10 0,1 1 1 0,1-4-4 15,-2-6 3-15,5 2 1 16,-4-5 3-16,2 0 0 0,4 3 14 0,-3-3-13 16,2-3 9-16,2 0-10 0,-2-8 4 0,2 0-3 0,1-2-1 0,-4-2 0 15,3 0 0-15,-2 0-7 0,1 0 4 0,-2 3-5 0,4 0 5 16,-3 2-8-16,0 1-3 0,-4 2 1 0,4 3 2 15,5-3-2-15,-1 3 3 0,2-1-3 0,-6 1 5 16,2 1-8 0,-1-2 4-16,5 4-3 0,-4 0 9 0,-1-2-5 0,2 4 2 15,-1-1-2-15,1-1 0 0,1 0-4 0,0-1 0 0,-2-1-1 0,-2 2 13 0,2 0-12 16,-2 0 2-16,0 3-5 16,-1-1 8-16,-1 1-5 0,0 2 4 0,2-3-4 15,-1 3 0-15,-3-1 1 0,0 1-2 0,-2 4 1 16,4 0 5-16,-1-4-4 0,-1-2 7 0,2 3-6 0,-1-4 9 0,-2 5-12 15,5 3 5-15,-2-2-7 0,2 3 3 0,0 1 2 16,-1 1-1-16,-2 1 4 16,1-2-1-16,-3 4 1 0,1 2-2 0,-1 1 2 15,-1 2-1-15,-2 3 0 0,1-1 1 0,-3 2-1 0,0 1-4 0,-2 0 0 0,1 3 4 16,-1 2-1-16,0 0-3 0,0-2 3 0,-1 2-3 0,0-1 3 16,-1 1 4-16,0 4-7 15,0 0 0-15,0 0-1 16,3-6 2-16,-3 6 2 0,0 0-2 0,0 0 2 0,0 0-3 0,0 0-7 15,0 0 5-15,0 0-5 0,0 0 3 16,0 0 2-16,0 0-1 0,-4 5 1 0,3 0-4 16,1-5 4-16,0 0-6 0,0 0 4 0,0 1-12 15,-1-1-9-15,0 0-9 0,1 0 1 0,-7 10-27 16,7-4-38-16,2 1-20 0,-1-4-6 0,-1-3-24 16,-1 0-86-16,1 0-16 0</inkml:trace>
  <inkml:trace contextRef="#ctx0" brushRef="#br0" timeOffset="39513.61">17021 10486 133 0,'-5'-6'75'0,"-1"-1"-64"0,1 0 8 0,4-2-22 0,-4 2 6 0,3-1 28 0,2 4-17 0,-7-1 20 0,3-6-20 0,0 2 14 0,-2-2 15 0,4 8-6 15,-4 1 6-15,2 2 20 0,0-1-14 0,0 0 21 16,0 1 5-16,1 2-4 0,-2-1 12 0,0-4-10 16,-1 1-10-16,4-2 1 0,-3 4-13 0,2 0 12 0,2 1-17 15,1-1-11-15,0 0 2 0,0 0-7 0,0 0-23 16,0 0 7-16,0 0-16 0,-7 11 15 15,9-5-2-15,-2-4-13 0,6 6 10 0,-4-3-14 16,1-4-2-16,4 8 15 0,-1-8-11 0,1-1 14 16,1 6-1-16,2-3-2 0,-2-2 12 0,2 3-12 0,3-4-8 0,3-1 21 15,-2-1-17-15,5-2 21 0,-2-3-15 0,2-1-3 16,3 2 8-16,4-3-6 0,6 3 12 0,-6 1-18 16,4-4 0-16,-8 0-3 0,0-4 12 15,-2 0-4-15,-1 2 4 0,-3 1-7 0,-3 0-3 0,0 1 2 16,-4 2-3-16,0 0 3 0,-2 5 8 0,-1-2-8 0,-2 4 9 15,-4 0-9-15,0 0 10 0,0 0-5 16,0 0-3-16,0 0 1 0,0 0 4 0,-3 3-5 16,-2-2 7-16,-2 5-8 0,6 4-3 0,-2 0 7 15,-1-3-7-15,3 3 6 0,-5-2 1 0,4 4-12 0,-1 2 7 16,-3 2-9-16,2 2 5 0,-1-3 3 0,2 9-2 0,1 0 4 16,1-2-5-16,0 10-4 0,0-6 0 0,1 4 0 15,-1 1 12-15,-1 0-10 0,2 3 5 0,-3 4-5 16,-1-9 10-16,0 4-8 0,-1-3 1 0,-3-5-4 15,1 7-1-15,0-5 10 0,-1-1-6 16,0-5 7-16,-2-4 0 0,1-3-1 0,-3-2 3 0,3-1-3 0,1-1 3 16,-2-5 13-16,2 0 5 0,2-3 1 0,-2-3 9 15,2-2 16-15,-4-4 2 0,-4-7 5 0,3 1 1 0,4-8-35 16,1-1 1-16,1-8-11 0,-10-5-2 0,7 0-11 16,-1-8 3-16,10 3-5 0,2 3 3 0,-10-3-1 15,0 5-1-15,-11-1 0 16,9 3-5-16,0 4 4 0,0 3-2 0,-1 4 3 15,-2-3-2-15,6 5-9 0,-2-1-2 0,-4 4-2 16,4 2-11-16,-1 2-19 0,5 3-13 0,4 2-4 16,-1 2-55-16,-1-1-93 0,-2 1-88 0,3 2-10 15,-2 0-314-15</inkml:trace>
  <inkml:trace contextRef="#ctx0" brushRef="#br0" timeOffset="42834.17">16304 13008 227 0,'0'0'-71'0,"0"0"57"0,0-10 70 0,2 4 4 0,4 5-14 0,-3 2 17 0,2-1 7 0,-1-1 0 0,-5-7-9 0,4 2 9 16,2-1-15-16,-16 6 12 0,16-3-24 0,-3 2-24 16,1 1 3-16,17-5-13 0,-18 3-27 0,2 1 25 0,-4-2-21 0,-4 0 23 0,4 10-8 15,0-6-12-15,3 1 11 0,0 4-16 0,-3-3-5 0,0-1 20 16,0 2-14-16,-3 0 15 0,4-4-2 0,-1 1-5 31,0 7 8-31,-4-5-8 0,4 2 1 0,3-3 13 0,-2-1-2 0,7 4 7 0,-4-2 9 0,0 3 3 16,-4-5 7-1,0 0-5-15,17 1-4 0,-7-2 25 0,4 1-11 16,-1-1 16-16,1-1-13 0,2 1-6 0,4 0 4 0,1 0-6 16,-1-6-13-16,8 5 15 0,-2-1-17 0,-1-2 18 15,11 4 0-15,-4-7-17 0,5 0 12 0,4 5-15 0,-4-4-5 0,0 2 8 0,-3 1-13 16,2-1 11-16,-3 2-7 15,-1 3-1-15,0 0 5 16,2 0-6-16,6 0-7 0,0 0 7 0,3 0-2 0,4 0 6 0,-7 0 0 0,3 0-9 0,-3-2 4 16,-4 2-5-16,-2 0 1 0,-3 0 9 15,4 0-9-15,1 0 10 0,-4-2-3 0,7 2 1 16,-3 1-1-16,-3-1 0 16,1 1-7-16,-6-1 0 0,0 0-1 0,-6-2 1 0,-2 2 12 15,-3-1-13-15,-1 0 9 0,-2 2-11 16,-3-1 6-16,1 2 7 0,-1-2-2 0,0-1 5 15,-4-1 2-15,0-2-6 0,-7 4-3 0,0 0 1 16,17-1 5-16,-10 1-12 0,-2-1 8 0,2 1-10 0,-6-3-2 16,4 2 5-16,5 0-2 0,-7 0 3 0,-3 1-10 15,0 0 10-15,0 0-6 0,0 0 7 0,7-3 3 16,-7 3-9-16,0 0 5 0,-1-3-8 0,1 3-8 16,-9-3-20-16,4 1-22 0,-1 1 3 0,0 1-41 0,5 2-29 15,-4 1-39-15,-2-2-3 0,1 0-131 0</inkml:trace>
  <inkml:trace contextRef="#ctx0" brushRef="#br0" timeOffset="43294.89">17445 12810 660 0,'-3'-8'107'0,"-9"-2"-40"0,0-2 14 0,-1 4-24 0,4 0 7 0,5 2-6 0,1 4-1 15,2-3-4-15,1 5-32 0,0 0 2 0,0 0-16 0,0 0 13 16,0 0-7-16,4-4-4 0,1 4 9 0,2 0-8 15,5 2 3-15,-4-2-1 0,6 3-8 16,2 1 6-16,-1-1 3 0,7 2-8 0,-2 0 9 0,0 0-11 16,2 1-4-16,2 2 5 0,3-1-4 0,7 0 6 15,-7 1-2-15,-2 0-5 0,-2 1 5 0,0 2-6 16,-2-1-13-16,0 0 21 0,-2-3-9 0,-2 1 14 16,-2-1-2-16,0 0-5 0,0 0-7 0,-1-1-1 0,-3 3 0 15,-5-4 2-15,1 1 2 0,-6-1 0 0,3-3 1 16,-4 4-4-16,-1-4 1 0,0 3-5 0,-5 2-6 15,2 2 21-15,-4 2-12 0,0 3 16 0,2-2 4 0,-7 0-12 16,3 2 10-16,-4-2-12 0,-1 1 7 0,1 0-8 16,-2 0-5-16,-1 3 2 15,-2-1 8-15,2 0-4 0,-1-1 7 0,-2 0-9 0,-4-2 8 0,2 0-9 16,0 0 11-16,-12-5-10 0,19 6 5 0,-2-4 5 16,-2-3-5-16,9 0 7 0,-10-5 4 0,8-1-1 15,2 0 13-15,6-2-7 0,-6-1 21 0,0-3 10 0,2-3 6 16,-5-4 4-16,8-1 5 0,-2-3-12 0,4-2-11 15,0-5 4-15,0-4-26 16,3-2-6-16,0-1-7 0,1-2 2 0,6 2-11 0,-2 1-1 16,3 0-1-16,8 1 0 0,-10-1 2 0,8 2-3 15,-2 2 3-15,-7 6-5 0,15 4-6 0,-7 6-48 16,-12 0-41-16,23 5-4 0,-24 5-143 0,-6 1-212 0</inkml:trace>
  <inkml:trace contextRef="#ctx0" brushRef="#br0" timeOffset="44009.66">22432 13457 333 0,'1'-6'50'0,"1"0"25"0,1 3 15 0,-3 3-57 0,0 0-3 0,0 0-14 0,9-2 10 0,-2-1-16 0,3 3-24 15,-5 1 20-15,-5-1-15 0,1 0 19 0,1 0-7 16,-2 0-12-16,1 0-4 0,0 0-8 16,0 0-36-16,0 0-16 0,14 4-25 0,-15 1 5 15,1 0-48-15</inkml:trace>
  <inkml:trace contextRef="#ctx0" brushRef="#br0" timeOffset="45098.84">22613 14018 607 0,'1'-8'87'0,"-1"4"62"0,0 4 92 0,0 0-260 0,0 0-10 0,7-2 1 0,-3 6-6 0,1 3 7 16,1-1 15-16,-3 1-1 0,2-1 11 0,-3 1-9 15,0-2 11-15,3 3 4 0,-3 0-4 0,4 1 6 16,-5-1 18-16,0 3-8 0,0 0 14 0,-2 3-14 16,3 2 2-16,-1 5 9 0,2 0-10 0,-2 4 10 15,-1-2-15-15,0 6-5 0,1-2 0 0,0 4-1 16,-1 3 8-16,-2-3-13 0,-1 1 4 0,-2 0-7 16,2-1 1-16,0-2 11 0,0 1 1 0,-2-3 1 15,0-3-17-15,-2-3 15 0,1-1-19 0,0-2 17 16,4-2-15-16,0-2-38 0,2-1-19 0,0-4-19 15,-3-4-139-15</inkml:trace>
  <inkml:trace contextRef="#ctx0" brushRef="#br0" timeOffset="45322.06">22693 14054 1561 0,'0'-10'58'0,"0"0"-18"0,0 3-4 0,2 2-7 0,-1 1-7 16,5 3 1-16,2 0-30 0,-2 0 5 16,12 0-8-16,0 0 8 0,1 0-2 0,5 0-2 15,-5-1 8-15,3-2-4 0,1-2 1 0,5-1 2 0,3 1-1 16,1 2 4-16,2 2-1 0,-7-1-8 0,1 0-7 16,-7 3 1-16,0 1-10 0,-4 2-50 0,-2 1-25 0,2-3-8 15,-6 5-58-15,-3-1-92 0</inkml:trace>
  <inkml:trace contextRef="#ctx0" brushRef="#br0" timeOffset="45488.01">22730 14410 905 0,'-3'7'70'0,"0"-1"23"0,0-1-16 0,1 3 17 0,4-5-27 0,9 2-11 15,2 1 0-15,4-2-6 16,5 0-14-16,-3-4-27 0,6-3-1 0,8-5-9 0,1 0-15 0,11-4-40 15,-4 0-22-15,1 1-7 0,-4-4-79 16,-3 1-172-16</inkml:trace>
  <inkml:trace contextRef="#ctx0" brushRef="#br0" timeOffset="52338.03">16820 12727 220 0,'-4'-4'-89'0,"3"0"68"0,-1 3 101 0,5 0-7 0,-3-4-14 0,-3 4 13 15,2-1-21 1,1 2 22-16,0 0 3 0,0 0-10 0,-4-10 11 0,3 5-15 16,-1-1-22-16,-1 5 5 0,0 0-9 0,1-1 10 15,-1 2 0-15,3 0-17 0,0 0 4 0,-1-1-9 16,0 0-6-16,1 0 5 0,-1 0-8 0,-1 0 8 15,-17-16-6-15,16 11-5 0,2 4 2 0,-4 0-5 16,3 2-4-16,0-2 18 0,0 0-6 0,1 1 12 0,1-1 5 16,-1 0-16-16,-2 2 7 0,-4-4-12 15,7 4 0-15,0 0-13 0,0 0 0 0,0 0-2 0,0 7 7 16,-1 0-3-16,3 5-2 0,-3-4-3 0,3 4-16 16,-6-1 26-16,-3-1-9 0,3 9 14 0,-15-4-9 0,5 2 1 15,-3 2 4-15,-3 1-4 0,12 3-11 0,-5 1 14 16,-6-1-3-16,-2 0 8 0,-6 1-9 0,0-2-1 15,3 3 2-15,-7-1 1 0,-1-3-7 0,-1 2 8 16,-3 0-9-16,-9-3 12 0,1 2 6 0,9-4-8 16,2-6 8-16,14 0-10 0,6-1-5 0,-4-3 18 15,3 0-7-15,4-2 11 0,3-2-10 0,-1-1-2 16,1-1 1-16,7-2 1 0,0 0 14 0,0 0-12 16,0 0 8-16,-1 0-9 0,0-6 1 0,11 2-15 15,-4-3-5-15,13 2 0 0,-6 0-1 0,3-1-8 16,1 2 3-16,0-1-3 0,3 1 3 0,3-1 4 0,4 3-3 15,-2 1 2-15,-1 1-6 0,-4 7 14 0,-1-4-8 16,-3 3 9-16,-1-1 0 0,-3 0-12 0,2 7 9 0,-1 2-11 16,-3-2 13-16,4 4-5 0,-3-2 0 15,4 1-1-15,-5 2 7 0,5 4-2 0,2-2 7 0,-4-3-6 16,6 1-2-16,-6-5 5 0,-1 0-6 16,-4-4 7-16,0-3 10 0,-2-2-4 0,4-3 17 0,-1-1-12 15,0 1 19-15,1-6 17 0,-4 4-2 0,4-3 9 16,1-4 0-16,-4-2-9 0,6-3 4 0,-4 0-4 15,1-5-2-15,-2 0 2 0,3-1-6 0,-3-4 6 16,-1-4-14-16,-2 2-16 0,1-1-1 0,-7-4-3 16,4 3 2-16,-3 1-13 0,0 0 5 0,3 3-7 0,-5 2 0 0,3 4-4 15,-1 4 3-15,-7 0-2 0,7 3 5 16,0 1-9-16,0-3 0 0,2 7-4 0,-2-2 1 0,1 0-21 16,2 3-12-16,-2 0-3 0,1 2-38 0,0 1-44 15,-2 0-57-15,5 2 4 0,0 0-165 0</inkml:trace>
  <inkml:trace contextRef="#ctx0" brushRef="#br0" timeOffset="55838.35">16043 10097 375 0,'0'-9'302'0,"0"2"-117"0,2 2-156 0,2-2 1 0,0 2-14 0,3-3-8 0,0 2 2 0,-2-1-6 0,2 0-11 16,-2 3 7-16,0-1-9 0,2 3 9 0,0-5 7 0,0 2-14 16,-2 1 10-16,-3-2-13 0,-1 2-11 0,2 0 22 0,2 2-14 15,-2-3 18-15,-2 3-10 0,-1 1 5 0,-2-1 4 16,2 3-3-16,0-1-2 0,0 0 11 0,0 0-5 15,-10-6 9-15,4-1 11 0,4 4 14 0,-5-4 11 0,1 8-2 16,3-1 15-16,-3-4 5 0,5 1-1 0,-2-4 3 16,0 2-6-16,1 3-9 0,2 2-2 0,0 0-3 15,-3-9-23-15,-2 5-1 16,2 1-10-16,-5 2 6 0,5 1-13 0,1-1-5 0,1 3-4 0,1-2 0 16,0 0-12-16,0 0 8 0,0 0-5 0,0 0 5 15,-6 3-6-15,5 3 1 0,1 3 5 0,-1 1-3 0,0-3-3 16,0 2 10-1,0 3-6-15,1-2 7 0,0 6 1 0,0 1-2 16,1-1 8-16,0 6-8 0,2-2-14 0,0 2 21 0,-2 4-10 16,0 2 15-16,0 1-5 0,1 3-8 0,1 0 0 0,-2-2-4 15,2 4-4-15,-1 1 11 0,0 2-8 0,-2 1 9 16,1 1-2-16,-2-2-1 0,2 4 9 0,2 2-8 16,-2 0-1-16,3 2 2 0,-4 0-2 0,1 1 4 15,2-2-7-15,1 2 4 0,3 4-1 0,-4-1 5 0,4 5 4 16,-1-2-10-16,0 1 2 0,1-1-3 0,1 0 4 15,1 2-2-15,3 1 6 0,0-1-6 0,-5 3-7 16,8 0 16-16,-7-1-9 0,2 0 12 0,8 1-16 0,-4-2 4 16,2 1-2-16,1 1 3 0,-2-1 3 15,0 0-3-15,4-1-3 0,-8 0 1 16,3-1 3-16,-3-1-2 0,-3 1 6 0,0-1-6 0,-2-1-4 16,0 0 2-16,-2-2 2 0,2 0 2 0,-4-5 11 0,0 1-13 15,1-5-1-15,-1 0-3 0,2 2 9 0,-1-3-5 0,0 0-1 0,2-2-2 16,-3-2 4-1,2-2-1-15,0-5 2 0,2-1-3 0,-3-2-9 16,2-4 15-16,-3 2-8 0,1-2 10 0,-2-4-3 0,2 0-2 16,-3 0 2-16,0-6-4 0,0 2-8 0,0-5 8 15,-3-3-6-15,-2 0 8 0,1-3 2 0,1-1-11 16,-3 2 4-16,-1-2-12 0,0 0-30 0,-1-2-14 16,-2-4-40-16,0-1 11 0,-1-1-113 0,-2 0-220 0</inkml:trace>
  <inkml:trace contextRef="#ctx0" brushRef="#br0" timeOffset="56572.32">15990 9792 426 0,'0'-14'429'0,"3"3"-181"0,0 1-236 0,3 5-1 16,2 2-7-16,-2 2-14 0,4 0-10 0,-1 3 0 0,1 4-3 0,-3 3 7 0,1 2 5 16,0 4-3-16,-4 1 6 0,-1 0 2 0,-2 4-10 0,-4-1 7 15,2 5 9-15,-2 2-6 0,-3 1 16 0,2 1-15 16,-4 5-9-16,-3-4 14 0,1 5-10 0,-4 2 12 15,0-7 2-15,-1 6-4 0,0-1 3 0,1 0-5 16,-2 2 0-16,-4-2 21 0,-2-2-10 0,-3 2 16 16,2-2-6-16,6-3-2 0,0 1 5 0,4-8-5 15,-2-2-10-15,0-3 13 0,6-1-12 0,2-6 13 0,1 0-9 16,2-2 0-16,2-2 5 0,2-2-6 0,1-1-10 16,-1-3 31-16,0 0-8 0,0 0 16 0,5-5-5 15,3-2-22-15,4-3-4 0,-2-4-6 0,8-4-10 0,-1-6-3 16,-1-3-5-16,6-4 1 0,-4-5 3 15,4 0-13-15,2 1 15 0,0 0-15 0,0 2 13 16,-2 1 17-16,3 0-2 0,-3 1 10 0,0 0 10 16,-2 7 7-16,3 1 16 0,-2 6-7 0,1-2 16 15,-1 0 7-15,-5 2-3 0,-3 4 5 0,0 3-16 0,-4 3-5 16,-1 0-7-16,0-3 6 0,-3 2-15 0,3 3-8 16,-1 1-7-16,-1 4 4 0,2-2-5 0,-6 0-8 0,2 3 0 15,0 0-2-15,0 6 3 0,-2-5-8 16,-2-2 4-16,7 7-6 0,-3-4 1 0,5 8-3 15,3 1 1-15,-8 1-1 0,5 5-4 0,-1 2 4 16,0 4-10-16,4 1 7 0,-5 3-9 0,-2 3-5 16,1 1-1-16,0 2-4 0,-3-1-4 0,3 2-3 0,-2-1-2 0,3 2 0 15,0 3 14-15,1 5-31 0,2 2 6 16,2 4-17-16,-2 2-10 0,2 2-13 0,1-2-40 16,0 1 7-16,2-1-108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9D7ADA-483C-FAB0-CB4E-8DDD3A9143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CEEB5-E935-BAD1-335C-FE8AED2D48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3CF7BB-6682-4499-B794-177D820A8167}" type="datetimeFigureOut">
              <a:rPr lang="en-US"/>
              <a:pPr>
                <a:defRPr/>
              </a:pPr>
              <a:t>8/1/2025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92661A-E8D0-AE25-C858-2CECC5D33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63503A-16E1-0522-180D-00B5FCC05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CD078-CBD4-5E39-BDC0-AB11233119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0D6DE-934A-3577-84E4-CAE7A84F3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4D888-B9E5-47B8-B2AC-9B84746448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58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270387-03B4-4F2D-B3C6-932991770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F2628-4A51-160B-93DA-E51F311D9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0B8460-9A3E-A1E6-6A5F-3916517D5F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672C0-414E-42EC-B4F7-E8FCDE34EC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5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6E1714-4299-8F95-8E53-412218F36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13BB2D-6714-A6CF-FFAE-49FF23EAA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011597-FE38-085E-0F2E-C0B35BA29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B39F2-93F6-4811-BA32-834E804E45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29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216F7F-2FBB-C564-21C7-4CA666789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795AA8-46D6-A41E-FC5F-B71A610DC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32BC73-A2D7-AA1A-F730-F9B32B111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3A28-B5E3-4745-B3E3-5275EBF6F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84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02A31-A61B-5695-5326-335D6CA5C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00CDE-F1E5-9276-466B-E34839C61C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C2BA-D862-AD72-3EEC-0F0635BC9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41FC-D6AB-4670-AE01-F57E34699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37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4151C6-F384-4D93-255E-D9DB3EEC8A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C10C90-EF7E-3FE8-A142-14C242C338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94D95DA-D44E-3D3F-DB66-B4A85B51D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51420-3945-495B-BE78-198D0FB672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9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052A8-61A9-CAEF-B18F-BFB4B4C14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34AC73-FEEB-62E0-938A-0BBFF31DC4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3B9C12-6634-6977-D41D-97552D4A76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3864E-5149-49D8-8A5E-C608FF96D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9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2F3A336-4D10-A7B1-76FF-49D3455B8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403460-BAE1-DB13-0286-857E8EB9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FF6B5E-73F3-4935-F35F-2CF5944B7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2E590-7608-4191-ADC9-56A8778A5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23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BCFCD-C0A5-C192-2E3D-40EECB89F2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C77D6-7FC4-DF01-6D03-E3DC04900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E5AC7-FA62-495F-E06B-4548DFBC2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76494-5E48-471C-974E-01DB5DCCF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E8FEE-177D-EB51-3127-CB1FD75F9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4C061-F78B-FD4B-A757-7E9DAB3C7D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92C86-2986-8B1D-4508-F546032A5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A27C2-8250-4467-B0F0-960EF526B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8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C98D-F30A-A1F9-CDDE-C146F2EF2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11A265-E14E-B107-7756-D29E7759B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A4EDFE-DA58-B901-2FB5-E8468784B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09B92-FDB4-47F8-8AFC-4B42EB5BD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89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3D07C-DAEE-0A21-0147-9A8C6AEB7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E1C838-97B4-04AE-5AC8-49B41DCEF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EF0D52-0325-0F95-82C2-287CFFDB0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54338-D581-4635-AEC4-E05025C12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79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822FED1-81F5-9A04-3081-5C29D3EF8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66E373-E729-D25C-7B60-0CE121284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EBC60BC-DA15-5E12-960B-B48DB3A02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0C1D3C-A7F2-F634-F6AF-03D7CC6E87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E6478B-06C8-69E9-6415-8F12E74094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156A02-4989-46E1-BEC4-6CEEBC0DB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7.png"/><Relationship Id="rId10" Type="http://schemas.openxmlformats.org/officeDocument/2006/relationships/image" Target="../media/image19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customXml" Target="../ink/ink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4.png"/><Relationship Id="rId7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534592D-F8EC-8919-8262-F206F25CBA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The Idiosyncratic Property  of Fluids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75F30AD-1ADA-B200-7CBB-9736F0FF65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CCECD6D3-C111-57C2-B8E8-97FCD4884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8800669-1ED8-9ADC-F15B-FE12568DEA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7BE5129C-7082-EB8D-53BF-BCC2374505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C106743A-ABD5-B5AD-B6EF-1A5F926337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2F3124C8-DC4B-319D-6568-243F637FC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FC2CE4C4-37D0-BE88-D683-4B3986B8B0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8A120218-7039-0E4E-0A1D-D66E84036D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CF96DCF3-9129-8444-DD36-E933F25CD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5BD26779-5ADA-531A-C93D-6089C7C42D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5372F031-B4B3-F38D-C384-41F6976FB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8C89A143-0487-8E75-6FBD-FA0AAAEB5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559EF47A-2804-A1B6-7B7A-3D1A120E2B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96E73810-F43A-FDB3-5811-95E55C091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F72E45B3-4CA0-07FF-6F0D-1AAC99E48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CF1401F0-EBD3-CB7E-FB75-5775105E6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2713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9">
            <a:extLst>
              <a:ext uri="{FF2B5EF4-FFF2-40B4-BE49-F238E27FC236}">
                <a16:creationId xmlns:a16="http://schemas.microsoft.com/office/drawing/2014/main" id="{89C311EB-0534-D061-45EA-9D5392ECD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70488"/>
            <a:ext cx="82296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dirty="0">
                <a:solidFill>
                  <a:srgbClr val="0070C0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First Level Appreciation of Fluids for Productive Pedagogy…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1D7C9D-39CA-8B29-5231-2A150C5D9D28}"/>
              </a:ext>
            </a:extLst>
          </p:cNvPr>
          <p:cNvGrpSpPr/>
          <p:nvPr/>
        </p:nvGrpSpPr>
        <p:grpSpPr>
          <a:xfrm>
            <a:off x="6096000" y="2895600"/>
            <a:ext cx="2514600" cy="2057400"/>
            <a:chOff x="6096000" y="2895600"/>
            <a:chExt cx="2514600" cy="2057400"/>
          </a:xfrm>
        </p:grpSpPr>
        <p:sp>
          <p:nvSpPr>
            <p:cNvPr id="3" name="Thought Bubble: Cloud 2">
              <a:extLst>
                <a:ext uri="{FF2B5EF4-FFF2-40B4-BE49-F238E27FC236}">
                  <a16:creationId xmlns:a16="http://schemas.microsoft.com/office/drawing/2014/main" id="{CA6605C9-1380-C413-7192-C4C6BBA25B7E}"/>
                </a:ext>
              </a:extLst>
            </p:cNvPr>
            <p:cNvSpPr/>
            <p:nvPr/>
          </p:nvSpPr>
          <p:spPr bwMode="auto">
            <a:xfrm>
              <a:off x="6096000" y="2895600"/>
              <a:ext cx="2514600" cy="2057400"/>
            </a:xfrm>
            <a:prstGeom prst="cloud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rgbClr val="00B050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266BDB6-9E56-FD9C-7767-28CBDD3FC9BA}"/>
                </a:ext>
              </a:extLst>
            </p:cNvPr>
            <p:cNvSpPr txBox="1"/>
            <p:nvPr/>
          </p:nvSpPr>
          <p:spPr>
            <a:xfrm>
              <a:off x="6386512" y="3267833"/>
              <a:ext cx="19954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  <a:latin typeface="Tempus Sans ITC" panose="04020404030D07020202" pitchFamily="82" charset="0"/>
                </a:rPr>
                <a:t>Continuously Deforming substance</a:t>
              </a:r>
              <a:endParaRPr lang="en-IN" b="1" dirty="0">
                <a:solidFill>
                  <a:srgbClr val="00B050"/>
                </a:solidFill>
                <a:latin typeface="Tempus Sans ITC" panose="04020404030D070202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66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>
            <a:extLst>
              <a:ext uri="{FF2B5EF4-FFF2-40B4-BE49-F238E27FC236}">
                <a16:creationId xmlns:a16="http://schemas.microsoft.com/office/drawing/2014/main" id="{5F1E9BD2-F037-B556-1F51-594D632EF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Solids vs Fluids : Ingenuous View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0C56ADD6-4936-F266-07C3-D01122026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65538"/>
            <a:ext cx="3565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202122"/>
                </a:solidFill>
                <a:latin typeface="Arial" panose="020B0604020202020204" pitchFamily="34" charset="0"/>
              </a:rPr>
              <a:t>A solid resists an applied force by static deformation.</a:t>
            </a:r>
            <a:endParaRPr lang="en-IN" altLang="en-US" sz="2400" dirty="0"/>
          </a:p>
        </p:txBody>
      </p:sp>
      <p:sp>
        <p:nvSpPr>
          <p:cNvPr id="15366" name="TextBox 4">
            <a:extLst>
              <a:ext uri="{FF2B5EF4-FFF2-40B4-BE49-F238E27FC236}">
                <a16:creationId xmlns:a16="http://schemas.microsoft.com/office/drawing/2014/main" id="{672CDD0C-365F-0AF2-8F56-2EE97E7D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611562"/>
            <a:ext cx="457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202122"/>
                </a:solidFill>
                <a:latin typeface="Arial" panose="020B0604020202020204" pitchFamily="34" charset="0"/>
              </a:rPr>
              <a:t>A fluid continually deforms (flows) under an applied shear force regardless of the magnitude of the applied stress.</a:t>
            </a:r>
            <a:endParaRPr lang="en-IN" altLang="en-US" sz="2400" dirty="0"/>
          </a:p>
        </p:txBody>
      </p:sp>
      <p:pic>
        <p:nvPicPr>
          <p:cNvPr id="14342" name="Picture 2">
            <a:extLst>
              <a:ext uri="{FF2B5EF4-FFF2-40B4-BE49-F238E27FC236}">
                <a16:creationId xmlns:a16="http://schemas.microsoft.com/office/drawing/2014/main" id="{683EEDB9-B66B-38A0-CF25-EA3A8A804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365250"/>
            <a:ext cx="345122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F854B8-5147-5706-4FAE-82D4F1473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1446213"/>
            <a:ext cx="3886200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F01761-FE58-01E2-5741-56AC109C9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35113"/>
            <a:ext cx="7905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762BCE8-AD4D-D536-26CD-10CD7E739693}"/>
              </a:ext>
            </a:extLst>
          </p:cNvPr>
          <p:cNvGrpSpPr>
            <a:grpSpLocks/>
          </p:cNvGrpSpPr>
          <p:nvPr/>
        </p:nvGrpSpPr>
        <p:grpSpPr bwMode="auto">
          <a:xfrm>
            <a:off x="4576763" y="1219200"/>
            <a:ext cx="3895725" cy="2076450"/>
            <a:chOff x="4576413" y="1219199"/>
            <a:chExt cx="3895725" cy="2076450"/>
          </a:xfrm>
        </p:grpSpPr>
        <p:pic>
          <p:nvPicPr>
            <p:cNvPr id="14347" name="Picture 12">
              <a:extLst>
                <a:ext uri="{FF2B5EF4-FFF2-40B4-BE49-F238E27FC236}">
                  <a16:creationId xmlns:a16="http://schemas.microsoft.com/office/drawing/2014/main" id="{0695B215-9AA7-0616-DCB2-BEF33F2A0A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413" y="1219199"/>
              <a:ext cx="3895725" cy="207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8" name="Rectangle 13">
              <a:extLst>
                <a:ext uri="{FF2B5EF4-FFF2-40B4-BE49-F238E27FC236}">
                  <a16:creationId xmlns:a16="http://schemas.microsoft.com/office/drawing/2014/main" id="{29389750-85DE-8D5E-6366-785609168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644" y="1676400"/>
              <a:ext cx="1140156" cy="1233066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F9AA6E4-C1EC-1E38-733C-67C4BBE445D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963C46A-344C-CDF8-22A0-337E9FC0D3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DC445EE-6F5A-8E58-F501-188D25A9E2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D47A96-6D8D-08BB-1CA5-169CD793B9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15B62982-B5CB-EB33-0DED-ABADBBEA0E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134F2A2-BF02-B6E3-47B5-8F256182BC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88B76D3-E552-E761-4B9A-395443E55A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7A42793-BF94-B436-9501-D56C0FA883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2AE9C3DE-F7D0-C112-4149-B1D970CF92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10B2754-B7A2-AF3E-67BF-F5862487E1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8FCC9D2-C23F-55BD-E6B5-0AB548D0AC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A88D3D0-074B-E570-571D-D8D6B40A62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6054142-E354-F9B2-4FD6-E13A790BFC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99EAC33-98D3-5BD4-D8EE-03468609C7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BD0980D8-16CF-26B1-BE3B-05C1A0D747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17AAA49-B1EF-7996-98E1-7E1992E6CB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FA93ECE-04E9-8A1B-891D-DB7687B5AE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C9DED0B-0D2C-7540-DE5F-7B9C991EDC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6EE1F0-AC73-6995-E079-C8972ACB61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365" name="TextBox 14364">
            <a:extLst>
              <a:ext uri="{FF2B5EF4-FFF2-40B4-BE49-F238E27FC236}">
                <a16:creationId xmlns:a16="http://schemas.microsoft.com/office/drawing/2014/main" id="{022742C6-FA2F-F4C8-B024-9CF53F4BF6B6}"/>
              </a:ext>
            </a:extLst>
          </p:cNvPr>
          <p:cNvSpPr txBox="1"/>
          <p:nvPr/>
        </p:nvSpPr>
        <p:spPr>
          <a:xfrm>
            <a:off x="5105400" y="2057400"/>
            <a:ext cx="78739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FLUID</a:t>
            </a:r>
          </a:p>
        </p:txBody>
      </p:sp>
      <p:grpSp>
        <p:nvGrpSpPr>
          <p:cNvPr id="14371" name="Group 14370">
            <a:extLst>
              <a:ext uri="{FF2B5EF4-FFF2-40B4-BE49-F238E27FC236}">
                <a16:creationId xmlns:a16="http://schemas.microsoft.com/office/drawing/2014/main" id="{E0677D89-7FC5-7BF9-B784-7D9038734E23}"/>
              </a:ext>
            </a:extLst>
          </p:cNvPr>
          <p:cNvGrpSpPr/>
          <p:nvPr/>
        </p:nvGrpSpPr>
        <p:grpSpPr>
          <a:xfrm>
            <a:off x="4876137" y="1600200"/>
            <a:ext cx="1753263" cy="1295399"/>
            <a:chOff x="4647537" y="5157789"/>
            <a:chExt cx="1753263" cy="139541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EED2DC0-D47A-553B-72B5-B3CDE8073236}"/>
                </a:ext>
              </a:extLst>
            </p:cNvPr>
            <p:cNvSpPr/>
            <p:nvPr/>
          </p:nvSpPr>
          <p:spPr bwMode="auto">
            <a:xfrm>
              <a:off x="4647537" y="6384926"/>
              <a:ext cx="1398013" cy="146677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243CC8-A070-F83B-5CEB-6083847AD1E2}"/>
                </a:ext>
              </a:extLst>
            </p:cNvPr>
            <p:cNvSpPr/>
            <p:nvPr/>
          </p:nvSpPr>
          <p:spPr bwMode="auto">
            <a:xfrm>
              <a:off x="4724400" y="6248400"/>
              <a:ext cx="1398013" cy="146677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493466B-E53A-392A-AD14-4B570A27233A}"/>
                </a:ext>
              </a:extLst>
            </p:cNvPr>
            <p:cNvSpPr/>
            <p:nvPr/>
          </p:nvSpPr>
          <p:spPr bwMode="auto">
            <a:xfrm>
              <a:off x="4724400" y="6101723"/>
              <a:ext cx="1398013" cy="146677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97BB049-3738-9503-3524-A5619F0A2C2E}"/>
                </a:ext>
              </a:extLst>
            </p:cNvPr>
            <p:cNvSpPr/>
            <p:nvPr/>
          </p:nvSpPr>
          <p:spPr bwMode="auto">
            <a:xfrm>
              <a:off x="4774187" y="5943600"/>
              <a:ext cx="1398013" cy="146677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E0C3910-270E-CD76-A87A-2DDA462855F1}"/>
                </a:ext>
              </a:extLst>
            </p:cNvPr>
            <p:cNvSpPr/>
            <p:nvPr/>
          </p:nvSpPr>
          <p:spPr bwMode="auto">
            <a:xfrm>
              <a:off x="4800600" y="5796923"/>
              <a:ext cx="1398013" cy="146677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02CFB5C-9D37-9704-5449-6712235B6801}"/>
                </a:ext>
              </a:extLst>
            </p:cNvPr>
            <p:cNvSpPr/>
            <p:nvPr/>
          </p:nvSpPr>
          <p:spPr bwMode="auto">
            <a:xfrm>
              <a:off x="4876800" y="5644523"/>
              <a:ext cx="1398013" cy="146677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3F135FC-2F0E-4CFE-BA62-09E8E83750C0}"/>
                </a:ext>
              </a:extLst>
            </p:cNvPr>
            <p:cNvSpPr/>
            <p:nvPr/>
          </p:nvSpPr>
          <p:spPr bwMode="auto">
            <a:xfrm>
              <a:off x="4926587" y="5492123"/>
              <a:ext cx="1398013" cy="146677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1374DE-E644-6A6A-EB68-DCFCA22CD6C5}"/>
                </a:ext>
              </a:extLst>
            </p:cNvPr>
            <p:cNvSpPr/>
            <p:nvPr/>
          </p:nvSpPr>
          <p:spPr bwMode="auto">
            <a:xfrm>
              <a:off x="4926587" y="5415923"/>
              <a:ext cx="1398013" cy="146677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C075915-3ABA-4747-4C93-C4FBAAD21365}"/>
                </a:ext>
              </a:extLst>
            </p:cNvPr>
            <p:cNvSpPr/>
            <p:nvPr/>
          </p:nvSpPr>
          <p:spPr bwMode="auto">
            <a:xfrm>
              <a:off x="4926587" y="5157789"/>
              <a:ext cx="1398013" cy="252412"/>
            </a:xfrm>
            <a:prstGeom prst="rect">
              <a:avLst/>
            </a:prstGeom>
            <a:pattFill prst="zigZag">
              <a:fgClr>
                <a:srgbClr val="0070C0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14370" name="Group 14369">
              <a:extLst>
                <a:ext uri="{FF2B5EF4-FFF2-40B4-BE49-F238E27FC236}">
                  <a16:creationId xmlns:a16="http://schemas.microsoft.com/office/drawing/2014/main" id="{EBC9FADB-AA5F-926E-AD73-DAC105E1578F}"/>
                </a:ext>
              </a:extLst>
            </p:cNvPr>
            <p:cNvGrpSpPr/>
            <p:nvPr/>
          </p:nvGrpSpPr>
          <p:grpSpPr>
            <a:xfrm>
              <a:off x="4647537" y="5181600"/>
              <a:ext cx="1753263" cy="1371600"/>
              <a:chOff x="4647537" y="5181600"/>
              <a:chExt cx="1753263" cy="1371600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EC9A1FD-C0BB-A218-B567-C8648825322D}"/>
                  </a:ext>
                </a:extLst>
              </p:cNvPr>
              <p:cNvGrpSpPr/>
              <p:nvPr/>
            </p:nvGrpSpPr>
            <p:grpSpPr>
              <a:xfrm>
                <a:off x="4647537" y="5181600"/>
                <a:ext cx="1753263" cy="1371600"/>
                <a:chOff x="4647537" y="1676400"/>
                <a:chExt cx="1753263" cy="1371600"/>
              </a:xfrm>
            </p:grpSpPr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C82236F6-F89A-8DDE-9DD6-10A6C48E12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647537" y="3048000"/>
                  <a:ext cx="1372613" cy="0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1BA39F32-3F3E-AAAA-0909-7361AAFA5535}"/>
                    </a:ext>
                  </a:extLst>
                </p:cNvPr>
                <p:cNvCxnSpPr/>
                <p:nvPr/>
              </p:nvCxnSpPr>
              <p:spPr bwMode="auto">
                <a:xfrm flipV="1">
                  <a:off x="4647537" y="1676401"/>
                  <a:ext cx="381663" cy="1371599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BD1F6C97-3DC4-B0B3-17AF-0ACAC33363E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28850" y="1676400"/>
                  <a:ext cx="1371950" cy="0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8353A56C-F0AE-F9D6-5195-508BC94E2352}"/>
                    </a:ext>
                  </a:extLst>
                </p:cNvPr>
                <p:cNvCxnSpPr/>
                <p:nvPr/>
              </p:nvCxnSpPr>
              <p:spPr bwMode="auto">
                <a:xfrm flipV="1">
                  <a:off x="6019137" y="1676400"/>
                  <a:ext cx="381663" cy="1371599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4367" name="TextBox 14366">
                <a:extLst>
                  <a:ext uri="{FF2B5EF4-FFF2-40B4-BE49-F238E27FC236}">
                    <a16:creationId xmlns:a16="http://schemas.microsoft.com/office/drawing/2014/main" id="{668DA637-E5AB-C505-4E8B-A74B921703EF}"/>
                  </a:ext>
                </a:extLst>
              </p:cNvPr>
              <p:cNvSpPr txBox="1"/>
              <p:nvPr/>
            </p:nvSpPr>
            <p:spPr>
              <a:xfrm>
                <a:off x="5181600" y="5757446"/>
                <a:ext cx="78739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FLUID</a:t>
                </a:r>
              </a:p>
            </p:txBody>
          </p:sp>
        </p:grpSp>
      </p:grpSp>
      <p:grpSp>
        <p:nvGrpSpPr>
          <p:cNvPr id="14372" name="Group 14371">
            <a:extLst>
              <a:ext uri="{FF2B5EF4-FFF2-40B4-BE49-F238E27FC236}">
                <a16:creationId xmlns:a16="http://schemas.microsoft.com/office/drawing/2014/main" id="{8A9E81DF-746B-F983-01C1-7996B899C9C2}"/>
              </a:ext>
            </a:extLst>
          </p:cNvPr>
          <p:cNvGrpSpPr/>
          <p:nvPr/>
        </p:nvGrpSpPr>
        <p:grpSpPr>
          <a:xfrm>
            <a:off x="4876800" y="1594890"/>
            <a:ext cx="2057400" cy="1300710"/>
            <a:chOff x="2286000" y="5157787"/>
            <a:chExt cx="2057400" cy="1395413"/>
          </a:xfrm>
        </p:grpSpPr>
        <p:grpSp>
          <p:nvGrpSpPr>
            <p:cNvPr id="14364" name="Group 14363">
              <a:extLst>
                <a:ext uri="{FF2B5EF4-FFF2-40B4-BE49-F238E27FC236}">
                  <a16:creationId xmlns:a16="http://schemas.microsoft.com/office/drawing/2014/main" id="{53298644-5FDF-5146-D7E9-3775EA927F17}"/>
                </a:ext>
              </a:extLst>
            </p:cNvPr>
            <p:cNvGrpSpPr/>
            <p:nvPr/>
          </p:nvGrpSpPr>
          <p:grpSpPr>
            <a:xfrm>
              <a:off x="2286000" y="5157787"/>
              <a:ext cx="2057400" cy="1395413"/>
              <a:chOff x="2286000" y="5157787"/>
              <a:chExt cx="2057400" cy="1395413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8FEC6E8C-4618-7A1C-EA66-2E0E7653EEBC}"/>
                  </a:ext>
                </a:extLst>
              </p:cNvPr>
              <p:cNvSpPr/>
              <p:nvPr/>
            </p:nvSpPr>
            <p:spPr bwMode="auto">
              <a:xfrm>
                <a:off x="2286000" y="6400800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B0A54D59-7193-CF7C-30A2-F5B91EB5CF7B}"/>
                  </a:ext>
                </a:extLst>
              </p:cNvPr>
              <p:cNvSpPr/>
              <p:nvPr/>
            </p:nvSpPr>
            <p:spPr bwMode="auto">
              <a:xfrm>
                <a:off x="2438400" y="62541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36" name="Rectangle 14335">
                <a:extLst>
                  <a:ext uri="{FF2B5EF4-FFF2-40B4-BE49-F238E27FC236}">
                    <a16:creationId xmlns:a16="http://schemas.microsoft.com/office/drawing/2014/main" id="{9ED66804-73A9-5629-DC23-6339B60AE4F7}"/>
                  </a:ext>
                </a:extLst>
              </p:cNvPr>
              <p:cNvSpPr/>
              <p:nvPr/>
            </p:nvSpPr>
            <p:spPr bwMode="auto">
              <a:xfrm>
                <a:off x="2438400" y="61017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37" name="Rectangle 14336">
                <a:extLst>
                  <a:ext uri="{FF2B5EF4-FFF2-40B4-BE49-F238E27FC236}">
                    <a16:creationId xmlns:a16="http://schemas.microsoft.com/office/drawing/2014/main" id="{73ABCD33-FDA1-CF16-852E-B9AC618488B4}"/>
                  </a:ext>
                </a:extLst>
              </p:cNvPr>
              <p:cNvSpPr/>
              <p:nvPr/>
            </p:nvSpPr>
            <p:spPr bwMode="auto">
              <a:xfrm>
                <a:off x="2514600" y="59493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39" name="Rectangle 14338">
                <a:extLst>
                  <a:ext uri="{FF2B5EF4-FFF2-40B4-BE49-F238E27FC236}">
                    <a16:creationId xmlns:a16="http://schemas.microsoft.com/office/drawing/2014/main" id="{D2655C3D-8E19-4EFA-63C3-7EAAE1C9FFD9}"/>
                  </a:ext>
                </a:extLst>
              </p:cNvPr>
              <p:cNvSpPr/>
              <p:nvPr/>
            </p:nvSpPr>
            <p:spPr bwMode="auto">
              <a:xfrm>
                <a:off x="2590800" y="5791200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40" name="Rectangle 14339">
                <a:extLst>
                  <a:ext uri="{FF2B5EF4-FFF2-40B4-BE49-F238E27FC236}">
                    <a16:creationId xmlns:a16="http://schemas.microsoft.com/office/drawing/2014/main" id="{F6828516-5A4E-A3DB-8C97-1E6EEB526094}"/>
                  </a:ext>
                </a:extLst>
              </p:cNvPr>
              <p:cNvSpPr/>
              <p:nvPr/>
            </p:nvSpPr>
            <p:spPr bwMode="auto">
              <a:xfrm>
                <a:off x="2640587" y="56445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41" name="Rectangle 14340">
                <a:extLst>
                  <a:ext uri="{FF2B5EF4-FFF2-40B4-BE49-F238E27FC236}">
                    <a16:creationId xmlns:a16="http://schemas.microsoft.com/office/drawing/2014/main" id="{A14ED11F-4DAD-77CF-7237-5E6FCAA49E28}"/>
                  </a:ext>
                </a:extLst>
              </p:cNvPr>
              <p:cNvSpPr/>
              <p:nvPr/>
            </p:nvSpPr>
            <p:spPr bwMode="auto">
              <a:xfrm>
                <a:off x="2743200" y="54921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43" name="Rectangle 14342">
                <a:extLst>
                  <a:ext uri="{FF2B5EF4-FFF2-40B4-BE49-F238E27FC236}">
                    <a16:creationId xmlns:a16="http://schemas.microsoft.com/office/drawing/2014/main" id="{E659A263-2108-B1F2-E2D7-7FB744C4E612}"/>
                  </a:ext>
                </a:extLst>
              </p:cNvPr>
              <p:cNvSpPr/>
              <p:nvPr/>
            </p:nvSpPr>
            <p:spPr bwMode="auto">
              <a:xfrm>
                <a:off x="2819400" y="5334000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44" name="Rectangle 14343">
                <a:extLst>
                  <a:ext uri="{FF2B5EF4-FFF2-40B4-BE49-F238E27FC236}">
                    <a16:creationId xmlns:a16="http://schemas.microsoft.com/office/drawing/2014/main" id="{E1368BF6-A857-E22F-037F-25C19961903D}"/>
                  </a:ext>
                </a:extLst>
              </p:cNvPr>
              <p:cNvSpPr/>
              <p:nvPr/>
            </p:nvSpPr>
            <p:spPr bwMode="auto">
              <a:xfrm>
                <a:off x="2869187" y="5181600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B667C119-273B-D605-12EA-BB3B957656EB}"/>
                  </a:ext>
                </a:extLst>
              </p:cNvPr>
              <p:cNvGrpSpPr/>
              <p:nvPr/>
            </p:nvGrpSpPr>
            <p:grpSpPr>
              <a:xfrm>
                <a:off x="2286000" y="5157787"/>
                <a:ext cx="2057400" cy="1395413"/>
                <a:chOff x="4647537" y="1652587"/>
                <a:chExt cx="2057400" cy="1395413"/>
              </a:xfrm>
            </p:grpSpPr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4382331B-FC3B-C418-788C-168AC26362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647537" y="3048000"/>
                  <a:ext cx="1372613" cy="0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546796AE-41F0-D6B8-8C6F-E2AB0E0C300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4647537" y="1652587"/>
                  <a:ext cx="685450" cy="1395413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A1920B77-0689-5005-C7A6-CFA2EEE576F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332987" y="1676400"/>
                  <a:ext cx="1371950" cy="0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5E09A72E-2A27-174C-5C48-0627384AF7D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6019137" y="1676400"/>
                  <a:ext cx="685450" cy="1371599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14368" name="TextBox 14367">
              <a:extLst>
                <a:ext uri="{FF2B5EF4-FFF2-40B4-BE49-F238E27FC236}">
                  <a16:creationId xmlns:a16="http://schemas.microsoft.com/office/drawing/2014/main" id="{2C73795F-CDB6-554B-8B44-EAED8E7192AE}"/>
                </a:ext>
              </a:extLst>
            </p:cNvPr>
            <p:cNvSpPr txBox="1"/>
            <p:nvPr/>
          </p:nvSpPr>
          <p:spPr>
            <a:xfrm>
              <a:off x="2895600" y="5638800"/>
              <a:ext cx="78739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FLUID</a:t>
              </a:r>
            </a:p>
          </p:txBody>
        </p:sp>
      </p:grpSp>
      <p:grpSp>
        <p:nvGrpSpPr>
          <p:cNvPr id="14373" name="Group 14372">
            <a:extLst>
              <a:ext uri="{FF2B5EF4-FFF2-40B4-BE49-F238E27FC236}">
                <a16:creationId xmlns:a16="http://schemas.microsoft.com/office/drawing/2014/main" id="{5C2FC454-5D3B-8558-9C34-121E0E0071F8}"/>
              </a:ext>
            </a:extLst>
          </p:cNvPr>
          <p:cNvGrpSpPr/>
          <p:nvPr/>
        </p:nvGrpSpPr>
        <p:grpSpPr>
          <a:xfrm>
            <a:off x="4876800" y="1575042"/>
            <a:ext cx="2286000" cy="1320558"/>
            <a:chOff x="304800" y="5232642"/>
            <a:chExt cx="2286000" cy="1396758"/>
          </a:xfrm>
        </p:grpSpPr>
        <p:grpSp>
          <p:nvGrpSpPr>
            <p:cNvPr id="14363" name="Group 14362">
              <a:extLst>
                <a:ext uri="{FF2B5EF4-FFF2-40B4-BE49-F238E27FC236}">
                  <a16:creationId xmlns:a16="http://schemas.microsoft.com/office/drawing/2014/main" id="{E487AF15-F488-364C-AE4F-A6F5296A9345}"/>
                </a:ext>
              </a:extLst>
            </p:cNvPr>
            <p:cNvGrpSpPr/>
            <p:nvPr/>
          </p:nvGrpSpPr>
          <p:grpSpPr>
            <a:xfrm>
              <a:off x="304800" y="5232642"/>
              <a:ext cx="2286000" cy="1396758"/>
              <a:chOff x="304800" y="5232642"/>
              <a:chExt cx="2286000" cy="1396758"/>
            </a:xfrm>
          </p:grpSpPr>
          <p:sp>
            <p:nvSpPr>
              <p:cNvPr id="14354" name="Rectangle 14353">
                <a:extLst>
                  <a:ext uri="{FF2B5EF4-FFF2-40B4-BE49-F238E27FC236}">
                    <a16:creationId xmlns:a16="http://schemas.microsoft.com/office/drawing/2014/main" id="{0BDA0919-CEF3-5DF7-424B-E6A18A32319E}"/>
                  </a:ext>
                </a:extLst>
              </p:cNvPr>
              <p:cNvSpPr/>
              <p:nvPr/>
            </p:nvSpPr>
            <p:spPr bwMode="auto">
              <a:xfrm>
                <a:off x="354587" y="64827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55" name="Rectangle 14354">
                <a:extLst>
                  <a:ext uri="{FF2B5EF4-FFF2-40B4-BE49-F238E27FC236}">
                    <a16:creationId xmlns:a16="http://schemas.microsoft.com/office/drawing/2014/main" id="{51DE39D1-0CAF-3D87-F497-36F745804216}"/>
                  </a:ext>
                </a:extLst>
              </p:cNvPr>
              <p:cNvSpPr/>
              <p:nvPr/>
            </p:nvSpPr>
            <p:spPr bwMode="auto">
              <a:xfrm>
                <a:off x="430787" y="63303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56" name="Rectangle 14355">
                <a:extLst>
                  <a:ext uri="{FF2B5EF4-FFF2-40B4-BE49-F238E27FC236}">
                    <a16:creationId xmlns:a16="http://schemas.microsoft.com/office/drawing/2014/main" id="{2D166F4C-C4D0-E8B5-C852-7E7E44FC5367}"/>
                  </a:ext>
                </a:extLst>
              </p:cNvPr>
              <p:cNvSpPr/>
              <p:nvPr/>
            </p:nvSpPr>
            <p:spPr bwMode="auto">
              <a:xfrm>
                <a:off x="506987" y="61779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57" name="Rectangle 14356">
                <a:extLst>
                  <a:ext uri="{FF2B5EF4-FFF2-40B4-BE49-F238E27FC236}">
                    <a16:creationId xmlns:a16="http://schemas.microsoft.com/office/drawing/2014/main" id="{077EBB80-9272-DF2E-6F93-D8F5EB826CE1}"/>
                  </a:ext>
                </a:extLst>
              </p:cNvPr>
              <p:cNvSpPr/>
              <p:nvPr/>
            </p:nvSpPr>
            <p:spPr bwMode="auto">
              <a:xfrm>
                <a:off x="659387" y="60255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58" name="Rectangle 14357">
                <a:extLst>
                  <a:ext uri="{FF2B5EF4-FFF2-40B4-BE49-F238E27FC236}">
                    <a16:creationId xmlns:a16="http://schemas.microsoft.com/office/drawing/2014/main" id="{B43D339E-6DE4-18D6-E741-919807405B71}"/>
                  </a:ext>
                </a:extLst>
              </p:cNvPr>
              <p:cNvSpPr/>
              <p:nvPr/>
            </p:nvSpPr>
            <p:spPr bwMode="auto">
              <a:xfrm>
                <a:off x="735587" y="58731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59" name="Rectangle 14358">
                <a:extLst>
                  <a:ext uri="{FF2B5EF4-FFF2-40B4-BE49-F238E27FC236}">
                    <a16:creationId xmlns:a16="http://schemas.microsoft.com/office/drawing/2014/main" id="{A158ED9B-AA57-0946-2DC7-B922FD94A3BC}"/>
                  </a:ext>
                </a:extLst>
              </p:cNvPr>
              <p:cNvSpPr/>
              <p:nvPr/>
            </p:nvSpPr>
            <p:spPr bwMode="auto">
              <a:xfrm>
                <a:off x="811787" y="57207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60" name="Rectangle 14359">
                <a:extLst>
                  <a:ext uri="{FF2B5EF4-FFF2-40B4-BE49-F238E27FC236}">
                    <a16:creationId xmlns:a16="http://schemas.microsoft.com/office/drawing/2014/main" id="{1FFCA574-7929-27F2-AAF1-A5497A675B96}"/>
                  </a:ext>
                </a:extLst>
              </p:cNvPr>
              <p:cNvSpPr/>
              <p:nvPr/>
            </p:nvSpPr>
            <p:spPr bwMode="auto">
              <a:xfrm>
                <a:off x="887987" y="5562600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61" name="Rectangle 14360">
                <a:extLst>
                  <a:ext uri="{FF2B5EF4-FFF2-40B4-BE49-F238E27FC236}">
                    <a16:creationId xmlns:a16="http://schemas.microsoft.com/office/drawing/2014/main" id="{A694014D-EA5A-D560-D614-6DDFA7D20C82}"/>
                  </a:ext>
                </a:extLst>
              </p:cNvPr>
              <p:cNvSpPr/>
              <p:nvPr/>
            </p:nvSpPr>
            <p:spPr bwMode="auto">
              <a:xfrm>
                <a:off x="990600" y="54159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362" name="Rectangle 14361">
                <a:extLst>
                  <a:ext uri="{FF2B5EF4-FFF2-40B4-BE49-F238E27FC236}">
                    <a16:creationId xmlns:a16="http://schemas.microsoft.com/office/drawing/2014/main" id="{83E60FD3-6DB0-9821-24ED-23B892CC5B57}"/>
                  </a:ext>
                </a:extLst>
              </p:cNvPr>
              <p:cNvSpPr/>
              <p:nvPr/>
            </p:nvSpPr>
            <p:spPr bwMode="auto">
              <a:xfrm>
                <a:off x="1116587" y="5263523"/>
                <a:ext cx="1398013" cy="146677"/>
              </a:xfrm>
              <a:prstGeom prst="rect">
                <a:avLst/>
              </a:prstGeom>
              <a:pattFill prst="zigZag">
                <a:fgClr>
                  <a:srgbClr val="0070C0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grpSp>
            <p:nvGrpSpPr>
              <p:cNvPr id="14345" name="Group 14344">
                <a:extLst>
                  <a:ext uri="{FF2B5EF4-FFF2-40B4-BE49-F238E27FC236}">
                    <a16:creationId xmlns:a16="http://schemas.microsoft.com/office/drawing/2014/main" id="{5CF229E5-75FB-CFCD-FCA2-560B27AC90F5}"/>
                  </a:ext>
                </a:extLst>
              </p:cNvPr>
              <p:cNvGrpSpPr/>
              <p:nvPr/>
            </p:nvGrpSpPr>
            <p:grpSpPr>
              <a:xfrm>
                <a:off x="304800" y="5232642"/>
                <a:ext cx="2286000" cy="1396758"/>
                <a:chOff x="4647537" y="1651242"/>
                <a:chExt cx="2286000" cy="1396758"/>
              </a:xfrm>
            </p:grpSpPr>
            <p:cxnSp>
              <p:nvCxnSpPr>
                <p:cNvPr id="14346" name="Straight Connector 14345">
                  <a:extLst>
                    <a:ext uri="{FF2B5EF4-FFF2-40B4-BE49-F238E27FC236}">
                      <a16:creationId xmlns:a16="http://schemas.microsoft.com/office/drawing/2014/main" id="{E89DC2DB-3E6E-A573-51D3-339705F8F50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647537" y="3048000"/>
                  <a:ext cx="1372613" cy="0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49" name="Straight Connector 14348">
                  <a:extLst>
                    <a:ext uri="{FF2B5EF4-FFF2-40B4-BE49-F238E27FC236}">
                      <a16:creationId xmlns:a16="http://schemas.microsoft.com/office/drawing/2014/main" id="{4634EB88-6DDB-B18A-B7EE-837DFE0A23A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4647537" y="1651243"/>
                  <a:ext cx="914050" cy="1396757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50" name="Straight Connector 14349">
                  <a:extLst>
                    <a:ext uri="{FF2B5EF4-FFF2-40B4-BE49-F238E27FC236}">
                      <a16:creationId xmlns:a16="http://schemas.microsoft.com/office/drawing/2014/main" id="{7860982C-ECC6-BC49-E5BB-9C67F2A6930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561587" y="1676400"/>
                  <a:ext cx="1371950" cy="0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51" name="Straight Connector 14350">
                  <a:extLst>
                    <a:ext uri="{FF2B5EF4-FFF2-40B4-BE49-F238E27FC236}">
                      <a16:creationId xmlns:a16="http://schemas.microsoft.com/office/drawing/2014/main" id="{8675A28A-9FD8-5964-2CE5-83D69E6149A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6019137" y="1651242"/>
                  <a:ext cx="914050" cy="1396757"/>
                </a:xfrm>
                <a:prstGeom prst="line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14369" name="TextBox 14368">
              <a:extLst>
                <a:ext uri="{FF2B5EF4-FFF2-40B4-BE49-F238E27FC236}">
                  <a16:creationId xmlns:a16="http://schemas.microsoft.com/office/drawing/2014/main" id="{F09671FA-EB5F-41BF-D734-23C44F0170AA}"/>
                </a:ext>
              </a:extLst>
            </p:cNvPr>
            <p:cNvSpPr txBox="1"/>
            <p:nvPr/>
          </p:nvSpPr>
          <p:spPr>
            <a:xfrm>
              <a:off x="1066800" y="5791200"/>
              <a:ext cx="78739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FLUID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  <p:bldP spid="143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0B42F1E-C05E-8A45-E99A-9B3E30CFC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8" y="1897063"/>
            <a:ext cx="2009775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B0992F8-E900-C443-2F31-B0ABA4CDC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1808163"/>
            <a:ext cx="2466975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itle 3">
            <a:extLst>
              <a:ext uri="{FF2B5EF4-FFF2-40B4-BE49-F238E27FC236}">
                <a16:creationId xmlns:a16="http://schemas.microsoft.com/office/drawing/2014/main" id="{7B8ED48F-25B8-8B0C-657C-3B06DB956F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6600" y="228600"/>
            <a:ext cx="5410200" cy="861604"/>
          </a:xfrm>
        </p:spPr>
        <p:txBody>
          <a:bodyPr/>
          <a:lstStyle/>
          <a:p>
            <a:pPr eaLnBrk="1" hangingPunct="1"/>
            <a:r>
              <a:rPr lang="en-US" altLang="en-US" sz="2800"/>
              <a:t>Engineering View: Bountiful Nature of Fluids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042FBAFF-6D6E-AF73-8A24-A41D512D6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124450"/>
            <a:ext cx="7467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202122"/>
                </a:solidFill>
                <a:latin typeface="Arial" panose="020B0604020202020204" pitchFamily="34" charset="0"/>
              </a:rPr>
              <a:t>A fluid continually deforms (flows) under an applied shear force regardless of the magnitude of the applied stress.</a:t>
            </a:r>
            <a:endParaRPr lang="en-IN" alt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C93CC3-0D72-2FFC-096B-A8F4B636C88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04800" y="1222375"/>
            <a:ext cx="170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/>
              <a:t>Apply a Force </a:t>
            </a:r>
            <a:r>
              <a:rPr lang="en-US" altLang="en-US" sz="1600" b="1" i="1"/>
              <a:t>F</a:t>
            </a:r>
            <a:r>
              <a:rPr lang="en-US" altLang="en-US" sz="1600"/>
              <a:t> at time </a:t>
            </a:r>
            <a:r>
              <a:rPr lang="en-US" altLang="en-US" sz="1600" i="1"/>
              <a:t>t=0</a:t>
            </a:r>
            <a:endParaRPr lang="en-IN" altLang="en-US" sz="1600" i="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0A2481-F232-9EAC-B763-E95BD14EEC52}"/>
              </a:ext>
            </a:extLst>
          </p:cNvPr>
          <p:cNvGrpSpPr>
            <a:grpSpLocks/>
          </p:cNvGrpSpPr>
          <p:nvPr/>
        </p:nvGrpSpPr>
        <p:grpSpPr bwMode="auto">
          <a:xfrm>
            <a:off x="522288" y="2673350"/>
            <a:ext cx="1900237" cy="1371600"/>
            <a:chOff x="609600" y="1971675"/>
            <a:chExt cx="1899905" cy="1371597"/>
          </a:xfrm>
        </p:grpSpPr>
        <p:pic>
          <p:nvPicPr>
            <p:cNvPr id="4115" name="Picture 2">
              <a:extLst>
                <a:ext uri="{FF2B5EF4-FFF2-40B4-BE49-F238E27FC236}">
                  <a16:creationId xmlns:a16="http://schemas.microsoft.com/office/drawing/2014/main" id="{5E90AA3E-5246-BC91-1022-440ED65B6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1971675"/>
              <a:ext cx="1701342" cy="1152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6" name="Picture 7">
              <a:extLst>
                <a:ext uri="{FF2B5EF4-FFF2-40B4-BE49-F238E27FC236}">
                  <a16:creationId xmlns:a16="http://schemas.microsoft.com/office/drawing/2014/main" id="{D6BFBD13-5C95-B6A2-578E-B7C9EA87B7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703" y="3061917"/>
              <a:ext cx="1828802" cy="281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BF0F92-8F36-7905-6FD5-BB6059B837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3363" y="2814638"/>
            <a:ext cx="593725" cy="0"/>
          </a:xfrm>
          <a:prstGeom prst="straightConnector1">
            <a:avLst/>
          </a:prstGeom>
          <a:noFill/>
          <a:ln w="47625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18B906D-0054-BF33-B30D-59243460C3E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509838" y="1239838"/>
            <a:ext cx="13001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/>
              <a:t>at time </a:t>
            </a:r>
            <a:r>
              <a:rPr lang="en-US" altLang="en-US" sz="1600" i="1"/>
              <a:t>t=</a:t>
            </a:r>
            <a:r>
              <a:rPr lang="en-US" altLang="en-US" sz="1600" i="1">
                <a:sym typeface="Symbol" panose="05050102010706020507" pitchFamily="18" charset="2"/>
              </a:rPr>
              <a:t>t</a:t>
            </a:r>
            <a:endParaRPr lang="en-IN" altLang="en-US" sz="1600" i="1"/>
          </a:p>
        </p:txBody>
      </p:sp>
      <p:pic>
        <p:nvPicPr>
          <p:cNvPr id="4107" name="Picture 17">
            <a:extLst>
              <a:ext uri="{FF2B5EF4-FFF2-40B4-BE49-F238E27FC236}">
                <a16:creationId xmlns:a16="http://schemas.microsoft.com/office/drawing/2014/main" id="{F1DE85FC-7460-D57D-66DF-7B0CDEE7B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2514600"/>
            <a:ext cx="174307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6E06F3F-E07D-5A6D-4073-880C4CF6D878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1674813"/>
            <a:ext cx="7010400" cy="457200"/>
            <a:chOff x="1219200" y="1676400"/>
            <a:chExt cx="7010400" cy="457200"/>
          </a:xfrm>
        </p:grpSpPr>
        <p:pic>
          <p:nvPicPr>
            <p:cNvPr id="4113" name="Picture 9">
              <a:extLst>
                <a:ext uri="{FF2B5EF4-FFF2-40B4-BE49-F238E27FC236}">
                  <a16:creationId xmlns:a16="http://schemas.microsoft.com/office/drawing/2014/main" id="{94C4361A-B80B-BD5A-341B-EB9949845C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1721258"/>
              <a:ext cx="7010400" cy="382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114" name="Straight Connector 11">
              <a:extLst>
                <a:ext uri="{FF2B5EF4-FFF2-40B4-BE49-F238E27FC236}">
                  <a16:creationId xmlns:a16="http://schemas.microsoft.com/office/drawing/2014/main" id="{7F91DAA6-C2CB-6EF4-08EF-9C17301A82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95400" y="1676400"/>
              <a:ext cx="0" cy="457200"/>
            </a:xfrm>
            <a:prstGeom prst="line">
              <a:avLst/>
            </a:prstGeom>
            <a:noFill/>
            <a:ln w="34925" algn="ctr">
              <a:solidFill>
                <a:schemeClr val="tx1"/>
              </a:solidFill>
              <a:round/>
              <a:headEnd/>
              <a:tailEnd/>
            </a:ln>
          </p:spPr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808421-75CE-1396-4AD7-424D11C1CB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51188" y="1603375"/>
            <a:ext cx="0" cy="457200"/>
          </a:xfrm>
          <a:prstGeom prst="line">
            <a:avLst/>
          </a:prstGeom>
          <a:noFill/>
          <a:ln w="349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C5B389F7-4AE7-580D-C813-CA5437D3B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3324225"/>
            <a:ext cx="2090737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D844F80-C50D-237B-093C-042CE77E4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3352800"/>
            <a:ext cx="2090737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1567F92-E2DF-65FB-EC45-BFD0BDE2F0B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948238" y="1219200"/>
            <a:ext cx="1909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/>
              <a:t>for time </a:t>
            </a:r>
            <a:r>
              <a:rPr lang="en-US" altLang="en-US" sz="1600" i="1"/>
              <a:t>t &gt;</a:t>
            </a:r>
            <a:r>
              <a:rPr lang="en-US" altLang="en-US" sz="1600" i="1">
                <a:sym typeface="Symbol" panose="05050102010706020507" pitchFamily="18" charset="2"/>
              </a:rPr>
              <a:t>t</a:t>
            </a:r>
            <a:endParaRPr lang="en-IN" altLang="en-US" sz="1600" i="1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D5B9CE-D27A-E5E4-4270-89BA45CD89D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7D9FE8F0-F60D-DDE4-879A-4C1D0DC38B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C70FB005-DF9B-74D7-0B65-ECBC31D179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2FB75739-EB31-C607-5986-45E77123BC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8">
                  <a:extLst>
                    <a:ext uri="{FF2B5EF4-FFF2-40B4-BE49-F238E27FC236}">
                      <a16:creationId xmlns:a16="http://schemas.microsoft.com/office/drawing/2014/main" id="{A074CED4-592E-D1C1-0E0D-EEC3E9A994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35CF9ED-23D3-5EDB-3484-0FDD138CDE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" name="Rectangle 10">
                      <a:extLst>
                        <a:ext uri="{FF2B5EF4-FFF2-40B4-BE49-F238E27FC236}">
                          <a16:creationId xmlns:a16="http://schemas.microsoft.com/office/drawing/2014/main" id="{01E3FA07-E058-5B8A-1DBC-736E4B7569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11">
                      <a:extLst>
                        <a:ext uri="{FF2B5EF4-FFF2-40B4-BE49-F238E27FC236}">
                          <a16:creationId xmlns:a16="http://schemas.microsoft.com/office/drawing/2014/main" id="{A3D2736F-67D5-88D7-9E61-D06C6D6DE6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2">
                    <a:extLst>
                      <a:ext uri="{FF2B5EF4-FFF2-40B4-BE49-F238E27FC236}">
                        <a16:creationId xmlns:a16="http://schemas.microsoft.com/office/drawing/2014/main" id="{FCB1D394-B090-263C-E99C-081D33EA63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9" name="Rectangle 13">
                      <a:extLst>
                        <a:ext uri="{FF2B5EF4-FFF2-40B4-BE49-F238E27FC236}">
                          <a16:creationId xmlns:a16="http://schemas.microsoft.com/office/drawing/2014/main" id="{77E0DB33-E352-FA77-ED5A-6569277AB1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14">
                      <a:extLst>
                        <a:ext uri="{FF2B5EF4-FFF2-40B4-BE49-F238E27FC236}">
                          <a16:creationId xmlns:a16="http://schemas.microsoft.com/office/drawing/2014/main" id="{29F85EA2-F275-CBDF-9F8E-C9CFC49B4E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AAB34274-5F9C-B3C3-ADF4-A77B1E03D6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ED786F55-3F71-4C25-3997-CA19DE7387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D5632E8B-CC13-BA43-F358-C3EE88979E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0C9FAEC7-5A53-5DF8-AE4F-ECB4E469F3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" name="Rectangle 19">
                      <a:extLst>
                        <a:ext uri="{FF2B5EF4-FFF2-40B4-BE49-F238E27FC236}">
                          <a16:creationId xmlns:a16="http://schemas.microsoft.com/office/drawing/2014/main" id="{41D70DB1-A3EE-7235-FB78-C37CBB371A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7C8DD4DE-7497-CD18-1AA0-34F785899D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92B6B8F-73A5-861C-4768-C7E4270858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C9D6749-FFDF-7B2C-EBBF-829A3984C8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52C0AA98-53DA-7FEC-E5B7-25E0A07849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381001"/>
            <a:ext cx="6781800" cy="761999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Continuously &amp; Adaptively Deforming  Fluids </a:t>
            </a:r>
          </a:p>
        </p:txBody>
      </p:sp>
      <p:sp>
        <p:nvSpPr>
          <p:cNvPr id="17412" name="TextBox 4">
            <a:extLst>
              <a:ext uri="{FF2B5EF4-FFF2-40B4-BE49-F238E27FC236}">
                <a16:creationId xmlns:a16="http://schemas.microsoft.com/office/drawing/2014/main" id="{0E09BC30-8165-C4E2-2CDB-3C04D51BE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05450"/>
            <a:ext cx="78597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0070C0"/>
                </a:solidFill>
                <a:latin typeface="Arial" panose="020B0604020202020204" pitchFamily="34" charset="0"/>
              </a:rPr>
              <a:t>A fluid </a:t>
            </a:r>
            <a:r>
              <a:rPr lang="en-US" altLang="en-US" sz="2400" i="1" dirty="0">
                <a:solidFill>
                  <a:srgbClr val="7030A0"/>
                </a:solidFill>
                <a:latin typeface="Arial" panose="020B0604020202020204" pitchFamily="34" charset="0"/>
              </a:rPr>
              <a:t>Smartly</a:t>
            </a:r>
            <a:r>
              <a:rPr lang="en-US" altLang="en-US" sz="2400" i="1" dirty="0">
                <a:solidFill>
                  <a:srgbClr val="0070C0"/>
                </a:solidFill>
                <a:latin typeface="Arial" panose="020B0604020202020204" pitchFamily="34" charset="0"/>
              </a:rPr>
              <a:t>/adaptively deforms (flows) under an applied shear force regardless of the magnitude of the applied stress - Newton</a:t>
            </a:r>
            <a:endParaRPr lang="en-IN" altLang="en-US" sz="2400" i="1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4FA93E-865C-F773-81E9-92AAEA4F3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13" y="3448050"/>
            <a:ext cx="384968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2C91DB9-FE2F-6CE0-921A-E9CB4124450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6784510-8F96-047E-BF6D-2112D294A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94BDCF7-845E-4F41-978F-0DC889B4C8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9E52DB4-64E6-4245-BE80-9248586AF3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8">
                  <a:extLst>
                    <a:ext uri="{FF2B5EF4-FFF2-40B4-BE49-F238E27FC236}">
                      <a16:creationId xmlns:a16="http://schemas.microsoft.com/office/drawing/2014/main" id="{3503211F-12E6-3C3D-BFE4-9A54AA4DE5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F17486B-3136-8E81-AB4B-3D94FAD1E8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71474242-8813-7B61-5BBC-AE5281095F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A140398B-FFB4-AE5E-2FC3-5663F19309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8C4CC7DF-1382-D66C-9720-FE49456E4A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51461F0A-1B94-4122-96F6-D69C646C28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D0535C1B-9D97-5BD3-B6A5-F3C07E005E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374F086-0CB3-AAF0-28DE-8C011CF670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A270204-EE9C-0068-81BC-5D43754071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484710D1-26B9-4711-8604-97282468C8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9FA1296F-FF64-8092-D353-EC7587D04F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797763AF-23FF-8689-086D-9577014A7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BC297030-7D9D-1CF9-2062-42435CD5AC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CC3E6DEE-5194-0267-2CC0-14BE424DE2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75FB058-EB5D-D3A6-9E7A-B5473BDCC5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D9A0890-A00C-2F3B-3816-12DE14827CC5}"/>
              </a:ext>
            </a:extLst>
          </p:cNvPr>
          <p:cNvGrpSpPr/>
          <p:nvPr/>
        </p:nvGrpSpPr>
        <p:grpSpPr>
          <a:xfrm>
            <a:off x="365125" y="1447800"/>
            <a:ext cx="4876185" cy="1981200"/>
            <a:chOff x="365125" y="1295400"/>
            <a:chExt cx="4876185" cy="198120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DE43148-137D-D5FA-19DA-171D72E35E04}"/>
                </a:ext>
              </a:extLst>
            </p:cNvPr>
            <p:cNvGrpSpPr/>
            <p:nvPr/>
          </p:nvGrpSpPr>
          <p:grpSpPr>
            <a:xfrm>
              <a:off x="365125" y="1295400"/>
              <a:ext cx="4435475" cy="1981200"/>
              <a:chOff x="365125" y="1295400"/>
              <a:chExt cx="4435475" cy="198120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7951BBE7-FEB9-EE7A-A6B3-C7F52E4B6D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125" y="1295400"/>
                <a:ext cx="4435475" cy="1981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5DE38E1-F242-66B1-58D2-8A3EAC13DB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28800" y="1628774"/>
                <a:ext cx="990600" cy="371475"/>
              </a:xfrm>
              <a:prstGeom prst="rect">
                <a:avLst/>
              </a:prstGeom>
            </p:spPr>
          </p:pic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C413CAE-0F47-050C-94EF-0AC092C25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83958" y="1524000"/>
              <a:ext cx="1657352" cy="62865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78B4D30-5A4B-8BD7-00B7-56776AD42C21}"/>
              </a:ext>
            </a:extLst>
          </p:cNvPr>
          <p:cNvGrpSpPr/>
          <p:nvPr/>
        </p:nvGrpSpPr>
        <p:grpSpPr>
          <a:xfrm>
            <a:off x="304800" y="3676387"/>
            <a:ext cx="4572248" cy="1886213"/>
            <a:chOff x="304800" y="3676387"/>
            <a:chExt cx="4572248" cy="188621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1E937A5-7C55-A25B-3EF5-D65046CE9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4800" y="3676387"/>
              <a:ext cx="3562847" cy="188621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F58C0A9-8333-C62C-DC2B-20FB209F3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45309" y="3685294"/>
              <a:ext cx="1231739" cy="734306"/>
            </a:xfrm>
            <a:prstGeom prst="rect">
              <a:avLst/>
            </a:prstGeom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0A23153E-EB94-53DA-259F-3A8C4C3430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9216" y="1971525"/>
            <a:ext cx="3467584" cy="107647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3D1249D-3435-2256-8019-92653391BF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29033" y="1354095"/>
            <a:ext cx="2814767" cy="43609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3335A43-5096-00DC-69E0-49C8A682D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" y="3676650"/>
            <a:ext cx="384968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Title 1">
            <a:extLst>
              <a:ext uri="{FF2B5EF4-FFF2-40B4-BE49-F238E27FC236}">
                <a16:creationId xmlns:a16="http://schemas.microsoft.com/office/drawing/2014/main" id="{9A435B41-6376-DF60-647A-FAEE45405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199" y="193675"/>
            <a:ext cx="6354763" cy="873125"/>
          </a:xfrm>
        </p:spPr>
        <p:txBody>
          <a:bodyPr/>
          <a:lstStyle/>
          <a:p>
            <a:r>
              <a:rPr lang="en-US" altLang="en-US" sz="2800" dirty="0"/>
              <a:t>An Exclusive Force only Fluids can Generate….  by Newton</a:t>
            </a:r>
          </a:p>
        </p:txBody>
      </p:sp>
      <p:sp>
        <p:nvSpPr>
          <p:cNvPr id="35846" name="TextBox 7">
            <a:extLst>
              <a:ext uri="{FF2B5EF4-FFF2-40B4-BE49-F238E27FC236}">
                <a16:creationId xmlns:a16="http://schemas.microsoft.com/office/drawing/2014/main" id="{66E97049-178B-A575-DB99-E2DAA543D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934" y="1219200"/>
            <a:ext cx="828206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The resistance arising from the want of lubricity (lack of slipperiness) in the parts of a fluid, is, other things being equal, proportional to velocity with which parts of the fluid separated from one another.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B281C6-168C-83B2-7392-9DC65367BB6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81F244C-D8C0-7AC0-2DEF-8979E53343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65FA6A4-6C17-2A81-DDAA-C500BFD9E4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F61F655-A274-0A96-B9AB-5A62A24BD8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4337FAA3-2B2B-9657-5B1B-91AD302807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2086F8F0-8944-C3C8-FC09-5FF9E17CD2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C121931-4E66-103B-94C2-4E1199240E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F7222C2-EF88-A89B-90A8-07EDDC6D9A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E4E673E-8482-E1B6-FA79-ACDB1D5FF9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ABFB252-2E10-1B7D-F5F9-CCF57AAEDE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5E5AB6D-45B7-2E5F-4A36-85AFF94F66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3277534-21AB-523D-F5D4-EC15AAD9B2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327BF80F-7987-9B74-5332-54D5DE9974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091A1130-4652-582E-760D-FC6245FE8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BF74815-3CA8-BD1A-35DB-7298E0293D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F50521A-2952-CB2C-661C-A35C3CE573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E16B7C6-D893-B899-52A8-34A38DE18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20B380A-27C1-73C4-8524-75AACE4F0B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EE8F0C0-E459-0B58-4722-85D5DF6806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A1EEEF9-4E73-4632-8FC0-236F10AC67E7}"/>
              </a:ext>
            </a:extLst>
          </p:cNvPr>
          <p:cNvSpPr txBox="1"/>
          <p:nvPr/>
        </p:nvSpPr>
        <p:spPr>
          <a:xfrm>
            <a:off x="4114800" y="34290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Force required for constant velocity of the plate on fluid body: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F96E130-36D9-815A-E5A2-1AEBF4C51BA7}"/>
                  </a:ext>
                </a:extLst>
              </p:cNvPr>
              <p:cNvSpPr txBox="1"/>
              <p:nvPr/>
            </p:nvSpPr>
            <p:spPr>
              <a:xfrm>
                <a:off x="5399638" y="4648200"/>
                <a:ext cx="1610762" cy="757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F96E130-36D9-815A-E5A2-1AEBF4C51B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638" y="4648200"/>
                <a:ext cx="1610762" cy="7570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DF706A5D-4D3D-EEF0-018D-49A795512244}"/>
              </a:ext>
            </a:extLst>
          </p:cNvPr>
          <p:cNvSpPr txBox="1"/>
          <p:nvPr/>
        </p:nvSpPr>
        <p:spPr>
          <a:xfrm>
            <a:off x="1447800" y="5943600"/>
            <a:ext cx="6869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proportionality constant is a property of fluid!?!?!</a:t>
            </a:r>
          </a:p>
        </p:txBody>
      </p:sp>
    </p:spTree>
    <p:extLst>
      <p:ext uri="{BB962C8B-B14F-4D97-AF65-F5344CB8AC3E}">
        <p14:creationId xmlns:p14="http://schemas.microsoft.com/office/powerpoint/2010/main" val="146522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 build="p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DF4002-04F9-B9CE-E52C-113CCE5CE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" y="3581400"/>
            <a:ext cx="384968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Title 1">
            <a:extLst>
              <a:ext uri="{FF2B5EF4-FFF2-40B4-BE49-F238E27FC236}">
                <a16:creationId xmlns:a16="http://schemas.microsoft.com/office/drawing/2014/main" id="{F2C91E27-BE4E-BAD6-52B4-FA7CC5418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76200"/>
            <a:ext cx="6400800" cy="1143000"/>
          </a:xfrm>
        </p:spPr>
        <p:txBody>
          <a:bodyPr/>
          <a:lstStyle/>
          <a:p>
            <a:r>
              <a:rPr lang="en-IN" altLang="en-US" sz="2800" dirty="0"/>
              <a:t>Engineering Use of Deformation : Productive Pedagogy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45AD65-8550-16EC-F7E9-32FA412F41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055E17B-5696-E1AD-7C9F-F3FB8E577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3CF5753-90BB-04FF-13F7-71D93B458C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3ABEE1A-AF53-5A87-7694-E127E0FA3A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8">
                  <a:extLst>
                    <a:ext uri="{FF2B5EF4-FFF2-40B4-BE49-F238E27FC236}">
                      <a16:creationId xmlns:a16="http://schemas.microsoft.com/office/drawing/2014/main" id="{288D7438-2FAD-AD48-4635-762AF470E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4472A30-2E48-7EF3-7BDC-A3F6391B38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961D6086-6508-734D-D787-0A6B896F7C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1F0FAAE1-30C6-BA76-6421-F1C942E17D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3081D56A-8FF9-7853-5915-4296C49553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72BB0F90-7BFD-A704-5A66-BAFB077F31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D3076000-2620-3025-887C-5D974331AC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253709A7-83FF-57BD-A54B-2CD927E40A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88D243B-F14A-AD3A-4897-1CF720FE74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9D86B0D-3952-C2F8-CCB0-8FCA44D0ED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972360A5-AE02-2AEF-9F4F-5713604844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843DE2BD-1354-B8B4-AA9B-7F14C3DC58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1A2C6C7E-03B2-9674-5748-15FE34001E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13CCDD1B-9BDD-DEDE-DFD6-88F4137F6A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54492D7-FDA1-DFE7-7E76-6DF473240A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91541FB-13B9-9514-F2A8-F18E3B4296E2}"/>
              </a:ext>
            </a:extLst>
          </p:cNvPr>
          <p:cNvSpPr txBox="1"/>
          <p:nvPr/>
        </p:nvSpPr>
        <p:spPr>
          <a:xfrm>
            <a:off x="304800" y="1295400"/>
            <a:ext cx="881221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In 1886</a:t>
            </a:r>
            <a:r>
              <a:rPr lang="en-US" dirty="0">
                <a:solidFill>
                  <a:srgbClr val="001D35"/>
                </a:solidFill>
                <a:latin typeface="+mn-lt"/>
              </a:rPr>
              <a:t>, Osborne Reynolds’ carried out  groundbreaking work, known as </a:t>
            </a: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hydrodynamic lubrication theory 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He laid the groundwork for understanding how </a:t>
            </a:r>
            <a:r>
              <a:rPr lang="en-US" b="0" i="0" dirty="0">
                <a:solidFill>
                  <a:schemeClr val="accent2"/>
                </a:solidFill>
                <a:effectLst/>
                <a:latin typeface="+mn-lt"/>
              </a:rPr>
              <a:t>hydrodynamic pressure </a:t>
            </a: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can </a:t>
            </a:r>
            <a:r>
              <a:rPr lang="en-US" dirty="0">
                <a:solidFill>
                  <a:srgbClr val="001D35"/>
                </a:solidFill>
                <a:latin typeface="+mn-lt"/>
              </a:rPr>
              <a:t>generate a vertical force!</a:t>
            </a: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This theory, rooted in fluid mechanics, has evolved over more than a century with significant advancements in practical applications.</a:t>
            </a:r>
            <a:endParaRPr lang="en-US" dirty="0">
              <a:latin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35D687-DE16-BD33-726C-0DB758792DDE}"/>
              </a:ext>
            </a:extLst>
          </p:cNvPr>
          <p:cNvSpPr/>
          <p:nvPr/>
        </p:nvSpPr>
        <p:spPr bwMode="auto">
          <a:xfrm>
            <a:off x="4114800" y="5486400"/>
            <a:ext cx="3352800" cy="457200"/>
          </a:xfrm>
          <a:prstGeom prst="rect">
            <a:avLst/>
          </a:pr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Trapezoid 28">
            <a:extLst>
              <a:ext uri="{FF2B5EF4-FFF2-40B4-BE49-F238E27FC236}">
                <a16:creationId xmlns:a16="http://schemas.microsoft.com/office/drawing/2014/main" id="{7EB8D413-64D5-5798-031C-8BBC9620F8E1}"/>
              </a:ext>
            </a:extLst>
          </p:cNvPr>
          <p:cNvSpPr/>
          <p:nvPr/>
        </p:nvSpPr>
        <p:spPr bwMode="auto">
          <a:xfrm>
            <a:off x="5257800" y="3276600"/>
            <a:ext cx="990600" cy="3672254"/>
          </a:xfrm>
          <a:prstGeom prst="trapezoid">
            <a:avLst/>
          </a:prstGeom>
          <a:pattFill prst="zigZag">
            <a:fgClr>
              <a:schemeClr val="accent2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596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DCAF0F4-80F5-4C0C-759F-E25B12FE3366}"/>
              </a:ext>
            </a:extLst>
          </p:cNvPr>
          <p:cNvCxnSpPr>
            <a:cxnSpLocks/>
          </p:cNvCxnSpPr>
          <p:nvPr/>
        </p:nvCxnSpPr>
        <p:spPr bwMode="auto">
          <a:xfrm>
            <a:off x="7239000" y="4708525"/>
            <a:ext cx="1526240" cy="218517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9113389-EDCD-72CB-5588-5E292AF59229}"/>
                  </a:ext>
                </a:extLst>
              </p:cNvPr>
              <p:cNvSpPr txBox="1"/>
              <p:nvPr/>
            </p:nvSpPr>
            <p:spPr>
              <a:xfrm>
                <a:off x="7885300" y="4355068"/>
                <a:ext cx="4439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9113389-EDCD-72CB-5588-5E292AF59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300" y="4355068"/>
                <a:ext cx="443968" cy="369332"/>
              </a:xfrm>
              <a:prstGeom prst="rect">
                <a:avLst/>
              </a:prstGeom>
              <a:blipFill>
                <a:blip r:embed="rId5"/>
                <a:stretch>
                  <a:fillRect l="-15278" r="-1389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37">
            <a:extLst>
              <a:ext uri="{FF2B5EF4-FFF2-40B4-BE49-F238E27FC236}">
                <a16:creationId xmlns:a16="http://schemas.microsoft.com/office/drawing/2014/main" id="{4D3C67E1-4F84-4AD4-2B3B-B6DC7ACBF9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623013">
            <a:off x="3792361" y="3611708"/>
            <a:ext cx="3753374" cy="2363221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1077211-FCDB-2B6F-7400-F33A4BA4F060}"/>
              </a:ext>
            </a:extLst>
          </p:cNvPr>
          <p:cNvSpPr/>
          <p:nvPr/>
        </p:nvSpPr>
        <p:spPr bwMode="auto">
          <a:xfrm rot="499627">
            <a:off x="4157506" y="4255426"/>
            <a:ext cx="3352800" cy="457200"/>
          </a:xfrm>
          <a:prstGeom prst="rect">
            <a:avLst/>
          </a:pr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C4048AA-75DB-4D03-406B-95EDCB4A33AA}"/>
                  </a:ext>
                </a:extLst>
              </p14:cNvPr>
              <p14:cNvContentPartPr/>
              <p14:nvPr/>
            </p14:nvContentPartPr>
            <p14:xfrm>
              <a:off x="3550680" y="3508920"/>
              <a:ext cx="4783320" cy="2182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C4048AA-75DB-4D03-406B-95EDCB4A33A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41320" y="3499560"/>
                <a:ext cx="4802040" cy="220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57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33" grpId="0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2560A-EB7D-27A0-9C2E-3996311BC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0E2FE7-FFB4-236B-92F7-1800F0046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" y="1295400"/>
            <a:ext cx="5029198" cy="3936868"/>
          </a:xfrm>
          <a:prstGeom prst="rect">
            <a:avLst/>
          </a:prstGeom>
        </p:spPr>
      </p:pic>
      <p:pic>
        <p:nvPicPr>
          <p:cNvPr id="2050" name="Picture 2" descr="Marine Propeller Shaft - Design And Construction">
            <a:extLst>
              <a:ext uri="{FF2B5EF4-FFF2-40B4-BE49-F238E27FC236}">
                <a16:creationId xmlns:a16="http://schemas.microsoft.com/office/drawing/2014/main" id="{587084CF-0D6A-4AD1-21DA-DED149788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331" y="1416378"/>
            <a:ext cx="4886325" cy="314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6" name="Title 1">
            <a:extLst>
              <a:ext uri="{FF2B5EF4-FFF2-40B4-BE49-F238E27FC236}">
                <a16:creationId xmlns:a16="http://schemas.microsoft.com/office/drawing/2014/main" id="{D91CBDE0-C501-C47E-3338-4118984AC0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76200"/>
            <a:ext cx="6400800" cy="1143000"/>
          </a:xfrm>
        </p:spPr>
        <p:txBody>
          <a:bodyPr/>
          <a:lstStyle/>
          <a:p>
            <a:r>
              <a:rPr lang="en-IN" altLang="en-US" sz="2800" dirty="0"/>
              <a:t>Reynolds Ingenious use of Deformation : Productive Pedagogy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40D4E6-72AE-BC6C-C4C9-19C26B3C5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057399" y="3886200"/>
            <a:ext cx="2925835" cy="262222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C1D9E6-0A76-C405-AF93-1F62AAB93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25" y="4267200"/>
            <a:ext cx="3457575" cy="23145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B358313-C083-0DC3-8857-83BFDECCA04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7CE9C2E-6104-9566-6B55-6BE6D96B2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1355D3F-FEC0-B75F-E44F-F221BA1F65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5265C96-8CBE-008D-4531-0B6E6A381E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8">
                  <a:extLst>
                    <a:ext uri="{FF2B5EF4-FFF2-40B4-BE49-F238E27FC236}">
                      <a16:creationId xmlns:a16="http://schemas.microsoft.com/office/drawing/2014/main" id="{5C63B893-2E8F-77DC-F0E5-BBA4896AC7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8357573-E304-A36E-965D-D305933B04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CAA5DC1A-8B46-0D20-39D0-D957125ABB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73A927CB-27CE-DA88-81FB-29115C27AB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5F13BC69-0B4F-E86C-E4A7-4D88B13FD8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15D635E9-4491-CBE2-576F-BE9484B50F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A126D877-9D33-2ED3-28C0-061F88762C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C3F88B88-219D-9EA0-3E2A-605BD46F79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2E86B74F-3A86-A174-861D-01C2866442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44AD526-32C2-733C-5FD7-B9920ADEED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7DD0B31-7D26-4675-EE2F-CC17D71360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9EFAF2DC-CA6A-EDB0-33C8-B90B75BC58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1FC1CA3C-FBA3-2FEE-6E53-B8C2800CB1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D2031755-0720-99C2-74DD-EE91548A3B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FA71B22-5D9F-9C82-7CAB-1CE620AC8C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6527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32F8B9A4-F10D-F5C9-2C24-ACD6D271503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152400"/>
            <a:ext cx="6019800" cy="1008062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Development of an Ultimate Fluid Machine</a:t>
            </a:r>
            <a:endParaRPr lang="en-US" altLang="en-US" sz="2800" dirty="0"/>
          </a:p>
        </p:txBody>
      </p:sp>
      <p:pic>
        <p:nvPicPr>
          <p:cNvPr id="94211" name="Picture 3">
            <a:extLst>
              <a:ext uri="{FF2B5EF4-FFF2-40B4-BE49-F238E27FC236}">
                <a16:creationId xmlns:a16="http://schemas.microsoft.com/office/drawing/2014/main" id="{DC636B6F-48A8-8F3A-D2BB-30621551E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1066800"/>
            <a:ext cx="70516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C95330A-1C86-6DB5-FF79-E2453ABEF494}"/>
              </a:ext>
            </a:extLst>
          </p:cNvPr>
          <p:cNvGrpSpPr>
            <a:grpSpLocks/>
          </p:cNvGrpSpPr>
          <p:nvPr/>
        </p:nvGrpSpPr>
        <p:grpSpPr bwMode="auto">
          <a:xfrm>
            <a:off x="1485900" y="3276600"/>
            <a:ext cx="6172200" cy="922338"/>
            <a:chOff x="1371600" y="1445351"/>
            <a:chExt cx="3257515" cy="452560"/>
          </a:xfrm>
        </p:grpSpPr>
        <p:pic>
          <p:nvPicPr>
            <p:cNvPr id="10247" name="Picture 6">
              <a:extLst>
                <a:ext uri="{FF2B5EF4-FFF2-40B4-BE49-F238E27FC236}">
                  <a16:creationId xmlns:a16="http://schemas.microsoft.com/office/drawing/2014/main" id="{0DB75B1F-9D56-C728-9AF7-FFEE0D582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0029" y="1445351"/>
              <a:ext cx="2249086" cy="452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248" name="Straight Arrow Connector 8">
              <a:extLst>
                <a:ext uri="{FF2B5EF4-FFF2-40B4-BE49-F238E27FC236}">
                  <a16:creationId xmlns:a16="http://schemas.microsoft.com/office/drawing/2014/main" id="{3E95B0E0-3E96-040E-0EE6-1E4EB9B14B45}"/>
                </a:ext>
              </a:extLst>
            </p:cNvPr>
            <p:cNvCxnSpPr>
              <a:cxnSpLocks noChangeShapeType="1"/>
              <a:stCxn id="10247" idx="1"/>
            </p:cNvCxnSpPr>
            <p:nvPr/>
          </p:nvCxnSpPr>
          <p:spPr bwMode="auto">
            <a:xfrm flipH="1">
              <a:off x="1371600" y="1671631"/>
              <a:ext cx="1008429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5" name="Picture 1">
            <a:extLst>
              <a:ext uri="{FF2B5EF4-FFF2-40B4-BE49-F238E27FC236}">
                <a16:creationId xmlns:a16="http://schemas.microsoft.com/office/drawing/2014/main" id="{39261BEE-6A30-53F0-B5B7-9C23AF68B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663" y="4443413"/>
            <a:ext cx="4516437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8C65F29-85D7-7169-8281-CD2AA3D4CF1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236918A-DCFF-9EEF-C3B6-91D0C9ABC1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D7F3EC5F-0084-B490-B4EA-513AE2BFB0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79142ED6-CB6D-8888-6E83-000AB605E1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8">
                  <a:extLst>
                    <a:ext uri="{FF2B5EF4-FFF2-40B4-BE49-F238E27FC236}">
                      <a16:creationId xmlns:a16="http://schemas.microsoft.com/office/drawing/2014/main" id="{C4794F9C-D836-33F9-0E07-D0B42E892D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F8F64A8-CF69-0379-68E2-6EC9E97ED3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FBB87CB8-FABF-0A71-2725-6CBFF6CDA7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E3253DFE-B98B-54E6-A74F-97CC45D11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658CB32-8568-AE65-F091-9B24CA2BD6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6B4F393B-F0BF-E60B-6A77-6FA5AAA7CA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5F679D2A-DA54-0FCC-264C-3B1F6993C6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32E9B00F-7ADD-4052-A3CE-4D607B0A5C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660C9A1-76FE-52F0-3802-4E206974F6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D984DD74-BFD3-CF19-078A-65455DDB4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AD901057-5BC4-8D14-820D-134E259AB0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84B17C83-CC52-790C-9B21-AD1EAE6DD2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4F3FE0D6-3BB9-1C72-0A5E-394F5729AE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B4C5B03D-977F-A60C-721D-CC81262A19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1AB6F6E-A087-205A-7484-225496483F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81524BD9-AB6F-2729-D46B-715D57B644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2266" y="338137"/>
            <a:ext cx="5948734" cy="804863"/>
          </a:xfrm>
        </p:spPr>
        <p:txBody>
          <a:bodyPr/>
          <a:lstStyle/>
          <a:p>
            <a:r>
              <a:rPr lang="en-US" altLang="en-US" sz="2800"/>
              <a:t>Exotic Use of Continuously Deforming Fluid</a:t>
            </a:r>
          </a:p>
        </p:txBody>
      </p:sp>
      <p:pic>
        <p:nvPicPr>
          <p:cNvPr id="25603" name="Picture 1">
            <a:extLst>
              <a:ext uri="{FF2B5EF4-FFF2-40B4-BE49-F238E27FC236}">
                <a16:creationId xmlns:a16="http://schemas.microsoft.com/office/drawing/2014/main" id="{7CDCF1FD-1090-F546-FC75-F6012A6A1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05275"/>
            <a:ext cx="3352800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2">
            <a:extLst>
              <a:ext uri="{FF2B5EF4-FFF2-40B4-BE49-F238E27FC236}">
                <a16:creationId xmlns:a16="http://schemas.microsoft.com/office/drawing/2014/main" id="{8218BEFC-3D72-8934-ED84-CD251364C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246188"/>
            <a:ext cx="3627438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BB6342-48CD-49CA-9BDD-456239FA7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38" y="4805363"/>
            <a:ext cx="4795837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55EB2C-3A22-DC82-7F5E-AF00230A0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828800"/>
            <a:ext cx="5049838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1A57B45-0456-1D86-8D77-09BBF9B8983E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444625"/>
            <a:ext cx="3257550" cy="454025"/>
            <a:chOff x="1371600" y="1445351"/>
            <a:chExt cx="3257515" cy="452560"/>
          </a:xfrm>
        </p:grpSpPr>
        <p:pic>
          <p:nvPicPr>
            <p:cNvPr id="11273" name="Picture 6">
              <a:extLst>
                <a:ext uri="{FF2B5EF4-FFF2-40B4-BE49-F238E27FC236}">
                  <a16:creationId xmlns:a16="http://schemas.microsoft.com/office/drawing/2014/main" id="{A3919961-5425-8430-BAC3-2D1AE40F54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0029" y="1445351"/>
              <a:ext cx="2249086" cy="452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274" name="Straight Arrow Connector 8">
              <a:extLst>
                <a:ext uri="{FF2B5EF4-FFF2-40B4-BE49-F238E27FC236}">
                  <a16:creationId xmlns:a16="http://schemas.microsoft.com/office/drawing/2014/main" id="{3E97A276-281B-943F-A007-5192B61BEA59}"/>
                </a:ext>
              </a:extLst>
            </p:cNvPr>
            <p:cNvCxnSpPr>
              <a:cxnSpLocks noChangeShapeType="1"/>
              <a:stCxn id="11273" idx="1"/>
            </p:cNvCxnSpPr>
            <p:nvPr/>
          </p:nvCxnSpPr>
          <p:spPr bwMode="auto">
            <a:xfrm flipH="1">
              <a:off x="1371600" y="1671631"/>
              <a:ext cx="1008429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30605D7-46ED-AF62-6568-E84E456E48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3C717C96-0517-C6B7-3179-57B44D90E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4C9CBE75-1425-EACD-2524-D028C27D6A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CEF5B3B2-8415-5887-2EFC-162F94B596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8">
                  <a:extLst>
                    <a:ext uri="{FF2B5EF4-FFF2-40B4-BE49-F238E27FC236}">
                      <a16:creationId xmlns:a16="http://schemas.microsoft.com/office/drawing/2014/main" id="{BC913EE1-8AB4-E984-173A-3529C5C2B3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F392E7B-DD94-B1E8-65B7-D4559CE433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EC67F554-06E2-F862-A2B4-7B2B6B9B55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4F81FD6C-6DF3-786F-D30C-6B0EFA3662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076BF6EE-31D3-3D45-C3E0-584A2E89F1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1B163FA0-A887-AE6D-DF5F-42E7AA8F89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0DCAFCE4-E018-3598-256D-8F918047F8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F76CB19C-C94E-93C9-1E91-D6D73C84EA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019FF04-2952-6398-15A6-1133D317FD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D11D8B1-DD41-A2AB-34C4-1AAEBD78A4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628AE686-FFE1-D0C9-3F54-91A83C7759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837ABDA8-2DE8-852B-BD4E-3310C02885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B0A92489-0F6E-57A4-9AB6-0CBA4B234E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4A2801AC-C564-2289-E530-72A4A045EB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4383E2A-9E32-70E0-A579-B625C107A5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81524BD9-AB6F-2729-D46B-715D57B644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2266" y="338137"/>
            <a:ext cx="5948734" cy="804863"/>
          </a:xfrm>
        </p:spPr>
        <p:txBody>
          <a:bodyPr/>
          <a:lstStyle/>
          <a:p>
            <a:r>
              <a:rPr lang="en-US" altLang="en-US" sz="2800" dirty="0"/>
              <a:t>Nature of Deformation &amp; First Level of Fluid Classification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0605D7-46ED-AF62-6568-E84E456E48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3C717C96-0517-C6B7-3179-57B44D90E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4C9CBE75-1425-EACD-2524-D028C27D6A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CEF5B3B2-8415-5887-2EFC-162F94B596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8">
                  <a:extLst>
                    <a:ext uri="{FF2B5EF4-FFF2-40B4-BE49-F238E27FC236}">
                      <a16:creationId xmlns:a16="http://schemas.microsoft.com/office/drawing/2014/main" id="{BC913EE1-8AB4-E984-173A-3529C5C2B3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F392E7B-DD94-B1E8-65B7-D4559CE433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EC67F554-06E2-F862-A2B4-7B2B6B9B55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4F81FD6C-6DF3-786F-D30C-6B0EFA3662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076BF6EE-31D3-3D45-C3E0-584A2E89F1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1B163FA0-A887-AE6D-DF5F-42E7AA8F89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0DCAFCE4-E018-3598-256D-8F918047F8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F76CB19C-C94E-93C9-1E91-D6D73C84EA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019FF04-2952-6398-15A6-1133D317FD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D11D8B1-DD41-A2AB-34C4-1AAEBD78A4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628AE686-FFE1-D0C9-3F54-91A83C7759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837ABDA8-2DE8-852B-BD4E-3310C02885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B0A92489-0F6E-57A4-9AB6-0CBA4B234E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4A2801AC-C564-2289-E530-72A4A045EB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4383E2A-9E32-70E0-A579-B625C107A5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6135CAC-156D-46EE-4FCE-DC853B413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48" y="1371600"/>
            <a:ext cx="8574593" cy="4876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88E95E-29CE-6678-6EAD-36099A00ECEB}"/>
              </a:ext>
            </a:extLst>
          </p:cNvPr>
          <p:cNvSpPr/>
          <p:nvPr/>
        </p:nvSpPr>
        <p:spPr bwMode="auto">
          <a:xfrm>
            <a:off x="381248" y="3124200"/>
            <a:ext cx="1371352" cy="13497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5A91C5-6C21-A3CF-01B6-1746E3153082}"/>
              </a:ext>
            </a:extLst>
          </p:cNvPr>
          <p:cNvSpPr/>
          <p:nvPr/>
        </p:nvSpPr>
        <p:spPr bwMode="auto">
          <a:xfrm>
            <a:off x="2514848" y="3390481"/>
            <a:ext cx="1142752" cy="11211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9BF92A-D8D3-AB0E-FB6D-53DBE14AAF63}"/>
              </a:ext>
            </a:extLst>
          </p:cNvPr>
          <p:cNvSpPr/>
          <p:nvPr/>
        </p:nvSpPr>
        <p:spPr bwMode="auto">
          <a:xfrm>
            <a:off x="4419600" y="3429000"/>
            <a:ext cx="2209800" cy="11211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720642-D13B-4F72-F5F4-1D97DBBAAAE7}"/>
              </a:ext>
            </a:extLst>
          </p:cNvPr>
          <p:cNvSpPr/>
          <p:nvPr/>
        </p:nvSpPr>
        <p:spPr bwMode="auto">
          <a:xfrm>
            <a:off x="6858000" y="3200400"/>
            <a:ext cx="2209800" cy="1676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F4D8A8-B87B-810F-63B8-827513065076}"/>
              </a:ext>
            </a:extLst>
          </p:cNvPr>
          <p:cNvSpPr/>
          <p:nvPr/>
        </p:nvSpPr>
        <p:spPr bwMode="auto">
          <a:xfrm>
            <a:off x="914400" y="4643415"/>
            <a:ext cx="1942976" cy="160498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F947A8-AE27-BB3C-E5DC-F767D5F7F5EF}"/>
              </a:ext>
            </a:extLst>
          </p:cNvPr>
          <p:cNvSpPr/>
          <p:nvPr/>
        </p:nvSpPr>
        <p:spPr bwMode="auto">
          <a:xfrm>
            <a:off x="2819400" y="5023269"/>
            <a:ext cx="2895600" cy="11211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70678D-73C5-9268-E90B-8DB4A009A9E5}"/>
              </a:ext>
            </a:extLst>
          </p:cNvPr>
          <p:cNvSpPr/>
          <p:nvPr/>
        </p:nvSpPr>
        <p:spPr bwMode="auto">
          <a:xfrm>
            <a:off x="5638800" y="5051005"/>
            <a:ext cx="2895600" cy="11211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30" name="Picture 1">
            <a:extLst>
              <a:ext uri="{FF2B5EF4-FFF2-40B4-BE49-F238E27FC236}">
                <a16:creationId xmlns:a16="http://schemas.microsoft.com/office/drawing/2014/main" id="{38A4B8BF-33A8-6A76-5441-0660DC19FF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94999"/>
            <a:ext cx="5873871" cy="214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97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10" grpId="0" animBg="1"/>
      <p:bldP spid="26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BB97519-075C-F654-C124-DD5C046CE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A Broad View of Fluids</a:t>
            </a:r>
            <a:endParaRPr lang="en-IN" altLang="en-US" sz="280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B3B449D5-8341-3B0C-86FC-CD26FCD766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247" y="1371600"/>
            <a:ext cx="8626227" cy="5029200"/>
          </a:xfrm>
        </p:spPr>
        <p:txBody>
          <a:bodyPr/>
          <a:lstStyle/>
          <a:p>
            <a:r>
              <a:rPr lang="en-US" altLang="en-US" sz="2400" dirty="0"/>
              <a:t>A First level engineering fluid mechanics problems deal with  </a:t>
            </a:r>
            <a:r>
              <a:rPr lang="en-US" altLang="en-US" sz="2400" b="1" i="1" dirty="0"/>
              <a:t>Clear Fluids</a:t>
            </a:r>
            <a:r>
              <a:rPr lang="en-US" altLang="en-US" sz="2400" dirty="0"/>
              <a:t>. </a:t>
            </a:r>
          </a:p>
          <a:p>
            <a:r>
              <a:rPr lang="en-US" altLang="en-US" sz="2400" dirty="0"/>
              <a:t>These are the common liquids, such as water, oil, mercury, gasoline, and alcohol,</a:t>
            </a:r>
          </a:p>
          <a:p>
            <a:r>
              <a:rPr lang="en-US" altLang="en-US" sz="2400" dirty="0"/>
              <a:t>the common gases, such as air, helium, hydrogen, and steam, in their common temperature and pressure ranges. </a:t>
            </a:r>
          </a:p>
          <a:p>
            <a:r>
              <a:rPr lang="en-US" altLang="en-US" sz="2400" dirty="0"/>
              <a:t>There are many borderline cases:</a:t>
            </a:r>
          </a:p>
          <a:p>
            <a:r>
              <a:rPr lang="en-US" altLang="en-US" sz="2400" b="1" i="1" dirty="0"/>
              <a:t>Apparently “solid” substances</a:t>
            </a:r>
            <a:r>
              <a:rPr lang="en-US" altLang="en-US" sz="2400" dirty="0"/>
              <a:t>:  Asphalt and lead resist shear stress for short periods but deform slowly and exhibit definite fluid behavior over long periods. </a:t>
            </a:r>
          </a:p>
          <a:p>
            <a:r>
              <a:rPr lang="en-US" altLang="en-US" sz="2400" b="1" i="1" dirty="0"/>
              <a:t>Colloid and slurry mixtures</a:t>
            </a:r>
            <a:r>
              <a:rPr lang="en-US" altLang="en-US" sz="2400" dirty="0"/>
              <a:t> resist small shear stresses but “yield” at large stress and begin to flow as fluids.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169F4E-2506-8ABA-47EA-EBECE14865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208B1AB3-65E9-71CC-FDE4-4030AD1CA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23444107-CED3-5099-3EB6-94D4CCA501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5BAA6ADB-0FEB-892D-D7EA-E28E984753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8">
                  <a:extLst>
                    <a:ext uri="{FF2B5EF4-FFF2-40B4-BE49-F238E27FC236}">
                      <a16:creationId xmlns:a16="http://schemas.microsoft.com/office/drawing/2014/main" id="{C0D87BC7-4DEE-E7D8-DAA9-7FDA9EB4F5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4B54C01-7D75-1605-EF31-5AC487076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57" name="Rectangle 10">
                      <a:extLst>
                        <a:ext uri="{FF2B5EF4-FFF2-40B4-BE49-F238E27FC236}">
                          <a16:creationId xmlns:a16="http://schemas.microsoft.com/office/drawing/2014/main" id="{709B279F-31D4-22A8-F0FE-CD3040EF6A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8" name="Rectangle 11">
                      <a:extLst>
                        <a:ext uri="{FF2B5EF4-FFF2-40B4-BE49-F238E27FC236}">
                          <a16:creationId xmlns:a16="http://schemas.microsoft.com/office/drawing/2014/main" id="{FBC8257A-319A-D298-5ED3-2A4AA5A0D3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A6C6F86-D504-5E35-0C3E-44183EC61F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55" name="Rectangle 13">
                      <a:extLst>
                        <a:ext uri="{FF2B5EF4-FFF2-40B4-BE49-F238E27FC236}">
                          <a16:creationId xmlns:a16="http://schemas.microsoft.com/office/drawing/2014/main" id="{DF796D8D-2635-9C58-6576-DF28922B2C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6" name="Rectangle 14">
                      <a:extLst>
                        <a:ext uri="{FF2B5EF4-FFF2-40B4-BE49-F238E27FC236}">
                          <a16:creationId xmlns:a16="http://schemas.microsoft.com/office/drawing/2014/main" id="{974C3879-21D6-C2F6-A7CD-7125F2DC60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5">
                    <a:extLst>
                      <a:ext uri="{FF2B5EF4-FFF2-40B4-BE49-F238E27FC236}">
                        <a16:creationId xmlns:a16="http://schemas.microsoft.com/office/drawing/2014/main" id="{FEF9D033-6109-70E7-F47E-C53AB6235F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53" name="Rectangle 18452">
                      <a:extLst>
                        <a:ext uri="{FF2B5EF4-FFF2-40B4-BE49-F238E27FC236}">
                          <a16:creationId xmlns:a16="http://schemas.microsoft.com/office/drawing/2014/main" id="{1EE17928-BD8F-B0D0-5785-9294A39EC1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4" name="Rectangle 18453">
                      <a:extLst>
                        <a:ext uri="{FF2B5EF4-FFF2-40B4-BE49-F238E27FC236}">
                          <a16:creationId xmlns:a16="http://schemas.microsoft.com/office/drawing/2014/main" id="{2F781FB4-6F20-847F-2FFD-B257711F3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2" name="Group 18">
                    <a:extLst>
                      <a:ext uri="{FF2B5EF4-FFF2-40B4-BE49-F238E27FC236}">
                        <a16:creationId xmlns:a16="http://schemas.microsoft.com/office/drawing/2014/main" id="{590CC725-07BC-BD27-7EDD-7071AB5EEE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33" name="Rectangle 19">
                      <a:extLst>
                        <a:ext uri="{FF2B5EF4-FFF2-40B4-BE49-F238E27FC236}">
                          <a16:creationId xmlns:a16="http://schemas.microsoft.com/office/drawing/2014/main" id="{F59120D9-F65B-C14E-24F7-A9B0EE8BAC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0" name="Rectangle 20">
                      <a:extLst>
                        <a:ext uri="{FF2B5EF4-FFF2-40B4-BE49-F238E27FC236}">
                          <a16:creationId xmlns:a16="http://schemas.microsoft.com/office/drawing/2014/main" id="{DE0B4727-1B8A-BC77-FB3A-C40C5B572B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A5FEE54-E2A8-39F2-310D-0552761F8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BBF514-2C65-C9B3-F04E-894B3AF61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BB97519-075C-F654-C124-DD5C046CE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25" y="152400"/>
            <a:ext cx="6264275" cy="1143000"/>
          </a:xfrm>
        </p:spPr>
        <p:txBody>
          <a:bodyPr/>
          <a:lstStyle/>
          <a:p>
            <a:r>
              <a:rPr lang="en-US" altLang="en-US" sz="2800" dirty="0"/>
              <a:t>A Broad View of Fluids – Non-clear Liquids </a:t>
            </a:r>
            <a:endParaRPr lang="en-IN" altLang="en-US" sz="280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B3B449D5-8341-3B0C-86FC-CD26FCD766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34466" cy="4114800"/>
          </a:xfrm>
        </p:spPr>
        <p:txBody>
          <a:bodyPr/>
          <a:lstStyle/>
          <a:p>
            <a:r>
              <a:rPr lang="en-US" altLang="en-US" sz="2400" dirty="0"/>
              <a:t>Blood is not a Clear Fluid! But 80% is water (Clear Fluid)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169F4E-2506-8ABA-47EA-EBECE14865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208B1AB3-65E9-71CC-FDE4-4030AD1CA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23444107-CED3-5099-3EB6-94D4CCA501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5BAA6ADB-0FEB-892D-D7EA-E28E984753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8">
                  <a:extLst>
                    <a:ext uri="{FF2B5EF4-FFF2-40B4-BE49-F238E27FC236}">
                      <a16:creationId xmlns:a16="http://schemas.microsoft.com/office/drawing/2014/main" id="{C0D87BC7-4DEE-E7D8-DAA9-7FDA9EB4F5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4B54C01-7D75-1605-EF31-5AC487076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57" name="Rectangle 10">
                      <a:extLst>
                        <a:ext uri="{FF2B5EF4-FFF2-40B4-BE49-F238E27FC236}">
                          <a16:creationId xmlns:a16="http://schemas.microsoft.com/office/drawing/2014/main" id="{709B279F-31D4-22A8-F0FE-CD3040EF6A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8" name="Rectangle 11">
                      <a:extLst>
                        <a:ext uri="{FF2B5EF4-FFF2-40B4-BE49-F238E27FC236}">
                          <a16:creationId xmlns:a16="http://schemas.microsoft.com/office/drawing/2014/main" id="{FBC8257A-319A-D298-5ED3-2A4AA5A0D3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A6C6F86-D504-5E35-0C3E-44183EC61F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55" name="Rectangle 13">
                      <a:extLst>
                        <a:ext uri="{FF2B5EF4-FFF2-40B4-BE49-F238E27FC236}">
                          <a16:creationId xmlns:a16="http://schemas.microsoft.com/office/drawing/2014/main" id="{DF796D8D-2635-9C58-6576-DF28922B2C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6" name="Rectangle 14">
                      <a:extLst>
                        <a:ext uri="{FF2B5EF4-FFF2-40B4-BE49-F238E27FC236}">
                          <a16:creationId xmlns:a16="http://schemas.microsoft.com/office/drawing/2014/main" id="{974C3879-21D6-C2F6-A7CD-7125F2DC60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5">
                    <a:extLst>
                      <a:ext uri="{FF2B5EF4-FFF2-40B4-BE49-F238E27FC236}">
                        <a16:creationId xmlns:a16="http://schemas.microsoft.com/office/drawing/2014/main" id="{FEF9D033-6109-70E7-F47E-C53AB6235F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53" name="Rectangle 18452">
                      <a:extLst>
                        <a:ext uri="{FF2B5EF4-FFF2-40B4-BE49-F238E27FC236}">
                          <a16:creationId xmlns:a16="http://schemas.microsoft.com/office/drawing/2014/main" id="{1EE17928-BD8F-B0D0-5785-9294A39EC1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4" name="Rectangle 18453">
                      <a:extLst>
                        <a:ext uri="{FF2B5EF4-FFF2-40B4-BE49-F238E27FC236}">
                          <a16:creationId xmlns:a16="http://schemas.microsoft.com/office/drawing/2014/main" id="{2F781FB4-6F20-847F-2FFD-B257711F3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2" name="Group 18">
                    <a:extLst>
                      <a:ext uri="{FF2B5EF4-FFF2-40B4-BE49-F238E27FC236}">
                        <a16:creationId xmlns:a16="http://schemas.microsoft.com/office/drawing/2014/main" id="{590CC725-07BC-BD27-7EDD-7071AB5EEE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33" name="Rectangle 19">
                      <a:extLst>
                        <a:ext uri="{FF2B5EF4-FFF2-40B4-BE49-F238E27FC236}">
                          <a16:creationId xmlns:a16="http://schemas.microsoft.com/office/drawing/2014/main" id="{F59120D9-F65B-C14E-24F7-A9B0EE8BAC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0" name="Rectangle 20">
                      <a:extLst>
                        <a:ext uri="{FF2B5EF4-FFF2-40B4-BE49-F238E27FC236}">
                          <a16:creationId xmlns:a16="http://schemas.microsoft.com/office/drawing/2014/main" id="{DE0B4727-1B8A-BC77-FB3A-C40C5B572B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A5FEE54-E2A8-39F2-310D-0552761F8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BBF514-2C65-C9B3-F04E-894B3AF61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5798AE-34B4-8AD9-5B79-724B67371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40" y="2133600"/>
            <a:ext cx="8345126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0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BB97519-075C-F654-C124-DD5C046CE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6261471" cy="1143000"/>
          </a:xfrm>
        </p:spPr>
        <p:txBody>
          <a:bodyPr/>
          <a:lstStyle/>
          <a:p>
            <a:r>
              <a:rPr lang="en-US" altLang="en-US" sz="2800" dirty="0"/>
              <a:t>A Broad View of Fluids: Multiphase Flows</a:t>
            </a:r>
            <a:endParaRPr lang="en-IN" altLang="en-US" sz="280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B3B449D5-8341-3B0C-86FC-CD26FCD766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34466" cy="4114800"/>
          </a:xfrm>
        </p:spPr>
        <p:txBody>
          <a:bodyPr/>
          <a:lstStyle/>
          <a:p>
            <a:r>
              <a:rPr lang="en-US" altLang="en-US" sz="2400" dirty="0"/>
              <a:t>Liquids and gases can coexist in two-phase mixtures, such as steam–water mixtures or water with entrapped air bubbles. </a:t>
            </a:r>
          </a:p>
          <a:p>
            <a:r>
              <a:rPr lang="en-US" altLang="en-US" sz="2400" dirty="0" err="1"/>
              <a:t>Muliti</a:t>
            </a:r>
            <a:r>
              <a:rPr lang="en-US" altLang="en-US" sz="2400" dirty="0"/>
              <a:t>-Phase Fluid Dynamics is a specialized subject to present the analysis of such multiphase flows.</a:t>
            </a:r>
            <a:endParaRPr lang="en-IN" altLang="en-US" sz="2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169F4E-2506-8ABA-47EA-EBECE14865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208B1AB3-65E9-71CC-FDE4-4030AD1CA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23444107-CED3-5099-3EB6-94D4CCA501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5BAA6ADB-0FEB-892D-D7EA-E28E984753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8">
                  <a:extLst>
                    <a:ext uri="{FF2B5EF4-FFF2-40B4-BE49-F238E27FC236}">
                      <a16:creationId xmlns:a16="http://schemas.microsoft.com/office/drawing/2014/main" id="{C0D87BC7-4DEE-E7D8-DAA9-7FDA9EB4F5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4B54C01-7D75-1605-EF31-5AC487076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57" name="Rectangle 10">
                      <a:extLst>
                        <a:ext uri="{FF2B5EF4-FFF2-40B4-BE49-F238E27FC236}">
                          <a16:creationId xmlns:a16="http://schemas.microsoft.com/office/drawing/2014/main" id="{709B279F-31D4-22A8-F0FE-CD3040EF6A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8" name="Rectangle 11">
                      <a:extLst>
                        <a:ext uri="{FF2B5EF4-FFF2-40B4-BE49-F238E27FC236}">
                          <a16:creationId xmlns:a16="http://schemas.microsoft.com/office/drawing/2014/main" id="{FBC8257A-319A-D298-5ED3-2A4AA5A0D3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A6C6F86-D504-5E35-0C3E-44183EC61F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55" name="Rectangle 13">
                      <a:extLst>
                        <a:ext uri="{FF2B5EF4-FFF2-40B4-BE49-F238E27FC236}">
                          <a16:creationId xmlns:a16="http://schemas.microsoft.com/office/drawing/2014/main" id="{DF796D8D-2635-9C58-6576-DF28922B2C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6" name="Rectangle 14">
                      <a:extLst>
                        <a:ext uri="{FF2B5EF4-FFF2-40B4-BE49-F238E27FC236}">
                          <a16:creationId xmlns:a16="http://schemas.microsoft.com/office/drawing/2014/main" id="{974C3879-21D6-C2F6-A7CD-7125F2DC60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5">
                    <a:extLst>
                      <a:ext uri="{FF2B5EF4-FFF2-40B4-BE49-F238E27FC236}">
                        <a16:creationId xmlns:a16="http://schemas.microsoft.com/office/drawing/2014/main" id="{FEF9D033-6109-70E7-F47E-C53AB6235F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53" name="Rectangle 18452">
                      <a:extLst>
                        <a:ext uri="{FF2B5EF4-FFF2-40B4-BE49-F238E27FC236}">
                          <a16:creationId xmlns:a16="http://schemas.microsoft.com/office/drawing/2014/main" id="{1EE17928-BD8F-B0D0-5785-9294A39EC1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4" name="Rectangle 18453">
                      <a:extLst>
                        <a:ext uri="{FF2B5EF4-FFF2-40B4-BE49-F238E27FC236}">
                          <a16:creationId xmlns:a16="http://schemas.microsoft.com/office/drawing/2014/main" id="{2F781FB4-6F20-847F-2FFD-B257711F3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2" name="Group 18">
                    <a:extLst>
                      <a:ext uri="{FF2B5EF4-FFF2-40B4-BE49-F238E27FC236}">
                        <a16:creationId xmlns:a16="http://schemas.microsoft.com/office/drawing/2014/main" id="{590CC725-07BC-BD27-7EDD-7071AB5EEE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33" name="Rectangle 19">
                      <a:extLst>
                        <a:ext uri="{FF2B5EF4-FFF2-40B4-BE49-F238E27FC236}">
                          <a16:creationId xmlns:a16="http://schemas.microsoft.com/office/drawing/2014/main" id="{F59120D9-F65B-C14E-24F7-A9B0EE8BAC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0" name="Rectangle 20">
                      <a:extLst>
                        <a:ext uri="{FF2B5EF4-FFF2-40B4-BE49-F238E27FC236}">
                          <a16:creationId xmlns:a16="http://schemas.microsoft.com/office/drawing/2014/main" id="{DE0B4727-1B8A-BC77-FB3A-C40C5B572B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A5FEE54-E2A8-39F2-310D-0552761F8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BBF514-2C65-C9B3-F04E-894B3AF61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706BCB2-F0DC-A6E6-9CD8-DB32AA23B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4000"/>
                    </a14:imgEffect>
                    <a14:imgEffect>
                      <a14:brightnessContrast bright="-26000"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9391" y="2971800"/>
            <a:ext cx="5325218" cy="35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73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7978835-075D-47FE-1A68-89687F27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10BAF-4EB5-7FD0-147D-DE3A40EDA6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7700" y="3013075"/>
            <a:ext cx="7543800" cy="140652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2400" dirty="0">
                <a:solidFill>
                  <a:schemeClr val="accent2"/>
                </a:solidFill>
                <a:latin typeface="Algerian" panose="04020705040A02060702" pitchFamily="82" charset="0"/>
              </a:rPr>
              <a:t>What is the basic information required to quantify the </a:t>
            </a:r>
            <a:r>
              <a:rPr lang="en-US" altLang="en-US" sz="2400" dirty="0">
                <a:solidFill>
                  <a:srgbClr val="FF0000"/>
                </a:solidFill>
                <a:latin typeface="Algerian" panose="04020705040A02060702" pitchFamily="82" charset="0"/>
              </a:rPr>
              <a:t>Deformation action </a:t>
            </a:r>
            <a:r>
              <a:rPr lang="en-US" altLang="en-US" sz="2400" dirty="0">
                <a:solidFill>
                  <a:schemeClr val="accent2"/>
                </a:solidFill>
                <a:latin typeface="Algerian" panose="04020705040A02060702" pitchFamily="82" charset="0"/>
              </a:rPr>
              <a:t>of a fluid?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EAE5C0-B977-B047-BB71-10337F8B688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2FE6C230-9F02-7F6E-A24E-2FD017B92F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CE65FD2-F163-E28F-4C81-CB2148EBC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F71E612-CED1-13B3-B68D-97DC6A7AE0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692B5337-759A-8693-4F3A-6869A5775D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3158451-A824-A2D2-82AA-10CB2EEED2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28D16C3-AC0A-0409-7D60-21D5A358A6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CE885B6-106C-9E4C-F3FF-F6D8A71255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978D2E0-1E40-2B4A-BB9B-F91FBC2352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54F248A-0CE0-3783-C580-08556C1D6D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DB042DC7-27DD-ED8D-C2C7-E6D7796B72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EA53025-0278-29EA-C494-3237682E34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7B277E2-1267-9933-1411-78339D5726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041BA6D-D37B-78E3-1646-BB9D2E1B00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2E938CA-7608-B8C9-869F-6109F3313B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A80CF2C-8490-85C7-8759-2B4E8DE9DE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A0765FB-D5E1-3F16-4F98-C21E289301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E3E92E4-1BC0-1B86-199E-69619DC655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410C946-FDAD-D6E1-467E-BD7CD19018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6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953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97978835-075D-47FE-1A68-89687F27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Dimensions and Units For Fluids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10BAF-4EB5-7FD0-147D-DE3A40EDA6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00150"/>
            <a:ext cx="8686800" cy="3371850"/>
          </a:xfrm>
        </p:spPr>
        <p:txBody>
          <a:bodyPr/>
          <a:lstStyle/>
          <a:p>
            <a:r>
              <a:rPr lang="en-US" altLang="en-US" sz="2400" dirty="0"/>
              <a:t>A dimension is the measure by which a physical variable is expressed quantitatively. </a:t>
            </a:r>
          </a:p>
          <a:p>
            <a:r>
              <a:rPr lang="en-US" altLang="en-US" sz="2400" dirty="0"/>
              <a:t>A unit is a particular way of attaching a number to the quantitative dimension.</a:t>
            </a:r>
          </a:p>
          <a:p>
            <a:r>
              <a:rPr lang="en-US" altLang="en-US" sz="2400" dirty="0"/>
              <a:t>Primary Dimension: Basic Dimensions from which all other dimensions can be derived.</a:t>
            </a:r>
          </a:p>
          <a:p>
            <a:r>
              <a:rPr lang="en-US" altLang="en-US" sz="2400" dirty="0"/>
              <a:t>In fluid mechanics, there are only four PDs:  mass, length, time, and temperature.</a:t>
            </a:r>
          </a:p>
        </p:txBody>
      </p:sp>
      <p:pic>
        <p:nvPicPr>
          <p:cNvPr id="12293" name="Picture 10">
            <a:extLst>
              <a:ext uri="{FF2B5EF4-FFF2-40B4-BE49-F238E27FC236}">
                <a16:creationId xmlns:a16="http://schemas.microsoft.com/office/drawing/2014/main" id="{2B1C9639-7822-52A1-5B25-D41BD2FD1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4279900"/>
            <a:ext cx="494665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6EAE5C0-B977-B047-BB71-10337F8B688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2FE6C230-9F02-7F6E-A24E-2FD017B92F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CE65FD2-F163-E28F-4C81-CB2148EBC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F71E612-CED1-13B3-B68D-97DC6A7AE0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692B5337-759A-8693-4F3A-6869A5775D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3158451-A824-A2D2-82AA-10CB2EEED2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28D16C3-AC0A-0409-7D60-21D5A358A6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CE885B6-106C-9E4C-F3FF-F6D8A71255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978D2E0-1E40-2B4A-BB9B-F91FBC2352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54F248A-0CE0-3783-C580-08556C1D6D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DB042DC7-27DD-ED8D-C2C7-E6D7796B72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EA53025-0278-29EA-C494-3237682E34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7B277E2-1267-9933-1411-78339D5726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041BA6D-D37B-78E3-1646-BB9D2E1B00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2E938CA-7608-B8C9-869F-6109F3313B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A80CF2C-8490-85C7-8759-2B4E8DE9DE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A0765FB-D5E1-3F16-4F98-C21E289301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E3E92E4-1BC0-1B86-199E-69619DC655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410C946-FDAD-D6E1-467E-BD7CD19018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2720</TotalTime>
  <Words>578</Words>
  <Application>Microsoft Office PowerPoint</Application>
  <PresentationFormat>On-screen Show (4:3)</PresentationFormat>
  <Paragraphs>53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STXingkai</vt:lpstr>
      <vt:lpstr>Algerian</vt:lpstr>
      <vt:lpstr>Arial</vt:lpstr>
      <vt:lpstr>Calibri</vt:lpstr>
      <vt:lpstr>Cambria Math</vt:lpstr>
      <vt:lpstr>CommercialScript BT</vt:lpstr>
      <vt:lpstr>STLiti</vt:lpstr>
      <vt:lpstr>Symbol</vt:lpstr>
      <vt:lpstr>Tempus Sans ITC</vt:lpstr>
      <vt:lpstr>Times New Roman</vt:lpstr>
      <vt:lpstr>Blank Presentation</vt:lpstr>
      <vt:lpstr>The Idiosyncratic Property  of Fluids</vt:lpstr>
      <vt:lpstr>Solids vs Fluids : Ingenuous View </vt:lpstr>
      <vt:lpstr>Engineering View: Bountiful Nature of Fluids</vt:lpstr>
      <vt:lpstr>Continuously &amp; Adaptively Deforming  Fluids </vt:lpstr>
      <vt:lpstr>An Exclusive Force only Fluids can Generate….  by Newton</vt:lpstr>
      <vt:lpstr>Engineering Use of Deformation : Productive Pedagogy</vt:lpstr>
      <vt:lpstr>Reynolds Ingenious use of Deformation : Productive Pedagogy</vt:lpstr>
      <vt:lpstr>Development of an Ultimate Fluid Machine</vt:lpstr>
      <vt:lpstr>Exotic Use of Continuously Deforming Fluid</vt:lpstr>
      <vt:lpstr>Nature of Deformation &amp; First Level of Fluid Classification</vt:lpstr>
      <vt:lpstr>A Broad View of Fluids</vt:lpstr>
      <vt:lpstr>A Broad View of Fluids – Non-clear Liquids </vt:lpstr>
      <vt:lpstr>A Broad View of Fluids: Multiphase Flows</vt:lpstr>
      <vt:lpstr>PowerPoint Presentation</vt:lpstr>
      <vt:lpstr>Dimensions and Units For Fluids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270</cp:revision>
  <cp:lastPrinted>2002-07-26T02:11:33Z</cp:lastPrinted>
  <dcterms:created xsi:type="dcterms:W3CDTF">2002-07-26T01:39:54Z</dcterms:created>
  <dcterms:modified xsi:type="dcterms:W3CDTF">2025-08-01T02:05:42Z</dcterms:modified>
</cp:coreProperties>
</file>