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1257" r:id="rId2"/>
    <p:sldId id="1286" r:id="rId3"/>
    <p:sldId id="1288" r:id="rId4"/>
    <p:sldId id="364" r:id="rId5"/>
    <p:sldId id="315" r:id="rId6"/>
    <p:sldId id="1486" r:id="rId7"/>
    <p:sldId id="1485" r:id="rId8"/>
    <p:sldId id="1289" r:id="rId9"/>
    <p:sldId id="365" r:id="rId10"/>
    <p:sldId id="1261" r:id="rId11"/>
    <p:sldId id="984" r:id="rId12"/>
    <p:sldId id="988" r:id="rId13"/>
    <p:sldId id="989" r:id="rId14"/>
    <p:sldId id="786" r:id="rId15"/>
    <p:sldId id="1292" r:id="rId16"/>
    <p:sldId id="1298" r:id="rId17"/>
    <p:sldId id="995" r:id="rId18"/>
    <p:sldId id="993" r:id="rId19"/>
    <p:sldId id="996" r:id="rId20"/>
    <p:sldId id="997" r:id="rId21"/>
    <p:sldId id="999" r:id="rId22"/>
    <p:sldId id="381" r:id="rId23"/>
    <p:sldId id="1299" r:id="rId24"/>
    <p:sldId id="1290" r:id="rId25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</p14:sldIdLst>
        </p14:section>
        <p14:section name="Untitled Section" id="{0F1A7A6A-A2D2-473E-8E57-238C4531FD9C}">
          <p14:sldIdLst>
            <p14:sldId id="1286"/>
            <p14:sldId id="1288"/>
            <p14:sldId id="364"/>
            <p14:sldId id="315"/>
            <p14:sldId id="1486"/>
            <p14:sldId id="1485"/>
            <p14:sldId id="1289"/>
            <p14:sldId id="365"/>
            <p14:sldId id="1261"/>
            <p14:sldId id="984"/>
            <p14:sldId id="988"/>
            <p14:sldId id="989"/>
            <p14:sldId id="786"/>
            <p14:sldId id="1292"/>
            <p14:sldId id="1298"/>
            <p14:sldId id="995"/>
            <p14:sldId id="993"/>
            <p14:sldId id="996"/>
            <p14:sldId id="997"/>
            <p14:sldId id="999"/>
            <p14:sldId id="381"/>
            <p14:sldId id="1299"/>
            <p14:sldId id="1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  <a:srgbClr val="F907B4"/>
    <a:srgbClr val="E5291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14T03:27:48.0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2601 18093 250 0,'0'0'86'0,"0"0"6"16,0 0-48-16,0 0-32 16,0 0 7-16,0 0-3 15,0 0-9-15,0 0-8 16,0 0-1-16,0 0-19 16,0 0-37-16,0 0-52 0,0 0-5 15,0 0 11-15,0 0 3 16,0 0 88-16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5T03:40:44.0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9326 9527 1390 0,'0'8'6'0,"-3"-2"-3"0,1 1 5 0,2-1-7 0,-2-4-1 0,2 5 1 0,1-4-1 0,-1-3 4 0,0 0 4 0,0 0 3 0,0 0-2 16,0 0-8-16,0-1 11 0,-4-15-1 0,7 7 5 0,-1-5-11 0,3-2 0 0,-2 1-5 0,2-4 6 0,-2 1 5 0,2-4-10 0,-2 0 5 0,2 0-6 0,-2-1 8 0,0 1-8 0,2-4 2 16,-1-1-3-16,0-2 3 0,0 3 1 0,1 0-3 0,1 0 2 15,-2 3 1-15,3 3-1 0,-1 1-3 0,-1 3 1 16,0 5-13-16,0-3 15 0,-3 4 3 0,1 4 4 15,-1 2 5-15,-2 4-7 0,0 0 0 0,0 0-1 16,0 0-6-16,0 0 8 0,0 0-8 0,0 1 7 16,6 10 3-16,-5-2 0 0,3 2 11 0,-3 1-9 15,2 2-7-15,1 0 17 0,-2 0-10 0,4 1 14 0,-1 1-10 0,2 2-12 16,0 0 5-16,2 1-7 16,0 0 1-16,0 1 3 0,0 2-7 0,1-2 6 0,-2 1 2 0,4 0-4 0,-4-4 8 15,4 3-8-15,0-3 0 0,-4-3 1 0,6 4-6 16,-5-5 5-16,-1 2 4 0,0 1-8 0,-5-5 8 15,2 1-7-15,-2-1 10 0,3 0-10 16,-3-1 4-16,2 1-5 0,-5-6 4 0,0 0-1 0,0-1 2 0,0-3-1 16,0 4 2-16,0-3-2 15,-7 0-2-15,5-1 1 0,-5-1 0 0,-1 0 0 16,8 0-2-16,0 0 0 0,0 0-10 0,-13 0-53 16,3-3-28-16,0 0-10 0,2 3-96 0,0-2-171 15</inkml:trace>
  <inkml:trace contextRef="#ctx0" brushRef="#br0" timeOffset="439.77">9327 9426 882 0,'1'-7'94'0,"2"2"-40"0,2 1-30 0,2 3 10 0,0-1-26 0,0-1-5 16,4 3 6-16,0 0-7 15,0-1-2-15,0 1 3 0,1-1 4 0,1 0 4 0,-2 0 45 0,1-2-3 32,0-1 1-32,1 2-7 0,4 2-23 0,-1-2-15 0,2 1 3 0,0-1-7 0,-2 0-6 0,2 1-9 0,-2-1-20 15,1 1 8-15,-2-1-52 0,-1 2-18 16,3 0-27-16,-3 0 5 0,0 0-54 0,-1-2-3 0</inkml:trace>
  <inkml:trace contextRef="#ctx0" brushRef="#br0" timeOffset="870.88">9620 9441 771 0,'-9'-5'75'0,"5"0"156"0,1 4-184 0,5-1-29 16,3 2-8-16,-1-2-1 0,0-1 5 0,2 1-12 16,3-2 10-16,4-1-12 0,-4 1-8 0,2-3 13 15,0 1-8-15,0-1 11 0,-1-1 3 0,4 0-5 16,-7 0 9-16,4-1-10 0,4-1-7 0,-4-2 8 0,3 0-9 16,-4-3 11-16,1-2-6 0,0-3-2 0,-2 1 4 15,0 0-4-15,-1-1-7 0,0-3 10 0,-1 2-1 16,-2-1 5-16,-1 0 0 0,-3 0-8 0,-1-2 4 15,-1 3-3-15,-2 0 2 0,1 4 2 0,-1-1-8 16,-1 0 6-16,0 2 6 0,-3 1-7 0,0 2 13 16,1 4-12-16,1 2 14 0,-3 2 8 0,1 2-9 0,0 2 10 15,0 1 8-15,3 3-11 0,-4 1 7 0,3 0-11 16,2 1-6-16,-2 2-5 0,3 3 3 0,1 2-3 16,1 0 4-16,0 2-6 0,3 1 1 0,1 1-2 15,-1 2-6-15,3 0 14 0,-1-1 0 0,2 1 7 0,2 3-9 16,0-1-4-16,1 1-5 0,-1 0 2 0,1-2-6 15,2 2 9-15,-1 0-3 0,0-2 7 0,2 1-5 16,-3-1-1-16,1-1 1 0,0-1-1 0,-2 0-4 0,1-3 6 16,-2-3-6-16,1-1 7 0,2-1-3 0,-2-2-14 15,2-2-19-15,-2-2-1 0,-1-1-80 0,0 0-55 16,-3 0-65-16,0-2 14 0,-6 0-86 0</inkml:trace>
  <inkml:trace contextRef="#ctx0" brushRef="#br0" timeOffset="1009.99">9831 9285 1063 0,'-4'-6'81'0,"-2"-2"66"0,0 3-56 0,3 1-52 0,3 4-3 15,0 0-14-15,0 0-14 0,8-10-7 16,0 7-3-16,3-2 2 0,3 1 3 0,2-4-1 0,1 2 4 0,0-1-4 16,4 1-3-16,-1 0-19 0,3 1-34 0,2 3 6 15,0-1-95-15,2 0-159 0</inkml:trace>
  <inkml:trace contextRef="#ctx0" brushRef="#br0" timeOffset="2276.05">10745 9367 562 0,'5'-6'76'0,"-1"-1"188"0,3 2-201 0,0 1-14 0,1 0-4 0,1 0-2 0,-1 1-6 16,-1-1-10-16,0-1 9 16,2 0-9-16,-1-1-1 0,3 0 23 0,1-1-1 0,-7-1 10 0,7-1-4 0,-5 0-17 31,2 0-1-31,0-2-4 0,-3 0-11 0,-2-1-13 0,-3-1 0 0,-1 0-2 0,1 0 3 0,-4-4-7 16,3 0 1-16,-1-3-3 15,-6-2-11-15,6 0 12 16,-6-1-6-16,3 1 9 0,0 2-1 0,-1-1-3 0,0 1-1 0,-3 1-4 0,-1-1-7 0,1 2 16 15,0 1-12 1,2 1 13-16,4 4-8 0,-3 4-11 0,2 1 14 0,-3 5-14 0,3 0 0 0,-2 2 10 16,2 5-14-16,-1 3 15 15,1 1 6-15,-1 2-1 0,1 2 8 16,0 1-10-16,-1 2 0 0,3 3 7 0,0 0 1 16,1 4 1-16,0 1 1 0,1-1-10 0,2 2 2 15,1 1-2-15,-1-1-1 0,2 2 5 0,-1-3-3 0,0 1 5 16,3-2 1-16,-3-2-1 0,2 1 2 0,3-1-2 15,0-1 0-15,2-3-3 0,0-1 2 0,-2-4-2 16,2-1 3-16,2-4 8 0,-3-1-1 0,0-2 3 16,0-2-9-16,1-1 5 0,2-2-1 0,-2-2 4 15,3-4-5-15,2-1-4 0,-1-1-6 0,2-4 2 16,0-1-5-16,-4-3 7 0,2-2-2 0,-4-3 4 0,-2 1 3 16,0-1-10-16,-2-1 5 0,-1 1-7 0,1 0 3 15,-5-3 1-15,1 2-2 0,0-1 1 0,-3-1 7 16,-2 6-6-16,-1-2 5 0,-2 1-6 0,2 2 4 0,-2 1-4 15,0 3-5-15,0 0 4 0,1 3 7 0,-2 3-8 16,1 1 9-16,0 2-10 0,-1-1-2 0,3 2 13 16,-1 1-6-16,4 3 9 0,0 0-12 0,0 0-5 15,0 0 5-15,-4 13-3 0,5-5 12 0,2 2-16 16,1 0 3-16,5 4-6 0,-1 1 19 0,1 0-12 16,0 4 7-16,2-1-8 0,1-1 5 0,-2 3 0 15,2-1 0-15,-1 1 1 0,0 2 0 0,-1-2-1 0,1 1-2 16,-2 0 2-16,1 0 4 0,-1-1-6 0,-1-2-1 15,-2 0-2-15,2-2 11 0,-4 0-5 0,1-2 7 16,1-2-8-16,-5 0 6 0,2-4-8 0,-2-1 2 16,0-2-4-16,0-1 9 0,2-1-3 0,-2 0 5 0,-1-3-4 15,0 0 7-15,0 0 3 0,0 0 0 0,4-11 2 16,-1 4 1-16,1-2-5 0,1-3 0 0,3 0-2 16,-4-2-6-16,4 0-3 0,-1 1-3 0,0 1 2 15,-1 1 5-15,2 3-6 0,1 1 9 0,-1 4-11 16,6 0-3-16,-6 3 7 0,-5 1-7 0,5 2 8 15,-4 2-6-15,1 0-4 0,0 1 2 0,0 2-3 0,-5 1-2 16,6 1 15-16,2 2-6 0,-3-1 9 0,2-1-4 16,-1 0-5-16,0 0 3 0,1 0-4 0,-1-2 5 15,1-2 1-15,-1-2 3 0,3-1-1 0,-5 0-3 0,2-2 4 16,0-1-2-16,0-2 2 0,-1-2-5 0,0-1 8 16,2 0 0-16,-3-3 4 0,2-1-3 0,-2-2-5 15,0-1-2-15,-1 0 1 0,1-2 2 0,1 0-5 16,-2 1 2-16,0 0-1 0,-3 0 7 0,3 3-12 15,0 2 3-15,-3 4-5 0,0 4 13 0,0 0-14 16,0 0 5-16,0 0-8 0,0 0 9 0,1 5 4 16,-1 2 0-16,0-1 1 0,0 1-10 0,1 2 7 15,1 1 0-15,-1 0 4 0,3 0-5 0,-1 0 1 0,3 0-1 16,0 0 3-16,-1-1 3 0,0-2-5 0,2-1 1 16,0-2-2-16,1-2 5 0,0-1-6 0,1-1-12 15,-3-2 0-15,1 0-36 0,1-3-76 16,-1-1-46-16,-1-3-11 0,-1-1-130 0</inkml:trace>
  <inkml:trace contextRef="#ctx0" brushRef="#br0" timeOffset="2482.54">11011 9115 982 0,'-22'-4'22'0,"4"4"-5"0,4 0-16 0,6 4 9 0,-1-4-2 0,9 0 7 16,0 0 15-16,0 0-12 0,0 0-15 0,12-1 15 16,0-6-19-16,6-1 18 0,1-3-15 0,3-1-7 15,4 2-15-15,3 1-4 0,4 2-86 0,0-3-94 16</inkml:trace>
  <inkml:trace contextRef="#ctx0" brushRef="#br0" timeOffset="4699.46">12399 8943 304 0,'0'-6'123'0,"2"1"-17"15,-1-1-19-15,-1 0-8 0,2 1-47 0,0 2 11 0,2 0-30 0,-2-3 27 0,0 2-28 0,2 0 8 16,0 1 11-16,0 0-6 0,0-1-1 16,0 2 12-16,-1 0-9 0,2 0 11 0,-2 2-11 0,0 0-17 15,0 0 1-15,0 0-4 0,2 2 1 0,-3 0-1 16,3 2 2-16,-3 1 2 0,1 0 19 0,1 1-15 15,0 3 11-15,0 1-14 0,0 0-7 0,1 1 21 16,-2 3-2-16,0 0 10 0,1 2-10 0,-1 4-9 16,1-2-5-16,-2 1 2 0,0 1-9 0,-1 0 14 15,-1 3-11-15,0-3 12 0,2 1-7 0,-2 0-7 16,0-1 6-16,0 2-6 0,-3-4 2 0,2-2-1 0,-1 1-8 16,1-3 5-16,-2 0 11 0,1-1-3 0,0-2 12 15,0-2-13-15,-2 0-7 0,1-3 8 0,2-1-5 16,-4-2 8-16,3 0 4 0,2-3-9 0,0 0 7 0,0 0-6 15,-1 0 7-15,0 0 12 0,1 0-8 0,-11-14 9 16,10 7-13-16,1-2-6 0,0-2 3 0,3 0-5 16,-1-3-9-16,1 0 13 0,1 0-10 15,0 0 12-15,2 0-8 0,2-1-6 0,1 1 1 0,1 1-1 16,2 2 4-16,-2 3-17 0,2 0 2 0,1 2-7 0,1 3 7 16,-2 0 1-16,2-2 5 0,-1 5-5 15,6 0-6-15,-7 1 17 0,2 4-11 0,-4 0 13 0,-7-1-1 0,9 4-11 16,-4-1 11-16,-1 2-12 0,2 1 5 0,-7-1 2 15,5 1-3-15,0 0 3 0,-5 1 0 0,1 1-2 16,-6-1 5-16,-3 2-3 0,-2-2 0 0,0 2 3 16,3-1-1-16,-6 0 2 0,-1-1-2 0,-2 0 2 15,-3-2 0-15,-2 1 3 0,3-3-9 0,-1-1 14 16,0-1-11-16,3 0 12 0,0-2-6 0,3 1-3 16,1-2 10-16,-1-2-9 0,3 1-6 0,2-2 13 15,-1 0-11-15,3-2 14 0,0-1-2 0,3 0-10 16,-2-2 1-16,3 0-5 0,3 0-7 0,2-2-19 0,1-1-17 15,2-2 1-15,2 0-30 0,2 0-30 0,0 2 0 16,1 0-19-16,3-1-32 16,1 1-3-16,0-1-9 0,4 1 1 0,0 0-21 0</inkml:trace>
  <inkml:trace contextRef="#ctx0" brushRef="#br0" timeOffset="5858.87">12866 9146 494 0,'-1'-3'80'0,"1"-3"47"0,-1 1-5 0,0-1-7 15,-1 1-54-15,2 2-25 0,0 3-1 0,0 0-8 0,0 0-17 16,0 0 10-16,0 0 0 0,0 0 7 0,0 0 7 16,0 0-6-16,0 0-3 0,0 0 1 0,-10-1-5 0,7 8-19 15,0 0 4-15,3 1-6 0,-1 1 3 0,-1 0-1 16,2 2 2-16,0 0-2 0,0 4 10 0,3-2-7 16,-2-1 1-16,1 1-3 0,0-1 11 0,1-1-10 15,0 2 7-15,-1-1-9 0,1 0 6 0,0-1-4 16,-1-1 0-16,2-1-2 0,1-1 6 0,-1-1 1 15,0 0 6-15,0-3-4 0,0 1-2 0,1-2 5 16,-1-3-7-16,1 0 8 0,1 0 0 0,-2 0-12 16,2-2 7-16,0 0-10 0,-1-1-5 0,1 0 8 15,0-2-4-15,-1-2 5 16,0 0-12-16,-2-1 0 0,0-1-5 0,-1-2 3 16,-1 0-3-16,-1-2-5 0,0 0-6 0,0 1 2 0,-3 0 4 0,0 0 0 0,-1 1 8 15,0 0-7-15,-1 0-1 0,2 0 14 0,-2 1-11 16,1 3 13-16,0-2-2 0,1 4 3 0,1 0 9 0,0-1-8 15,1 2-7-15,1 4 12 16,0 0-5-16,0 0 9 0,0-1 5 0,13-10-2 0,-7 10 1 0,3 2 8 16,2-3 91-16,1 3-158 0,0 1 56 0,-1-2-92 15,2 4 81-15,-2 0-2 0,2-1 10 0,-2 3-9 16,-2 0-6-16,4 1 10 0,-5 1-10 0,1 0 12 16,1 0 4-16,-5-1-8 0,2 1 6 0,-1 0-9 0,-4-1-10 15,4 1 18-15,-5-1-9 0,1-1 13 0,3 2-3 16,-3-1-6-16,-1 1 7 0,0-1-7 0,3-1-5 0,-4-1 12 15,0 1-7-15,0-1 11 0,-5 2 4 0,6-2-11 32,-3-2 7-32,2 1-11 0,0 0-3 0,-7-3 10 15,8 1-3-15,-1-2 7 0,0 0-5 0,0 0 1 16,0 0 1-16,0 0 0 0,0 0 5 0,0 0-4 16,0 0 1-16,0 0-3 0,1 0-2 0,13-1 0 15,-9-1 0-15,-5 0 0 0,4-2-1 0,3 2-4 16,5-2-4-16,-1 0 3 0,-3 0 3 0,0-1-4 15,-3 0 5-15,0 0-7 0,3 0-9 0,0-1 16 0,-2 0-8 16,3-1 11-16,-4 0-8 0,-1 0 1 0,0 0 3 0,-1 0-2 16,1 0-4-16,-3-2 7 0,0 0-6 0,-2-1 7 15,0 1-2-15,1 2-3 0,-3-1 3 0,1 1-5 16,0 2 3-16,-2 0 0 0,3 0 0 0,1 2-1 16,-4-3 2-16,2 3-5 0,-1 2 4 0,0-1-3 15,3 2 0-15,0 0 3 0,0 0 1 0,-1 0 3 16,0 0 0-16,0 0-3 0,0 0 0 0,-8 4 0 15,11 3 0-15,1 1 0 0,0-1-2 0,1 1 2 16,1 0 10-16,0 0-11 0,2 2 9 0,1-1-11 16,0 2-2-16,-1-2 13 0,3 0-5 0,-3-1 10 15,0 0-12-15,1-1 2 16,0-1-2-16,-1-2 2 0,1-1-8 0,0 0 13 0,1-1-9 16,0-2 13-16,-1 1-3 0,-1-2-12 0,-1-1 6 15,0-1-8-15,0 0 10 0,0-2-8 0,-3-1-3 16,0-1-2-16,1 0 8 0,-2-2-2 0,1 0 8 15,-1-2-7-15,-1-3 14 0,2 3-20 0,1-2 8 16,-2 1-11-16,2 1 10 0,1-4-1 16,1 5-3-16,1-2 1 0,-1 1-7 0,1 4 6 15,2-2-10-15,0 5 10 0,-1 3 6 0,1 0 0 16,1 2 3-16,-2 3-6 0,4-3-12 0,-1 4 17 16,-1-1-1-16,-1 0 6 0,-3 3-17 0,0-1 5 15,3 3-4-15,-3-2 6 0,-4-1 3 0,3 2-12 16,-5-1 2-16,1-1-7 0,5 4 6 15,-7-5 2-15,-2 0 0 0,1-1 1 0,-6-4 5 0,6 5-2 16,-3-4 3-16,5-1-3 0,0 0 2 0,0 0 4 16,-1 0 1-16,-12-3 0 0,9-1-4 0,4-1 10 15,0-1-8-15,3 1 11 0,0-3 0 0,-2-1-4 16,2 0 2-16,4-1-3 0,3 1 3 0,5 2-21 16,1-1 9-16,0 4-12 0,-4 2 6 0,2 2 6 15,-1 0-5-15,-3 3 5 0,4 2-16 0,-5 4 20 16,-1-3-9-16,0 2 13 0,0 1-7 0,-4-1-4 15,3 3 4-15,-3-1-4 16,-1-1 3-16,0 2 3 0,-3-3-5 0,1 1 3 0,-1-1 1 0,0-4-1 16,0 1 9-16,0-5-7 0,0 0 7 0,0 0-10 15,0 0-10-15,0 0-4 0,0 0-55 0,3-12-166 16,-3 2-81-16</inkml:trace>
  <inkml:trace contextRef="#ctx0" brushRef="#br0" timeOffset="7172.71">13875 8927 632 0,'1'-3'103'0,"-1"3"71"0,0 0 45 0,0 0-145 16,0 0-51-16,0 0-18 0,5 9 3 0,-2-1-10 0,2 1-11 16,-1 1 20-1,-2-1-9-15,2 2 13 0,0 0-4 0,1 3 21 0,1-1 3 16,2 0 3-16,-5-1-16 0,3 2-1 0,-3-1-14 0,2 3 10 15,3 1-4-15,-5-1-7 0,4 0 8 16,-3-2-9-16,-1 0-3 16,4-2 9-16,-4 1-6 0,0-4 8 0,-1 0 6 0,-2-3-13 0,0-2 9 15,1 1-11-15,-1-3-3 0,0-2 12 0,0 0 2 0,0 0 5 16,0 0-5-16,0 0-1 0,-11-8-7 0,5 1 6 31,-1-1-5-31,-2-2 4 0,1 1-1 0,-1-1 2 16,-6 1-2-16,3 2-16 0,-1 1 4 0,1 1-9 15,2 2-3-15,-1-3 17 0,0 6 2 0,1-1 6 16,-1 2-6-16,1 6-2 0,1-4-6 0,-2 4 4 16,3 0-4-16,1 0 16 0,1 1-3 0,2 1 7 15,2-2-9-15,1 2-2 0,1-1 3 0,2 0-1 16,3 1 9-16,-1-1-7 0,3-2 10 0,1-1-7 16,1 0 5-16,3-2-7 0,0 0-4 0,2-2 2 15,2-1 12-15,1 0-24 0,-1 0-2 0,2-2-7 16,6 0 9-16,-4-2-12 0,2-2 7 15,0-1-11-15,-4 0 1 0,-1-3 9 0,1 1-5 16,3-2 7-16,-6-1 3 0,3 0-10 16,-5-1 6-16,0 4-6 0,-1-1 13 0,1 2-5 15,-4 2 2-15,-2 0-3 0,0 4-1 0,-4 1 10 16,0 0 7-16,-3 1-1 0,0 0 3 0,0 0 13 16,0 0-14-16,0 0 15 0,0 0-7 0,0 0-1 15,0 0 0-15,0 1-3 0,0 0-17 0,0 0 12 16,0 0 2-16,-4 15 5 0,3-12-9 0,1 1-3 15,0-1-2-15,0-1 1 0,0 2 6 0,0-3-3 16,1 1-1-16,-1-3-1 0,0 0 3 0,0 1 0 16,10 10 0-16,-4-7 0 15,2 0 1-15,-2-1-5 0,2 0-2 0,0 1 0 0,3-2 3 0,-1-1-21 16,2-1 7-16,0 0-18 0,2 0-10 0,-3 0 9 16,1 0-13-16,-1-1 12 0,-2-3-3 0,1 2 9 15,-2 0 17-15,-2-1-11 0,2 0 11 0,-7-4 13 16,2 1-7-16,-2-1 11 0,-1 1-1 0,0 0-6 15,-4-1 1-15,-2 0-2 0,-1-2-8 0,-2 2 16 16,-1 0-11-16,0-1 13 0,-2 4 0 0,-2-5-4 16,0 4 14-16,1 0-13 0,0-1-9 15,1 5 21-15,0-2-18 0,1 3 20 0,1 2-7 16,0-2-11-16,3 3 10 0,-1-2-12 0,4 1 0 16,-2 0 10-16,3-1-6 0,3-1 10 15,0 0 1-15,0 0-6 0,0 1 5 0,0 0-7 16,0 0 0-16,5 15 4 0,3-12-6 0,0-2 5 15,1-1-10-15,3-1 5 0,-2-1 0 0,2-2-1 16,1 2-13-16,1-1 9 0,-1 1-8 0,-1-5 10 16,4 0 2-16,-4 3-4 0,1 1 0 0,0-1-3 15,2-1-4-15,0-3 4 0,-1-3-3 16,1 3 1-16,-1 1-5 0,-1-1 0 16,-1 2 3-16,-2 1-2 0,-2 2-1 0,-1 0-8 0,5 4 1 15,-4-1-3-15,-2 1 12 0,1 2 0 0,-6-2 7 16,2 2-5-16,0 0 4 0,2 1 8 0,-3 1-4 15,2 3 9-15,1 2 8 0,-5-2-16 0,5-1 9 0,-5 0-12 16,0-2-1-16,-2 0 7 0,4 1-6 16,-1 0 7-16,-1-3-2 0,0-4-1 0,0 0 1 15,0 1 0-15,1 0 1 0,0 0 4 0,0 0-4 0,0 0 3 16,0 0 0-16,1 0 5 0,-1-1 6 0,26 0-4 16,-22-8-14-16,-2-1 0 0,3 1-5 15,-1-1 3-15,4-1 4 0,-1-3-6 0,-2-1 6 16,1 2-8-16,-2 0-9 0,-1 3 15 0,0 0-14 15,-3 1 15-15,1 2-3 0,0 3-9 16,-1 0 9-16,0 1-9 0,-1-1-4 0,0 3 13 16,0 0-8-16,0 0 10 15,0 0 1-15,0 0-3 0,0 0 5 0,0 2-5 16,0-1 15-16,0 0-15 0,0 0 3 0,0 0-7 0,0 0 6 0,7 27 5 16,-2-24 7-16,2-3-5 15,0 4-9-15,2-6 14 0,-1 1-13 0,4-2 13 16,1 0-7-16,-1-1-7 0,1-1 7 0,2 2-7 15,-4-5-5-15,1 2 5 0,1-3-3 0,-4-1 4 16,4 3 8-16,-4-1-10 0,-1 1 4 0,-2 3-7 0,-3 1-1 0,2 3 9 16,-3 2-4-16,-1 5 5 0,-1-2-2 0,-1 8-3 15,-4-2 6-15,-1 2-5 0,1 3-7 0,-3 1 13 16,-1 3-6-16,-3 2 10 0,3-1-6 0,-3 0-4 16,4 0 1-16,0 0-2 0,-3-2-4 0,2-1 7 15,0-1-1-15,0-3 6 0,1 0 0 0,-1-3-13 16,1-2-42-16,-1 0 8 0,-1-2-138 0,2-2-222 31</inkml:trace>
  <inkml:trace contextRef="#ctx0" brushRef="#br0" timeOffset="8251.35">15457 9404 271 0,'-1'-5'42'16,"1"0"15"-16,-1 0 18 0,2 0 1 0,3 0-18 15,-3 0-20-15,3 0 6 0,-1-1-12 0,0-1-3 16,2 1 29-16,-3 0-5 0,4 0 15 0,-6-1-1 15,3 1 2-15,2 0 7 0,-3 0-6 16,4 1-23-16,-4 1-11 0,1 1-20 0,1 1 10 16,0 0-9-16,0 2-13 0,4 0 6 0,-2 1-10 15,0 3 7-15,1 0-12 0,1 3 1 16,1 2-6-16,-1 1 11 0,1 1 3 0,-1 2 7 0,1 2-5 16,3 3-3-16,-3-3 6 0,1 4-10 0,1 2 8 15,-2-3 3-15,2 4-6 0,-1-1 7 0,-2-1-8 16,3 0 2-16,-2 0-3 15,-3-3-1-15,2-2-1 0,1 2 4 16,-1-4 1-16,0 0 7 0,-5-4-6 0,1-1-6 0,0-2 11 16,-1-2-7-16,-1 1 10 0,-4-4-3 0,2-1 16 0,0 0 24 0,5-4-7 15,1-2 35-15,-1-3-27 0,-2-2-13 0,-1-4 1 32,-6 0-5-32,4-5-8 0,0-3 5 0,3-1-7 0,4-2-11 0,-3-3-1 0,-1 0-1 15,3 3 2-15,-4-4-6 0,0 2-5 0,2 0-1 16,-4 0 0-16,1 3-1 0,3 2-1 0,0 3-2 15,-4 3 2-15,0 2-1 0,0 3-3 0,0 1 1 16,0 5 0-16,0 0 4 0,0 6-3 0,0 0-2 16,0 0-3-16,0 0-21 0,0 0-35 0,1 0-9 15,-1 0-9-15,7 6-22 0,-7 2-33 0,-6 0-48 16,7 1 6 0,3 0-95-16</inkml:trace>
  <inkml:trace contextRef="#ctx0" brushRef="#br0" timeOffset="9093.54">15331 9142 46 0,'-2'-1'18'0,"0"-1"27"0,2 2 1 0,0 0-31 0,0 0 4 0,0 0-15 16,0 0-15-16,0 0 22 0,0 0-8 0,0 0 18 16,0 0 17-16,0 0 1 0,0 0 26 0,0 0-15 15,0 0 19-15,0 0 41 0,0 0-28 0,0 0 32 16,0 0-62-16,0 0-20 0,0 0-4 0,1 0-3 16,-1 0-8-16,1 0-8 0,0 0-3 0,-1 0-1 15,1-1-2-15,0 0 0 0,0 0 4 0,1 0-2 16,-1 1-6-16,-1 0 14 0,1 0-2 0,0 0 10 15,0 0 3-15,1 0-2 0,-1 0-1 0,2 0-1 16,27-8 2-16,-22 7 6 16,4 0-2-16,2 0 3 0,-1-1 4 0,6 2-10 15,0-3 4-15,2 2-7 0,3-1-13 0,0 0 6 0,1 1-7 16,1-1 6-16,1 2-2 0,1 0-6 0,1 0 6 16,-2-1-7-16,5 1-12 0,-5-2 18 15,-1 1-14-15,0-2 15 0,-3 0-12 0,-1-4 6 0,4 5 0 16,-2 1 4-16,-1-4-2 0,-2 4-8 15,-6-2-4-15,-1 0-1 0,-1 2 10 0,-2-3-19 0,-3 3 9 16,0 0-17-16,-4 1-10 0,1-1-13 16,-4-3-16-16,0 0 3 0,-1 4-15 0,0 0-33 0,0 0-26 15,0 0-6-15,0-1-52 0</inkml:trace>
  <inkml:trace contextRef="#ctx0" brushRef="#br0" timeOffset="9442.93">15956 8969 892 0,'-3'-4'53'0,"3"4"43"0,0 0-53 0,0 0-24 16,0 0-6-16,0 0-5 0,0 0-6 0,0 0 1 15,0 0 2-15,8 1 0 0,-1-1 9 0,-1 1 8 16,2 0 10-16,1-1-4 0,1-1 2 0,0 1-9 15,2 0-8-15,0 0 4 16,1 1-12-16,1 2-1 0,-1 0 1 0,-3 0-2 0,0 1-9 0,1-2 6 16,1 3-10-16,0 1 11 0,-1-1 5 0,-6 2-13 15,3-1 4-15,-3-1-12 0,-5 2-8 0,0 1 15 16,0 3-9-16,-4 0 10 16,3-2 4-16,-3 3-4 0,-4-1 10 0,0 3-8 0,3-1 2 0,-2-1 6 31,0-1-6-31,-1-2 6 0,-1 0-3 0,3-3 7 0,0 1-3 0,1-2 0 0,3-1-30 0,2 1-111 31,0-3-58-31,2 1-13 0,2 0-67 0</inkml:trace>
  <inkml:trace contextRef="#ctx0" brushRef="#br0" timeOffset="9853.44">16598 8896 450 0,'0'0'59'0,"0"0"11"0,0 0-30 0,0 0 22 15,0 0-59-15,0 0 5 0,0 0 5 0,0 0-3 16,0 1-9-16,0 0 32 0,-12 15-9 0,7-12 21 16,3 1 14-16,-2-1-12 0,0 2 9 15,1-1-13-15,-3 2-41 0,2 0 22 0,-1 2-24 0,1 1 24 16,0 1-16-16,3 3-1 0,-5 1 4 0,4 2-5 16,-2-1-10-16,0 3 10 0,0 1-11 0,1 3 10 15,-2 1 3-15,2 1-8 0,2 0 8 0,-3 3-10 16,1 0-10-16,1 1 21 0,-2 2-10 0,3 0 13 15,-1 0-9-15,1-2-2 0,-1-4 6 0,0-4-5 16,2 2-7-16,1-3 20 0,3 2-8 0,1-1 14 16,-1-3-3-16,3 1-9 0,1-3-18 0,0-1 1 15,2-3-70-15,1-3-94 0,1-3-29 16</inkml:trace>
  <inkml:trace contextRef="#ctx0" brushRef="#br0" timeOffset="10408.71">16738 9127 203 0,'5'-5'237'0,"1"2"-127"15,-4-1-67-15,4 2 16 0,-1 2-33 0,2-1-9 16,1 1 0-16,0-2-2 0,0-1-12 0,2 0 27 16,0 2-13-16,1 1 20 0,2 1-2 0,0 1-12 15,0 1 0-15,-2 1-8 0,1 1-22 0,-2 4 5 16,1 1-7-16,-3 2 7 0,0 2 1 0,0 0-4 16,-1 2 5-16,-3 1-7 0,1 0-13 0,-5-1 17 15,0 1-8-15,-4-1 11 0,0 0 1 0,-2-2-1 16,-1-1 0-16,-1-3-1 0,0-1-11 0,0-1 21 15,-1-2 2-15,2-2 9 0,0-4 27 0,1-1-9 16,0-1 11-16,4-1-10 0,-2-1-7 0,4-2 2 16,0-2-18-16,2-3 12 0,1-1-11 0,4-1-10 31,-1-2 6-31,4 1-8 0,-1-1 1 0,1 0-2 0,0 0-2 0,3-1 1 0,-2 1-5 0,3 1 4 16,2 1 0-16,-4 1 0 0,1 0-21 0,0 5 20 15,-2-2-13-15,-3 5 15 0,1 1-5 16,-1 0 5-16,1 3 5 0,-1 2-2 0,-1-1-6 15,-5 2 10-15,0-1-9 16,4 2 11-16,-3 1 3 0,1 0-13 0,-1 2 16 0,-2 1-16 16,-1 2 1-16,5 4 14 0,-5-2-6 0,0 3 11 15,-1-2-9-15,-5 0-2 0,7 1-5 0,-2 0 3 16,1 0-5-16,0-2 4 0,-2 3-2 0,-1-4 4 16,2-1-4-16,1-2-1 0,0 0 2 0,5-1-3 15,-5-1-12-15,0-2-30 0,3-1-46 0,-2-1 9 16,5 1-94-16,0-1-67 0,-2-2-22 0</inkml:trace>
  <inkml:trace contextRef="#ctx0" brushRef="#br0" timeOffset="10598.72">17183 9344 905 0,'-8'0'161'0,"5"0"-82"0,-4 0-11 0,1 2 9 0,-3 0-66 0,1 4-2 0,5 2-10 0,0-1 6 15,-2 1-1-15,-2 1-5 0,0-1 6 0,1-1-6 16,3-2 7-16,2 0-1 0,-3-1 1 0,2 0-1 16,-6 1 4-16,7 2-21 0,-2-3-35 15,1-1 1-15,2-3-113 0,0 0-118 0</inkml:trace>
  <inkml:trace contextRef="#ctx0" brushRef="#br0" timeOffset="10947.99">17519 9047 332 0,'-2'-8'59'0,"3"4"7"16,-2 0 22-16,0 1 5 0,-1 3 0 0,2 0-34 15,0 0-26-15,0 0 8 0,0 0-17 0,-8 2-4 16,8 2 7-16,-4 0-5 0,0-1 14 0,-2 0-3 0,-1 5-5 16,5 0 1-16,1 0-16 0,1 5 0 0,-3 0 2 15,0 2-1-15,2 0-11 0,0-2 14 0,0 3-9 16,1 2 11-16,1 1-10 0,3 3-3 0,0-2-1 0,1 1-1 16,-3-2 0-16,0 1 5 0,2-1-2 0,-1-2 4 15,-3-2 6-15,2-2-7 0,1-2 6 0,0-2-8 16,2 2 5-16,0-2 1 0,-2-4-4 0,1-1 4 15,0-1 2-15,2-2-5 0,1 0-4 0,0-1-4 16,-2-1-45-16,1-1-55 0,0 0-52 0,-2-2 5 16,2 0-100-16</inkml:trace>
  <inkml:trace contextRef="#ctx0" brushRef="#br0" timeOffset="11154.15">17403 9252 679 0,'-7'-6'100'0,"0"0"92"15,1 1 71-15,-1 1-195 0,2 3-44 0,2 1-3 16,3 0-16-16,0 0 14 0,0 0-2 0,0 0-8 16,0 0 9-16,9 5-10 0,-1-5 1 0,2-1 14 15,2-2-14-15,0 0 15 0,4-1-5 0,4 0-9 0,1 0 8 16,1-1-11-16,3 1-6 0,-1 1-9 0,-3 0-17 16,3-2 4-16,0-2-37 0,1-1-44 0,0 0-20 15,-4 1-14-15,-3 0-83 0,0 0-51 0</inkml:trace>
  <inkml:trace contextRef="#ctx0" brushRef="#br0" timeOffset="11438.69">17605 8849 1178 0,'0'-10'91'0,"0"1"-65"0,0 2-13 0,2 2-7 0,-1 3 0 15,6 1-6-15,4 0-5 0,-2 1 1 0,7 2 2 0,-2 1-3 16,2 1 5-16,1 2-4 0,-2-2 6 0,4 2 27 16,0 1-5-16,1 3 12 0,2 4-9 0,-2 1-18 15,3 5 1-15,-4 2-8 0,-1 1-8 0,5 7 8 16,-4-1 2-16,-6 1 2 0,2 6-9 0,-7 0-2 16,0 2-4-16,-3 3 2 0,-2-2-12 0,-4 0 19 15,-6 1-8-15,4-3 11 0,-2 1-5 0,-6-1-10 0,0 1-8 16,-6-1-5-16,-3 0-63 0,-1 0-56 0,-2-2-67 15,-1 0 12 1,-5 2-126-16</inkml:trace>
  <inkml:trace contextRef="#ctx0" brushRef="#br0" timeOffset="13103.65">17306 9536 370 0,'0'-6'47'0,"2"-2"66"15,-1 2-28-15,2 2-21 0,-1 0-9 16,1 2-6-16,-3 0-36 0,2 2-5 0,0-2-3 15,-2 2-3-15,0 0-18 0,0 0 16 0,0 0 0 0,0 0 8 0,1 0 2 16,0 0 0-16,9 12-3 0,-10-8 2 0,0 3-6 16,0 1 2-16,0-2-5 0,0 4 3 0,-2 3 3 0,-1 0-8 15,0 3-10-15,-3-1-7 0,1-1-93 16,0 2-106-16</inkml:trace>
  <inkml:trace contextRef="#ctx0" brushRef="#br0" timeOffset="13895.88">18356 9251 336 0,'-1'-9'205'0,"-2"2"-69"16,-1 1-89-16,2 2-4 0,-5 1-22 0,7 1-7 15,3 0-10-15,-1 1 7 0,3 1-9 0,-2-1 0 16,-2 2 11-16,-1-1-6 0,0 0 8 0,13-4 43 16,-6 2-9-16,3 1 21 0,-2-1-15 0,0 0-16 15,4 2-2-15,-1-1-3 0,-2 0-13 0,8 0-8 16,-3-1-3-16,6 1 0 0,7 1-6 0,-7-1-4 0,6 0 0 16,-4 1-2-16,1 0-18 0,-3 1-28 0,0-1-23 15,-3 1 3-15,0 1-34 0,-4-2-16 0,-1 1-1 16,-2 0-9-16,-1 0-14 0</inkml:trace>
  <inkml:trace contextRef="#ctx0" brushRef="#br0" timeOffset="14054.24">18476 9385 273 0,'-7'15'44'0,"-2"-4"51"0,-7-3 47 16,-1 0-31-16,1-3 48 0,5 1-75 0,5 1-17 0,6-1-8 15,-6 0-1-15,7-3-14 0,5 2 14 0,-3-3-13 16,9 0 2-16,5 1-9 0,0-4-7 0,7-1 2 15,6-2-25-15,0-3-37 0,6 2-30 0,1-4 0 16,-1 2-80-16,1-3-86 0</inkml:trace>
  <inkml:trace contextRef="#ctx0" brushRef="#br0" timeOffset="15146.09">19275 9029 306 0,'-1'-5'128'0,"1"0"-35"0,0 0-47 0,1 1 0 16,-1 4-13-16,0 0-20 0,10-2 4 0,-5 2-10 15,-4-3-15-15,1 3 27 16,-5-5-3-16,6 5 17 0,-3 0 13 0,0 0-10 0,0 0-3 0,0 0-5 16,3-1-17-16,7 6 9 15,-12-1-8-15,6 1 8 0,-4-2-3 0,0 4-11 16,7 2 10-16,-5 2-13 0,10 3-3 0,-7 2 12 15,0-1-16-15,0 5 15 0,0-1-6 0,-1-2-1 0,3 1 4 16,-5-2-6-16,1 0-6 16,-3 0 8-16,1-1-5 0,1 1 5 0,0-2 5 0,-2 0-6 0,0-1 8 0,-1 1-9 15,-1-3 3-15,2-2-1 16,-2 1 2-16,2-4-2 0,0 0 9 0,-1-1-2 16,1-3 3-16,-2 1-3 0,2-3-4 0,0 0 23 0,0 0 1 0,0 0 10 0,0 0 18 0,0 0-19 31,-3-10 3-31,-2 3-9 0,1 0-10 0,-1-3-2 15,2-1-3-15,0-2 3 0,-9-2 1 0,9 0-3 16,1 0 0-16,-3 0-1 0,5 0-8 0,-2-2 0 0,-4 0-2 16,4 1 1-16,-1-1-9 0,0 2-1 0,0-1 0 15,1 0 0-15,0-1-6 0,2 2 8 0,5 5-2 16,-5 1 5-16,-1 1-6 0,1 1-2 0,-2 1-3 16,2 1 1-16,3 4-2 0,-2 0-30 0,2 1-5 15,-3 0-10-15,0 0-21 0,0 0-47 0,6 5-24 0,1 0-10 16,0-2-80-16,3 1-6 0</inkml:trace>
  <inkml:trace contextRef="#ctx0" brushRef="#br0" timeOffset="15669.67">19566 9049 492 0,'0'-2'-2'0,"-1"-3"2"0,1 5 0 0,0 0 2 0,0-1 3 0,0 0-11 16,0 0 5-16,2-15-8 0,0 10-1 0,-1 2 29 15,2 0 1-15,-1-1 19 0,1 0 67 0,-3 1-19 0,0 4 12 16,0 0-22-16,0 0-32 0,0-1-24 0,0 0-7 16,0 0-2-16,0 0-8 0,0 0-16 0,1 1 6 15,0 0-11-15,0 0-2 0,0 0 15 0,-1 0-7 16,0 0 11-16,8 9-1 0,-8-5-12 0,0 2 6 0,1 1-5 15,-1-3 17-15,0 4 12 0,0-2 0 0,-2 4 3 16,1-3-1-16,-1 1-5 0,2 3 6 0,0 0-8 16,-3 7-6-16,1-3 4 0,0 0-12 0,1 1 10 15,0-2 0-15,-2 1-3 0,1 1 10 0,2 0-11 16,-1 0-6-16,1-1 4 0,0-2-9 0,-1 0 9 16,1-2 0-16,0-1 5 0,0 0 7 0,1-2-5 15,2-1 1-15,1-2 21 0,-2-2-6 0,3 0 13 0,-1 0-3 16,2-2-14-16,2 0 2 0,1-1-7 0,3-2-13 0,-1-1 15 15,1-1-7-15,1 0 10 0,-4-3-7 0,4 0-11 16,-1-2 5-16,0-3-7 0,1 0-1 0,-6-1 8 16,2-1-8-16,-1 1 7 0,-1-1-6 0,-1 0-1 15,-6-2 6-15,-2 0-5 0,2 1-1 0,-3 0 23 16,5 2-4-16,-5-1 11 0,-2-1-11 0,-2 3-15 16,-7-2-1-16,5 7-3 0,-3 0 3 0,2 0-9 15,-2 3 6-15,0 0-7 16,-3 4 7-16,0 0 0 0,4 1-9 0,-3 3 1 0,2-1-38 0,0 3-87 15,1 3-73-15,2-2 1 0,-2 4-181 0</inkml:trace>
  <inkml:trace contextRef="#ctx0" brushRef="#br0" timeOffset="16521.16">20203 8988 269 0,'-6'-8'42'0,"-1"3"46"0,1 0 14 15,6 5-8-15,0 0 15 0,0 0-54 0,0 0 5 16,0 0-21-16,0-1-13 0,0 1-14 0,0 0-16 16,0 0 6-16,0 0-5 0,0 0 12 0,0 0 18 15,0 0-9-15,-2 13 13 0,2-4-7 0,-2 3-10 0,8 1 6 16,-4 0-3-16,0 2 2 0,0-2 4 0,1 4-5 15,-3 1-14-15,0 0 13 16,4 2-17-16,-6-2 17 0,2-1-7 0,2 0-3 0,0 0 7 0,4-2-10 16,-2-2-1-16,0-1 11 0,0-2-2 0,-4-1 6 0,3-2 11 15,3-2-8-15,-2-2 9 0,7-2-10 16,-3-1-6-16,1-1-11 0,1-2-29 0,2-2 11 0,-3-2-53 16,2-3-64-16,-2 0-31 15,0-4-20-15,2 0-124 0</inkml:trace>
  <inkml:trace contextRef="#ctx0" brushRef="#br0" timeOffset="16669.03">20141 8827 884 0,'0'0'105'0,"0"0"-32"16,0 0-9-16,0 0-8 15,0 0-50-15,0 0 8 0,0 0-14 0,0 0 12 0,0 0-10 0,13 10-78 0,-8-5-36 16,6-2-19-16,3 0-130 0</inkml:trace>
  <inkml:trace contextRef="#ctx0" brushRef="#br0" timeOffset="17129.25">20175 8563 960 0,'0'-8'3'0,"-2"0"7"16,3 3-2 0,0 3 4-16,-1-1-6 0,3 3-3 0,-8-1-3 0,4 1-2 0,-4-2-25 0,5 2 18 15,0 0-18-15,0 0 17 0,0 0-6 0,0 0 15 16,-11 6 13 0,8-2-6-16,-3-3-3 0,6 7 23 0,-2-1-12 0,-4 2 18 15,4 2-9-15,-10 0-12 0,3 3 1 0,-2 3-8 0,-2-1-12 0,0 4 14 16,-1-1-6-16,4 0 10 0,2 4-6 0,-3-5-1 15,6-1 4-15,-2-2-3 0,0-3-1 16,3-4 9-16,-2-2-1 0,1-3 5 0,5-3 2 0,0 0 9 0,0 0 3 0,0 0 0 16,0 0-3-16,1-10-9 0,4 2-10 0,1-5 4 15,2-2-10-15,1-2-8 0,-1-4-3 0,2 2-4 32,3-2-10-32,-1-3 8 0,6 3 2 0,-1-4 0 0,-4 0-2 15,2 2 10-15,-2-2-1 0,1 1 2 0,-1 5-12 0,6 3 15 16,-9 4-10-16,-1 4 12 0,5 2 7 0,-13 3-4 0,7 3 3 0,-2 2-5 15,-3 2-8-15,2 3 12 0,0 3-5 0,1 1 8 0,1 3-2 32,2 3-1-32,-2 2 7 0,1 1-6 0,0 1-5 15,0-1 3-15,0 3-5 0,1 2 6 0,-2-5 0 0,3 3-3 16,-1-2 10-16,0-1-9 0,0 0-4 0,-1-5 12 16,0-1-23-16,-1-2 17 0,1-1-26 0,0-1-120 15,1-2-37-15,-2-2-32 0,0-1-115 0</inkml:trace>
  <inkml:trace contextRef="#ctx0" brushRef="#br0" timeOffset="17383.48">20647 9043 957 0,'5'0'56'0,"-3"-2"-28"0,2 4-12 0,-4-2 6 16,2 0 9-16,5-1 0 0,1-2-1 0,2 2 0 0,1-1-15 16,2-1-12-16,3-3-6 0,-1 0 1 15,3-1 2-15,-2 1-4 0,0 1 12 0,-1 0-10 0,0 0-1 16,1 0-10-16,-2-1-15 0,0 1 7 0,-1-2-20 16,-2 1-27-16,3 2-18 0,-2-1-9 0,2 2-81 0,1 0-53 15</inkml:trace>
  <inkml:trace contextRef="#ctx0" brushRef="#br0" timeOffset="17604.04">20848 8890 751 0,'0'-3'365'0,"0"1"-240"0,0 2-103 15,0 0 18-15,0 0-34 0,5 7 1 0,-2 0 12 16,2 3-12-16,0 0-10 0,1 1 6 0,-1 0-6 0,3 1 6 15,-3 1-7-15,2 0 6 0,0-2 0 0,-1 3 1 16,2-2-7-16,-3 2 4 0,2 1-8 0,-2-1 8 16,3 1 4-16,-5-4-4 0,0 0 6 0,3 1-10 15,-4 0-15-15,2-1-27 0,0 0-38 0,-2-2 6 16,-1-2-96-16,-1-2-69 0</inkml:trace>
  <inkml:trace contextRef="#ctx0" brushRef="#br0" timeOffset="17873.8">21230 8761 615 0,'1'-7'167'0,"-1"1"-85"16,2 1-34-16,-1 2 13 0,-1 3-3 0,0 0-42 0,0 0-7 15,0 0-9-15,0 0-18 0,0 0 12 0,5 13-2 16,-5-6 8-16,0 2 14 0,2 3 4 15,0-1 3-15,2 4-2 0,-4-1-11 0,2 2 18 0,0 1-10 0,-1 1 14 16,0 1-14-16,2 1-7 0,-3-2-1 0,2 0-2 16,0 0-5-16,1 0 11 0,-2-1-6 0,0 0 7 15,1-3-4-15,0-1-1 0,0-3 3 0,-1-1-7 16,-1-2-21-16,0-2-37 0,2 2-38 0,0-3 7 16,2 0-57-16,-1-3-53 0</inkml:trace>
  <inkml:trace contextRef="#ctx0" brushRef="#br0" timeOffset="18288.32">21548 8839 1015 0,'1'-6'45'0,"1"0"-3"16,-2 1-1-16,1 0-4 0,-1 1-20 0,2 1-14 0,-2 1-1 15,2 1-3-15,-2 1 2 0,0 0 3 0,0 0-1 16,0 0 0-16,0-1-5 0,0 0-8 0,0 0-4 15,0 0 0-15,0 0 4 0,0 0 5 0,0 1 5 16,-1 0-1-16,-11-1 5 0,7 6 5 16,-6 0-4-16,5 4 3 0,5 0-2 0,-4 4 0 0,1 1 4 0,2 1-4 15,-3 0-11-15,5 0 13 16,1 1-6-16,-3-1 10 0,1-1-2 0,2-1 1 0,-1-1-1 16,7-2 1-1,-2-2 3-15,2 3 0 0,0-5 9 0,-1 0-6 16,2 0 5-16,-3-4 7 0,4 3-5 0,-5-3 6 0,-4-2-18 15,11 5-2-15,-7-4-7 0,0 1 5 0,-4-2-2 0,0 0-6 16,0 0 3-16,0 0-6 0,0 1-5 0,-7 10 8 16,2-6-8-16,-3-1 8 0,1-1 0 0,-2 0 3 15,-1-1 9-15,-3-1-3 0,1-1 9 0,2 1-11 16,1-1-1-16,4-1-2 0,-3 0 2 0,2-1-2 16,6 2-1-16,0 0-1 0,0-1-9 0,-11-12-13 15,3 10-31-15,4-2 8 0,3 1-75 0,6-2-57 16,-1-3-43-16,2 0-3 0,-2 0-72 0</inkml:trace>
  <inkml:trace contextRef="#ctx0" brushRef="#br0" timeOffset="18407.38">21477 8849 638 0,'0'-5'101'16,"0"-2"140"-16,0 0-85 0,-1 1-51 0,-1-1-10 0,2 0-13 16,3 3-62-16,-1 0 6 0,3 0-13 0,4 1 13 15,1-2-23-15,6-1-42 0,5 2-22 0,3 0-7 16,0 0-78-16,6 0-53 0,-5 0-34 0</inkml:trace>
  <inkml:trace contextRef="#ctx0" brushRef="#br0" timeOffset="18682.62">21823 8802 637 0,'0'0'181'0,"0"0"-73"0,10 5-25 0,-5 0-2 0,0 1-42 0,1 0-14 16,-2 1-13-16,0 1 6 0,3 1-9 0,3 2-6 15,-4-1 4-15,5 2-6 0,-4-2 5 0,1 0 0 16,1 2 1-16,-3-1-1 0,2 0 9 0,-7 0 9 16,0 0 5-16,0 2-1 0,-1-1-10 0,2 0 7 15,-1 2-10-15,-1-2 10 0,-1 3-7 0,-1-1-10 16,-3-1 5-16,2 0-8 0,-4-1-13 0,2 1 15 16,-2-3-11-16,-2-1 15 0,1-1-2 0,0-1-5 0,3-2 6 15,-3-2-7-15,1-1-8 0,3-1 10 0,4-1-7 16,-1 0 8-16,-12 1-16 0,5-3-44 0,0-1 5 0,-2-1-49 15,3 1-44-15,-2-2-54 0,-1 1-109 16</inkml:trace>
  <inkml:trace contextRef="#ctx0" brushRef="#br0" timeOffset="18904.3">21736 8593 1074 0,'1'-8'19'0,"0"1"24"16,1 2-15-16,-1 1 18 0,-1 4-26 0,0 0-13 15,0 0-3-15,0 0-5 0,0 0-17 0,0 0 18 16,0 0-7-16,1 0 9 0,0 0-9 0,0 0-3 16,0 0-5-16,0 0-2 0,1 0-32 0,-1 0-40 15,-1 0-33-15,1 0-1 0,0 0-77 0</inkml:trace>
  <inkml:trace contextRef="#ctx0" brushRef="#br0" timeOffset="19395.66">21677 8269 68 0,'-3'-1'67'0,"-2"0"24"0,1 1 6 0,0 1-25 16,-2 0 6-16,1 1-8 0,0 1 3 0,-1-1-13 16,1 4-17-16,-3-1 7 0,-3 2-23 0,-1 4-9 15,2 3 6-15,2 4-10 0,-1 2-7 0,-3 0 5 0,1 3-11 16,-5 1 8-16,2 2-6 0,2-1 6 15,-4-3 4-15,9-1-4 0,0 1-12 0,3-3 13 0,0-2-13 0,1-1 13 16,-5-5-1-16,1-1 4 0,5 0 14 0,-6-10-10 16,5 6 5-16,5-5 35 0,-1 0 8 0,1 1 10 31,5-4 10-31,-6-5-44 0,5-2-10 0,1-2-5 0,1-1-22 0,2-1 0 0,1-6-11 0,2-1 6 16,-2-4-8-16,5 1-2 0,-2 0 0 0,3-4-3 31,3-1-9-31,-3-1 6 0,4 1-3 0,-4 0 6 15,1 0 14-15,0 4-7 0,1 2 10 0,-1 4-11 16,-1 5 6-16,-1 5 19 0,-4 3-1 0,0 2 7 16,-1 2-10-16,-1 1-7 0,3 4-2 0,0 3 0 0,-1 1-9 15,-1 5 11-15,-2-2-10 0,-1 3 11 0,4 4 2 0,-1 2-9 16,0 0 8-16,0 2-10 0,-4 0-4 0,2 0 11 16,0 0-6-16,1 1 8 0,-1-4 2 0,-1 1-9 15,5 0 1-15,-3-4-7 0,7 2-11 0,-5-6-90 16,-1 1-39-16,4 0-19 0,-5-4-108 0</inkml:trace>
  <inkml:trace contextRef="#ctx0" brushRef="#br0" timeOffset="19633.08">22196 8820 1222 0,'0'0'22'0,"0"0"14"0,0 0-8 0,0 0 11 0,0 0-5 0,0 0-15 0,13-7-3 0,-8 4-6 0,4 2-22 16,-1-2-18-16,2 0-5 0,0 0 0 15,1-1 19-15,2-1 3 0,1-1 10 0,-1 0-7 0,1-2 3 16,3 1-24-16,-5 0-11 0,2 2-6 16,2-1-28-16,-5-1-79 0,2 1-22 0,-1-2-22 0,-1 2-56 15</inkml:trace>
  <inkml:trace contextRef="#ctx0" brushRef="#br0" timeOffset="19809">22373 8670 634 0,'-8'-7'270'0,"5"3"-115"0,3 3-66 0,4 2 21 0,1 0-59 0,-3 2-25 0,1 2 1 16,-2 2-10-16,4 3-12 0,-2 1 2 0,2 2-12 15,2 1 10-15,-1 1 2 0,2 0-7 0,-1 0 8 16,-2 0-8-16,-2 1 0 0,2 1 3 0,-1 0-4 15,3 1 2-15,-3-1 1 0,-3 0-20 0,-2 0-24 0,-1 1-3 16,0-3-90-16,0-1-120 0</inkml:trace>
  <inkml:trace contextRef="#ctx0" brushRef="#br0" timeOffset="20567.43">22963 8636 285 0,'-6'1'73'0,"0"0"-3"16,-1-1 4-16,3-2-3 0,-2 2 8 0,3 1-33 0,-1-2-3 0,4 1-9 0,0 0-9 0,0 0-8 16,0 0 13-16,0 0-10 0,0 0 14 0,0 0 2 15,0 0-14-15,0-1 10 0,13-16-14 0,-5 13-13 31,1-2 8-31,1 4-11 0,-1 0-3 0,0 1-8 0,-1 2-7 16,-2 2 3-16,1 2-3 0,-4 2-2 0,2 3 7 16,-4-3-7-16,-1 3 7 0,-2 6 27 0,-4-1-7 15,-1 5 16-15,0 4 1 0,-3-2-7 0,0 0 9 16,-3 1-11-16,2-2-10 0,-3 0 13 0,3-2-18 0,-1 0 19 16,2-2-7-16,0-2 8 0,4 1 8 0,4-5-5 15,1-3-7-15,1-2 22 0,0-6 6 0,0 0 7 16,0 0 11-16,13 5-31 0,-1-5-4 0,3-2-8 15,-1-1-16-15,1 0-13 0,1-3-30 0,0 1 8 16,1-3-71-16,-4 0-89 0,3-1-30 0,-4-4-20 0,-1 1-69 16</inkml:trace>
  <inkml:trace contextRef="#ctx0" brushRef="#br0" timeOffset="20980.22">23144 8680 518 0,'-3'-9'81'0,"3"2"90"15,1 0 20-15,1 4-53 0,1 0-22 0,-1 0-46 16,1 3-5-16,0-1-16 0,1 1-43 0,4 0 4 16,6 1-7-16,2-1 7 0,1 1-6 0,0 0-21 15,-3-3-6-15,2 0-8 0,2 2-27 0,-2-4 10 0,0 2-17 16,1-2 13-16,-5-3-9 0,4 5 18 0,-3 0 12 16,-4 2-3-16,-1-6 6 0,-2 3 24 0,-1 2-13 15,-1-2 17-15,-2 3-10 0,-3-2-3 16,0-2 8-16,-6 2-9 0,1 1-12 0,-3 4 8 0,-5-3-7 0,1 4 12 15,-2 1 21-15,1-1-3 0,0 4 17 0,2-4-13 16,-3 0 12-16,5 3 14 0,-2 0-5 0,0 1 9 16,9 3-5-16,-6-3-9 0,6 2 4 15,0 1-4-15,-3-1 6 0,7 2-10 0,4-1 1 0,-3-1-2 0,5 1-7 16,-2-1 10-16,0 0-7 0,8-1 8 0,3 0-19 16,1 0 7-16,6-1-7 0,-3 0 8 15,-1 0-7-15,0 0-12 0,-5-2-2 0,-3 1-4 0,-3 0-6 0,-4 0 10 16,-2 0-11-16,0 2 9 0,-5 0-16 0,-2 1 11 15,-3-2 4-15,-5 1 0 0,0-2-2 0,-6-3 16 16,0 2-7-16,-4-4 10 16,7-1 0-16,-4 0-3 0,5-1 8 0,4 0-9 0,-4-1-5 0,6-2 11 15,-3-1-8-15,-1-1 8 16,1 1-22-16,3-2-71 0,6 0-34 0,2-1-17 0,1-2-120 0</inkml:trace>
  <inkml:trace contextRef="#ctx0" brushRef="#br0" timeOffset="21265.85">23656 8563 690 0,'0'-2'98'0,"0"2"-20"0,0 0-4 0,0 0-5 0,0 0-36 15,0 0-23-15,0 0-16 0,0 0 5 0,0 0-12 16,0 0 7-16,-3 10 6 0,6-2-2 0,6 0 0 15,-3 4 12-15,-4-1-10 0,2 4 14 0,-1-1 2 16,2 2-8-16,1 2 8 0,2 0-11 0,-1 1 0 0,0 1 0 16,2-3-4-16,-6 1 2 0,2 1-2 0,-2-2 3 15,2 3 6-15,-1-3-5 0,0-1-4 0,1-3 7 16,-5-1-14-16,3-3 10 0,-1 0-5 0,-2-3-43 16,2-1-9-16,-2-5-17 0,0 0-59 0,0 0-24 15,0 0-41-15</inkml:trace>
  <inkml:trace contextRef="#ctx0" brushRef="#br0" timeOffset="21487.02">23852 8622 520 0,'0'-11'81'0,"1"3"146"0,0 3-130 0,-1 5-31 0,1 2-13 0,-2 0-5 16,0 2-55-16,-3-3 13 0,0 5-12 0,-1 3 14 15,-3-2-4-15,1 5 0 0,-3 0 6 0,-1 0-6 16,3 3-2-16,-1 0 14 0,-4-2-13 0,6 2 13 0,-2-2-6 15,1-1-5-15,8 1 7 0,-4-4-8 0,-3 0-5 16,5-2 15-16,-5-1-8 0,6 1 12 0,1-2 0 0,-3-2 0 16,7 0 4-16,-3-1-5 0,3-1-21 0,-4-1-30 15,11 1-39-15,-3-3 8 0,-2 0-85 0,5-3-77 16</inkml:trace>
  <inkml:trace contextRef="#ctx0" brushRef="#br0" timeOffset="21914.4">23848 8388 597 0,'-3'-10'46'0,"2"2"29"0,-3 3-36 0,1 1 1 0,0 2-27 0,-1 1 17 15,0 1-26-15,1 1-17 0,-2 2 13 0,2 2-18 16,0 0 1-16,-3 1 15 0,-2 2-3 0,-2 0 8 15,2 1 11-15,-1 1 6 0,6 2 8 0,-2 1-4 16,1 0-3-16,2 1 5 0,-3 0-13 0,1 1 11 16,1-3-9-16,-5 1-6 0,1 1 5 0,1-3-6 0,0 2-4 15,-2-4 7-15,1 1-11 0,1-3 11 0,-2-1 5 16,2-2-3-16,0-1 9 0,1-3-10 0,-3-1-11 16,4 0 18-16,0-1-14 0,0-4 15 0,2 0-10 0,1-2-18 15,1-3 3-15,1 1-13 0,2-3-13 0,0-4 25 16,1 1-8-16,-4-3 13 0,8 0 0 0,-1-2 0 15,6-1 5-15,1 1-4 0,-5 0-9 0,6 3 28 16,-3 3-7-16,1 4 17 0,0 0 2 0,-4 5 7 16,5 2 0-16,-1 1 2 0,0 3-7 0,3 2-16 15,-3 2 3-15,-2 2-8 0,4 6-9 0,-5 1-1 16,2 1-6-16,-2 2 4 0,0 1 6 0,-1 2-7 16,-1 0 0-16,2-1-3 0,0-1 9 0,2-1 0 15,-3 1 6-15,0-1-8 0,2-1-8 0,-2-4-3 0,-2-1-28 16,-2-1 10-16,0-3-68 0,0 1-131 0,1 0-59 15</inkml:trace>
  <inkml:trace contextRef="#ctx0" brushRef="#br0" timeOffset="22673.79">22138 9489 352 0,'-4'-7'242'0,"-1"1"-65"0,3 2-77 0,-1-1-7 16,5 0-8-16,-1 3-33 0,1-4-5 0,4 5-8 0,-2 0-23 16,4 2-7-16,4 3-9 0,-2-3 5 0,1 2 4 15,1 1 0-15,-1 1 5 0,3 5-5 16,-1 2-2-16,0 2 1 0,-1 1-4 0,0 0 4 0,4 2 3 15,0 5-7-15,-6 0 5 0,5 1-6 0,-7 1-9 0,-3 2 15 16,6 0-11-16,-8 1 12 0,3 1-10 0,2 2 3 16,-3-2 5-16,1 0-4 0,-1-1-4 0,-2-3 7 15,2-1-7-15,-1-2 7 0,1 0-4 0,-3-4 0 16,-2-2 4-16,-1-6-3 0,1-2-4 0,4-2 6 16,-3-5-1-16,1 0 5 0,-1 0 24 0,-1-6 16 0,7 2 0 15,2-3 4-15,-4-1-18 0,7-3-16 0,-5-4 1 16,-2-5-4-16,7-2 7 0,-4-2-8 0,1-2 3 15,3-4-6-15,-3-2-16 0,2-3 10 0,2-2-5 16,-2 0 10-16,1-2-3 0,2 1-9 16,-4 0 1-16,1-1-3 0,0 6 2 0,-2 0 1 15,-1 5 1-15,0 2 1 16,-3 1-3-16,1 2-1 0,-1 3 0 0,0 4-2 16,0 2-5-16,-2 1 5 0,2 3-4 0,-2 3 5 0,-1 0-8 0,1 3-18 0,-1 2-5 15,-2 2-5 1,0 0-16-16,0 0-20 0,5 5-18 0,-4 2 0 15,0 0-30-15,-1 2-60 0,0 2-27 0,-1 0-17 0,-3 0-83 16</inkml:trace>
  <inkml:trace contextRef="#ctx0" brushRef="#br0" timeOffset="22912.35">22244 9787 882 0,'-5'-2'45'0,"0"1"29"0,2 1-39 0,-1 0 18 15,4 0 7-15,0 0 3 0,0 0-11 0,8-2-31 0,-2 1-4 0,0-2-4 16,2-2-4-16,3 0-4 0,3-1-8 16,5 3 5-16,0-2 6 0,2 1-6 0,-6-1 6 15,5 0-8-15,-3-1 4 0,3 1-5 0,8 1-1 0,-1 0-3 16,1 0-9-16,0 0-31 0,-4 1-24 0,-2 0-3 15,0 1-79-15,-4-1-20 0,1 0-31 0</inkml:trace>
  <inkml:trace contextRef="#ctx0" brushRef="#br0" timeOffset="23290.46">23141 9372 561 0,'-4'-7'89'0,"2"0"-9"0,0 2 33 15,2 3-82-15,-2 1-13 0,2 1 0 16,0 0-18-16,0 0 12 0,0 0-19 0,0 0 10 0,-4 10 7 16,2-3-1-16,0 0-2 0,2 0 25 0,-2 1-8 15,2-1 14-15,1 3-3 0,0 2-12 0,0-1 0 0,-1 3-6 16,3 2-14-16,-1 4 15 0,0 1-11 0,2 1 11 15,-4 1-12-15,2 1 2 0,-2 3 0 0,-2-2-2 16,2 1-15-16,-1 0 11 0,1 1-8 0,1-2 10 16,2 1 2-16,-3-2-3 0,0-3 5 0,1-3-8 15,0 0-7-15,3-2 18 0,0-1-2 0,2-1 10 0,-3-3 11 16,3-4-6-16,-1-2 9 0,0-2-9 0,3 1-7 16,-1 2 8-16,1-3-12 0,1-5 11 0,3-1-16 15,0-5-12-15,-2 4-14 0,4 0-2 0,-11-4-60 0,8 2-55 16,1-1-47-16,-4-6-1 0,4 0-100 0</inkml:trace>
  <inkml:trace contextRef="#ctx0" brushRef="#br0" timeOffset="23450.35">23020 9755 493 0,'-7'-1'68'0,"0"-2"214"15,0 1 110-15,5 1-298 0,2 1-38 0,0 0 0 0,0 0-6 16,0 0 9-16,6 3-1 0,6-3-32 0,5 0-2 15,6-2-9-15,2 0-15 0,3-1-14 0,3-2-21 16,4 0 4 0,5-2-51-16,7-1-82 0,7-1-35 0,7-2-22 0,-3-2-125 0</inkml:trace>
  <inkml:trace contextRef="#ctx0" brushRef="#br0" timeOffset="108353.12">10660 12759 515 0,'2'-16'63'0,"2"2"164"0,-3 0-174 0,1 4-24 16,0 2 8-16,-1 0-14 0,2 1-7 0,-2 1 2 15,1 0-12-15,-1 0 10 0,2 3 5 0,-2 0 12 16,1-2 4-16,2 3 0 0,0 0-12 0,0 0-5 16,0 1-10-16,0 1 3 0,-1 1-9 15,0 4-5-15,2 2 5 0,-1-1-6 16,1 4-7-16,-2 1 17 0,1 3-12 0,-1 4 14 16,0-2-6-16,0 3 1 0,2 1 7 0,-1 2-5 15,0 4-6-15,1-2 4 0,-2 0-5 0,0 0 5 16,0-1 5-16,-2-3-9 0,0 0 5 0,0-3-6 15,1 1-12-15,-2 2 17 0,1-4-7 0,-1 2 10 16,0-4-2-16,0-4-5 0,0 1 10 0,0-4-8 16,-1-3 2-16,1-4 5 0,0 0-2 0,0 0 8 0,0 0 28 15,1-6-17-15,1-1 6 0,0-4-12 16,-1-4-15-16,3-1 13 0,-2-2-17 16,1-4 15-16,1 1-11 0,-2-5-1 0,3 1 7 0,-4-3-6 0,0 2 3 15,1 2-10-15,1-3 1 0,-1 1-4 0,1 2 10 16,0 3-8-16,-2 1 2 0,1 3-4 0,0 6-5 15,-2 2 12-15,1 2-4 16,1 4 6-16,-2 3-5 0,0 0 0 0,0 0 5 0,0 0-3 16,0 1 9-16,9 14-4 0,-7-7-5 0,5 5 2 15,1-1 9-15,0 2-7 0,2 0 8 16,-2 4-9-16,7-1-4 0,-6 3 2 16,0-2 0-16,6 1 2 0,-6-2 1 0,6 1-5 15,-3-2 3-15,-3 0-2 0,6 1 9 0,-2-4-7 16,-2-1 1-16,3-3-4 0,-3 0 4 0,-1-2 7 15,1 1-2-15,-2-1 2 0,0-2-12 0,-4-1-7 16,1-2-13-16,0-2 6 0,-1 1-10 0,-2-3-79 16,0-1-34-16,-1-2-22 0,-2 1-116 0,-2-2-22 0</inkml:trace>
  <inkml:trace contextRef="#ctx0" brushRef="#br0" timeOffset="108799.51">10717 13008 573 0,'-9'-3'91'0,"2"1"103"0,0-1 56 0,2 4-181 16,5-1-45-16,0 0-14 0,0 0 13 0,5 0-12 0,3 0 10 0,3-4 0 15,2-1 45-15,4-1-27 0,1-1-38 0,-1 0 6 16,4 1-53-16,-2 1 50 0,-1 0-11 0,2-1-22 16,2 1-30-16,-3-2 5 0,-2 3-51 0,2-1 23 15,-4 0 25-15,5-1-8 0,-3 0 38 0,-5 0 26 16,3 1-9-16,-4 1 15 0,2 2 3 0,-2-1-2 15,-2 1 17-15,1-1-11 16,-3 0 15-16,0-1 14 0,-1 0-17 16,-1-2 18-16,1 1 0 0,0-2-9 0,-1-1 12 0,0-1-14 15,1-3-12-15,-2 0 18 0,0-3-13 16,-2 1 16-16,0-1-8 0,-2-3-20 0,0-1 6 0,0 0-12 0,-2-3-6 16,0 0 5-16,-3 0-2 0,2 1 4 15,-1-1 0-15,0 2-7 0,0 0 1 16,-1-2-1-16,-2 0-6 0,0 2 9 15,-2 3-3-15,3 3 7 0,-1 4-2 0,2 4 5 16,1 0-4-16,4 6 4 0,0 0-15 0,-5 5 9 16,2 2-9-16,3 3 9 0,-3 0 2 0,4 3-4 15,-1 3 12-15,2 3-10 0,4 1-2 0,1 4 4 16,4 1-4-16,-1 0 5 0,-2-1-8 0,1-2 4 0,1-1 2 0,-1 1 3 16,1 0-11-16,1-1 16 15,2-1-4-15,-1-1 10 0,1-2-9 0,-2-2-12 16,-1-2-18-16,2-2 1 0,-3-3-58 0,1-3-87 15,1-1-69-15,-3-4-5 0,-2-2-132 0</inkml:trace>
  <inkml:trace contextRef="#ctx0" brushRef="#br0" timeOffset="108972.88">11108 12788 873 0,'-2'-6'366'0,"-1"1"-245"0,3 1-77 0,0 4-13 15,0 0-31-15,12-5 20 0,0 2-11 0,0-3 15 16,4 0-9-16,5-2-5 0,-2-1 3 0,4 2-6 16,1-1-9-16,4-1-15 0,-3 2-62 15,4-1 18-15,4 1-165 0,-6-1-132 0</inkml:trace>
  <inkml:trace contextRef="#ctx0" brushRef="#br0" timeOffset="109237.69">11868 12450 1147 0,'-2'-4'58'0,"2"2"-25"16,3 1-4-16,-3 1-6 0,6 3-5 0,-3 2-12 0,3 2 5 15,1 3-8-15,-1 0 0 0,-1 1 2 16,1 0 15-16,-1 2-7 0,3 2 17 0,0 0-15 0,1 2-2 15,0 2-2-15,-2 1-11 0,2 3 12 0,1-3-12 16,-4 1 11-16,2-1-12 0,-2 0 5 0,1 0 4 16,1-2 2-16,-1 0 2 0,1-2-8 0,-3-1-10 15,0-2 2-15,1-1-13 0,-2-2-60 16,1-1-37-16,-1-3-14 0,0-1-121 16,-1-3-41-16</inkml:trace>
  <inkml:trace contextRef="#ctx0" brushRef="#br0" timeOffset="110797.05">11937 12579 586 0,'-6'-13'97'0,"4"-1"50"16,-3 0 57-16,1 0-139 0,-1 2-32 0,2 1 16 16,3 2-12-16,-1-2 16 0,6-2-15 0,-1 3-15 15,3-2 2-15,2 1-6 0,-1-2-1 0,2 2 11 16,2 1-14-16,-1 2 13 0,1 1-13 15,-2 2-14-15,3 2 5 0,0 3-9 0,-1 0-16 16,-1 5 23-16,-1 0-12 0,-2 3 16 0,0 2-20 16,-1 2 4-16,-3 3-3 0,-1 0 4 0,-2 1-4 15,-4 0-6-15,-1 0 8 0,-3 2-7 0,-2 0 7 16,-1 1 2-16,-2-3-3 16,0-3 3-16,0 1-8 0,0-4 19 0,3 2-10 0,2-5 14 15,0-1 5-15,4-3-13 0,2-1 11 0,1 1-12 16,1-2-4-16,4-1 15 0,3-2-18 0,5-5 16 15,4 3-11-15,3-1-4 0,1 0 7 0,3 3-9 16,0-3-7-16,0 3 25 0,-4 1-9 0,1 2 15 16,-1 2-7-16,-2 0-4 0,-3 3 4 0,-2 5-5 15,-4-2-6-15,-4 4 2 0,1-1 0 0,-6-1 1 16,2 1 0-16,-5 0-6 0,0 0 3 0,-5 1-2 16,-3-2-2-16,0 0 14 0,0-1-7 0,-4 0 12 15,1-2 8-15,-3 0-4 0,1-2 11 0,0-1-8 16,0-1 1-16,0-1 0 0,3-1-5 0,1 0 4 15,2-1-5-15,3-1-3 0,1 0 0 0,2 0 1 16,2-2 8-16,2-1-7 0,0-2-2 0,2-2-3 16,4-1 2-16,3-1-28 0,1-1 5 0,4-1-15 31,3 1-1-31,1-2-16 0,0-1-10 0,2 1-1 16,0 0 12-16,3 0 13 0,1 0 22 0,-3-1-13 15,-1 1 10-15,-1-2 6 0,4 6-8 0,-4 0 10 0,1 0 16 0,-2 4-12 16,-5-5 11-16,1 3-13 15,-3 1 2-15,-2 3 11 0,1 1-1 0,-4 1 6 16,1 1 2-16,-3-1-4 0,1 0 6 0,-2 1-6 0,0 1-8 16,-1 4 7-16,0-2-14 0,-2 0 12 0,0 3-4 0,-2-1-3 15,1 2 9-15,0 2-8 0,-1 0-1 16,0-1 4-16,-2 1-1 0,2 3 3 16,0-2-3-16,0 2-1 0,1-2-7 0,0 0 3 0,1 0-10 0,0-2 20 15,1 0 0 1,3-2 8-16,-2 0-3 0,3-1-11 0,0-1 4 15,0-1-6-15,2-1 5 0,1-1 6 16,1-1-9-16,2 0 8 0,0-1-7 0,1-2 0 16,0-1 5-16,-1-3-7 0,1 0-14 0,1-1 10 15,-3-1-12-15,1-1 11 0,-1 0 0 0,-3-1-17 16,5-3 7-16,-9 1-12 0,2-3-6 0,-3 0 17 16,-3 1-15-16,0-2 16 0,-6 0-2 0,2 3-1 15,-4-1 6-15,-2 5-8 0,2 2 2 0,-3 0 3 16,-1 1 1-16,4-2 0 0,-4 4 17 0,2 2-8 15,-1 1 13-15,1 4-13 0,2-1 3 0,0-2 14 16,1 1-8-16,5-1 10 0,3 0-1 16,0 0 1-16,0 0 4 0,0 0-2 0,8-2 8 15,4 1-11-15,-1-2-4 0,4 2-1 0,2 0-4 16,1 0-7-16,2 0 6 0,1 0-7 0,0-3-5 16,2 1 7-16,-5-3-6 0,3 1 6 15,-5 4-1-15,0-2-6 0,1 3 6 0,-5 1-6 16,3-1-6-16,-5 1 9 0,-2 0-11 0,0 0 12 0,-5 3-4 15,-1 1 0-15,5 0 3 0,-7 1-3 16,1-1-6-16,-3 1 8 0,-1 3-6 0,-1 1 7 0,1 0 2 16,1 1-2-16,2 0 9 0,-5 0-8 15,3 1 2-15,2-2 2 0,-5-2-6 0,5-1 6 16,2 1 8-16,1-3-8 0,-2 0 10 0,2 0-11 16,1-2-3-16,1-2 14 0,1 0-14 0,2 0 14 15,3 0-1-15,0-1-9 0,4 0 11 0,-4-1-12 16,1-2 6-16,2-2-5 0,0-2 5 0,-3 2-5 15,2-4-1-15,-3 2-3 0,1-1-4 0,1-2 3 16,-4 0 4-16,2 0-10 0,-2-1 0 0,-1 2-4 16,-1 1 8-16,-1-2-4 0,1 5 5 0,-5-2-6 15,1 3-10-15,-1 1 22 0,-2-2-9 0,-1 3 13 16,1 1-13-16,0 1 2 0,-2 2 2 0,0-1-1 16,2-1-5-16,-3 4 13 0,1-2-8 15,1 1 10-15,2-3-6 0,0 0-1 0,0 1 9 16,-3 11-7-16,6-6 3 0,-1-1-2 0,4-1-1 15,-1-1 2-15,1 1-1 0,1-1 2 0,2-1-3 16,1-2 2-16,2 0-8 0,1 0 3 0,0-1 2 16,2 1 1-16,-2-3 3 0,0 0-6 0,-1 1 0 15,-4-4-1-15,-3-1-12 0,4-2 18 16,2-1-5-16,-3-1 10 16,2 2-12-16,1 1 1 0,-3 0-1 0,0 4 2 0,2-3-3 0,-3 3 2 15,1-2-3-15,2 2 4 0,-4 3 0 0,-1-1-2 16,-2 5 2-16,-2-1-4 0,-1 2 7 0,1 0-13 15,2 1 2-15,-2 1-7 0,2 0 16 0,-4 3-3 16,1 1 3-16,-2-4-4 0,0 2 5 0,0-1-4 16,0-2 6-16,-1 3-6 0,2-2-1 0,-2-4 1 15,-3 1-2-15,3-2 4 0,-2 1 1 0,2 0 0 16,3-1-1-16,0-1 0 0,0 0 0 0,0 0 4 0,0 0 4 16,4-6-2-16,-1 1-6 0,-1-2 10 0,2 2-3 15,6-1 7-15,-1-2-12 0,1 0 1 0,2-2-6 16,0 1 6-16,1 0 8 0,1 5-18 0,0 0 7 15,2 1-10-15,-4 2 10 0,-3 0 2 0,2 2-1 16,-5 2 1-16,1 2-1 0,-3 0-9 0,-2-4 4 0,-2-1-5 16,0 0 10-16,6 14-1 0,-4-5 2 0,-1 1-2 15,-1-3-13-15,1-2 14 0,-1 0-1 0,-2-1 7 16,0-1-7-16,2 1 1 16,-2 1-3-16,1-4 4 0,1-1-8 0,0 0 9 15,0 0-4-15,0 0 7 0,0 0 0 0,0 0-4 16,0 0-1-16,0 0-1 0,0 0-4 0,0 0-73 0,0 0-52 15,4-13-9-15,-2 7-147 0,0-3-69 0</inkml:trace>
  <inkml:trace contextRef="#ctx0" brushRef="#br0" timeOffset="111511.3">13529 12314 779 0,'1'-13'401'0,"0"1"-267"0,3 1-79 0,-4 3-5 0,10 3-29 0,-9-1 0 0,5 2-8 16,-4 2 6-16,-2 2-16 0,0 0 1 0,0 0 4 0,8-1 0 16,0 4 8-16,-2 1-2 0,-2 2-9 0,4 2 7 15,-5 1-3-15,7 3-3 0,-5-1 2 0,1 1-5 16,5 2-15-16,-2 2 17 0,1-1-13 0,-5 0 15 31,3 0-4-31,2 0-2 0,-4 0 8 0,1 0-9 16,-2-2-7-16,-3-2 12 0,4-1-6 0,-2 0 8 15,1-2-3-15,0-2-4 0,-2 1 7 0,-3-4-6 16,1 1 13-16,-1 1-11 0,3-4 2 0,-3-1-5 16,0 0 7-16,0 0 1 0,0 0 5 0,0 0-6 15,-9-7-15-15,2 3 14 0,-1 1-15 0,-3 0 16 16,2 3-7-16,-5 0-6 0,3 0 5 0,0 3-8 16,-4 1 3-16,3 3 7 0,1 1-3 0,-1 3 4 15,0-2 4-15,5 4-5 0,-1-1 10 0,5 1-8 16,0 2 6-16,1-3-2 0,2-1 2 0,0-1-1 15,3 0 9-15,0-2-8 0,5 0 4 0,2-1-3 16,4-2 8-16,3-3-7 0,1-1 1 0,5-2-4 16,-1-1-13-16,5-2-22 0,-3-4-4 15,2 1-4-15,-2-4-1 0,0 0 11 0,-3-1 0 0,0-2 4 16,-1 2 15-16,-3-3 3 0,-1 1 5 0,-1 0-2 16,-2-2-5-16,0 2 6 0,0-1-1 0,-5 3 5 15,0 2-7-15,-3 1-1 0,3 3-2 0,-3 3 3 16,2 2 12-16,1 3-9 0,-6 1 4 0,0 2-6 15,-3-2 1-15,1 4 7 0,1-3 1 0,4 4 2 16,5 1-3-16,-4-1 2 0,-3 0-6 0,0-2 6 16,-1-1 1-16,4 1-1 0,4 0 6 0,-2-3-5 15,1-1-2-15,2-2-2 0,-2-2 3 0,5 1-2 16,0-1 8-16,-1-1-9 0,2-2-2 16,-1-3-1-16,0 0 5 0,0-2-7 0,-1 2 4 15,0 0-5-15,0-2 6 0,-2 1-5 0,1-1 1 16,-3 1-2-16,-1 3 0 0,-3 3-3 15,0 2-2-15,-2 2-1 0,0 4-3 0,-3 1 5 16,0 1-1-16,-2 3 3 0,1-1-2 0,0 3 9 16,1 2-6-16,-1 0 7 0,1 3-1 0,-1-1-4 15,1-2 7-15,1-2-7 0,0-3 8 0,3 2-4 16,0-2-2-16,1-1-1 0,-1-1 4 0,0-3-5 16,0 0-4-16,0-3-3 0,0 3-33 0,-4-4-179 15,0 0-105-15</inkml:trace>
  <inkml:trace contextRef="#ctx0" brushRef="#br0" timeOffset="112193.11">12412 13315 340 0,'7'-2'55'0,"0"-4"84"0,-2 0 4 15,3-2-38-15,4 3-66 0,3 0-3 0,2 1 6 0,3 2-6 0,2-2-13 16,-2 4-2-16,5 1-20 0,-1 3 13 0,-1 3-10 16,0 4-6-1,0 0 7-15,3 3-9 0,-4 2-16 0,5 3 20 16,-9 5-17-16,0 2 18 15,-2-1-11-15,-4 5-2 0,-1-1 4 0,-6-2-5 0,-1 2-7 16,-5-4 15-16,-5 0-6 0,-3-2 10 16,-3-1 1-16,0-2 12 0,-4 1 16 0,-1-4-4 15,-2-2 22-15,-5-3 15 0,7-3-3 0,-2-2 12 16,5-1 15-16,-1-4-23 0,-2-1 9 0,-2-2-14 16,2-3-7-16,3-3 9 0,3-1-9 0,3-4 13 15,0-1-1-15,4-3-16 0,3-3 4 0,2-4-8 16,5-1-10-16,3-2-24 0,2-2 1 0,8 0-8 15,2 0-7-15,2 3-10 0,1-2-9 0,6 8 3 16,0 2 0-16,3 6-40 0,0 3-29 0,-9 5-6 16,-2 2-70-16,-6 1-71 0,-1 4-79 0</inkml:trace>
  <inkml:trace contextRef="#ctx0" brushRef="#br0" timeOffset="112700.28">12994 13290 710 0,'0'0'74'0,"0"0"-22"0,0 0-24 0,9-2 10 0,-5 4-23 0,1 2-6 16,-2 0 6-16,2 0-5 0,2 1 9 0,0 1 25 0,-2 0-2 15,2 2 12-15,1 0 3 0,5 3-29 0,4 2 4 16,-1 0-15-16,-4 5-10 0,0-1 4 16,-9-2-11-16,7 2 10 0,2-2 3 0,0 1-6 15,2 2 9-15,-3 0-10 0,-4-4-4 0,2 1 3 16,-1 0-5-16,0-5 4 0,0 2 6 16,-1-3 1-16,0-1 9 0,-2-2-7 0,2-2-4 0,-3-1 23 15,-2-1-8-15,0 0 16 0,2 0-6 0,-4-2 7 16,0 0 10-16,0 0-2 0,0 0 13 0,0 0-17 15,6-13-2-15,-4 6-4 0,-2-1-9 0,2-2-1 16,1-1 1-16,-2-2 2 0,2-1 6 0,-3-3-12 16,0-2-3-16,1-3-2 15,1 3 1-15,-2-1-7 0,1 1 7 0,-1-1-8 0,-1-3-4 0,0 2-8 16,0-3 3-16,0 3-3 0,1-2-1 0,-3 1 1 16,1 1-3-16,1 2 3 0,-1 1 3 0,2 1-5 15,-1 3 3-15,1 3-3 0,1 2-1 0,1 4-3 16,0 1-1-16,-2 4 1 0,0 0-1 0,0 0-15 15,1 0-32 1,13 7 8-16,-9 1-58 0,-1 3-52 0,1 1-28 0,-1 3-17 0,1-1-92 16,-1 1-94-16</inkml:trace>
  <inkml:trace contextRef="#ctx0" brushRef="#br0" timeOffset="114161.24">12081 13227 472 0,'0'-3'41'0,"0"-2"44"0,1 2-19 0,0-1 26 0,1-1-48 15,2 1 6-15,-3-1 6 0,5 0 0 0,-1-1-1 0,1 2 6 16,1-1-9-16,-1 1 11 0,1 0 6 0,-1 0-15 16,2 1 0-16,2 2-7 0,-1 1-25 0,3 0-13 15,-3 4-7-15,1-1 2 0,3 3-2 0,1 4 1 16,-1 3 1-16,1 2-2 0,-2 1-3 0,1 3-1 15,2 2-3-15,3 2 2 0,-1 2 10 0,3 2-7 16,-1-2 5-16,-4 2-5 0,4 0-4 0,-2 1 9 31,-1 0 2-31,0-1 2 0,-3 0-1 0,0-2-10 0,0 3 0 0,1-3-2 0,-1 0 12 0,-3-3-8 32,0 0 0-32,-1-3-3 0,0-2 10 0,-2-4 2 0,1-2 12 0,-1-3-8 0,1-2-5 15,-1-3 16-15,1-1-9 0,-3-3 14 0,-2-1 4 0,2-2 24 16,2-1 0-16,-1-3 8 0,9-2-24 0,-6-2-12 15,-2-2 2 1,-2-1-3-16,-2-2-8 0,4-1-9 0,-3 0-3 16,1 0 3-16,-3-1 4 0,1-1-13 0,2-3 3 0,-1 3-5 0,-3-2 1 15,-1-3-1-15,0 2 0 0,0 0-2 16,0 3-2-16,3 3 5 0,-3-2 1 0,1 0 2 16,3 0-3-16,-1 2-1 0,4 0-4 0,-2 1 3 15,1 0 8-15,0 2-8 0,-2 0 7 0,4 4-9 16,-3 0 4-16,2 2-1 0,-5 0-3 0,0 2 0 15,-2 2-1-15,1 1 0 0,-1 3 4 0,0 0-2 16,0 0-2-16,0 0 0 0,0 0-4 0,0-1 3 31,0 0 1-31,0 0-3 0,-13-11 2 0,7 12-3 16,-4 0 5-16,1 0-4 0,2 3 3 0,0-1-2 16,-2 0 4-16,-4 1-2 0,0 1 0 0,-6-1-2 15,5 1 2-15,-7 1 2 0,1-2-4 0,-4 1 2 16,-1 0-10-16,1 2 17 0,-1-1-1 0,-4 0 7 15,0 1-6-15,-1-1-6 0,-2 1 1 0,-4-2-3 16,3 1 4-16,0-2 0 0,1 1 2 0,6 0 0 16,-2 0 5-16,2 0-4 0,0-1 0 15,1 0-1-15,3-1 9 0,2-1-11 0,3 2 6 16,1-2-6-16,0 1 5 0,4 0-2 16,1-1-3-16,5 1 1 0,1 0-6 0,5-2 9 0,0 0 0 15,0 0 4-15,0 0-8 0,0 0-5 0,5 4-9 16,2-4 4-16,2 0-18 0,3 0-56 15,0 0-46-15,2 0-3 0,1 0-112 0,-1 1-98 16</inkml:trace>
  <inkml:trace contextRef="#ctx0" brushRef="#br0" timeOffset="114654.09">12913 13062 363 0,'-7'-3'21'0,"-1"1"44"0,0 1-10 0,1-2 23 0,0 3 9 0,1-5-2 0,1 3-32 0,5 2 1 16,0 0 10-16,0 0 1 16,0 0 31-16,0 0-17 0,0 0-1 0,0 0-4 15,0-1-18-15,7-7-12 0,0 8-1 0,2-1-1 16,1-1-3-16,2-2-8 0,1 4-6 0,3-3 2 0,1 0-4 0,2 0-15 15,0-2 6-15,0 2-11 0,2 2-3 16,4-1 4-16,0 0-2 0,1-1 4 0,0-1-1 0,1 1-2 16,1-2-3-16,-3 2 1 0,2 0 1 15,-3-1-5-15,-2 1-4 0,-2 2-6 0,-3-2-34 16,0 2-23-16,1 0-36 0,-3-1 9 0,-2 0-54 16,-2 2-10-16,1 0-34 0,-6-3 1 0,1 0-96 15</inkml:trace>
  <inkml:trace contextRef="#ctx0" brushRef="#br0" timeOffset="114892.08">13335 12921 406 0,'-13'-1'72'0,"4"-2"63"0,-3-2-23 0,3-2 38 15,1 3-65-15,2 0-11 0,1 2 9 0,4 0-8 16,1-1-15-16,1 1 0 0,3-1-18 0,2 1 15 16,0-2-11-16,6 2-18 0,1 0 4 0,5-1-11 15,5 2-14-15,-4-2 1 0,3 2 2 0,-1 1-2 16,-1 0-8-16,-2 4 0 15,1-1-9-15,-3 1 7 0,4 2 3 0,-8 1-11 0,-4 0 6 0,2 4-9 16,-5-1 2-16,-5 0-10 0,3 1-3 0,-6 2-3 16,-3 0-12-16,-2 2 26 0,-4 2-8 0,-2 1 16 15,1 0 2-15,-1-2-1 16,2-1 3-16,0-1-4 0,-2-1 3 0,7 3 7 0,0-3 2 0,3-1 2 16,3 0-4-16,1-1-56 0,2 1-113 15,4 0 16-15,-2 1-340 0</inkml:trace>
  <inkml:trace contextRef="#ctx0" brushRef="#br0" timeOffset="116870.85">14317 13332 501 0,'-1'-2'73'0,"-1"-1"148"16,2 3-156-16,0 0-11 0,0 0-8 0,0 0 4 15,0 0-21-15,2 0 9 0,12-7-8 0,-7 7 9 0,2-2 9 0,3 1 11 0,4-1 2 16,3-2 0-1,0 1-29-15,2-1-5 0,5 0-17 0,7 0 10 0,1-1-13 0,4-2-3 0,-2 1 9 16,-4 1-8 0,1-1-4-16,-3 2-1 0,-4 1-13 15,-2-1 8-15,2 1-7 0,-3 1-32 0,-4-1-15 16,3 1-11-16,-6-1-66 0,0 1-23 0,-2 1-49 16,-5 0 9-16,-3-1-80 0</inkml:trace>
  <inkml:trace contextRef="#ctx0" brushRef="#br0" timeOffset="117069.16">14456 13451 669 0,'-15'9'76'0,"6"2"-15"16,1 0 2-16,3-2-8 0,3-2-18 0,1-2 22 16,1-1 4-16,2-4 11 0,7 0 17 0,4-3-15 15,4-1-12-15,9 3 0 0,3-5-44 0,7-1 0 16,4 0-6-16,-1-5 5 0,3 3-11 0,1 2-43 15,-3 0-16-15,-2 0-14 0,1 1-71 0,-6-1-102 16,-1 2-60-16</inkml:trace>
  <inkml:trace contextRef="#ctx0" brushRef="#br0" timeOffset="117903.28">16147 12957 362 0,'3'-16'293'0,"-1"0"-94"15,-3-1-130-15,0 1-8 0,6 3-22 16,-4 0-19-1,1 2-15-15,0 2 6 0,-1 0 4 0,-2 3-9 0,-4-1 13 0,4 2-13 0,0 1 1 16,1 2 2-16,1 2-9 0,-2 0 8 0,-2 2-8 16,-3 1-2-16,4 2-2 0,-2 1-1 0,2 3-10 15,3 2 16-15,-1 3-2 0,0 1 6 0,1 2-7 16,3 3 4-16,3 0 1 0,-4 4 1 0,1-1-4 16,3 6 4-1,-2 0-5-15,1 0 5 0,3 4-2 0,-6-4-2 16,4 1 0-16,3 2 0 0,-5-2-4 0,2 0 8 0,-4 1 1 0,5-3 1 15,-4-1-6-15,3 2 1 0,-1-4-3 0,-3 2 2 16,4-1-6-16,-8-5 3 0,-5 0-7 0,1-1 6 16,-3-1 2-16,-3-3 0 15,5 0 7-15,-6-5-6 0,-1 1-12 0,5-2 24 0,-4-2-11 16,4 0 16-16,-5-3 0 0,0-1-4 16,2-1 9-16,-3-3-8 0,6 0-13 0,-4-1-39 0,3-1-62 0,-1 0 12 15,1-2-132-15,-1-2-19 0</inkml:trace>
  <inkml:trace contextRef="#ctx0" brushRef="#br0" timeOffset="118053.36">16092 13376 479 0,'10'-13'81'0,"5"4"105"0,1-1 27 16,2 3-74-16,0-3-50 0,4 1-44 0,0 0-1 15,1-1-15-15,7 2-24 0,4 0 9 0,-3 0-21 16,-2 3 14-16,-3 0-21 0,-6 0-58 0,-2 1-26 15,-1 1-18-15,-1 0-117 0,0-1-53 0</inkml:trace>
  <inkml:trace contextRef="#ctx0" brushRef="#br0" timeOffset="118385.79">16685 12969 732 0,'0'0'12'0,"0"-1"1"16,-6-15 1-16,4 8-2 0,-1 3-9 0,2 1 7 15,1 4-8-15,0 0 10 0,0 0 22 0,0 0 11 16,0 0 9-16,0 0-6 0,0 0-26 16,0 0-5-16,0 0-17 0,0 0 10 0,0 1-11 0,1 15 1 15,2-7 7-15,0 5-5 0,-1-1-6 0,2 7 9 16,2 1-15-16,-3 3 13 0,3 2 2 0,-1 2-6 15,-2-2 8-15,-1-2-10 16,-1 0-12-16,2 0 24 0,3-1-11 0,0 1 16 0,1-1-11 0,-3-2 3 16,1-1 6-16,-1-4-5 0,2-1-2 0,2-2 22 15,0-2-8-15,1-3 13 0,-2-2-4 0,2-1-8 16,2-3 4-16,1 1-8 16,3-1-34-16,-3-3-107 0,2 0-52 0,1-5-18 0,-3-2-118 0</inkml:trace>
  <inkml:trace contextRef="#ctx0" brushRef="#br0" timeOffset="118812.54">16934 13109 969 0,'0'-7'116'0,"0"-1"-11"0,1-2-17 0,3 4 9 15,1 0-36-15,2-3-31 0,1 2-2 0,2 0-11 16,2 0-11-16,3 5-8 0,-2 2-1 0,1 0-3 15,0 0 6-15,-8 5-8 0,2 0 4 16,-4 1-8-16,0 4-16 0,0 1 21 0,-3 2-17 16,0 4 17-16,-1-3-5 0,-2 0-7 0,1 3 12 0,-5-2-12 15,1 2 4-15,-5-2 14 0,-1-3-14 0,0-1 15 16,-2-3 1-16,3 0 1 0,0-3 15 0,0-3-12 16,4-1 1-16,1-1 8 0,1-3-7 15,3 0 10-15,1-2 9 0,1-2-3 0,4-1 3 16,1-4-5-16,3-1-15 0,0-3 3 0,2 0-8 15,3 1 6-15,1-2-3 0,1 0-3 0,1 1 1 0,-3-3-3 16,2 8-9-16,-2 0 10 0,1 3-8 16,-1 6 8-16,-10-2-9 0,6 6-3 0,-4 2 6 15,-1 1-7 1,0 3-6-16,-4 3 22 0,1-1-5 0,-1 6 11 16,1-1-4-16,0 3-5 0,2-1 6 0,-1-1-6 15,2 1-2-15,0 0 9 0,-1-1-7 0,1-2 10 0,-5-2 0 0,4-2-3 16,2 0-2-16,2 0-1 0,2-2-17 0,-2-1-41 15,1-1-89-15,-1-3 24 0,-1-2-164 0,-1-1-40 16</inkml:trace>
  <inkml:trace contextRef="#ctx0" brushRef="#br0" timeOffset="118988.23">17331 13191 712 0,'0'-2'230'0,"0"2"-120"16,0 0-37-16,0 0-14 0,0 0-52 0,-6 11 12 15,1-5-2-15,2 1 7 0,-2 1 3 0,1 2 2 16,-2-1 5-16,2 1-2 0,-1 2-9 15,0-1 0-15,2 0-8 0,-2 0 7 0,3-2-4 16,1 0-4-16,1-1 3 0,0-1-4 0,1 0-7 0,2-2-70 31,1-1-73-31,1-2 2 0,1-2-155 0</inkml:trace>
  <inkml:trace contextRef="#ctx0" brushRef="#br0" timeOffset="119335.33">17497 12997 933 0,'-5'-1'166'0,"3"-1"-117"0,2 0-8 0,-1 3 5 0,3 1-56 15,0 7 19-15,-2 0-11 0,6 0 15 0,-8 3 4 16,6-3 9-16,2 4 14 0,-2-4-5 0,8 3 10 16,-4-3-2-16,0-2-12 0,1 4 7 15,-1-6-19-15,8 3-3 0,-6-1 3 0,1-4-2 16,4 0 0-16,-1-2-4 0,3-2-7 0,-1-1 5 15,-3-1 2-15,0-4-21 0,1 1 5 0,-4-2-14 16,3-1-8-16,-5-1 14 0,2-1 0 0,-4-1 6 16,0-1-7-16,-1-1 3 0,0 3-2 0,-2 1 5 15,1 3 7-15,-3 4-12 0,-1 3-6 0,0 0-2 16,0 0-2-16,1 8 7 0,-2 3 7 0,-2 1-3 16,1 4 3-16,-3-1 13 0,2 4-9 0,-3 2 10 15,-1 0-1-15,0 2-6 0,0-3 10 0,1 3-10 16,-2-3-4-16,2-1 14 0,0-1-11 15,1-2 12-15,0-2 2 0,1-1-9 0,-2-2 15 0,2-2-13 16,0-3 3-16,2-2 68 0,-1-1-157 0,3-3 88 16,0 0-344-16,4-3-70 0</inkml:trace>
  <inkml:trace contextRef="#ctx0" brushRef="#br0" timeOffset="119540.68">17923 13253 762 0,'-3'-3'128'0,"3"3"1"0,0 0 51 15,0 0-129-15,0 0-42 0,0 0 4 16,0 0-17-16,0 0 13 0,0 1-10 0,0 0 6 16,0 18 7-16,-2-11-2 0,-3 3-4 0,5 0 9 15,-1-1-13-15,0 2 11 0,0 0-8 0,-3 0 0 16,-1 0 6-16,0 3-7 0,1-2-20 0,4 1-17 15,-3-1-81-15,-1-6 28 0,1 2-169 0,-2-6-59 16</inkml:trace>
  <inkml:trace contextRef="#ctx0" brushRef="#br0" timeOffset="120083.04">18161 13007 1095 0,'10'-13'75'0,"-1"1"-15"16,1 2-10-16,1 3-3 0,2 1-43 0,-1 4 9 16,2 1-13-16,1-1 12 0,-4-1-1 0,2 2-7 15,1 1 9-15,-2 1-12 0,-1 3-13 0,-3-2 15 16,-2 4-14-16,1 0 15 0,-2 4-4 0,-1 4-13 16,-2 0 8-16,-2 2-13 0,-3 0-9 15,-1 1 16-15,-3 1-12 0,-2-3 13 0,-2-2 7 16,-2-3-1-16,1-2 13 0,-1-1-10 0,2 0-14 15,1-4 19-15,1-1-10 0,4-1 16 0,5-1 8 16,0 0-5-16,0 0 13 0,0 0-11 0,-1-5 8 16,8 0-14-16,2 0-8 0,6-1 2 15,3 2-5-15,8 4-5 0,0 0 6 0,0 2-5 16,2 2-2-16,-11 0 8 0,-1 3-12 0,-4 1 11 16,-3 2-4-16,1 4-1 0,-1 0 6 0,-3 5-5 15,-1-2-2-15,1 2 6 0,-4-1-8 0,-1 0 8 16,1 1 0-16,-6-3-2 0,0 0 3 0,-2-1-4 15,-5-1-5-15,0-3 9 0,-2 1-3 0,1-4 6 16,1-1 2-16,1-2 16 0,2-2 3 0,3-2 3 16,-3 0-2-16,-1-1 1 0,2-3 5 0,3 0-1 15,2 1 4-15,0-5-6 16,2 3-5-16,0-2 3 0,-1-1 0 0,1 1-14 0,1-2 7 0,1-1-9 16,4-1 9-16,1-1-11 0,2-3-1 0,-1-2-4 15,2-1-1-15,0-2-9 0,7 1-1 0,3 0-4 16,-2-2 1-16,8 1-5 0,-4 1-8 15,2-2-1-15,1 1-39 0,0 0 32 0,-5-4-26 16,0 3 23-16,-4 0-37 0,-4-1-73 0,2 2 7 16,-5 2-41-16,1 1-62 0</inkml:trace>
  <inkml:trace contextRef="#ctx0" brushRef="#br0" timeOffset="120445.15">18624 12799 225 0,'0'-9'47'0,"-2"1"143"0,2 1-178 0,-1 1 31 15,1 1 23-15,3-2 5 0,-2 2 51 0,2-1-8 16,1-1-9-16,-1 3 6 0,0-3-34 0,2 2 4 15,1 1-18-15,-2-1 15 0,2 4-26 0,4 1-16 16,0 0-1-16,4 5-5 0,2 0-13 0,6 6-11 16,3 2-7-16,5 4 1 0,-1 2 6 0,4 5-5 15,-2 2 6-15,-4 1-7 0,4 2-4 0,-6 2 0 16,-1-1 0-16,-4 3 0 0,-3 2 4 0,-4-1-8 16,-3 3 2-16,-7 1-6 0,-3 0-13 0,-4 2 15 15,-5-2-7-15,-3 0 10 0,-5-2-4 0,-2-3-2 16,-7-4 4-16,-3 1-3 0,-1-2 16 0,-1-2-7 15,1 0 0-15,-2-3-4 0,0-4 15 0,-5 0-9 16,3-1-49-16,-5-1 3 0,0 0-229 0</inkml:trace>
  <inkml:trace contextRef="#ctx0" brushRef="#br0" timeOffset="123677.4">19912 13199 370 0,'4'-6'315'0,"0"0"-124"16,3 1-175-16,1 1-5 0,2 0-6 0,1-2 3 16,3 1-13-16,-1-1 10 0,3 0 2 0,-1 1-7 15,1-4 11-15,-2 5-11 0,1 0-14 0,1 1 20 16,0 1-19-16,1 0 20 0,0 1-10 0,-5-1-36 15,2 0-3-15,-3 0-17 0,-4 0-37 0,1 2-26 16,-3 2-8-16,0 1-5 0,-1-1 16 16</inkml:trace>
  <inkml:trace contextRef="#ctx0" brushRef="#br0" timeOffset="123835.59">20146 13171 13 0,'-14'11'2'0,"2"0"142"0,-3 1-15 0,2-1 49 16,-3 2-89-16,3-3 59 0,0 0-38 0,2 0 47 15,3-1-75-15,1 0-23 0,-1-1-1 0,3 0-5 16,2-2-10-16,1-3 8 0,2 0-2 0,3-3 8 15,2 0 6-15,4-3-33 0,2-1 1 0,3-2-13 16,3-2-6-16,3 0-12 0,5 0-33 0,-1 0 7 16,1-1-83-16,4 1-99 0,-8-1-94 0</inkml:trace>
  <inkml:trace contextRef="#ctx0" brushRef="#br0" timeOffset="126329.02">20856 12901 441 0,'4'-9'506'0,"-2"-1"-195"0,1 2-290 16,2 0-2-16,-1 0-20 0,3 2 19 0,-1-1-18 0,1-1 19 0,0 2-12 0,-1-2-9 16,1-1 9-16,-2-1-10 0,-1 1 1 15,-1 1 10-15,-3-2 4 0,3 2 5 0,-2-1 15 16,0 2-9-16,-2-2 0 0,-1 1-4 0,0 0-11 15,-4 0 0-15,1 1-5 0,-3 1 5 16,-1 2-1-16,-2 2-10 0,1 2-2 0,-3 3-3 16,2 2 4-16,-5 3 0 15,1 2-4-15,1 4 2 0,-2 2 7 0,3 4 3 0,-2 4 10 16,-1 4-8-16,5 0-6 0,-1 0 12 16,0 3 0-16,7-1 6 0,2-2 1 0,3 4-6 15,4-3-1-15,1-3 0 0,4 1-2 0,2-3 5 0,3-5-8 0,1 0 6 16,1-3 2-16,0-2 0 0,0-1 5 0,2-4-4 15,1-2 3-15,-2-4-2 0,0-1-1 0,2-2-1 16,-2-1-29-16,4-2-84 0,3-1-48 0,-2-2-12 16,-1-1-124-16,2-2-105 0</inkml:trace>
  <inkml:trace contextRef="#ctx0" brushRef="#br0" timeOffset="126533.43">21198 13099 905 0,'-5'-6'146'0,"4"2"76"0,1 4 92 15,0 0-243 1,0 0-45-16,0 0-6 0,3 11-12 0,0-3 7 0,1 1-11 0,2 1 2 0,0-1 0 16,-1-1 1-16,2 1-10 0,0 0 7 0,-1-2-1 15,-1 1 5-15,0 0-4 0,1-2 3 0,0 3 2 16,1-2 1-16,0-2 0 0,1 1-24 0,-1-3-33 16,0 0 3-16,0-1-74 0,-1-2-75 0,-1-1-44 15,0-3-18 1,-1 0-157-16</inkml:trace>
  <inkml:trace contextRef="#ctx0" brushRef="#br0" timeOffset="126723.53">21389 12944 742 0,'1'-20'121'0,"-1"7"28"16,1 0 89-16,0 7-176 0,2 3 14 0,-1 2-57 15,4 4-16-15,-2 1-4 0,-1 3-2 0,-1 2 4 16,1-1-1-16,2 3 0 0,-1-1-26 0,-2 2 37 15,-2 1-6-15,3 0 20 0,-2 1 2 0,1 1-10 16,0 0 1-16,0 0-5 0,-2 1-7 0,2-1 11 16,4-3-2-16,-2 1 5 0,5-2-6 0,-4-3-8 15,-3 0-21-15,2-1 3 0,-6-3-86 0,2 0-120 16,3-2-92-16</inkml:trace>
  <inkml:trace contextRef="#ctx0" brushRef="#br0" timeOffset="126913.21">21378 12687 1067 0,'-6'-7'13'16,"2"-1"5"-16,-2 3-19 0,3 2 15 0,0 0-11 16,3 3 0-16,0 0 6 0,0 0-5 0,0 0-3 15,0 0 2-15,0 0-13 0,0 0 8 0,7 3-19 16,-2-1-113-16,0-2-75 0</inkml:trace>
  <inkml:trace contextRef="#ctx0" brushRef="#br0" timeOffset="127358.16">21271 12483 270 0,'-3'-11'300'0,"0"0"-202"0,2 2-71 0,1 3 4 16,0-2 17-16,1 1 16 0,0 1 4 0,1-1 5 16,-1 2-2-16,1 2 7 0,-2 3-18 0,0 0 13 15,0 0-39-15,0 0-27 0,-6 4-1 0,2 4-9 16,1 6-17-16,-3 3 16 0,1 3-8 16,-3 5 12-16,-3-2 0 0,-2 5 6 0,-2-1 0 15,-2 3 2-15,-1 0 0 0,1-2 4 0,0-3 5 16,2-4-2-16,6 1-2 0,-5-6 0 0,5-1 2 15,0-5-1-15,0-2 3 0,5-3 12 0,0-3-6 16,0-2 10-16,4-3-1 0,0-4-11 0,6-3-6 16,5-3-2-16,3-2-19 0,2-3-14 0,-1-5 6 15,3-4-8-15,-3 0 8 0,3-3-1 0,0 0-4 16,0 2 1-16,-2-2-11 16,3 1 5-16,-2 1-6 0,1 5 6 0,2 1 13 0,-1 8-2 15,0 3 11-15,-4 5-11 0,0 3 2 0,-5 3 21 16,1 3-7-16,2 5 14 0,0 1-8 15,2 5 8-15,-4 2 0 0,0 1 1 0,-1 5-12 0,1 0 1 16,-3 4-7-16,4 1 5 0,0-2-5 0,0 1 5 16,6-1 9-16,-3-3-4 0,3-3 7 0,2-1 3 15,0-3-5-15,2-1 5 0,-3-3-10 0,-3-2-56 16,0 0-62-16,-2-4-4 0,1 1-201 0</inkml:trace>
  <inkml:trace contextRef="#ctx0" brushRef="#br0" timeOffset="127561.88">21740 12909 1043 0,'0'0'53'0,"0"0"50"0,0 0-76 0,0 0 0 0,12 0-12 0,-3-3 9 0,3 0-12 0,1-2-7 15,3-1 12-15,2 0-13 0,1-2-9 0,0 1 11 16,0-1-17-16,-2-1 15 0,-3 1-40 15,0 0-107-15,-2-1-56 16,1 0-21-16,7-1-129 0</inkml:trace>
  <inkml:trace contextRef="#ctx0" brushRef="#br0" timeOffset="127784.73">21879 12738 1145 0,'2'2'54'0,"-2"-1"-10"0,3 2-13 0,-3 0 3 15,0 3-21-15,4 2 11 0,2 1 7 0,0 1-3 16,2 2-11-16,3 2 10 0,-3 1-2 0,3 2 5 16,-6-1-15-16,3 4-9 0,0 0-4 0,3 0 3 15,-1 0 7-15,-2-1-2 0,0 0-6 0,-4 0 4 16,3-1-7-16,-5-3-6 0,6 3-15 0,-3-4-2 16,-4-1-64-16,4-1-70 0,-5-6-91 0,1 0 11 15,5 2-156-15</inkml:trace>
  <inkml:trace contextRef="#ctx0" brushRef="#br0" timeOffset="128101.68">22345 12730 873 0,'6'-7'23'0,"0"-3"7"0,-3 1-12 0,1 1 11 16,-2 0-16-16,0 0 13 0,1 1 12 0,-4 0-2 16,-1 0 11-16,-4 0 0 0,5 2-8 15,-2-1 6-15,-1 0-13 0,4 4-20 0,-6 1-6 16,1 2-3-16,-1 1-15 0,-4 0 1 16,2 2-4-16,0 2 4 0,-2 4 12 0,2 4-9 15,-1-1 13-15,0 4-12 0,1 2 10 0,1 1 6 16,2 3 1-16,0 1 2 0,4 3-9 0,-1-1 4 0,1-2-2 15,1 0 4-15,3-1-2 0,-1-4 4 16,5 2-3-16,1-4 5 0,-2-2 7 0,2 1-3 16,-1-4-9-16,-1-2-2 0,6 0-62 0,-1-6-89 15,-2-1-95-15,6-1 11 0,-1-4-141 0</inkml:trace>
  <inkml:trace contextRef="#ctx0" brushRef="#br0" timeOffset="128370.67">22549 12889 1011 0,'0'-9'180'16,"0"2"-122"-16,-1 1-3 0,2 2 8 0,1 0-22 0,5 1-18 16,0 0 7-16,1-1-10 0,1 0 8 0,1 1-10 15,1 1-5-15,-2 0 1 0,2 2 4 0,-3 2-12 16,0 1 5-16,-1 4-11 0,0 0-19 0,-3 3 6 16,1 2-11-16,-3 1 8 0,3 3-16 0,-5 2 36 15,-4 0-4-15,0 1 17 0,-2-1-11 16,-2-4 10-16,1 0-1 0,-1-5 5 0,1 0-11 0,3 2 5 15,-1 1-4-15,2-5 6 0,1-1-11 0,0-3 15 16,1-2 0-16,4 2 8 0,0-3-1 16,3-2-5-16,2-3-8 0,3-1 3 0,4-1-8 0,1 0-59 15,2-1-18-15,0-3-19 0,3-3-56 16,1 0-120-16,-2 0-46 0</inkml:trace>
  <inkml:trace contextRef="#ctx0" brushRef="#br0" timeOffset="128652.69">22990 12681 1475 0,'-5'-1'44'0,"2"0"-21"0,0 2-22 0,3-1 6 16,0 0-12-16,0 1 1 16,0 0 21-16,-1 18-14 0,4-12 12 0,0 2 11 15,3 0-3-15,2 3 8 0,0 0-4 0,-1 1-19 16,0 3 1-16,3 1-6 0,0 3-4 0,-3 0 8 15,-1 0-6-15,0 0 9 0,-1-2-8 0,-1 2 0 16,-1 0 1-16,-3 0-1 0,0-2 1 0,-4-2-1 0,1 0-2 16,-3-3 2-16,0 2 3 0,-3-2 2 15,-1 0-3-15,-1-3 2 0,-2-2-6 0,2 1-27 16,-3-4-16-16,0-1-4 0,2 1-23 0,-1-2-52 16,0-3-34-16,-1-1-16 0,-1-2-133 0</inkml:trace>
  <inkml:trace contextRef="#ctx0" brushRef="#br0" timeOffset="128848.79">22957 12471 1094 0,'-6'-9'17'0,"3"5"-8"0,-3 0-6 0,6 4-1 15,0 0-20-15,0 0 18 0,0 0-11 0,0 0 13 16,0 0-2-16,0 0 0 0,0 1 3 0,10 11-3 16,-5-8-4-16,3-1-12 0,1 0-78 0,-1-1 21 15,2-1-232-15</inkml:trace>
  <inkml:trace contextRef="#ctx0" brushRef="#br0" timeOffset="129259.43">22868 12287 895 0,'-4'-9'93'0,"1"3"-69"16,-2-1-22-16,5 7-1 0,0 0-4 0,0 0 3 16,0 0-10-16,0 0 9 0,0 0 3 0,0 0-2 15,0 0 13-15,0 0-12 0,0 0 6 0,-17 8 12 16,17 1-9-16,-10 1 9 0,2 3-10 0,5 1-5 15,-6 3 6-15,1-2-7 0,4 2-13 0,-4-1 21 16,-4-2-13-16,3 1 16 0,0-2-1 0,1 0-3 16,4-2 7-16,0-5-8 0,0-2 1 0,4-4 18 15,0 0 4-15,0 0 8 0,4-3 24 0,5-1-31 16,-1-4 3-16,6-1-14 0,-3-3-13 0,2-4-6 16,6 1-12-16,0-1 5 0,1-2-10 0,3 1-7 15,-3 0 10-15,2 0-11 0,1 1 6 0,-2 2 10 16,-1 0-9-16,0 6 10 0,-3 1 12 0,0 4-9 15,-6 3 13-15,-2 5-14 16,0 2-6-16,-3 4 10 0,0 1-12 0,-2 2 12 0,0 2-1 16,0 4 0-16,0 1 9 0,-3 1-8 0,1 1-4 15,1-1 12-15,0 0-10 0,1-2 12 16,1-1 1-16,1 0 0 0,-1-3-1 0,3 1-2 0,0-1-26 16,-1-6-83-16,2 1-107 0,-3-7 11 0,2-3-238 15</inkml:trace>
  <inkml:trace contextRef="#ctx0" brushRef="#br0" timeOffset="129592.16">23293 12754 927 0,'-13'-4'97'0,"12"2"-36"0,-1-1-5 0,11 2-9 0,1 0-21 0,-2-1 15 0,0 0-3 0,-1 0 8 15,1 0-10-15,4-1-4 16,2 1 1-16,2 1-2 0,5 0-16 0,-5-1 5 15,5 1-12-15,-3 0 10 0,0 0-14 0,-1 1 0 16,-1 1 1-16,0-1 0 0,0 1-7 0,-2-1 4 16,3 0-8-16,-2 2 6 0,0-1-15 0,-4 1-52 15,4-2-39-15,-4 0-6 0,-5 0-108 0,4 0-143 0</inkml:trace>
  <inkml:trace contextRef="#ctx0" brushRef="#br0" timeOffset="129820.26">23401 12572 1224 0,'0'0'33'0,"0"0"-13"0,0 0 6 15,0 0-12 1,14 1-13-16,-8-1 10 0,1 4-5 0,1 2 9 0,0 1-4 0,0 3-2 16,-1 0 0-16,1 5-2 0,-1-1-17 0,-2 2 16 15,2 2-5-15,-1 0 12 16,1 2-1-16,-2 2-28 0,2 0-48 0,0 3 0 15,-3 1-178-15,-4 0-79 0</inkml:trace>
  <inkml:trace contextRef="#ctx0" brushRef="#br0" timeOffset="138218.03">22378 13736 1301 0,'-2'-5'97'0,"-1"0"-36"16,6 0 7-16,3 2-15 0,-3-2-1 0,6 0-24 15,-2-1 0-15,6-2-8 0,0 0-12 0,3 0-1 16,0 1-4-16,0-1 4 0,1 4-2 0,-3 1-9 16,0 1-1-16,-2 2-3 0,1 1 4 0,-3 2-3 15,0 2 1-15,-3 0-1 0,0 3 9 16,-3-1-8-16,1 2-1 0,-3 0-5 15,-2 2 4-15,-1 0 5 0,-4 1 5 0,0 1-2 0,-2-1 2 0,-2 0-3 16,-3-2 6-16,0-1-5 0,2-1 4 0,-2-2 0 16,3-1 0-16,0-2 2 0,0-2-3 0,2 0 8 15,1-1 0-15,6 0 4 0,0 0 0 0,0-4-6 0,7-1-7 0,1-3 2 16,2 1-12 0,5-1 10-16,-1 0 4 0,1 3 3 0,2 0-8 0,-4 2-8 0,2 3-3 0,-3 0 1 15,-2 3-2-15,-1 3 5 16,-1 1-1-16,-3 3 4 0,0 10 4 0,-6-22 4 0,2 31-10 15,-1-10 4-15,-3-1 8 0,-2-3-2 0,0 0 5 0,-3-3-3 16,0 1-5-16,-2-1 2 0,4 1-3 0,-2-4-4 16,1-3-20-16,0 0-32 0,1-4 3 0,2 2-113 15,-1-4-211-15</inkml:trace>
  <inkml:trace contextRef="#ctx0" brushRef="#br0" timeOffset="139074.7">22145 13528 523 0,'0'-6'73'0,"-1"-1"162"15,0-3-158-15,1 1-24 0,0 2-1 0,0 2-8 16,1 0-32-16,-1 1 8 0,1 1-14 0,-1 0 13 0,0 0-7 16,-1-2-9-16,1 3 16 15,-1-2-13-15,-2 1 12 0,1-1 14 0,0 1-17 0,0 1 15 0,2 2-12 16,0 0-16-16,0 0 7 0,-2 0-12 15,-11 6-6-15,6-3 15 0,-1 2-3 0,-2 3 8 16,-3 0 0-16,2 10 1 0,-2-4 7 0,1 4-3 0,-2-1-4 0,3 0 21 16,2 3-8-16,-2-1 16 15,6 1-7-15,-4-2-2 0,1 0-2 0,3 1 2 16,4-3-10-16,3-1 5 0,-2-2-1 0,7-1 2 0,-2-2-7 0,5-2 4 16,3-1-7-16,0-3 8 15,3 0-2-15,-4-4-8 0,3 1-2 0,-1-2-2 0,3-3 0 16,-2-1-8-16,-2-1 4 0,2-1-7 0,-1 0-12 15,-2-1-13-15,1 0-19 0,-3 1 6 0,-1 0-35 0,0 1-26 16,1 1-8-16,-4 1-11 0,1 1-40 0,-1 1-64 0,0 1-57 16,0-1 12-16,2 2 13 0</inkml:trace>
  <inkml:trace contextRef="#ctx0" brushRef="#br0" timeOffset="139707.96">22870 13660 501 0,'2'0'42'0,"-2"-2"60"0,0 2-53 0,0 0-18 0,0 0-5 0,0 0-4 0,0 0-6 0,0 0 4 15,11-10 16-15,-7 7-7 0,0 2 21 0,-4-1 20 16,0 2 0-16,0 0 10 0,0 0 1 0,0 0-25 31,12-2-2-31,-10 1-9 0,-2 1-21 0,0 0 6 0,4 1-12 0,-1 2 11 0,5 1-15 0,-5 3-1 16,-2 1 2-16,3 3-1 0,0 0-1 0,-2 2 9 15,5 3-11-15,-3 2 8 0,0 1-18 0,-1 2 7 16,0 1 2-16,-1-2 0 0,1 2-9 0,-1-1 10 16,-1 2-6-16,-1-1 7 0,2-3-4 0,-2 1-1 0,-2-2 0 31,1-2 0-31,0-1 2 0,0-4-1 0,-1-2 4 16,1-1-3-16,-1-1 10 0,-1-1 0 0,2-3 4 15,-1-2-3-15,-2-1 2 0,2 1-11 0,-4-2-8 0,2 0 1 16,2 0-4-16,-5-2-11 0,4-2 2 0,0 1-9 15,0-1-8-15,-2-1 0 0,2 2 2 0,-4-3-2 16,4 0-3-16,1 2-23 0,2-2-18 0,4 2-3 16,-4-4-59-16,0-1-54 0,2 0-80 0,-1-1 20 15,2 1-98-15</inkml:trace>
  <inkml:trace contextRef="#ctx0" brushRef="#br0" timeOffset="140238.53">23051 13706 1241 0,'-3'-4'40'0,"-2"-1"-19"0,2 2-3 0,-2-1-5 0,2 2-9 0,-1 0 4 15,0 0-10-15,2 1 7 0,-3 1-7 0,2 0 10 0,-2 2 11 16,1 0-4-16,-1 1 9 0,0 0 8 16,0 1-10-16,-1 2 9 0,0 1-11 0,2 3-7 0,-1 1 5 15,1 2-5-15,-2 1 4 0,2 1 6 0,0 1-3 16,1-3 4-16,-2 2-5 0,3-2 3 0,-4 0 0 15,6 1 0-15,0-3-12 0,3 1 2 0,1-3-9 16,-1-1 9-16,2 3 3 0,-1-7-2 0,1 2 7 0,1-5-9 16,-1 0-14-16,1-1-1 0,1 0-19 0,2-1 10 15,0 0-34-15,-1-2-51 0,1-1-16 0,0 2-15 16,0-2-54-16,-1-2-71 0,-2-1-31 0</inkml:trace>
  <inkml:trace contextRef="#ctx0" brushRef="#br0" timeOffset="140690.28">22909 13474 985 0,'-5'-11'61'0,"0"0"-10"0,0-4-2 16,-1 1-4-16,3 4-27 0,0 2 5 15,3 4-8-15,0 4 9 0,0 0-2 0,0 0-2 0,0 0 7 16,0 0-5-16,0 0 8 0,0 0-17 0,0 0 0 16,0 0-5-16,-7 3 1 0,4 4-3 0,3 1 3 0,-1 4-5 15,-4-1-4-15,0 2 8 16,-2 3-2-16,4 2 8 0,2 2 6 16,-5 0-9-16,-2-4 2 0,-1 0-6 0,3 0 0 0,-1-3 3 15,1-1 2-15,1-2 1 0,-3-2 1 0,5-2-1 16,0-1 3-16,0-2 0 0,1-1 8 0,-6-2-2 0,8 0 3 0,-4-3-3 15,2-1-3-15,3-3-7 16,-2 0-3-16,-1-2 1 0,5-2-11 0,4-3 4 0,1-3-5 16,6 0 5-16,-5-1-5 0,-2 0 1 0,2-1-1 0,-1 1 1 0,4 3 0 0,2 2-8 15,2 4 1-15,0-1-1 0,-3 3 12 0,3 6-2 16,-3-1 6-16,0 6-4 16,0 2 10-16,-2 0-16 0,1 6 2 0,-1-1-5 0,1 2 18 0,-3 6-12 15,2-3 7 1,0 4-10-16,0-2 1 0,-2 0 8 0,-1 1 1 0,0-4 3 0,1 0-3 0,1-2-11 15,-1-2-16-15,0 0 0 0,-1-1-54 0,-1-3-130 16,3 0-73 0,0-4-13-16,-2-2-168 0</inkml:trace>
  <inkml:trace contextRef="#ctx0" brushRef="#br0" timeOffset="141339.65">23304 13480 722 0,'-5'-6'168'0,"3"5"-58"0,-4-1-4 0,6 2-8 0,0 0-6 16,0 0 0-16,0 0-14 0,0 0 11 0,0 0-23 15,0 0-17-15,0 0 3 0,0 0-9 0,0-4-21 16,7 7 4-16,-2 3-15 0,2 3 14 0,-2 0-10 16,4 2-11-16,-1 1 5 0,4 3-7 0,-3 0 5 0,1 3-10 15,3 3 3-15,-5-3-6 0,0 1 6 0,-3 1 0 16,-1-1 2-16,1 1-2 0,-1-1 6 0,1-1-6 15,-2-2 2-15,0-2-2 0,-2-4 10 0,3 0-4 16,-1-3 1-16,2-2-1 0,-3-1-1 0,1-4 18 16,1 1 1-16,-1-2 7 0,1-1-1 0,4-1-4 15,-3-1-3-15,3-2 1 0,0-5-2 0,1 0-2 16,1-4-3-16,0 0 2 0,-1-1-5 0,1-1-8 0,1-2 2 16,0 1-5-16,0 0-3 0,-3 1 6 0,0 0-5 15,-2-2 6-15,2 1-3 0,-1 0 1 0,-2 3-5 16,-1-2 1-16,-4 1-6 0,0 4 2 0,-2 1 3 15,5 6-2-15,-3 0-8 0,1 2 2 0,-1 3-9 0,0 0 7 16,0 0-13-16,0 0-27 0,0 0-13 0,0 0-6 16,-1 0-47-16,1 0-36 0,-1 0-24 0,-1 0-8 15,1 1-95-15,0 0-59 0</inkml:trace>
  <inkml:trace contextRef="#ctx0" brushRef="#br0" timeOffset="141548.63">23375 13639 1098 0,'-12'5'63'0,"3"0"-12"16,1 1-9-16,3 1 12 0,-1 1 28 0,2-1-14 16,2 0 8-16,1-3-9 0,1 1 1 0,4-3-1 15,3 0 13-15,1-2-7 0,2 0 3 0,3-1-30 16,1-1-13-16,5-2 0 16,1-1-26-16,1-1 0 0,-1 0-2 0,1-1 1 0,-2 0-7 0,2 0-11 15,-3 0-8-15,0-1 0 0,2-1-22 0,-4 1-34 0,2 0-20 16,0 0-5-16,-4 0-37 0,0 0-57 15,1 1-28-15,-7-2-25 0,7 1-147 0</inkml:trace>
  <inkml:trace contextRef="#ctx0" brushRef="#br0" timeOffset="141847.44">23910 13394 920 0,'0'-3'75'0,"-2"-3"-16"0,2 1 12 0,2-1-12 0,-2 2 7 15,1 1-12-15,-1 3-15 0,0 0 8 0,0 0-11 16,0 0-3-16,0 0-1 0,0 0-4 0,0 0-16 16,-1 3 9-16,1 4-8 0,-3 4 7 0,2 0-7 0,0 4 0 31,1 0 11-31,0 1-7 0,-1 2 1 0,1 4 3 0,0 0-9 0,0 2 9 0,1 0-3 0,-1-1-5 16,2-1 0-16,-1 0-3 0,1 0-9 0,0-1 11 15,0 0-7 1,2-3 8-16,-2-1 0 0,2-3-3 0,0-2 6 0,0-3-5 15,1-2 8-15,-1 0-3 0,1-3-1 0,0-2 0 16,-1-2 8-16,1 0-9 0,3-1-2 16,0-1-5-16,-2-1-18 0,0-4-32 0,1 0-10 15,1-1-9-15,-1-1-39 0,4 0-97 0,-1-2-47 16,1 0-26-16,-2 0-209 0</inkml:trace>
  <inkml:trace contextRef="#ctx0" brushRef="#br0" timeOffset="142008.26">23898 13676 650 0,'-10'0'95'0,"1"0"104"0,-1 0 78 0,2 0-210 16,0 0-21-16,4 0 36 0,4 0 10 0,0 0 12 0,0 0 26 15,6-8-56-15,0 4-8 0,5-4-12 0,4 0-29 16,4-3-12-16,2 1-11 0,3-2 5 0,1 1-9 16,0 1-57-16,7 1-21 0,-2-2-17 0,6 1-93 15,1-3-52-15,0-2-72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17T03:01:52.77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19T04:06:52.0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6030 16609 369 0,'0'0'108'0,"-12"-11"1"15,1 5-101-15,11 6-8 16,0 0-6-16,-5-11-36 0,5 11-59 15,14 5-6-15,-14-5-1 16,24-10-6-16,-24 10 1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3.xml"/><Relationship Id="rId5" Type="http://schemas.openxmlformats.org/officeDocument/2006/relationships/image" Target="../media/image2.png"/><Relationship Id="rId10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51" Type="http://schemas.openxmlformats.org/officeDocument/2006/relationships/image" Target="../media/image9.png"/><Relationship Id="rId3" Type="http://schemas.openxmlformats.org/officeDocument/2006/relationships/customXml" Target="../ink/ink4.xml"/><Relationship Id="rId47" Type="http://schemas.openxmlformats.org/officeDocument/2006/relationships/image" Target="../media/image640.png"/><Relationship Id="rId50" Type="http://schemas.openxmlformats.org/officeDocument/2006/relationships/image" Target="../media/image8.png"/><Relationship Id="rId38" Type="http://schemas.openxmlformats.org/officeDocument/2006/relationships/customXml" Target="../ink/ink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37" Type="http://schemas.openxmlformats.org/officeDocument/2006/relationships/image" Target="../media/image560.png"/><Relationship Id="rId49" Type="http://schemas.openxmlformats.org/officeDocument/2006/relationships/image" Target="../media/image7.png"/><Relationship Id="rId52" Type="http://schemas.openxmlformats.org/officeDocument/2006/relationships/image" Target="../media/image10.png"/><Relationship Id="rId48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customXml" Target="../ink/ink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26.png"/><Relationship Id="rId3" Type="http://schemas.openxmlformats.org/officeDocument/2006/relationships/image" Target="../media/image24.pn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22.png"/><Relationship Id="rId5" Type="http://schemas.openxmlformats.org/officeDocument/2006/relationships/customXml" Target="../ink/ink7.xml"/><Relationship Id="rId10" Type="http://schemas.openxmlformats.org/officeDocument/2006/relationships/image" Target="../media/image10.png"/><Relationship Id="rId4" Type="http://schemas.openxmlformats.org/officeDocument/2006/relationships/image" Target="../media/image25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5" Type="http://schemas.openxmlformats.org/officeDocument/2006/relationships/customXml" Target="../ink/ink8.xml"/><Relationship Id="rId4" Type="http://schemas.openxmlformats.org/officeDocument/2006/relationships/image" Target="../media/image27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1.png"/><Relationship Id="rId7" Type="http://schemas.openxmlformats.org/officeDocument/2006/relationships/image" Target="../media/image17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2.png"/><Relationship Id="rId4" Type="http://schemas.openxmlformats.org/officeDocument/2006/relationships/image" Target="../media/image150.pn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70.png"/><Relationship Id="rId7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4" Type="http://schemas.openxmlformats.org/officeDocument/2006/relationships/image" Target="../media/image2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0.png"/><Relationship Id="rId7" Type="http://schemas.openxmlformats.org/officeDocument/2006/relationships/image" Target="../media/image2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220.png"/><Relationship Id="rId4" Type="http://schemas.openxmlformats.org/officeDocument/2006/relationships/image" Target="../media/image210.png"/><Relationship Id="rId9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30.png"/><Relationship Id="rId4" Type="http://schemas.openxmlformats.org/officeDocument/2006/relationships/image" Target="../media/image3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2.png"/><Relationship Id="rId7" Type="http://schemas.openxmlformats.org/officeDocument/2006/relationships/image" Target="../media/image37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0.png"/><Relationship Id="rId4" Type="http://schemas.openxmlformats.org/officeDocument/2006/relationships/image" Target="../media/image35.png"/><Relationship Id="rId9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782" y="5067300"/>
            <a:ext cx="80100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rgbClr val="002060"/>
                </a:solidFill>
                <a:latin typeface="Brush Script Std" pitchFamily="66" charset="0"/>
              </a:rPr>
              <a:t>Most Important Information Needed from Actual Flow Systems…</a:t>
            </a: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Boundary Conditions to Solve NS Equations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8602" y="1453394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14:cNvPr>
              <p14:cNvContentPartPr/>
              <p14:nvPr/>
            </p14:nvContentPartPr>
            <p14:xfrm>
              <a:off x="936360" y="651348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7000" y="6504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6200"/>
            <a:ext cx="6019800" cy="1143000"/>
          </a:xfrm>
        </p:spPr>
        <p:txBody>
          <a:bodyPr/>
          <a:lstStyle/>
          <a:p>
            <a:r>
              <a:rPr lang="en-US" altLang="en-US" sz="2800" dirty="0"/>
              <a:t>Non-dimensional form of  Incompressible NS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721218D6-4E7E-4BA5-53E3-8FC0E18CCA7D}"/>
                  </a:ext>
                </a:extLst>
              </p:cNvPr>
              <p:cNvSpPr txBox="1"/>
              <p:nvPr/>
            </p:nvSpPr>
            <p:spPr bwMode="auto">
              <a:xfrm>
                <a:off x="381000" y="2704523"/>
                <a:ext cx="7772400" cy="13340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̂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𝐹𝑟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721218D6-4E7E-4BA5-53E3-8FC0E18CC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2704523"/>
                <a:ext cx="7772400" cy="13340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764" y="4495800"/>
            <a:ext cx="25170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Reynolds Number: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304800" y="5214938"/>
                <a:ext cx="3173411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 algn="ctr"/>
                <a:r>
                  <a:rPr lang="en-IN" sz="2800" dirty="0">
                    <a:solidFill>
                      <a:srgbClr val="000000"/>
                    </a:solidFill>
                  </a:rPr>
                  <a:t>Re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𝑈𝐿</m:t>
                        </m:r>
                      </m:num>
                      <m:den>
                        <m: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den>
                    </m:f>
                  </m:oMath>
                </a14:m>
                <a:endParaRPr lang="en-US" sz="28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214938"/>
                <a:ext cx="3173411" cy="1033462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6">
            <a:extLst>
              <a:ext uri="{FF2B5EF4-FFF2-40B4-BE49-F238E27FC236}">
                <a16:creationId xmlns:a16="http://schemas.microsoft.com/office/drawing/2014/main" id="{43D253AA-5FB2-7B90-ABD9-47671993E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3789" y="4443846"/>
            <a:ext cx="22268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Froude Number: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753416BC-5774-0A0D-25F9-2103FC9CF924}"/>
                  </a:ext>
                </a:extLst>
              </p:cNvPr>
              <p:cNvSpPr txBox="1"/>
              <p:nvPr/>
            </p:nvSpPr>
            <p:spPr bwMode="auto">
              <a:xfrm>
                <a:off x="5334000" y="4912735"/>
                <a:ext cx="1676400" cy="13356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𝑔𝐿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+mj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753416BC-5774-0A0D-25F9-2103FC9CF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4912735"/>
                <a:ext cx="1676400" cy="1335665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C38E9177-9FB8-E2C0-560C-6B80A98BAC46}"/>
                  </a:ext>
                </a:extLst>
              </p:cNvPr>
              <p:cNvSpPr txBox="1"/>
              <p:nvPr/>
            </p:nvSpPr>
            <p:spPr bwMode="auto">
              <a:xfrm>
                <a:off x="3048000" y="1295400"/>
                <a:ext cx="1555750" cy="13340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C38E9177-9FB8-E2C0-560C-6B80A98BA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1295400"/>
                <a:ext cx="1555750" cy="1334077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6">
            <a:extLst>
              <a:ext uri="{FF2B5EF4-FFF2-40B4-BE49-F238E27FC236}">
                <a16:creationId xmlns:a16="http://schemas.microsoft.com/office/drawing/2014/main" id="{6107EB2A-1D7B-A823-7658-639795973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00200"/>
            <a:ext cx="27703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Continuity Equation:</a:t>
            </a: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9216E28E-BB56-6FE4-A317-474B55D80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0"/>
            <a:ext cx="1970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NS Equations: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160763-16B7-7264-7A6D-CD6AFA768BD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DCD190E3-9DEB-B221-5848-07477EBEE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38">
              <a:extLst>
                <a:ext uri="{FF2B5EF4-FFF2-40B4-BE49-F238E27FC236}">
                  <a16:creationId xmlns:a16="http://schemas.microsoft.com/office/drawing/2014/main" id="{9D209A14-C088-4B10-1DB2-AFC6CF8480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EF315BE7-44B8-DB0D-2CEA-39829AFDFF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097" name="Group 4096">
                  <a:extLst>
                    <a:ext uri="{FF2B5EF4-FFF2-40B4-BE49-F238E27FC236}">
                      <a16:creationId xmlns:a16="http://schemas.microsoft.com/office/drawing/2014/main" id="{EDD9ED9D-87BE-E27A-4ED0-B4A83C6CF7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099" name="Group 4098">
                    <a:extLst>
                      <a:ext uri="{FF2B5EF4-FFF2-40B4-BE49-F238E27FC236}">
                        <a16:creationId xmlns:a16="http://schemas.microsoft.com/office/drawing/2014/main" id="{BC9536E9-7B37-CF8E-545C-D256665830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09" name="Rectangle 10">
                      <a:extLst>
                        <a:ext uri="{FF2B5EF4-FFF2-40B4-BE49-F238E27FC236}">
                          <a16:creationId xmlns:a16="http://schemas.microsoft.com/office/drawing/2014/main" id="{79AAAA7A-DA89-3E4F-33B0-AD386DC178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10" name="Rectangle 11">
                      <a:extLst>
                        <a:ext uri="{FF2B5EF4-FFF2-40B4-BE49-F238E27FC236}">
                          <a16:creationId xmlns:a16="http://schemas.microsoft.com/office/drawing/2014/main" id="{86EA1AE6-A423-A423-BC48-5EF83A3ED6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00" name="Group 4099">
                    <a:extLst>
                      <a:ext uri="{FF2B5EF4-FFF2-40B4-BE49-F238E27FC236}">
                        <a16:creationId xmlns:a16="http://schemas.microsoft.com/office/drawing/2014/main" id="{7FFF4697-08A9-B274-A42B-F3F7A28268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07" name="Rectangle 13">
                      <a:extLst>
                        <a:ext uri="{FF2B5EF4-FFF2-40B4-BE49-F238E27FC236}">
                          <a16:creationId xmlns:a16="http://schemas.microsoft.com/office/drawing/2014/main" id="{4BC83D30-E2C8-8945-E2B6-A910C7B3F6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8" name="Rectangle 14">
                      <a:extLst>
                        <a:ext uri="{FF2B5EF4-FFF2-40B4-BE49-F238E27FC236}">
                          <a16:creationId xmlns:a16="http://schemas.microsoft.com/office/drawing/2014/main" id="{1DB507CF-6DE2-B298-BD1A-93390BF2A7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01" name="Group 4100">
                    <a:extLst>
                      <a:ext uri="{FF2B5EF4-FFF2-40B4-BE49-F238E27FC236}">
                        <a16:creationId xmlns:a16="http://schemas.microsoft.com/office/drawing/2014/main" id="{28D3D283-A449-2544-A2EC-A70D196002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05" name="Rectangle 4104">
                      <a:extLst>
                        <a:ext uri="{FF2B5EF4-FFF2-40B4-BE49-F238E27FC236}">
                          <a16:creationId xmlns:a16="http://schemas.microsoft.com/office/drawing/2014/main" id="{2FA1B5A9-F811-01CD-E9F3-82C4DF3F8A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6" name="Rectangle 4105">
                      <a:extLst>
                        <a:ext uri="{FF2B5EF4-FFF2-40B4-BE49-F238E27FC236}">
                          <a16:creationId xmlns:a16="http://schemas.microsoft.com/office/drawing/2014/main" id="{BE560C22-6264-5ABD-7BA5-499B77C2CB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02" name="Group 18">
                    <a:extLst>
                      <a:ext uri="{FF2B5EF4-FFF2-40B4-BE49-F238E27FC236}">
                        <a16:creationId xmlns:a16="http://schemas.microsoft.com/office/drawing/2014/main" id="{950066F5-E515-8000-C2CB-2AE73DF4DE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103" name="Rectangle 19">
                      <a:extLst>
                        <a:ext uri="{FF2B5EF4-FFF2-40B4-BE49-F238E27FC236}">
                          <a16:creationId xmlns:a16="http://schemas.microsoft.com/office/drawing/2014/main" id="{DC27A6A8-E026-D47D-5FCB-F75D5DDD89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4" name="Rectangle 20">
                      <a:extLst>
                        <a:ext uri="{FF2B5EF4-FFF2-40B4-BE49-F238E27FC236}">
                          <a16:creationId xmlns:a16="http://schemas.microsoft.com/office/drawing/2014/main" id="{AE66922F-F5B4-7670-9EB1-2478BC71F3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098" name="Rectangle 21">
                  <a:extLst>
                    <a:ext uri="{FF2B5EF4-FFF2-40B4-BE49-F238E27FC236}">
                      <a16:creationId xmlns:a16="http://schemas.microsoft.com/office/drawing/2014/main" id="{EF3D205B-60BB-D089-AD86-C1B22C62A1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409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337490F-6B2E-CBF4-B218-19E5BBCC3B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9551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2" grpId="0"/>
      <p:bldP spid="25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15AA63EC-A941-FAC5-5614-B50B0FAE7C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8228" y="194435"/>
            <a:ext cx="6308972" cy="948565"/>
          </a:xfrm>
        </p:spPr>
        <p:txBody>
          <a:bodyPr/>
          <a:lstStyle/>
          <a:p>
            <a:r>
              <a:rPr lang="en-US" altLang="en-US" sz="2800" dirty="0"/>
              <a:t>Boundaries of A General Viscous Fluid Flow Problem</a:t>
            </a: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A3D677DD-44D5-FA5A-E500-9AC165933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618" y="1143000"/>
            <a:ext cx="8229600" cy="5568759"/>
          </a:xfr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0FFD51A-B9CD-A342-A6C6-4645311C229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05D888B6-72BF-6BBB-3D63-A89CCF69B7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C32FFF85-DDDE-6EFC-BEB2-BFD47EE52B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982BC641-DCC1-B95D-1864-AEAEF132E4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7522F28E-54DD-9126-2C64-D6622D0A2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A7309012-4A84-EFC0-1134-967833679F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5702" name="Rectangle 10">
                      <a:extLst>
                        <a:ext uri="{FF2B5EF4-FFF2-40B4-BE49-F238E27FC236}">
                          <a16:creationId xmlns:a16="http://schemas.microsoft.com/office/drawing/2014/main" id="{5CCC0AE1-FCE5-581B-CF91-0D176B8BD1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3" name="Rectangle 11">
                      <a:extLst>
                        <a:ext uri="{FF2B5EF4-FFF2-40B4-BE49-F238E27FC236}">
                          <a16:creationId xmlns:a16="http://schemas.microsoft.com/office/drawing/2014/main" id="{11DA1967-9AE1-91F8-2A1C-A365A4169A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7DD732CF-28BD-EB72-72B3-F3A7E4A88B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5700" name="Rectangle 13">
                      <a:extLst>
                        <a:ext uri="{FF2B5EF4-FFF2-40B4-BE49-F238E27FC236}">
                          <a16:creationId xmlns:a16="http://schemas.microsoft.com/office/drawing/2014/main" id="{079BE048-9F75-F91C-08EE-E41B732DDC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1" name="Rectangle 14">
                      <a:extLst>
                        <a:ext uri="{FF2B5EF4-FFF2-40B4-BE49-F238E27FC236}">
                          <a16:creationId xmlns:a16="http://schemas.microsoft.com/office/drawing/2014/main" id="{981007BA-3F9E-1AA8-A753-9A6805C27B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FCA82D39-C0D4-94A4-789B-38D96CFAEA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5697" name="Rectangle 285696">
                      <a:extLst>
                        <a:ext uri="{FF2B5EF4-FFF2-40B4-BE49-F238E27FC236}">
                          <a16:creationId xmlns:a16="http://schemas.microsoft.com/office/drawing/2014/main" id="{208CAEC5-8DDB-97C2-C3BC-5B26D9A758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699" name="Rectangle 285698">
                      <a:extLst>
                        <a:ext uri="{FF2B5EF4-FFF2-40B4-BE49-F238E27FC236}">
                          <a16:creationId xmlns:a16="http://schemas.microsoft.com/office/drawing/2014/main" id="{307FAA0B-96EA-AE7C-A289-502D11EEC2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4A2F7257-3A1D-7C24-D101-0C02AB6E92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81A28A94-6171-A0E2-D52A-7059576BEC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696" name="Rectangle 20">
                      <a:extLst>
                        <a:ext uri="{FF2B5EF4-FFF2-40B4-BE49-F238E27FC236}">
                          <a16:creationId xmlns:a16="http://schemas.microsoft.com/office/drawing/2014/main" id="{7C784390-3A5D-ACD6-BDD4-E78347517A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FDDF8766-B87C-4AE2-05E8-278774F111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E16C4F0-F00E-53A2-C2D5-E60A3783D5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96076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15AA63EC-A941-FAC5-5614-B50B0FAE7C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01451"/>
            <a:ext cx="7030660" cy="765349"/>
          </a:xfrm>
        </p:spPr>
        <p:txBody>
          <a:bodyPr/>
          <a:lstStyle/>
          <a:p>
            <a:r>
              <a:rPr lang="en-US" altLang="en-US" sz="2800" dirty="0"/>
              <a:t>  Initial &amp; Boundary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5699" name="Rectangle 3">
                <a:extLst>
                  <a:ext uri="{FF2B5EF4-FFF2-40B4-BE49-F238E27FC236}">
                    <a16:creationId xmlns:a16="http://schemas.microsoft.com/office/drawing/2014/main" id="{985C052E-6ACB-8201-B297-32A8E8205134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1524000"/>
                <a:ext cx="8670925" cy="4082717"/>
              </a:xfrm>
            </p:spPr>
            <p:txBody>
              <a:bodyPr/>
              <a:lstStyle/>
              <a:p>
                <a:r>
                  <a:rPr lang="en-US" altLang="en-US" sz="2400" dirty="0"/>
                  <a:t>An initial condition is the specification of the velocity distribution inside the CV (</a:t>
                </a:r>
                <a:r>
                  <a:rPr lang="en-US" altLang="en-US" sz="2400" dirty="0">
                    <a:solidFill>
                      <a:schemeClr val="accent2"/>
                    </a:solidFill>
                  </a:rPr>
                  <a:t>Region –II</a:t>
                </a:r>
                <a:r>
                  <a:rPr lang="en-US" altLang="en-US" sz="2400" dirty="0"/>
                  <a:t>) at the start of the analysis (</a:t>
                </a:r>
                <a:r>
                  <a:rPr lang="en-US" altLang="en-US" sz="2400" i="1" dirty="0"/>
                  <a:t>t </a:t>
                </a:r>
                <a:r>
                  <a:rPr lang="en-US" altLang="en-US" sz="2400" dirty="0"/>
                  <a:t>= 0), as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</m:oMath>
                </a14:m>
                <a:r>
                  <a:rPr lang="en-US" altLang="en-US" sz="2400" dirty="0"/>
                  <a:t> = </a:t>
                </a:r>
                <a:r>
                  <a:rPr lang="en-US" altLang="en-US" sz="2400" i="1" dirty="0"/>
                  <a:t>f</a:t>
                </a:r>
                <a:r>
                  <a:rPr lang="en-US" altLang="en-US" sz="2400" dirty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en-US" sz="2400" dirty="0"/>
                  <a:t>).</a:t>
                </a:r>
              </a:p>
              <a:p>
                <a:r>
                  <a:rPr lang="en-US" altLang="en-US" sz="2400" dirty="0"/>
                  <a:t>For a function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d>
                      <m:d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/>
                  <a:t>to be a solution of NS equation it must satisfy the initial condition.</a:t>
                </a:r>
              </a:p>
              <a:p>
                <a:r>
                  <a:rPr lang="en-US" altLang="en-US" sz="2400" dirty="0"/>
                  <a:t>Boundary conditions are the representation of the velocity and pressure conditions at the bounding surface of the flow system. </a:t>
                </a:r>
              </a:p>
              <a:p>
                <a:r>
                  <a:rPr lang="en-US" altLang="en-US" sz="2400" dirty="0"/>
                  <a:t>Boundary conditions can be of various  types on different segments of the boundary surface. </a:t>
                </a:r>
              </a:p>
            </p:txBody>
          </p:sp>
        </mc:Choice>
        <mc:Fallback xmlns="">
          <p:sp>
            <p:nvSpPr>
              <p:cNvPr id="285699" name="Rectangle 3">
                <a:extLst>
                  <a:ext uri="{FF2B5EF4-FFF2-40B4-BE49-F238E27FC236}">
                    <a16:creationId xmlns:a16="http://schemas.microsoft.com/office/drawing/2014/main" id="{985C052E-6ACB-8201-B297-32A8E82051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1524000"/>
                <a:ext cx="8670925" cy="4082717"/>
              </a:xfrm>
              <a:blipFill>
                <a:blip r:embed="rId2"/>
                <a:stretch>
                  <a:fillRect l="-914" t="-1194" r="-91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C99E6453-7368-2B85-3C6C-DA0D142228B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307F2D87-94BA-49A1-B042-382C7D7BE2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D739A1D0-A746-F29E-EE2B-65FE1D62BF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AB88EF76-04B9-783E-0B91-CF162B88FF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5062855-9575-CD28-4CF3-055CBD1053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59412476-19B3-F98B-CA4C-D7AD5204FA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5703" name="Rectangle 10">
                      <a:extLst>
                        <a:ext uri="{FF2B5EF4-FFF2-40B4-BE49-F238E27FC236}">
                          <a16:creationId xmlns:a16="http://schemas.microsoft.com/office/drawing/2014/main" id="{50729077-7464-2380-2830-B08EF7DAC2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4" name="Rectangle 11">
                      <a:extLst>
                        <a:ext uri="{FF2B5EF4-FFF2-40B4-BE49-F238E27FC236}">
                          <a16:creationId xmlns:a16="http://schemas.microsoft.com/office/drawing/2014/main" id="{2E11CD0F-34B9-8ABE-82F7-C3CB8E622F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EB15C0D-E809-117E-3126-4E82E2EC97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5701" name="Rectangle 13">
                      <a:extLst>
                        <a:ext uri="{FF2B5EF4-FFF2-40B4-BE49-F238E27FC236}">
                          <a16:creationId xmlns:a16="http://schemas.microsoft.com/office/drawing/2014/main" id="{0C535431-62B9-04B3-4EA1-858F2A9BCF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2" name="Rectangle 14">
                      <a:extLst>
                        <a:ext uri="{FF2B5EF4-FFF2-40B4-BE49-F238E27FC236}">
                          <a16:creationId xmlns:a16="http://schemas.microsoft.com/office/drawing/2014/main" id="{BA5E88D5-58D1-120B-4BC4-45F7989328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227B6D4-A407-8003-A3D4-3DC590417F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5697" name="Rectangle 285696">
                      <a:extLst>
                        <a:ext uri="{FF2B5EF4-FFF2-40B4-BE49-F238E27FC236}">
                          <a16:creationId xmlns:a16="http://schemas.microsoft.com/office/drawing/2014/main" id="{195C7904-87DC-F145-D71A-0E970BD1BC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0" name="Rectangle 285699">
                      <a:extLst>
                        <a:ext uri="{FF2B5EF4-FFF2-40B4-BE49-F238E27FC236}">
                          <a16:creationId xmlns:a16="http://schemas.microsoft.com/office/drawing/2014/main" id="{0BF38053-D179-3341-6480-2952C2A279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7370055B-9F26-B0B1-EC03-03F2C643BE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C9AACF11-D246-B190-A39C-A68DBE0F5C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696" name="Rectangle 20">
                      <a:extLst>
                        <a:ext uri="{FF2B5EF4-FFF2-40B4-BE49-F238E27FC236}">
                          <a16:creationId xmlns:a16="http://schemas.microsoft.com/office/drawing/2014/main" id="{2C1327E8-DF5C-0877-BF6B-0ACBDC50AC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14E7C4CD-9761-2A87-1591-11A87F137F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FD8DEFD-E9EF-C8C7-A4F5-F369798D8E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3348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>
            <a:extLst>
              <a:ext uri="{FF2B5EF4-FFF2-40B4-BE49-F238E27FC236}">
                <a16:creationId xmlns:a16="http://schemas.microsoft.com/office/drawing/2014/main" id="{BE549FB3-B9C3-4CCC-C2E2-9F4B7426DD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6385172" cy="872364"/>
          </a:xfrm>
        </p:spPr>
        <p:txBody>
          <a:bodyPr/>
          <a:lstStyle/>
          <a:p>
            <a:r>
              <a:rPr lang="en-US" altLang="en-US" sz="2800" dirty="0"/>
              <a:t>General Classification of Boundary Conditions to analyze Real Flows</a:t>
            </a:r>
          </a:p>
        </p:txBody>
      </p:sp>
      <p:sp>
        <p:nvSpPr>
          <p:cNvPr id="351235" name="Rectangle 3">
            <a:extLst>
              <a:ext uri="{FF2B5EF4-FFF2-40B4-BE49-F238E27FC236}">
                <a16:creationId xmlns:a16="http://schemas.microsoft.com/office/drawing/2014/main" id="{20845646-D94B-135E-0FAA-A8E70891B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5" y="1295400"/>
            <a:ext cx="8686800" cy="5248241"/>
          </a:xfrm>
        </p:spPr>
        <p:txBody>
          <a:bodyPr/>
          <a:lstStyle/>
          <a:p>
            <a:r>
              <a:rPr lang="en-US" altLang="en-US" sz="2400" b="1" dirty="0"/>
              <a:t>Dirichlet Boundary Conditions</a:t>
            </a:r>
            <a:r>
              <a:rPr lang="en-US" altLang="en-US" sz="2400" dirty="0"/>
              <a:t>: </a:t>
            </a:r>
            <a:r>
              <a:rPr lang="en-US" sz="2400" dirty="0"/>
              <a:t>Peter Gustav Lejeune Dirichlet (1805–1859), who studied the problem of solving partial differential equations with fixed values on the boundary </a:t>
            </a:r>
            <a:r>
              <a:rPr lang="en-US" altLang="en-US" sz="2400" dirty="0"/>
              <a:t>The boundary conditions in any flow analysis are expressed in terms of the velocity or pressure at the boundary.</a:t>
            </a:r>
          </a:p>
          <a:p>
            <a:endParaRPr lang="en-US" altLang="en-US" sz="2400" dirty="0"/>
          </a:p>
          <a:p>
            <a:r>
              <a:rPr lang="en-US" altLang="en-US" sz="2400" b="1" dirty="0"/>
              <a:t>Neumann Boundary Conditions</a:t>
            </a:r>
            <a:r>
              <a:rPr lang="en-US" altLang="en-US" sz="2400" dirty="0"/>
              <a:t>: The boundary conditions are expressed in terms of the velocity gradient at the boundary.</a:t>
            </a:r>
          </a:p>
          <a:p>
            <a:endParaRPr lang="en-US" altLang="en-US" sz="2400" dirty="0"/>
          </a:p>
          <a:p>
            <a:r>
              <a:rPr lang="en-US" altLang="en-US" sz="2400" b="1" dirty="0"/>
              <a:t>Mixed Boundary Conditions</a:t>
            </a:r>
            <a:r>
              <a:rPr lang="en-US" altLang="en-US" sz="2400" dirty="0"/>
              <a:t>: A mixed boundary condition gives information about both the values of a velocity and the values of its derivative on the boundary of the domain. </a:t>
            </a:r>
          </a:p>
          <a:p>
            <a:r>
              <a:rPr lang="en-US" altLang="en-US" sz="2400" dirty="0"/>
              <a:t>Mixed boundary conditions are a combination of Dirichlet boundary conditions and Neumann boundary conditions.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830AAFE-DE3B-D772-9EE0-44D7DC59E0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B33A47B8-FF9D-371A-DAEE-5DF0D9477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7FEE0886-80A1-62E3-1822-240E90CB9B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C3A90A51-5F4B-C9B6-0726-5DCBAB0B87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EDC791DC-1C4D-47AE-81B3-3133880766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BA7B6D9C-580F-4B14-BDA8-6DBE189489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51238" name="Rectangle 10">
                      <a:extLst>
                        <a:ext uri="{FF2B5EF4-FFF2-40B4-BE49-F238E27FC236}">
                          <a16:creationId xmlns:a16="http://schemas.microsoft.com/office/drawing/2014/main" id="{A4CBC41A-DE51-1527-4A21-5AB9FD4DE6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1239" name="Rectangle 11">
                      <a:extLst>
                        <a:ext uri="{FF2B5EF4-FFF2-40B4-BE49-F238E27FC236}">
                          <a16:creationId xmlns:a16="http://schemas.microsoft.com/office/drawing/2014/main" id="{21C74FF5-050B-1F90-2FDA-0400FCEB85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9AEF60E8-750B-4E50-7D7A-D2C0FBAEC9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1236" name="Rectangle 13">
                      <a:extLst>
                        <a:ext uri="{FF2B5EF4-FFF2-40B4-BE49-F238E27FC236}">
                          <a16:creationId xmlns:a16="http://schemas.microsoft.com/office/drawing/2014/main" id="{D3484BDE-097B-6D98-B292-6561F4D0B2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1237" name="Rectangle 14">
                      <a:extLst>
                        <a:ext uri="{FF2B5EF4-FFF2-40B4-BE49-F238E27FC236}">
                          <a16:creationId xmlns:a16="http://schemas.microsoft.com/office/drawing/2014/main" id="{F7763950-17C2-7A4B-A396-B044A8154B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F37979A-6102-DDA4-540E-7A6A4467E9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1232" name="Rectangle 351231">
                      <a:extLst>
                        <a:ext uri="{FF2B5EF4-FFF2-40B4-BE49-F238E27FC236}">
                          <a16:creationId xmlns:a16="http://schemas.microsoft.com/office/drawing/2014/main" id="{9360FC56-0392-C5E3-F977-0B224B72F1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1233" name="Rectangle 351232">
                      <a:extLst>
                        <a:ext uri="{FF2B5EF4-FFF2-40B4-BE49-F238E27FC236}">
                          <a16:creationId xmlns:a16="http://schemas.microsoft.com/office/drawing/2014/main" id="{67E560AD-23E8-AD53-DC44-AE27CF49FA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113C5990-E1EC-5E72-A192-38B1265ABE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A718308C-9AC1-245A-110D-E1878C549C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3074D99A-518D-037F-6732-EEEC257674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EF598233-8E9C-DD73-B49F-B23503229F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EBF502F-6056-A1BA-4049-927769150B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B3080BE-EEF2-37BD-8BC0-A953A4B78C03}"/>
                  </a:ext>
                </a:extLst>
              </p14:cNvPr>
              <p14:cNvContentPartPr/>
              <p14:nvPr/>
            </p14:nvContentPartPr>
            <p14:xfrm>
              <a:off x="3353760" y="2954880"/>
              <a:ext cx="5348880" cy="2098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B3080BE-EEF2-37BD-8BC0-A953A4B78C0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44400" y="2945520"/>
                <a:ext cx="5367600" cy="2116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7A8FF37-76C6-4869-E933-6AEC572DC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>
            <a:extLst>
              <a:ext uri="{FF2B5EF4-FFF2-40B4-BE49-F238E27FC236}">
                <a16:creationId xmlns:a16="http://schemas.microsoft.com/office/drawing/2014/main" id="{7088ABDE-7888-3C6D-6B94-BA9C309F75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6385172" cy="872364"/>
          </a:xfrm>
        </p:spPr>
        <p:txBody>
          <a:bodyPr/>
          <a:lstStyle/>
          <a:p>
            <a:r>
              <a:rPr lang="en-US" altLang="en-US" sz="2800" dirty="0"/>
              <a:t>General Classification of Boundary Conditions to analyze Real Flows</a:t>
            </a:r>
          </a:p>
        </p:txBody>
      </p:sp>
      <p:sp>
        <p:nvSpPr>
          <p:cNvPr id="351235" name="Rectangle 3">
            <a:extLst>
              <a:ext uri="{FF2B5EF4-FFF2-40B4-BE49-F238E27FC236}">
                <a16:creationId xmlns:a16="http://schemas.microsoft.com/office/drawing/2014/main" id="{04F7C416-1CE2-FB43-9689-D2EAC155EC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5" y="1295400"/>
            <a:ext cx="8686800" cy="5248241"/>
          </a:xfrm>
        </p:spPr>
        <p:txBody>
          <a:bodyPr/>
          <a:lstStyle/>
          <a:p>
            <a:r>
              <a:rPr lang="en-US" altLang="en-US" sz="2400" b="1" dirty="0"/>
              <a:t>Dirichlet Boundary Conditions</a:t>
            </a:r>
            <a:r>
              <a:rPr lang="en-US" altLang="en-US" sz="2400" dirty="0"/>
              <a:t>: </a:t>
            </a:r>
            <a:r>
              <a:rPr lang="en-US" sz="2400" dirty="0"/>
              <a:t>Peter Gustav Lejeune Dirichlet (1805–1859), who studied the problem of solving partial differential equations with fixed values on the boundary.</a:t>
            </a:r>
          </a:p>
          <a:p>
            <a:endParaRPr lang="en-US" altLang="en-US" sz="2400" dirty="0"/>
          </a:p>
          <a:p>
            <a:r>
              <a:rPr lang="en-US" altLang="en-US" sz="2400" b="1" dirty="0"/>
              <a:t>Neumann Boundary Conditions</a:t>
            </a:r>
            <a:r>
              <a:rPr lang="en-US" altLang="en-US" sz="2400" dirty="0"/>
              <a:t>: N</a:t>
            </a:r>
            <a:r>
              <a:rPr lang="en-US" sz="2400" dirty="0"/>
              <a:t>amed after mathematician Carl Neumann (1832–1925), who formulated this type of condition. </a:t>
            </a:r>
          </a:p>
          <a:p>
            <a:r>
              <a:rPr lang="en-US" sz="2400" dirty="0"/>
              <a:t>This BC  specifies the value of the derivative of a function on the boundary of a domain. </a:t>
            </a:r>
            <a:endParaRPr lang="en-US" altLang="en-US" sz="24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57D79-92DC-394B-1791-41430D912DB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3DCCE85D-E3C7-EC97-7BB3-4D09C89925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3E2575A4-D3D6-56CD-46D2-35241E5A12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9B2DEC72-D529-4DEA-F659-A16500982B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034ABF4-E430-56B3-BD40-5C1756E53D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2F00D257-C9DE-B0C7-F7B8-868C27C20C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51238" name="Rectangle 10">
                      <a:extLst>
                        <a:ext uri="{FF2B5EF4-FFF2-40B4-BE49-F238E27FC236}">
                          <a16:creationId xmlns:a16="http://schemas.microsoft.com/office/drawing/2014/main" id="{3A5BFBAC-F454-0654-70BE-492F50A130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1239" name="Rectangle 11">
                      <a:extLst>
                        <a:ext uri="{FF2B5EF4-FFF2-40B4-BE49-F238E27FC236}">
                          <a16:creationId xmlns:a16="http://schemas.microsoft.com/office/drawing/2014/main" id="{E6F79798-877F-391E-5CB4-0F36095E27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744A8374-0273-47E9-35C5-9193F918EE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1236" name="Rectangle 13">
                      <a:extLst>
                        <a:ext uri="{FF2B5EF4-FFF2-40B4-BE49-F238E27FC236}">
                          <a16:creationId xmlns:a16="http://schemas.microsoft.com/office/drawing/2014/main" id="{B2259AB3-8808-B2EC-8F4E-45E6867FCF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1237" name="Rectangle 14">
                      <a:extLst>
                        <a:ext uri="{FF2B5EF4-FFF2-40B4-BE49-F238E27FC236}">
                          <a16:creationId xmlns:a16="http://schemas.microsoft.com/office/drawing/2014/main" id="{99DCA9EA-9721-A0E3-0318-370ED0C799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2295061-D90D-A43F-5C05-A1E3CB682B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1232" name="Rectangle 351231">
                      <a:extLst>
                        <a:ext uri="{FF2B5EF4-FFF2-40B4-BE49-F238E27FC236}">
                          <a16:creationId xmlns:a16="http://schemas.microsoft.com/office/drawing/2014/main" id="{23C1DE61-6E01-4185-F5EB-02586380C8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1233" name="Rectangle 351232">
                      <a:extLst>
                        <a:ext uri="{FF2B5EF4-FFF2-40B4-BE49-F238E27FC236}">
                          <a16:creationId xmlns:a16="http://schemas.microsoft.com/office/drawing/2014/main" id="{DB0D55BF-FCA2-2C31-C93B-0AF9D932F0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05DBFC82-604A-D6B5-FCB9-762C18C208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58D3C680-D048-894B-C0F2-BE722A3B92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187AA23D-FC71-9F41-11B3-EA3963D366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8BC27467-A3B0-9C9C-5220-92713670B4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080CA5E-4E5E-14A4-03C3-DDC16A6FC7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2441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448A14D-A0BE-4F4C-C021-10B2AD0AC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>
            <a:extLst>
              <a:ext uri="{FF2B5EF4-FFF2-40B4-BE49-F238E27FC236}">
                <a16:creationId xmlns:a16="http://schemas.microsoft.com/office/drawing/2014/main" id="{C888DB3B-345A-17A3-CA9C-53AC36EB2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6385172" cy="872364"/>
          </a:xfrm>
        </p:spPr>
        <p:txBody>
          <a:bodyPr/>
          <a:lstStyle/>
          <a:p>
            <a:r>
              <a:rPr lang="en-US" altLang="en-US" sz="2800" dirty="0"/>
              <a:t>General Classification of Boundary Conditions to analyze Real Flows</a:t>
            </a:r>
          </a:p>
        </p:txBody>
      </p:sp>
      <p:sp>
        <p:nvSpPr>
          <p:cNvPr id="351235" name="Rectangle 3">
            <a:extLst>
              <a:ext uri="{FF2B5EF4-FFF2-40B4-BE49-F238E27FC236}">
                <a16:creationId xmlns:a16="http://schemas.microsoft.com/office/drawing/2014/main" id="{2C0E5E59-4ADE-1D26-4363-5A538DD76D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5" y="1455737"/>
            <a:ext cx="8473827" cy="4800600"/>
          </a:xfrm>
        </p:spPr>
        <p:txBody>
          <a:bodyPr/>
          <a:lstStyle/>
          <a:p>
            <a:r>
              <a:rPr lang="en-US" altLang="en-US" sz="2400" b="1" dirty="0"/>
              <a:t>Mixed Boundary Conditions</a:t>
            </a:r>
            <a:r>
              <a:rPr lang="en-US" altLang="en-US" sz="2400" dirty="0"/>
              <a:t>: </a:t>
            </a:r>
            <a:r>
              <a:rPr lang="en-US" sz="2400" dirty="0"/>
              <a:t>The mixed boundary conditions were introduced in the late 19th and early 20th centuries.</a:t>
            </a:r>
          </a:p>
          <a:p>
            <a:r>
              <a:rPr lang="en-US" sz="2400" dirty="0"/>
              <a:t>Introduction of MBCs found for solving various applications of the Laplace equation.</a:t>
            </a:r>
          </a:p>
          <a:p>
            <a:r>
              <a:rPr lang="en-US" altLang="en-US" sz="2400" dirty="0"/>
              <a:t>Mixed boundary conditions are a combination of Dirichlet boundary conditions and Neumann boundary conditions.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6B18C11-7289-1820-CF07-92C4067FB4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74C401B6-2521-C0D4-EEF6-87BAA5F92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B42AE7B2-8815-E469-FA85-FC4AF6A235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463739B2-FBD9-11E5-8F49-6E5A2F7660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9361080E-A890-9351-1F50-3CC559ED78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DEAA159C-A3EE-5EF9-E5B1-7826DFD463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51238" name="Rectangle 10">
                      <a:extLst>
                        <a:ext uri="{FF2B5EF4-FFF2-40B4-BE49-F238E27FC236}">
                          <a16:creationId xmlns:a16="http://schemas.microsoft.com/office/drawing/2014/main" id="{46B1FB1C-D9A5-1DF3-B6BE-039CA7B743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1239" name="Rectangle 11">
                      <a:extLst>
                        <a:ext uri="{FF2B5EF4-FFF2-40B4-BE49-F238E27FC236}">
                          <a16:creationId xmlns:a16="http://schemas.microsoft.com/office/drawing/2014/main" id="{5C4487B4-5184-EFF1-5B5B-9C87732E25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0086349A-C871-D5A3-FA9E-378A5A992A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1236" name="Rectangle 13">
                      <a:extLst>
                        <a:ext uri="{FF2B5EF4-FFF2-40B4-BE49-F238E27FC236}">
                          <a16:creationId xmlns:a16="http://schemas.microsoft.com/office/drawing/2014/main" id="{154A2216-F86C-854A-55C7-58989ABE1B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1237" name="Rectangle 14">
                      <a:extLst>
                        <a:ext uri="{FF2B5EF4-FFF2-40B4-BE49-F238E27FC236}">
                          <a16:creationId xmlns:a16="http://schemas.microsoft.com/office/drawing/2014/main" id="{6B81E2FC-0EEE-B848-BAD5-B8A76AC620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E5EC8878-5D16-4E77-44B9-F6A3C11223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1232" name="Rectangle 351231">
                      <a:extLst>
                        <a:ext uri="{FF2B5EF4-FFF2-40B4-BE49-F238E27FC236}">
                          <a16:creationId xmlns:a16="http://schemas.microsoft.com/office/drawing/2014/main" id="{BDB76EAE-9A5D-C411-09C9-21BAFFC9C0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1233" name="Rectangle 351232">
                      <a:extLst>
                        <a:ext uri="{FF2B5EF4-FFF2-40B4-BE49-F238E27FC236}">
                          <a16:creationId xmlns:a16="http://schemas.microsoft.com/office/drawing/2014/main" id="{1F395E64-7987-2C3C-29D0-6ED3944050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8D12C5E9-65FE-DF83-A0B4-A49821C0A4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44C9072F-C60A-4987-7EEE-C955F51F44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41FDAD9C-1E87-9680-EB16-C86C6F11BA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817EFE4C-E18C-F398-970F-0BA3CC8A2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AC618D9-8653-CC8E-CFD2-F0A5EA0977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1200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ED08B-9855-8232-BB26-503FFADB4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z="2800" dirty="0"/>
              <a:t>Euler’s Boundary Conditions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5EB83F-7A26-A487-97CA-EBE86665BA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447800"/>
                <a:ext cx="8670925" cy="4648200"/>
              </a:xfrm>
            </p:spPr>
            <p:txBody>
              <a:bodyPr/>
              <a:lstStyle/>
              <a:p>
                <a:r>
                  <a:rPr lang="en-US" sz="2400" dirty="0"/>
                  <a:t>The problem of well-posed boundary conditions is an essential question to be answered in fluid dynamics.</a:t>
                </a:r>
              </a:p>
              <a:p>
                <a:r>
                  <a:rPr lang="en-US" sz="2400" dirty="0"/>
                  <a:t>Euler developed a characteristic well-posed boundary condition as: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𝑤𝑎𝑙𝑙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: All normal components on an impermeable wall are zero. </a:t>
                </a:r>
              </a:p>
              <a:p>
                <a:r>
                  <a:rPr lang="en-US" sz="2400" dirty="0"/>
                  <a:t>This is known as impermeable wall condition. </a:t>
                </a:r>
              </a:p>
              <a:p>
                <a:r>
                  <a:rPr lang="en-US" sz="2400" dirty="0"/>
                  <a:t>No flow enters or leaves an non-porous wall. </a:t>
                </a:r>
              </a:p>
              <a:p>
                <a:r>
                  <a:rPr lang="en-US" sz="2400" i="1" dirty="0"/>
                  <a:t>Often the Euler boundary conditions are used as a guidance when boundary conditions are chosen for the Navier–Stokes equations as well but not sufficient.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5EB83F-7A26-A487-97CA-EBE86665BA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447800"/>
                <a:ext cx="8670925" cy="4648200"/>
              </a:xfrm>
              <a:blipFill>
                <a:blip r:embed="rId2"/>
                <a:stretch>
                  <a:fillRect l="-985" t="-1050" r="-1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ADFFE3A4-F625-C617-C15C-77FAF5DDC05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28B3A0A1-1A16-216D-F1FB-967A0A0400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433B19C1-A74F-2C71-5D53-A6CD85FDF6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5AF426F8-F652-95DC-0D41-106B08E596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40FA13B7-4F2F-11A7-16C5-5FE7799CA5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64E5A30-7E27-62AA-4F1D-14F3BE5FCD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91F16DE0-9948-44D7-003B-28C5A92657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F631F19C-D71D-C2ED-7187-F720BA5284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1D82E63-F9A4-FD4D-EF73-D50A0D0DEE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BC403A3C-72E5-8FB6-21A1-7A5B7121C1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7AF4384D-BC9C-D539-B35F-C03AC712CB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4D7C867-0056-5333-4587-FFA2802D2D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9848BA96-4648-574D-B2F1-F762809BCC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D1FDDEFD-9B1E-33C9-4579-0DA2EC0980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01B82AB8-C3FF-E7B2-2AA6-E7FEE3CB84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3607EED0-DFB3-B217-68E5-E4260FEDAC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5AF778AC-EC2B-F61F-FE4B-781AD24760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E1A65EEC-2C83-E426-5899-33EF5AB822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1DBB071-3827-AB98-7072-76A3782F45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742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>
            <a:extLst>
              <a:ext uri="{FF2B5EF4-FFF2-40B4-BE49-F238E27FC236}">
                <a16:creationId xmlns:a16="http://schemas.microsoft.com/office/drawing/2014/main" id="{8DEAD553-DBD1-F2DC-058D-CE98826D3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Neumann Boundary Condition </a:t>
            </a:r>
          </a:p>
        </p:txBody>
      </p:sp>
      <p:sp>
        <p:nvSpPr>
          <p:cNvPr id="286723" name="Rectangle 3">
            <a:extLst>
              <a:ext uri="{FF2B5EF4-FFF2-40B4-BE49-F238E27FC236}">
                <a16:creationId xmlns:a16="http://schemas.microsoft.com/office/drawing/2014/main" id="{017F27B6-7581-9272-AB6C-71D2FD047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534400" cy="152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More general boundary conditions are used to define momentum flux exchanges between the wall and fluid near wall.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simplest condition results when Newtons law of viscosity is valid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24" name="Object 4">
                <a:extLst>
                  <a:ext uri="{FF2B5EF4-FFF2-40B4-BE49-F238E27FC236}">
                    <a16:creationId xmlns:a16="http://schemas.microsoft.com/office/drawing/2014/main" id="{3FA8F069-3C80-6ACB-C299-10AF77B65FF8}"/>
                  </a:ext>
                </a:extLst>
              </p:cNvPr>
              <p:cNvSpPr txBox="1"/>
              <p:nvPr/>
            </p:nvSpPr>
            <p:spPr bwMode="auto">
              <a:xfrm>
                <a:off x="2743200" y="2787652"/>
                <a:ext cx="1411288" cy="717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24" name="Object 4">
                <a:extLst>
                  <a:ext uri="{FF2B5EF4-FFF2-40B4-BE49-F238E27FC236}">
                    <a16:creationId xmlns:a16="http://schemas.microsoft.com/office/drawing/2014/main" id="{3FA8F069-3C80-6ACB-C299-10AF77B65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2787652"/>
                <a:ext cx="1411288" cy="717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25" name="Rectangle 5">
            <a:extLst>
              <a:ext uri="{FF2B5EF4-FFF2-40B4-BE49-F238E27FC236}">
                <a16:creationId xmlns:a16="http://schemas.microsoft.com/office/drawing/2014/main" id="{450B0218-BED2-52B6-3F9E-28AA2DA92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3657599"/>
            <a:ext cx="8507412" cy="2706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These Boundary conditions are the representation of the equilibrium of fluid particles at the bounding wall.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They measure the </a:t>
            </a:r>
            <a:r>
              <a:rPr lang="en-US" altLang="en-US" i="1" dirty="0">
                <a:latin typeface="+mn-lt"/>
              </a:rPr>
              <a:t>Tangential Momentum Exchange Rate</a:t>
            </a:r>
            <a:r>
              <a:rPr lang="en-US" altLang="en-US" dirty="0">
                <a:latin typeface="+mn-lt"/>
              </a:rPr>
              <a:t> between the near-wall fluid particles with wall.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+mn-lt"/>
              </a:rPr>
              <a:t>How to know the value of this truth?</a:t>
            </a:r>
          </a:p>
          <a:p>
            <a:pPr marL="0" indent="0" algn="ctr">
              <a:spcBef>
                <a:spcPct val="20000"/>
              </a:spcBef>
            </a:pPr>
            <a:r>
              <a:rPr lang="en-US" altLang="en-US" i="1" dirty="0">
                <a:solidFill>
                  <a:srgbClr val="0070C0"/>
                </a:solidFill>
                <a:latin typeface="+mn-lt"/>
              </a:rPr>
              <a:t>Truth Exists but not Always Known</a:t>
            </a:r>
            <a:r>
              <a:rPr lang="en-US" altLang="en-US" dirty="0">
                <a:latin typeface="+mn-lt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D70A591-DD58-7223-62D7-B679B423008F}"/>
                  </a:ext>
                </a:extLst>
              </p:cNvPr>
              <p:cNvSpPr txBox="1"/>
              <p:nvPr/>
            </p:nvSpPr>
            <p:spPr bwMode="auto">
              <a:xfrm>
                <a:off x="4608512" y="2743201"/>
                <a:ext cx="2726948" cy="91439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𝜌𝜈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D70A591-DD58-7223-62D7-B679B4230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8512" y="2743201"/>
                <a:ext cx="2726948" cy="9143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76FA26F-9CAC-466E-5BE6-8266556FFE0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9608B5F0-B5FA-CF6A-708A-A1C5775DD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355C6DD-F212-9170-531B-777C16A47E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2685169A-7E07-FDCB-D1BE-02A6C480F4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24BE0304-CC9B-06A0-10CE-01674FD099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2533C493-347F-ED44-5581-AAF86459A7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6729" name="Rectangle 10">
                      <a:extLst>
                        <a:ext uri="{FF2B5EF4-FFF2-40B4-BE49-F238E27FC236}">
                          <a16:creationId xmlns:a16="http://schemas.microsoft.com/office/drawing/2014/main" id="{3A23E5FA-61E2-C6C9-9451-DC2415BB35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30" name="Rectangle 11">
                      <a:extLst>
                        <a:ext uri="{FF2B5EF4-FFF2-40B4-BE49-F238E27FC236}">
                          <a16:creationId xmlns:a16="http://schemas.microsoft.com/office/drawing/2014/main" id="{0700EEFD-46CE-213A-16E3-1A7F1C317E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04E8C906-52EE-7948-94F5-7A3A12D5A1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6727" name="Rectangle 13">
                      <a:extLst>
                        <a:ext uri="{FF2B5EF4-FFF2-40B4-BE49-F238E27FC236}">
                          <a16:creationId xmlns:a16="http://schemas.microsoft.com/office/drawing/2014/main" id="{751E7798-37D0-84BE-6E10-CE68AFC332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28" name="Rectangle 14">
                      <a:extLst>
                        <a:ext uri="{FF2B5EF4-FFF2-40B4-BE49-F238E27FC236}">
                          <a16:creationId xmlns:a16="http://schemas.microsoft.com/office/drawing/2014/main" id="{3704192C-B844-5CEE-13A5-5328D16332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1B5B8BC-0E4C-B8F1-D5F3-DE44D23C73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6721" name="Rectangle 286720">
                      <a:extLst>
                        <a:ext uri="{FF2B5EF4-FFF2-40B4-BE49-F238E27FC236}">
                          <a16:creationId xmlns:a16="http://schemas.microsoft.com/office/drawing/2014/main" id="{3B75D514-D2A9-AFDB-1BB4-1A7B33EBB2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26" name="Rectangle 286725">
                      <a:extLst>
                        <a:ext uri="{FF2B5EF4-FFF2-40B4-BE49-F238E27FC236}">
                          <a16:creationId xmlns:a16="http://schemas.microsoft.com/office/drawing/2014/main" id="{DEFDD627-F214-A86F-A18F-58B3654083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C260322A-8964-0AEA-CDDD-7B2222CD48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2C2D8D94-A356-505A-1BC5-C8598390BE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20" name="Rectangle 20">
                      <a:extLst>
                        <a:ext uri="{FF2B5EF4-FFF2-40B4-BE49-F238E27FC236}">
                          <a16:creationId xmlns:a16="http://schemas.microsoft.com/office/drawing/2014/main" id="{340AD6D9-1954-4B23-A173-BF3F17CB3D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A916C573-C296-1AA5-3D11-27847CA39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F0C4017-12FF-2135-B3BD-F814BA4781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04949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6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86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6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86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 build="p"/>
      <p:bldP spid="286724" grpId="0"/>
      <p:bldP spid="286725" grpId="0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Rectangle 2">
            <a:extLst>
              <a:ext uri="{FF2B5EF4-FFF2-40B4-BE49-F238E27FC236}">
                <a16:creationId xmlns:a16="http://schemas.microsoft.com/office/drawing/2014/main" id="{5EC3BB51-6515-1379-E893-B96288EE4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4428" y="76200"/>
            <a:ext cx="6140944" cy="1143000"/>
          </a:xfrm>
        </p:spPr>
        <p:txBody>
          <a:bodyPr/>
          <a:lstStyle/>
          <a:p>
            <a:r>
              <a:rPr lang="en-US" altLang="en-US" sz="2600" dirty="0">
                <a:solidFill>
                  <a:schemeClr val="tx1"/>
                </a:solidFill>
              </a:rPr>
              <a:t>Maxwell Model on Nature of Molecular Motion in a Fluid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146164D-4FFF-EA60-76BE-99AD3E0991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219200"/>
                <a:ext cx="7772400" cy="3725128"/>
              </a:xfrm>
            </p:spPr>
            <p:txBody>
              <a:bodyPr/>
              <a:lstStyle/>
              <a:p>
                <a:r>
                  <a:rPr lang="en-US" sz="2400" dirty="0"/>
                  <a:t>In any fluid system (static or moving), there exist a peculiar random velocity of molecules.</a:t>
                </a:r>
              </a:p>
              <a:p>
                <a:r>
                  <a:rPr lang="en-US" sz="2400" dirty="0"/>
                  <a:t>The number of molecules moving with peculiar velocity between </a:t>
                </a:r>
                <a:r>
                  <a:rPr lang="en-US" sz="2400" i="1" dirty="0"/>
                  <a:t>v</a:t>
                </a:r>
                <a:r>
                  <a:rPr lang="en-US" sz="2400" dirty="0"/>
                  <a:t> and </a:t>
                </a:r>
                <a:r>
                  <a:rPr lang="en-US" sz="2400" i="1" dirty="0" err="1"/>
                  <a:t>v+dv</a:t>
                </a:r>
                <a:r>
                  <a:rPr lang="en-US" sz="2400" i="1" dirty="0"/>
                  <a:t> </a:t>
                </a:r>
                <a:r>
                  <a:rPr lang="en-US" sz="2400" dirty="0"/>
                  <a:t> is: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𝜋𝜅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𝜅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i="1" dirty="0"/>
              </a:p>
              <a:p>
                <a:r>
                  <a:rPr lang="en-IN" sz="2400" dirty="0"/>
                  <a:t>Where, </a:t>
                </a:r>
                <a:r>
                  <a:rPr lang="en-IN" sz="2400" i="1" dirty="0"/>
                  <a:t>m</a:t>
                </a:r>
                <a:r>
                  <a:rPr lang="en-IN" sz="2400" dirty="0"/>
                  <a:t> is the mass of the molecule, </a:t>
                </a:r>
                <a:r>
                  <a:rPr lang="en-IN" sz="2400" i="1" dirty="0"/>
                  <a:t>N</a:t>
                </a:r>
                <a:r>
                  <a:rPr lang="en-IN" sz="2400" dirty="0"/>
                  <a:t> is the total number of molecules,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IN" sz="2400" dirty="0"/>
                  <a:t> is the Boltzmann constant and </a:t>
                </a:r>
                <a:r>
                  <a:rPr lang="en-IN" sz="2400" i="1" dirty="0"/>
                  <a:t>T</a:t>
                </a:r>
                <a:r>
                  <a:rPr lang="en-IN" sz="2400" dirty="0"/>
                  <a:t> is the absolute temperature.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146164D-4FFF-EA60-76BE-99AD3E0991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219200"/>
                <a:ext cx="7772400" cy="3725128"/>
              </a:xfrm>
              <a:blipFill>
                <a:blip r:embed="rId2"/>
                <a:stretch>
                  <a:fillRect l="-1098" t="-1309" r="-109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08" name="Rectangle 14">
            <a:extLst>
              <a:ext uri="{FF2B5EF4-FFF2-40B4-BE49-F238E27FC236}">
                <a16:creationId xmlns:a16="http://schemas.microsoft.com/office/drawing/2014/main" id="{FF0BA35C-78AF-8D05-D63D-D06B4C87B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D8823D-814E-BFF6-58E2-CEFCE6A2B9D1}"/>
              </a:ext>
            </a:extLst>
          </p:cNvPr>
          <p:cNvSpPr txBox="1"/>
          <p:nvPr/>
        </p:nvSpPr>
        <p:spPr>
          <a:xfrm>
            <a:off x="502905" y="4876800"/>
            <a:ext cx="82712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1A1A1A"/>
                </a:solidFill>
              </a:rPr>
              <a:t>A</a:t>
            </a:r>
            <a:r>
              <a:rPr lang="en-US" b="0" i="0" dirty="0">
                <a:solidFill>
                  <a:srgbClr val="1A1A1A"/>
                </a:solidFill>
                <a:effectLst/>
                <a:latin typeface="Times New Roman" panose="02020603050405020304" pitchFamily="18" charset="0"/>
              </a:rPr>
              <a:t> ground-breaking theory as it was the first time the matter had been considered to be probabilistic. </a:t>
            </a:r>
          </a:p>
          <a:p>
            <a:pPr algn="ctr"/>
            <a:endParaRPr lang="en-US" dirty="0">
              <a:solidFill>
                <a:srgbClr val="1A1A1A"/>
              </a:solidFill>
            </a:endParaRPr>
          </a:p>
          <a:p>
            <a:pPr algn="ctr"/>
            <a:r>
              <a:rPr lang="en-US" dirty="0">
                <a:solidFill>
                  <a:srgbClr val="1A1A1A"/>
                </a:solidFill>
              </a:rPr>
              <a:t>What about local velocities of fluid parcels in a flowing fluid?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6B9569-5065-982F-F57E-27D2CB82F49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A48ADD2-1303-6B75-1020-E8E973008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37BD36B-C645-F248-B765-828BE8E672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D769786-F4CF-B39E-D3BB-10BA982941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858F0AAC-C075-6901-F2B6-DD3240F6E2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BFF9705-0B36-F0E4-C558-009580FDCD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112" name="Rectangle 10">
                      <a:extLst>
                        <a:ext uri="{FF2B5EF4-FFF2-40B4-BE49-F238E27FC236}">
                          <a16:creationId xmlns:a16="http://schemas.microsoft.com/office/drawing/2014/main" id="{4E4872C2-8459-B05C-A911-F256814979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13" name="Rectangle 11">
                      <a:extLst>
                        <a:ext uri="{FF2B5EF4-FFF2-40B4-BE49-F238E27FC236}">
                          <a16:creationId xmlns:a16="http://schemas.microsoft.com/office/drawing/2014/main" id="{2991D891-92CE-03B9-EC57-A16E4E3674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A99C292-D50B-BE4F-9FCD-CFCB139C8A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10" name="Rectangle 13">
                      <a:extLst>
                        <a:ext uri="{FF2B5EF4-FFF2-40B4-BE49-F238E27FC236}">
                          <a16:creationId xmlns:a16="http://schemas.microsoft.com/office/drawing/2014/main" id="{3C0AB951-C8F8-7729-6721-DABFF67AEF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11" name="Rectangle 14">
                      <a:extLst>
                        <a:ext uri="{FF2B5EF4-FFF2-40B4-BE49-F238E27FC236}">
                          <a16:creationId xmlns:a16="http://schemas.microsoft.com/office/drawing/2014/main" id="{3378D108-5992-85FE-0CFA-77D7DE969E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1F14F06-EF60-8CA1-BC8D-D7E02FD2B6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06" name="Rectangle 3105">
                      <a:extLst>
                        <a:ext uri="{FF2B5EF4-FFF2-40B4-BE49-F238E27FC236}">
                          <a16:creationId xmlns:a16="http://schemas.microsoft.com/office/drawing/2014/main" id="{24B9B9AE-0F95-A53B-2FE6-5D124D831E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09" name="Rectangle 3108">
                      <a:extLst>
                        <a:ext uri="{FF2B5EF4-FFF2-40B4-BE49-F238E27FC236}">
                          <a16:creationId xmlns:a16="http://schemas.microsoft.com/office/drawing/2014/main" id="{06002ABB-4C06-0026-FBFD-3F789646C1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F2420089-BA35-E33C-F631-7755546CFE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04" name="Rectangle 19">
                      <a:extLst>
                        <a:ext uri="{FF2B5EF4-FFF2-40B4-BE49-F238E27FC236}">
                          <a16:creationId xmlns:a16="http://schemas.microsoft.com/office/drawing/2014/main" id="{A63BCCB2-CBD2-B15A-91A5-6820F1023C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05" name="Rectangle 20">
                      <a:extLst>
                        <a:ext uri="{FF2B5EF4-FFF2-40B4-BE49-F238E27FC236}">
                          <a16:creationId xmlns:a16="http://schemas.microsoft.com/office/drawing/2014/main" id="{BCD1F735-FC9D-A99C-6208-EC165862F1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1025E821-E628-C274-2496-78DAE267AD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B9E40D0-16D8-03D4-E037-4B6A37FE96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93938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2">
            <a:extLst>
              <a:ext uri="{FF2B5EF4-FFF2-40B4-BE49-F238E27FC236}">
                <a16:creationId xmlns:a16="http://schemas.microsoft.com/office/drawing/2014/main" id="{9882A146-045E-3FC3-111E-202D4D078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278" y="304800"/>
            <a:ext cx="5731122" cy="762000"/>
          </a:xfrm>
        </p:spPr>
        <p:txBody>
          <a:bodyPr/>
          <a:lstStyle/>
          <a:p>
            <a:r>
              <a:rPr lang="en-US" altLang="en-US" sz="2800" dirty="0"/>
              <a:t>Fluid and Wall Interactions in Viscous Flows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70337-9A0E-8F1F-18A3-91421213D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27137"/>
            <a:ext cx="7772400" cy="914400"/>
          </a:xfrm>
        </p:spPr>
        <p:txBody>
          <a:bodyPr/>
          <a:lstStyle/>
          <a:p>
            <a:r>
              <a:rPr lang="en-US" altLang="en-US" sz="2400" dirty="0"/>
              <a:t>The Riddle of Fluid parcel Sticking to a non-porous Wall in Flow.</a:t>
            </a:r>
          </a:p>
          <a:p>
            <a:r>
              <a:rPr lang="en-US" altLang="en-US" sz="2400" dirty="0"/>
              <a:t>Consider an isolated fluid parcel.</a:t>
            </a:r>
          </a:p>
        </p:txBody>
      </p:sp>
      <p:grpSp>
        <p:nvGrpSpPr>
          <p:cNvPr id="2" name="Group 75">
            <a:extLst>
              <a:ext uri="{FF2B5EF4-FFF2-40B4-BE49-F238E27FC236}">
                <a16:creationId xmlns:a16="http://schemas.microsoft.com/office/drawing/2014/main" id="{60764581-4FE8-5822-C087-71BDC2C8F675}"/>
              </a:ext>
            </a:extLst>
          </p:cNvPr>
          <p:cNvGrpSpPr>
            <a:grpSpLocks/>
          </p:cNvGrpSpPr>
          <p:nvPr/>
        </p:nvGrpSpPr>
        <p:grpSpPr bwMode="auto">
          <a:xfrm>
            <a:off x="2044700" y="3436938"/>
            <a:ext cx="2125663" cy="3170237"/>
            <a:chOff x="2044043" y="3436434"/>
            <a:chExt cx="2126374" cy="3171128"/>
          </a:xfrm>
        </p:grpSpPr>
        <p:sp>
          <p:nvSpPr>
            <p:cNvPr id="2117" name="Line 164">
              <a:extLst>
                <a:ext uri="{FF2B5EF4-FFF2-40B4-BE49-F238E27FC236}">
                  <a16:creationId xmlns:a16="http://schemas.microsoft.com/office/drawing/2014/main" id="{D21A0ECA-2CEA-B3E0-E1B7-F651379CF8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044043" y="3436434"/>
              <a:ext cx="2126374" cy="317112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18" name="Arc 166">
              <a:extLst>
                <a:ext uri="{FF2B5EF4-FFF2-40B4-BE49-F238E27FC236}">
                  <a16:creationId xmlns:a16="http://schemas.microsoft.com/office/drawing/2014/main" id="{3DD08219-54F2-669D-B454-98E69CFECA3B}"/>
                </a:ext>
              </a:extLst>
            </p:cNvPr>
            <p:cNvSpPr>
              <a:spLocks/>
            </p:cNvSpPr>
            <p:nvPr/>
          </p:nvSpPr>
          <p:spPr bwMode="auto">
            <a:xfrm rot="5583885" flipH="1">
              <a:off x="3684792" y="5690394"/>
              <a:ext cx="446690" cy="477874"/>
            </a:xfrm>
            <a:custGeom>
              <a:avLst/>
              <a:gdLst>
                <a:gd name="T0" fmla="*/ 2147483647 w 21600"/>
                <a:gd name="T1" fmla="*/ 0 h 35142"/>
                <a:gd name="T2" fmla="*/ 2147483647 w 21600"/>
                <a:gd name="T3" fmla="*/ 2147483647 h 35142"/>
                <a:gd name="T4" fmla="*/ 0 w 21600"/>
                <a:gd name="T5" fmla="*/ 2147483647 h 35142"/>
                <a:gd name="T6" fmla="*/ 0 60000 65536"/>
                <a:gd name="T7" fmla="*/ 0 60000 65536"/>
                <a:gd name="T8" fmla="*/ 0 60000 65536"/>
                <a:gd name="T9" fmla="*/ 0 w 21600"/>
                <a:gd name="T10" fmla="*/ 0 h 35142"/>
                <a:gd name="T11" fmla="*/ 21600 w 21600"/>
                <a:gd name="T12" fmla="*/ 35142 h 351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5142" fill="none" extrusionOk="0">
                  <a:moveTo>
                    <a:pt x="10823" y="0"/>
                  </a:moveTo>
                  <a:cubicBezTo>
                    <a:pt x="17493" y="3862"/>
                    <a:pt x="21600" y="10985"/>
                    <a:pt x="21600" y="18693"/>
                  </a:cubicBezTo>
                  <a:cubicBezTo>
                    <a:pt x="21600" y="25024"/>
                    <a:pt x="18821" y="31037"/>
                    <a:pt x="13999" y="35141"/>
                  </a:cubicBezTo>
                </a:path>
                <a:path w="21600" h="35142" stroke="0" extrusionOk="0">
                  <a:moveTo>
                    <a:pt x="10823" y="0"/>
                  </a:moveTo>
                  <a:cubicBezTo>
                    <a:pt x="17493" y="3862"/>
                    <a:pt x="21600" y="10985"/>
                    <a:pt x="21600" y="18693"/>
                  </a:cubicBezTo>
                  <a:cubicBezTo>
                    <a:pt x="21600" y="25024"/>
                    <a:pt x="18821" y="31037"/>
                    <a:pt x="13999" y="35141"/>
                  </a:cubicBezTo>
                  <a:lnTo>
                    <a:pt x="0" y="18693"/>
                  </a:lnTo>
                  <a:close/>
                </a:path>
              </a:pathLst>
            </a:cu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19" name="Text Box 194">
              <a:extLst>
                <a:ext uri="{FF2B5EF4-FFF2-40B4-BE49-F238E27FC236}">
                  <a16:creationId xmlns:a16="http://schemas.microsoft.com/office/drawing/2014/main" id="{0D429B47-9C1E-8738-8932-459B5B6F3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1" y="5181601"/>
              <a:ext cx="685800" cy="533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 i="1">
                  <a:cs typeface="Times New Roman" panose="02020603050405020304" pitchFamily="18" charset="0"/>
                </a:rPr>
                <a:t> Φ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i</a:t>
              </a:r>
              <a:endParaRPr lang="en-US" altLang="en-US" sz="2800" i="1" baseline="-25000"/>
            </a:p>
            <a:p>
              <a:endParaRPr lang="en-US" altLang="en-US" sz="2800" i="1"/>
            </a:p>
          </p:txBody>
        </p:sp>
      </p:grpSp>
      <p:grpSp>
        <p:nvGrpSpPr>
          <p:cNvPr id="3" name="Group 70">
            <a:extLst>
              <a:ext uri="{FF2B5EF4-FFF2-40B4-BE49-F238E27FC236}">
                <a16:creationId xmlns:a16="http://schemas.microsoft.com/office/drawing/2014/main" id="{E57E97D5-74EC-13AB-B370-5F9366217A65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300413"/>
            <a:ext cx="5530850" cy="3557587"/>
            <a:chOff x="1371600" y="3300413"/>
            <a:chExt cx="5530850" cy="3557587"/>
          </a:xfrm>
        </p:grpSpPr>
        <p:sp>
          <p:nvSpPr>
            <p:cNvPr id="2077" name="Line 159">
              <a:extLst>
                <a:ext uri="{FF2B5EF4-FFF2-40B4-BE49-F238E27FC236}">
                  <a16:creationId xmlns:a16="http://schemas.microsoft.com/office/drawing/2014/main" id="{2A28BC6A-7373-3B7D-E07C-3A5A9315F2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5450" y="6364288"/>
              <a:ext cx="184150" cy="16510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8" name="Line 160">
              <a:extLst>
                <a:ext uri="{FF2B5EF4-FFF2-40B4-BE49-F238E27FC236}">
                  <a16:creationId xmlns:a16="http://schemas.microsoft.com/office/drawing/2014/main" id="{9C47E40C-83B1-36EB-AE50-C0B0B0CB4D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8800" y="6364288"/>
              <a:ext cx="187325" cy="16510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9" name="Line 161">
              <a:extLst>
                <a:ext uri="{FF2B5EF4-FFF2-40B4-BE49-F238E27FC236}">
                  <a16:creationId xmlns:a16="http://schemas.microsoft.com/office/drawing/2014/main" id="{A785C9BA-28BB-AEB7-9C9C-1A78E4D142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2625" y="6356350"/>
              <a:ext cx="190500" cy="188913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0" name="Line 169">
              <a:extLst>
                <a:ext uri="{FF2B5EF4-FFF2-40B4-BE49-F238E27FC236}">
                  <a16:creationId xmlns:a16="http://schemas.microsoft.com/office/drawing/2014/main" id="{7585A37F-AAB5-2B7F-3C9D-4DC1C2926F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0975" y="6634163"/>
              <a:ext cx="5451475" cy="0"/>
            </a:xfrm>
            <a:prstGeom prst="line">
              <a:avLst/>
            </a:prstGeom>
            <a:noFill/>
            <a:ln w="1397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1" name="Line 170">
              <a:extLst>
                <a:ext uri="{FF2B5EF4-FFF2-40B4-BE49-F238E27FC236}">
                  <a16:creationId xmlns:a16="http://schemas.microsoft.com/office/drawing/2014/main" id="{AF4E4CAC-80C4-767A-1259-1C002EE80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3300413"/>
              <a:ext cx="0" cy="3306762"/>
            </a:xfrm>
            <a:prstGeom prst="line">
              <a:avLst/>
            </a:prstGeom>
            <a:noFill/>
            <a:ln w="13970">
              <a:solidFill>
                <a:srgbClr val="00008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2" name="Line 179">
              <a:extLst>
                <a:ext uri="{FF2B5EF4-FFF2-40B4-BE49-F238E27FC236}">
                  <a16:creationId xmlns:a16="http://schemas.microsoft.com/office/drawing/2014/main" id="{B4281C08-60A0-26EB-79C8-34D40C4B61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5513" y="6634163"/>
              <a:ext cx="196850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3" name="Line 180">
              <a:extLst>
                <a:ext uri="{FF2B5EF4-FFF2-40B4-BE49-F238E27FC236}">
                  <a16:creationId xmlns:a16="http://schemas.microsoft.com/office/drawing/2014/main" id="{A9EB65E6-F72D-D29F-99F4-EFC921C192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1763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4" name="Line 181">
              <a:extLst>
                <a:ext uri="{FF2B5EF4-FFF2-40B4-BE49-F238E27FC236}">
                  <a16:creationId xmlns:a16="http://schemas.microsoft.com/office/drawing/2014/main" id="{BB2643E3-582E-96A2-5DF6-A2B9AA5596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59100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5" name="Line 182">
              <a:extLst>
                <a:ext uri="{FF2B5EF4-FFF2-40B4-BE49-F238E27FC236}">
                  <a16:creationId xmlns:a16="http://schemas.microsoft.com/office/drawing/2014/main" id="{F55A1B29-B14E-84F7-657C-A300C18CDE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21400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6" name="Line 183">
              <a:extLst>
                <a:ext uri="{FF2B5EF4-FFF2-40B4-BE49-F238E27FC236}">
                  <a16:creationId xmlns:a16="http://schemas.microsoft.com/office/drawing/2014/main" id="{D1CC7E22-2166-7510-F8C9-7E3013BE2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1650" y="6634163"/>
              <a:ext cx="196850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7" name="Line 184">
              <a:extLst>
                <a:ext uri="{FF2B5EF4-FFF2-40B4-BE49-F238E27FC236}">
                  <a16:creationId xmlns:a16="http://schemas.microsoft.com/office/drawing/2014/main" id="{DD20A8E1-5C7F-5726-97DF-25DBFD1239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3313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8" name="Line 185">
              <a:extLst>
                <a:ext uri="{FF2B5EF4-FFF2-40B4-BE49-F238E27FC236}">
                  <a16:creationId xmlns:a16="http://schemas.microsoft.com/office/drawing/2014/main" id="{21B4A98C-EC38-6696-AB74-B9EBF2E1D9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88000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9" name="Line 186">
              <a:extLst>
                <a:ext uri="{FF2B5EF4-FFF2-40B4-BE49-F238E27FC236}">
                  <a16:creationId xmlns:a16="http://schemas.microsoft.com/office/drawing/2014/main" id="{E45224E2-7C83-D5F1-EF37-0B6226F316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48413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0" name="Line 188">
              <a:extLst>
                <a:ext uri="{FF2B5EF4-FFF2-40B4-BE49-F238E27FC236}">
                  <a16:creationId xmlns:a16="http://schemas.microsoft.com/office/drawing/2014/main" id="{606F518A-A33D-E43F-42E5-CC15288B7D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11350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1" name="Line 189">
              <a:extLst>
                <a:ext uri="{FF2B5EF4-FFF2-40B4-BE49-F238E27FC236}">
                  <a16:creationId xmlns:a16="http://schemas.microsoft.com/office/drawing/2014/main" id="{EAE19336-B9EE-7367-085E-7AB00136D6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8600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2" name="Line 190">
              <a:extLst>
                <a:ext uri="{FF2B5EF4-FFF2-40B4-BE49-F238E27FC236}">
                  <a16:creationId xmlns:a16="http://schemas.microsoft.com/office/drawing/2014/main" id="{5FAD66DC-1764-0F53-533C-D8650EAE0A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1725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3" name="Line 191">
              <a:extLst>
                <a:ext uri="{FF2B5EF4-FFF2-40B4-BE49-F238E27FC236}">
                  <a16:creationId xmlns:a16="http://schemas.microsoft.com/office/drawing/2014/main" id="{A071C300-D6CD-EB73-DB92-D9B63755E8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2500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4" name="Line 192">
              <a:extLst>
                <a:ext uri="{FF2B5EF4-FFF2-40B4-BE49-F238E27FC236}">
                  <a16:creationId xmlns:a16="http://schemas.microsoft.com/office/drawing/2014/main" id="{0B4A4E10-D5B8-BA69-6775-319B1BFD0A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97425" y="665638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5" name="Line 193">
              <a:extLst>
                <a:ext uri="{FF2B5EF4-FFF2-40B4-BE49-F238E27FC236}">
                  <a16:creationId xmlns:a16="http://schemas.microsoft.com/office/drawing/2014/main" id="{915AC891-8682-C146-28D8-9FB966EEE7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27725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6" name="Line 195">
              <a:extLst>
                <a:ext uri="{FF2B5EF4-FFF2-40B4-BE49-F238E27FC236}">
                  <a16:creationId xmlns:a16="http://schemas.microsoft.com/office/drawing/2014/main" id="{D1E9E780-0601-AA99-AB44-A5A98404A4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49463" y="6634163"/>
              <a:ext cx="196850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7" name="Line 196">
              <a:extLst>
                <a:ext uri="{FF2B5EF4-FFF2-40B4-BE49-F238E27FC236}">
                  <a16:creationId xmlns:a16="http://schemas.microsoft.com/office/drawing/2014/main" id="{976A4BCB-5B41-B060-3778-33A901D93B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5713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8" name="Line 197">
              <a:extLst>
                <a:ext uri="{FF2B5EF4-FFF2-40B4-BE49-F238E27FC236}">
                  <a16:creationId xmlns:a16="http://schemas.microsoft.com/office/drawing/2014/main" id="{2517B942-AF6B-DD15-0469-7A353D517B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5588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99" name="Line 198">
              <a:extLst>
                <a:ext uri="{FF2B5EF4-FFF2-40B4-BE49-F238E27FC236}">
                  <a16:creationId xmlns:a16="http://schemas.microsoft.com/office/drawing/2014/main" id="{741DD0FB-9427-9926-1416-CBA81A24BB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55763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0" name="Line 199">
              <a:extLst>
                <a:ext uri="{FF2B5EF4-FFF2-40B4-BE49-F238E27FC236}">
                  <a16:creationId xmlns:a16="http://schemas.microsoft.com/office/drawing/2014/main" id="{7DD2D9B5-FF09-226B-9296-1E156905E0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1" name="Line 200">
              <a:extLst>
                <a:ext uri="{FF2B5EF4-FFF2-40B4-BE49-F238E27FC236}">
                  <a16:creationId xmlns:a16="http://schemas.microsoft.com/office/drawing/2014/main" id="{8C3D0570-FD19-7295-391B-A573A0D13E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9450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2" name="Line 201">
              <a:extLst>
                <a:ext uri="{FF2B5EF4-FFF2-40B4-BE49-F238E27FC236}">
                  <a16:creationId xmlns:a16="http://schemas.microsoft.com/office/drawing/2014/main" id="{B6F02A64-26C4-F3F0-2A64-AFA9A8532D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94125" y="6634163"/>
              <a:ext cx="196850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3" name="Line 202">
              <a:extLst>
                <a:ext uri="{FF2B5EF4-FFF2-40B4-BE49-F238E27FC236}">
                  <a16:creationId xmlns:a16="http://schemas.microsoft.com/office/drawing/2014/main" id="{DEC6B37C-CDF4-5570-A981-7CEF85824A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24325" y="6630988"/>
              <a:ext cx="195263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4" name="Line 203">
              <a:extLst>
                <a:ext uri="{FF2B5EF4-FFF2-40B4-BE49-F238E27FC236}">
                  <a16:creationId xmlns:a16="http://schemas.microsoft.com/office/drawing/2014/main" id="{EBF71E54-0BBE-BE42-4563-18D138196A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84688" y="6630988"/>
              <a:ext cx="195262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5" name="Line 204">
              <a:extLst>
                <a:ext uri="{FF2B5EF4-FFF2-40B4-BE49-F238E27FC236}">
                  <a16:creationId xmlns:a16="http://schemas.microsoft.com/office/drawing/2014/main" id="{985EB73E-6175-1031-32B8-D22B966ACF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3913" y="6634163"/>
              <a:ext cx="195262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6" name="Line 205">
              <a:extLst>
                <a:ext uri="{FF2B5EF4-FFF2-40B4-BE49-F238E27FC236}">
                  <a16:creationId xmlns:a16="http://schemas.microsoft.com/office/drawing/2014/main" id="{844D9CED-C29E-73BA-8D1F-3743AC5321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8800" y="6630988"/>
              <a:ext cx="193675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7" name="Line 206">
              <a:extLst>
                <a:ext uri="{FF2B5EF4-FFF2-40B4-BE49-F238E27FC236}">
                  <a16:creationId xmlns:a16="http://schemas.microsoft.com/office/drawing/2014/main" id="{47A06A3C-0E82-DA83-634D-2A222079BC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5063" y="6653213"/>
              <a:ext cx="195262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8" name="Line 207">
              <a:extLst>
                <a:ext uri="{FF2B5EF4-FFF2-40B4-BE49-F238E27FC236}">
                  <a16:creationId xmlns:a16="http://schemas.microsoft.com/office/drawing/2014/main" id="{6B01E34A-FEFB-6E53-8D58-AC9A9A63E5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13275" y="6672263"/>
              <a:ext cx="196850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09" name="Line 208">
              <a:extLst>
                <a:ext uri="{FF2B5EF4-FFF2-40B4-BE49-F238E27FC236}">
                  <a16:creationId xmlns:a16="http://schemas.microsoft.com/office/drawing/2014/main" id="{F3C9222B-A124-3D2B-1645-8C8C33B1B4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06988" y="6630988"/>
              <a:ext cx="193675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10" name="Line 209">
              <a:extLst>
                <a:ext uri="{FF2B5EF4-FFF2-40B4-BE49-F238E27FC236}">
                  <a16:creationId xmlns:a16="http://schemas.microsoft.com/office/drawing/2014/main" id="{2FD5472D-64AD-D42D-4115-096F54DD2B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7325" y="6630988"/>
              <a:ext cx="193675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11" name="Line 210">
              <a:extLst>
                <a:ext uri="{FF2B5EF4-FFF2-40B4-BE49-F238E27FC236}">
                  <a16:creationId xmlns:a16="http://schemas.microsoft.com/office/drawing/2014/main" id="{25C663BC-1395-067C-4D96-DB67CB050F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10063" y="6653213"/>
              <a:ext cx="193675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12" name="Line 211">
              <a:extLst>
                <a:ext uri="{FF2B5EF4-FFF2-40B4-BE49-F238E27FC236}">
                  <a16:creationId xmlns:a16="http://schemas.microsoft.com/office/drawing/2014/main" id="{0AE4D30E-3803-74DB-55A8-39E5EF7225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52875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13" name="Line 212">
              <a:extLst>
                <a:ext uri="{FF2B5EF4-FFF2-40B4-BE49-F238E27FC236}">
                  <a16:creationId xmlns:a16="http://schemas.microsoft.com/office/drawing/2014/main" id="{22BE3522-2EDB-6E47-BE5B-FEE68F9955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4213" y="6653213"/>
              <a:ext cx="193675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14" name="Line 213">
              <a:extLst>
                <a:ext uri="{FF2B5EF4-FFF2-40B4-BE49-F238E27FC236}">
                  <a16:creationId xmlns:a16="http://schemas.microsoft.com/office/drawing/2014/main" id="{F2473026-744F-6CBC-396D-012246ACC0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42100" y="6653213"/>
              <a:ext cx="193675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15" name="Line 214">
              <a:extLst>
                <a:ext uri="{FF2B5EF4-FFF2-40B4-BE49-F238E27FC236}">
                  <a16:creationId xmlns:a16="http://schemas.microsoft.com/office/drawing/2014/main" id="{D49CE136-BDFF-8F56-4480-ED60195C7E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78588" y="6653213"/>
              <a:ext cx="193675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16" name="Line 215">
              <a:extLst>
                <a:ext uri="{FF2B5EF4-FFF2-40B4-BE49-F238E27FC236}">
                  <a16:creationId xmlns:a16="http://schemas.microsoft.com/office/drawing/2014/main" id="{8AD86EE5-E275-4C33-9FD1-C2B6A06668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07025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5" name="Group 68">
            <a:extLst>
              <a:ext uri="{FF2B5EF4-FFF2-40B4-BE49-F238E27FC236}">
                <a16:creationId xmlns:a16="http://schemas.microsoft.com/office/drawing/2014/main" id="{1196C788-BFC8-FED2-56B5-725C87AA90B3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759075"/>
            <a:ext cx="1752600" cy="1385888"/>
            <a:chOff x="1219201" y="2758999"/>
            <a:chExt cx="1752599" cy="1386467"/>
          </a:xfrm>
        </p:grpSpPr>
        <p:sp>
          <p:nvSpPr>
            <p:cNvPr id="2071" name="Text Box 167">
              <a:extLst>
                <a:ext uri="{FF2B5EF4-FFF2-40B4-BE49-F238E27FC236}">
                  <a16:creationId xmlns:a16="http://schemas.microsoft.com/office/drawing/2014/main" id="{106F4B1D-123E-ACB0-C163-E1EED2FE1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2758999"/>
              <a:ext cx="609600" cy="44140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 dirty="0">
                  <a:cs typeface="Times New Roman" panose="02020603050405020304" pitchFamily="18" charset="0"/>
                </a:rPr>
                <a:t> </a:t>
              </a:r>
              <a:r>
                <a:rPr lang="en-US" altLang="en-US" sz="2800" i="1" dirty="0" err="1">
                  <a:cs typeface="Times New Roman" panose="02020603050405020304" pitchFamily="18" charset="0"/>
                </a:rPr>
                <a:t>u</a:t>
              </a:r>
              <a:r>
                <a:rPr lang="en-US" altLang="en-US" sz="2800" i="1" baseline="-25000" dirty="0" err="1">
                  <a:cs typeface="Times New Roman" panose="02020603050405020304" pitchFamily="18" charset="0"/>
                </a:rPr>
                <a:t>i</a:t>
              </a:r>
              <a:endParaRPr lang="en-US" altLang="en-US" sz="2800" i="1" baseline="-25000" dirty="0"/>
            </a:p>
            <a:p>
              <a:endParaRPr lang="en-US" altLang="en-US" sz="2800" dirty="0"/>
            </a:p>
          </p:txBody>
        </p:sp>
        <p:sp>
          <p:nvSpPr>
            <p:cNvPr id="2072" name="Line 168">
              <a:extLst>
                <a:ext uri="{FF2B5EF4-FFF2-40B4-BE49-F238E27FC236}">
                  <a16:creationId xmlns:a16="http://schemas.microsoft.com/office/drawing/2014/main" id="{9893D70F-15E5-232D-8A05-50CDD40A7B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56286" y="3228278"/>
              <a:ext cx="935968" cy="1951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3" name="Line 172">
              <a:extLst>
                <a:ext uri="{FF2B5EF4-FFF2-40B4-BE49-F238E27FC236}">
                  <a16:creationId xmlns:a16="http://schemas.microsoft.com/office/drawing/2014/main" id="{B1FF3C6B-9C2C-2A9E-29F6-F3F8399F8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6534" y="3228278"/>
              <a:ext cx="0" cy="91718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4" name="AutoShape 173">
              <a:extLst>
                <a:ext uri="{FF2B5EF4-FFF2-40B4-BE49-F238E27FC236}">
                  <a16:creationId xmlns:a16="http://schemas.microsoft.com/office/drawing/2014/main" id="{74443BF5-DE15-5D3E-44C5-73CAE6D9CC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134215">
              <a:off x="2059649" y="3619331"/>
              <a:ext cx="383788" cy="193857"/>
            </a:xfrm>
            <a:prstGeom prst="rightArrow">
              <a:avLst>
                <a:gd name="adj1" fmla="val 50000"/>
                <a:gd name="adj2" fmla="val 46093"/>
              </a:avLst>
            </a:prstGeom>
            <a:solidFill>
              <a:srgbClr val="00008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75" name="Oval 176">
              <a:extLst>
                <a:ext uri="{FF2B5EF4-FFF2-40B4-BE49-F238E27FC236}">
                  <a16:creationId xmlns:a16="http://schemas.microsoft.com/office/drawing/2014/main" id="{CE4F6EC0-84FB-B23B-DFC7-B4CCDB4C2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2719" y="2977840"/>
              <a:ext cx="605805" cy="552915"/>
            </a:xfrm>
            <a:prstGeom prst="ellipse">
              <a:avLst/>
            </a:prstGeom>
            <a:solidFill>
              <a:srgbClr val="003366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1" name="Object 2">
                  <a:extLst>
                    <a:ext uri="{FF2B5EF4-FFF2-40B4-BE49-F238E27FC236}">
                      <a16:creationId xmlns:a16="http://schemas.microsoft.com/office/drawing/2014/main" id="{37419D41-8C80-BF19-D3DE-4838A6F08D42}"/>
                    </a:ext>
                  </a:extLst>
                </p:cNvPr>
                <p:cNvSpPr txBox="1"/>
                <p:nvPr/>
              </p:nvSpPr>
              <p:spPr bwMode="auto">
                <a:xfrm>
                  <a:off x="2495550" y="3279775"/>
                  <a:ext cx="406400" cy="663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051" name="Object 2">
                  <a:extLst>
                    <a:ext uri="{FF2B5EF4-FFF2-40B4-BE49-F238E27FC236}">
                      <a16:creationId xmlns:a16="http://schemas.microsoft.com/office/drawing/2014/main" id="{37419D41-8C80-BF19-D3DE-4838A6F08D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95550" y="3279775"/>
                  <a:ext cx="406400" cy="663575"/>
                </a:xfrm>
                <a:prstGeom prst="rect">
                  <a:avLst/>
                </a:prstGeom>
                <a:blipFill>
                  <a:blip r:embed="rId2"/>
                  <a:stretch>
                    <a:fillRect t="-12844" r="-26866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76" name="Text Box 167">
              <a:extLst>
                <a:ext uri="{FF2B5EF4-FFF2-40B4-BE49-F238E27FC236}">
                  <a16:creationId xmlns:a16="http://schemas.microsoft.com/office/drawing/2014/main" id="{31F39631-2AEC-4E32-A320-AB770312FF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1" y="3657600"/>
              <a:ext cx="609600" cy="44140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>
                  <a:cs typeface="Times New Roman" panose="02020603050405020304" pitchFamily="18" charset="0"/>
                </a:rPr>
                <a:t> </a:t>
              </a:r>
              <a:r>
                <a:rPr lang="en-US" altLang="en-US" sz="2800" i="1">
                  <a:cs typeface="Times New Roman" panose="02020603050405020304" pitchFamily="18" charset="0"/>
                </a:rPr>
                <a:t>v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i</a:t>
              </a:r>
              <a:endParaRPr lang="en-US" altLang="en-US" sz="2800" i="1" baseline="-25000"/>
            </a:p>
            <a:p>
              <a:endParaRPr lang="en-US" altLang="en-US" sz="2800"/>
            </a:p>
          </p:txBody>
        </p:sp>
      </p:grpSp>
      <p:grpSp>
        <p:nvGrpSpPr>
          <p:cNvPr id="6" name="Group 76">
            <a:extLst>
              <a:ext uri="{FF2B5EF4-FFF2-40B4-BE49-F238E27FC236}">
                <a16:creationId xmlns:a16="http://schemas.microsoft.com/office/drawing/2014/main" id="{236F71C6-4BAC-3CD1-B9B9-60F86D37BDFE}"/>
              </a:ext>
            </a:extLst>
          </p:cNvPr>
          <p:cNvGrpSpPr>
            <a:grpSpLocks/>
          </p:cNvGrpSpPr>
          <p:nvPr/>
        </p:nvGrpSpPr>
        <p:grpSpPr bwMode="auto">
          <a:xfrm>
            <a:off x="4122738" y="5105400"/>
            <a:ext cx="754062" cy="1133475"/>
            <a:chOff x="4123296" y="5105400"/>
            <a:chExt cx="753504" cy="1132730"/>
          </a:xfrm>
        </p:grpSpPr>
        <p:sp>
          <p:nvSpPr>
            <p:cNvPr id="2069" name="Arc 171">
              <a:extLst>
                <a:ext uri="{FF2B5EF4-FFF2-40B4-BE49-F238E27FC236}">
                  <a16:creationId xmlns:a16="http://schemas.microsoft.com/office/drawing/2014/main" id="{719D378E-8457-9E3F-0F93-C83DBAD264E4}"/>
                </a:ext>
              </a:extLst>
            </p:cNvPr>
            <p:cNvSpPr>
              <a:spLocks/>
            </p:cNvSpPr>
            <p:nvPr/>
          </p:nvSpPr>
          <p:spPr bwMode="auto">
            <a:xfrm rot="-2941049">
              <a:off x="4135722" y="5798466"/>
              <a:ext cx="427238" cy="452089"/>
            </a:xfrm>
            <a:custGeom>
              <a:avLst/>
              <a:gdLst>
                <a:gd name="T0" fmla="*/ 2147483647 w 21600"/>
                <a:gd name="T1" fmla="*/ 0 h 35142"/>
                <a:gd name="T2" fmla="*/ 2147483647 w 21600"/>
                <a:gd name="T3" fmla="*/ 2147483647 h 35142"/>
                <a:gd name="T4" fmla="*/ 0 w 21600"/>
                <a:gd name="T5" fmla="*/ 2147483647 h 35142"/>
                <a:gd name="T6" fmla="*/ 0 60000 65536"/>
                <a:gd name="T7" fmla="*/ 0 60000 65536"/>
                <a:gd name="T8" fmla="*/ 0 60000 65536"/>
                <a:gd name="T9" fmla="*/ 0 w 21600"/>
                <a:gd name="T10" fmla="*/ 0 h 35142"/>
                <a:gd name="T11" fmla="*/ 21600 w 21600"/>
                <a:gd name="T12" fmla="*/ 35142 h 351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5142" fill="none" extrusionOk="0">
                  <a:moveTo>
                    <a:pt x="10823" y="0"/>
                  </a:moveTo>
                  <a:cubicBezTo>
                    <a:pt x="17493" y="3862"/>
                    <a:pt x="21600" y="10985"/>
                    <a:pt x="21600" y="18693"/>
                  </a:cubicBezTo>
                  <a:cubicBezTo>
                    <a:pt x="21600" y="25024"/>
                    <a:pt x="18821" y="31037"/>
                    <a:pt x="13999" y="35141"/>
                  </a:cubicBezTo>
                </a:path>
                <a:path w="21600" h="35142" stroke="0" extrusionOk="0">
                  <a:moveTo>
                    <a:pt x="10823" y="0"/>
                  </a:moveTo>
                  <a:cubicBezTo>
                    <a:pt x="17493" y="3862"/>
                    <a:pt x="21600" y="10985"/>
                    <a:pt x="21600" y="18693"/>
                  </a:cubicBezTo>
                  <a:cubicBezTo>
                    <a:pt x="21600" y="25024"/>
                    <a:pt x="18821" y="31037"/>
                    <a:pt x="13999" y="35141"/>
                  </a:cubicBezTo>
                  <a:lnTo>
                    <a:pt x="0" y="18693"/>
                  </a:lnTo>
                  <a:close/>
                </a:path>
              </a:pathLst>
            </a:cu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0" name="Text Box 194">
              <a:extLst>
                <a:ext uri="{FF2B5EF4-FFF2-40B4-BE49-F238E27FC236}">
                  <a16:creationId xmlns:a16="http://schemas.microsoft.com/office/drawing/2014/main" id="{A7074CE3-2DB1-75F1-4472-3DC002590C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5105400"/>
              <a:ext cx="685800" cy="533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 i="1">
                  <a:cs typeface="Times New Roman" panose="02020603050405020304" pitchFamily="18" charset="0"/>
                </a:rPr>
                <a:t> Φ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r</a:t>
              </a:r>
              <a:endParaRPr lang="en-US" altLang="en-US" sz="2800" i="1" baseline="-25000"/>
            </a:p>
            <a:p>
              <a:endParaRPr lang="en-US" altLang="en-US" sz="2800" i="1"/>
            </a:p>
          </p:txBody>
        </p:sp>
      </p:grpSp>
      <p:grpSp>
        <p:nvGrpSpPr>
          <p:cNvPr id="7" name="Group 71">
            <a:extLst>
              <a:ext uri="{FF2B5EF4-FFF2-40B4-BE49-F238E27FC236}">
                <a16:creationId xmlns:a16="http://schemas.microsoft.com/office/drawing/2014/main" id="{3C27CA0E-A051-D5F3-8B7A-DD76F322FD42}"/>
              </a:ext>
            </a:extLst>
          </p:cNvPr>
          <p:cNvGrpSpPr>
            <a:grpSpLocks/>
          </p:cNvGrpSpPr>
          <p:nvPr/>
        </p:nvGrpSpPr>
        <p:grpSpPr bwMode="auto">
          <a:xfrm>
            <a:off x="4187825" y="3511550"/>
            <a:ext cx="2314575" cy="3089275"/>
            <a:chOff x="4188591" y="3511240"/>
            <a:chExt cx="2314174" cy="3089817"/>
          </a:xfrm>
        </p:grpSpPr>
        <p:sp>
          <p:nvSpPr>
            <p:cNvPr id="2067" name="Line 162">
              <a:extLst>
                <a:ext uri="{FF2B5EF4-FFF2-40B4-BE49-F238E27FC236}">
                  <a16:creationId xmlns:a16="http://schemas.microsoft.com/office/drawing/2014/main" id="{17FC1A78-530A-0A85-3089-54D4B07498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8591" y="3511240"/>
              <a:ext cx="2314174" cy="308981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68" name="AutoShape 174">
              <a:extLst>
                <a:ext uri="{FF2B5EF4-FFF2-40B4-BE49-F238E27FC236}">
                  <a16:creationId xmlns:a16="http://schemas.microsoft.com/office/drawing/2014/main" id="{A077D510-4272-E532-DCA9-25DF4A45D28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329227">
              <a:off x="4975072" y="5242182"/>
              <a:ext cx="383788" cy="193857"/>
            </a:xfrm>
            <a:prstGeom prst="rightArrow">
              <a:avLst>
                <a:gd name="adj1" fmla="val 50000"/>
                <a:gd name="adj2" fmla="val 46093"/>
              </a:avLst>
            </a:prstGeom>
            <a:solidFill>
              <a:srgbClr val="00008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0" name="Object 3">
                  <a:extLst>
                    <a:ext uri="{FF2B5EF4-FFF2-40B4-BE49-F238E27FC236}">
                      <a16:creationId xmlns:a16="http://schemas.microsoft.com/office/drawing/2014/main" id="{6E658FF9-A60D-E393-4D7E-02FF7BB1A08B}"/>
                    </a:ext>
                  </a:extLst>
                </p:cNvPr>
                <p:cNvSpPr txBox="1"/>
                <p:nvPr/>
              </p:nvSpPr>
              <p:spPr bwMode="auto">
                <a:xfrm>
                  <a:off x="5314950" y="5200650"/>
                  <a:ext cx="444500" cy="6254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050" name="Object 3">
                  <a:extLst>
                    <a:ext uri="{FF2B5EF4-FFF2-40B4-BE49-F238E27FC236}">
                      <a16:creationId xmlns:a16="http://schemas.microsoft.com/office/drawing/2014/main" id="{6E658FF9-A60D-E393-4D7E-02FF7BB1A0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14950" y="5200650"/>
                  <a:ext cx="444500" cy="625475"/>
                </a:xfrm>
                <a:prstGeom prst="rect">
                  <a:avLst/>
                </a:prstGeom>
                <a:blipFill>
                  <a:blip r:embed="rId3"/>
                  <a:stretch>
                    <a:fillRect l="-1370" t="-13592" r="-24658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4">
            <a:extLst>
              <a:ext uri="{FF2B5EF4-FFF2-40B4-BE49-F238E27FC236}">
                <a16:creationId xmlns:a16="http://schemas.microsoft.com/office/drawing/2014/main" id="{5F996D11-4F91-333C-69D8-9C406FB0BE14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2590800"/>
            <a:ext cx="1600200" cy="1047750"/>
            <a:chOff x="5791200" y="2590800"/>
            <a:chExt cx="1600200" cy="1047286"/>
          </a:xfrm>
        </p:grpSpPr>
        <p:sp>
          <p:nvSpPr>
            <p:cNvPr id="2062" name="Line 177">
              <a:extLst>
                <a:ext uri="{FF2B5EF4-FFF2-40B4-BE49-F238E27FC236}">
                  <a16:creationId xmlns:a16="http://schemas.microsoft.com/office/drawing/2014/main" id="{C09614DE-0A4C-7ABC-0F5D-F3BC3F1315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8533" y="3394152"/>
              <a:ext cx="775430" cy="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63" name="Line 178">
              <a:extLst>
                <a:ext uri="{FF2B5EF4-FFF2-40B4-BE49-F238E27FC236}">
                  <a16:creationId xmlns:a16="http://schemas.microsoft.com/office/drawing/2014/main" id="{E13D2A0C-B5BB-55CD-7B90-E037A358B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02765" y="2590800"/>
              <a:ext cx="0" cy="735051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64" name="Oval 187">
              <a:extLst>
                <a:ext uri="{FF2B5EF4-FFF2-40B4-BE49-F238E27FC236}">
                  <a16:creationId xmlns:a16="http://schemas.microsoft.com/office/drawing/2014/main" id="{7BFDE8F7-09F6-8E97-6E00-CAFC6D498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0153" y="3085171"/>
              <a:ext cx="605805" cy="552915"/>
            </a:xfrm>
            <a:prstGeom prst="ellipse">
              <a:avLst/>
            </a:prstGeom>
            <a:solidFill>
              <a:srgbClr val="003366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65" name="Text Box 167">
              <a:extLst>
                <a:ext uri="{FF2B5EF4-FFF2-40B4-BE49-F238E27FC236}">
                  <a16:creationId xmlns:a16="http://schemas.microsoft.com/office/drawing/2014/main" id="{3D8300C2-E602-8D8B-B7E5-A240D466E3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1800" y="2819400"/>
              <a:ext cx="609600" cy="44140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>
                  <a:cs typeface="Times New Roman" panose="02020603050405020304" pitchFamily="18" charset="0"/>
                </a:rPr>
                <a:t> </a:t>
              </a:r>
              <a:r>
                <a:rPr lang="en-US" altLang="en-US" sz="2800" i="1">
                  <a:cs typeface="Times New Roman" panose="02020603050405020304" pitchFamily="18" charset="0"/>
                </a:rPr>
                <a:t>u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r</a:t>
              </a:r>
              <a:endParaRPr lang="en-US" altLang="en-US" sz="2800" i="1" baseline="-25000"/>
            </a:p>
            <a:p>
              <a:endParaRPr lang="en-US" altLang="en-US" sz="2800"/>
            </a:p>
          </p:txBody>
        </p:sp>
        <p:sp>
          <p:nvSpPr>
            <p:cNvPr id="2066" name="Text Box 167">
              <a:extLst>
                <a:ext uri="{FF2B5EF4-FFF2-40B4-BE49-F238E27FC236}">
                  <a16:creationId xmlns:a16="http://schemas.microsoft.com/office/drawing/2014/main" id="{72649BFA-3CCC-A006-B438-4A015E3970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1200" y="2590800"/>
              <a:ext cx="609600" cy="44140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>
                  <a:cs typeface="Times New Roman" panose="02020603050405020304" pitchFamily="18" charset="0"/>
                </a:rPr>
                <a:t> </a:t>
              </a:r>
              <a:r>
                <a:rPr lang="en-US" altLang="en-US" sz="2800" i="1">
                  <a:cs typeface="Times New Roman" panose="02020603050405020304" pitchFamily="18" charset="0"/>
                </a:rPr>
                <a:t>v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r</a:t>
              </a:r>
              <a:endParaRPr lang="en-US" altLang="en-US" sz="2800" i="1" baseline="-25000"/>
            </a:p>
            <a:p>
              <a:endParaRPr lang="en-US" altLang="en-US" sz="2800"/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458BD457-B1DC-37BE-31AD-7AC160618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495800"/>
            <a:ext cx="67056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b="1" i="1"/>
              <a:t>This abrupt change in momentum of the patricle is achieved by an equal and opposite change in that of the wall or the body.</a:t>
            </a:r>
          </a:p>
        </p:txBody>
      </p:sp>
      <p:sp>
        <p:nvSpPr>
          <p:cNvPr id="14388" name="Rectangle 69">
            <a:extLst>
              <a:ext uri="{FF2B5EF4-FFF2-40B4-BE49-F238E27FC236}">
                <a16:creationId xmlns:a16="http://schemas.microsoft.com/office/drawing/2014/main" id="{E545D1F2-74A8-D5C3-374D-352C520FE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89" y="2383522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When this parcel hits a wall of a solid body, its velocity </a:t>
            </a:r>
            <a:r>
              <a:rPr lang="en-US" altLang="en-US" b="1" i="1" dirty="0"/>
              <a:t>abruptly</a:t>
            </a:r>
            <a:r>
              <a:rPr lang="en-US" altLang="en-US" dirty="0"/>
              <a:t> changes.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7357EB6-AECF-CD95-9AB4-A847D4834BF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6" descr="Logo usage Guidelines">
              <a:extLst>
                <a:ext uri="{FF2B5EF4-FFF2-40B4-BE49-F238E27FC236}">
                  <a16:creationId xmlns:a16="http://schemas.microsoft.com/office/drawing/2014/main" id="{8127FED5-F866-8B51-C11B-AB51CEBE3E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66F973F6-7951-B132-7938-F73A77B2B2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8980A365-9F08-05EE-1F58-04574E4B82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AA40A167-6D94-C3F4-2D6E-7B73CAFB02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49" name="Group 2048">
                    <a:extLst>
                      <a:ext uri="{FF2B5EF4-FFF2-40B4-BE49-F238E27FC236}">
                        <a16:creationId xmlns:a16="http://schemas.microsoft.com/office/drawing/2014/main" id="{89D5BD8B-F166-D0EE-D534-5EBA18F650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68" name="Rectangle 10">
                      <a:extLst>
                        <a:ext uri="{FF2B5EF4-FFF2-40B4-BE49-F238E27FC236}">
                          <a16:creationId xmlns:a16="http://schemas.microsoft.com/office/drawing/2014/main" id="{AB441002-F241-92CC-CC23-26616FC38C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69" name="Rectangle 11">
                      <a:extLst>
                        <a:ext uri="{FF2B5EF4-FFF2-40B4-BE49-F238E27FC236}">
                          <a16:creationId xmlns:a16="http://schemas.microsoft.com/office/drawing/2014/main" id="{F8612643-FD72-E366-8DDA-1F885659A8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3" name="Group 2052">
                    <a:extLst>
                      <a:ext uri="{FF2B5EF4-FFF2-40B4-BE49-F238E27FC236}">
                        <a16:creationId xmlns:a16="http://schemas.microsoft.com/office/drawing/2014/main" id="{BE1DC068-0FF7-BFF8-8EE1-D68F3F1EE6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60" name="Rectangle 13">
                      <a:extLst>
                        <a:ext uri="{FF2B5EF4-FFF2-40B4-BE49-F238E27FC236}">
                          <a16:creationId xmlns:a16="http://schemas.microsoft.com/office/drawing/2014/main" id="{EBAA9F1E-6CEB-C19D-F09F-B6F7BF6E1F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1" name="Rectangle 14">
                      <a:extLst>
                        <a:ext uri="{FF2B5EF4-FFF2-40B4-BE49-F238E27FC236}">
                          <a16:creationId xmlns:a16="http://schemas.microsoft.com/office/drawing/2014/main" id="{EC285039-640E-64BE-4AA2-DCA0EF224F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4" name="Group 2053">
                    <a:extLst>
                      <a:ext uri="{FF2B5EF4-FFF2-40B4-BE49-F238E27FC236}">
                        <a16:creationId xmlns:a16="http://schemas.microsoft.com/office/drawing/2014/main" id="{4F1A532A-C87C-9040-10AF-C7F270A77F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8" name="Rectangle 2057">
                      <a:extLst>
                        <a:ext uri="{FF2B5EF4-FFF2-40B4-BE49-F238E27FC236}">
                          <a16:creationId xmlns:a16="http://schemas.microsoft.com/office/drawing/2014/main" id="{E93D497F-9815-434F-EBB7-B3A48BFC97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9" name="Rectangle 2058">
                      <a:extLst>
                        <a:ext uri="{FF2B5EF4-FFF2-40B4-BE49-F238E27FC236}">
                          <a16:creationId xmlns:a16="http://schemas.microsoft.com/office/drawing/2014/main" id="{261D0DFE-046D-1C61-FBBF-EAFC7E41B9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5" name="Group 18">
                    <a:extLst>
                      <a:ext uri="{FF2B5EF4-FFF2-40B4-BE49-F238E27FC236}">
                        <a16:creationId xmlns:a16="http://schemas.microsoft.com/office/drawing/2014/main" id="{236A15EE-C685-71F8-2F25-59782AD31F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6" name="Rectangle 19">
                      <a:extLst>
                        <a:ext uri="{FF2B5EF4-FFF2-40B4-BE49-F238E27FC236}">
                          <a16:creationId xmlns:a16="http://schemas.microsoft.com/office/drawing/2014/main" id="{1F7AFA33-DA18-2C34-4A0A-961CB2C888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7" name="Rectangle 20">
                      <a:extLst>
                        <a:ext uri="{FF2B5EF4-FFF2-40B4-BE49-F238E27FC236}">
                          <a16:creationId xmlns:a16="http://schemas.microsoft.com/office/drawing/2014/main" id="{F843D12E-2119-47B0-0993-4EAC4CB846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048" name="Rectangle 21">
                  <a:extLst>
                    <a:ext uri="{FF2B5EF4-FFF2-40B4-BE49-F238E27FC236}">
                      <a16:creationId xmlns:a16="http://schemas.microsoft.com/office/drawing/2014/main" id="{5375BF3C-448C-C138-7FBA-10587C1E7A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47C95D1-F117-54C1-AF9F-6D538C9E9A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8" grpId="0" animBg="1"/>
      <p:bldP spid="1438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Title 2">
            <a:extLst>
              <a:ext uri="{FF2B5EF4-FFF2-40B4-BE49-F238E27FC236}">
                <a16:creationId xmlns:a16="http://schemas.microsoft.com/office/drawing/2014/main" id="{5278850E-DF44-70A6-E412-E427BEF47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The Ideal Interaction : Max Well (1879)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624D0-4295-4B3C-05D8-7B811E6E4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993634"/>
          </a:xfrm>
        </p:spPr>
        <p:txBody>
          <a:bodyPr/>
          <a:lstStyle/>
          <a:p>
            <a:r>
              <a:rPr lang="en-US" altLang="en-US" sz="2400" dirty="0"/>
              <a:t>This sudden change due to perfectly smooth surface (ideal surface) was defined by Max Well as Specular Reflection in 1879.</a:t>
            </a:r>
          </a:p>
          <a:p>
            <a:endParaRPr lang="en-US" altLang="en-US" sz="2400" dirty="0"/>
          </a:p>
        </p:txBody>
      </p:sp>
      <p:sp>
        <p:nvSpPr>
          <p:cNvPr id="5167" name="Line 207">
            <a:extLst>
              <a:ext uri="{FF2B5EF4-FFF2-40B4-BE49-F238E27FC236}">
                <a16:creationId xmlns:a16="http://schemas.microsoft.com/office/drawing/2014/main" id="{00BD5EE8-8CB3-D2BB-CEC6-27D61FFFF6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13275" y="6672263"/>
            <a:ext cx="196850" cy="185737"/>
          </a:xfrm>
          <a:prstGeom prst="line">
            <a:avLst/>
          </a:prstGeom>
          <a:noFill/>
          <a:ln w="952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4FCD4C-4980-AFCA-CF05-BBEFD06941B2}"/>
              </a:ext>
            </a:extLst>
          </p:cNvPr>
          <p:cNvGrpSpPr/>
          <p:nvPr/>
        </p:nvGrpSpPr>
        <p:grpSpPr>
          <a:xfrm>
            <a:off x="2286000" y="2514600"/>
            <a:ext cx="6172200" cy="4248150"/>
            <a:chOff x="1219200" y="2590800"/>
            <a:chExt cx="6172200" cy="4248150"/>
          </a:xfrm>
        </p:grpSpPr>
        <p:sp>
          <p:nvSpPr>
            <p:cNvPr id="5135" name="Line 159">
              <a:extLst>
                <a:ext uri="{FF2B5EF4-FFF2-40B4-BE49-F238E27FC236}">
                  <a16:creationId xmlns:a16="http://schemas.microsoft.com/office/drawing/2014/main" id="{707C48FF-42B4-4B4B-C0DE-4FFB6D762B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5450" y="6364288"/>
              <a:ext cx="184150" cy="16510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36" name="Line 160">
              <a:extLst>
                <a:ext uri="{FF2B5EF4-FFF2-40B4-BE49-F238E27FC236}">
                  <a16:creationId xmlns:a16="http://schemas.microsoft.com/office/drawing/2014/main" id="{C603288B-E040-A9A6-D281-F21495A885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8800" y="6364288"/>
              <a:ext cx="187325" cy="16510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37" name="Line 161">
              <a:extLst>
                <a:ext uri="{FF2B5EF4-FFF2-40B4-BE49-F238E27FC236}">
                  <a16:creationId xmlns:a16="http://schemas.microsoft.com/office/drawing/2014/main" id="{19FB04D7-592A-8778-A69A-1B8C763C47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2625" y="6356350"/>
              <a:ext cx="190500" cy="188913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38" name="Line 169">
              <a:extLst>
                <a:ext uri="{FF2B5EF4-FFF2-40B4-BE49-F238E27FC236}">
                  <a16:creationId xmlns:a16="http://schemas.microsoft.com/office/drawing/2014/main" id="{1DC87F6A-0C09-7A3F-CB69-68D3948BC4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0975" y="6634163"/>
              <a:ext cx="5451475" cy="0"/>
            </a:xfrm>
            <a:prstGeom prst="line">
              <a:avLst/>
            </a:prstGeom>
            <a:noFill/>
            <a:ln w="1397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39" name="Line 170">
              <a:extLst>
                <a:ext uri="{FF2B5EF4-FFF2-40B4-BE49-F238E27FC236}">
                  <a16:creationId xmlns:a16="http://schemas.microsoft.com/office/drawing/2014/main" id="{F50F167D-B4B8-43F0-400A-656869D1DF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3300413"/>
              <a:ext cx="0" cy="3306762"/>
            </a:xfrm>
            <a:prstGeom prst="line">
              <a:avLst/>
            </a:prstGeom>
            <a:noFill/>
            <a:ln w="13970">
              <a:solidFill>
                <a:srgbClr val="00008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0" name="Line 179">
              <a:extLst>
                <a:ext uri="{FF2B5EF4-FFF2-40B4-BE49-F238E27FC236}">
                  <a16:creationId xmlns:a16="http://schemas.microsoft.com/office/drawing/2014/main" id="{CD47FECD-DA9B-0ED2-2CE7-C14DC995D1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5513" y="6634163"/>
              <a:ext cx="196850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1" name="Line 180">
              <a:extLst>
                <a:ext uri="{FF2B5EF4-FFF2-40B4-BE49-F238E27FC236}">
                  <a16:creationId xmlns:a16="http://schemas.microsoft.com/office/drawing/2014/main" id="{34B63178-ED70-F3CA-EB47-716284B2A8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1763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2" name="Line 181">
              <a:extLst>
                <a:ext uri="{FF2B5EF4-FFF2-40B4-BE49-F238E27FC236}">
                  <a16:creationId xmlns:a16="http://schemas.microsoft.com/office/drawing/2014/main" id="{7E61FE2D-2618-F9C8-B9B7-FDAF3BB43E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59100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3" name="Line 182">
              <a:extLst>
                <a:ext uri="{FF2B5EF4-FFF2-40B4-BE49-F238E27FC236}">
                  <a16:creationId xmlns:a16="http://schemas.microsoft.com/office/drawing/2014/main" id="{17D8B437-D3B5-0852-BE77-5228220C0F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21400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4" name="Line 183">
              <a:extLst>
                <a:ext uri="{FF2B5EF4-FFF2-40B4-BE49-F238E27FC236}">
                  <a16:creationId xmlns:a16="http://schemas.microsoft.com/office/drawing/2014/main" id="{A77F6FF4-1C0E-BEDF-FE09-3F992AA3EE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1650" y="6634163"/>
              <a:ext cx="196850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5" name="Line 184">
              <a:extLst>
                <a:ext uri="{FF2B5EF4-FFF2-40B4-BE49-F238E27FC236}">
                  <a16:creationId xmlns:a16="http://schemas.microsoft.com/office/drawing/2014/main" id="{CDFE91F9-A7A0-E7ED-D1F8-1F91655DF9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3313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6" name="Line 185">
              <a:extLst>
                <a:ext uri="{FF2B5EF4-FFF2-40B4-BE49-F238E27FC236}">
                  <a16:creationId xmlns:a16="http://schemas.microsoft.com/office/drawing/2014/main" id="{502DBC70-701A-0C95-8785-CAF053FF85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88000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7" name="Line 186">
              <a:extLst>
                <a:ext uri="{FF2B5EF4-FFF2-40B4-BE49-F238E27FC236}">
                  <a16:creationId xmlns:a16="http://schemas.microsoft.com/office/drawing/2014/main" id="{FA5F1BC4-1410-B10C-3877-A5870CD957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48413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8" name="Line 188">
              <a:extLst>
                <a:ext uri="{FF2B5EF4-FFF2-40B4-BE49-F238E27FC236}">
                  <a16:creationId xmlns:a16="http://schemas.microsoft.com/office/drawing/2014/main" id="{F4633E3B-2D02-A54B-6C6A-866C2094A2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11350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9" name="Line 189">
              <a:extLst>
                <a:ext uri="{FF2B5EF4-FFF2-40B4-BE49-F238E27FC236}">
                  <a16:creationId xmlns:a16="http://schemas.microsoft.com/office/drawing/2014/main" id="{4473911F-D86E-9670-2132-873556F5C4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8600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0" name="Line 190">
              <a:extLst>
                <a:ext uri="{FF2B5EF4-FFF2-40B4-BE49-F238E27FC236}">
                  <a16:creationId xmlns:a16="http://schemas.microsoft.com/office/drawing/2014/main" id="{434B310D-E0A7-4E97-82C4-6D99C74DE1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1725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1" name="Line 191">
              <a:extLst>
                <a:ext uri="{FF2B5EF4-FFF2-40B4-BE49-F238E27FC236}">
                  <a16:creationId xmlns:a16="http://schemas.microsoft.com/office/drawing/2014/main" id="{55AD9841-B1FF-19FF-F1E1-1A59D32DF1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2500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2" name="Line 192">
              <a:extLst>
                <a:ext uri="{FF2B5EF4-FFF2-40B4-BE49-F238E27FC236}">
                  <a16:creationId xmlns:a16="http://schemas.microsoft.com/office/drawing/2014/main" id="{4FD76F5A-DEAE-B20E-6669-3088AD3296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97425" y="665638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3" name="Line 193">
              <a:extLst>
                <a:ext uri="{FF2B5EF4-FFF2-40B4-BE49-F238E27FC236}">
                  <a16:creationId xmlns:a16="http://schemas.microsoft.com/office/drawing/2014/main" id="{4058D79F-8B6C-A40F-664E-79E823FA49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27725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5154" name="Group 75">
              <a:extLst>
                <a:ext uri="{FF2B5EF4-FFF2-40B4-BE49-F238E27FC236}">
                  <a16:creationId xmlns:a16="http://schemas.microsoft.com/office/drawing/2014/main" id="{129B3827-61D2-185D-AD1C-4FE1E89E81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4700" y="3436938"/>
              <a:ext cx="2125663" cy="3170237"/>
              <a:chOff x="2044043" y="3436434"/>
              <a:chExt cx="2126374" cy="3171128"/>
            </a:xfrm>
          </p:grpSpPr>
          <p:sp>
            <p:nvSpPr>
              <p:cNvPr id="5196" name="Line 164">
                <a:extLst>
                  <a:ext uri="{FF2B5EF4-FFF2-40B4-BE49-F238E27FC236}">
                    <a16:creationId xmlns:a16="http://schemas.microsoft.com/office/drawing/2014/main" id="{807095FA-3DA2-2860-9D07-15F0AB5675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44043" y="3436434"/>
                <a:ext cx="2126374" cy="3171128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97" name="Arc 166">
                <a:extLst>
                  <a:ext uri="{FF2B5EF4-FFF2-40B4-BE49-F238E27FC236}">
                    <a16:creationId xmlns:a16="http://schemas.microsoft.com/office/drawing/2014/main" id="{283A7356-E206-303A-8C4C-6450E70DB503}"/>
                  </a:ext>
                </a:extLst>
              </p:cNvPr>
              <p:cNvSpPr>
                <a:spLocks/>
              </p:cNvSpPr>
              <p:nvPr/>
            </p:nvSpPr>
            <p:spPr bwMode="auto">
              <a:xfrm rot="5583885" flipH="1">
                <a:off x="3684792" y="5690394"/>
                <a:ext cx="446690" cy="477874"/>
              </a:xfrm>
              <a:custGeom>
                <a:avLst/>
                <a:gdLst>
                  <a:gd name="T0" fmla="*/ 2147483647 w 21600"/>
                  <a:gd name="T1" fmla="*/ 0 h 35142"/>
                  <a:gd name="T2" fmla="*/ 2147483647 w 21600"/>
                  <a:gd name="T3" fmla="*/ 2147483647 h 35142"/>
                  <a:gd name="T4" fmla="*/ 0 w 21600"/>
                  <a:gd name="T5" fmla="*/ 2147483647 h 3514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142"/>
                  <a:gd name="T11" fmla="*/ 21600 w 21600"/>
                  <a:gd name="T12" fmla="*/ 35142 h 3514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142" fill="none" extrusionOk="0">
                    <a:moveTo>
                      <a:pt x="10823" y="0"/>
                    </a:moveTo>
                    <a:cubicBezTo>
                      <a:pt x="17493" y="3862"/>
                      <a:pt x="21600" y="10985"/>
                      <a:pt x="21600" y="18693"/>
                    </a:cubicBezTo>
                    <a:cubicBezTo>
                      <a:pt x="21600" y="25024"/>
                      <a:pt x="18821" y="31037"/>
                      <a:pt x="13999" y="35141"/>
                    </a:cubicBezTo>
                  </a:path>
                  <a:path w="21600" h="35142" stroke="0" extrusionOk="0">
                    <a:moveTo>
                      <a:pt x="10823" y="0"/>
                    </a:moveTo>
                    <a:cubicBezTo>
                      <a:pt x="17493" y="3862"/>
                      <a:pt x="21600" y="10985"/>
                      <a:pt x="21600" y="18693"/>
                    </a:cubicBezTo>
                    <a:cubicBezTo>
                      <a:pt x="21600" y="25024"/>
                      <a:pt x="18821" y="31037"/>
                      <a:pt x="13999" y="35141"/>
                    </a:cubicBezTo>
                    <a:lnTo>
                      <a:pt x="0" y="18693"/>
                    </a:lnTo>
                    <a:close/>
                  </a:path>
                </a:pathLst>
              </a:cu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98" name="Text Box 194">
                <a:extLst>
                  <a:ext uri="{FF2B5EF4-FFF2-40B4-BE49-F238E27FC236}">
                    <a16:creationId xmlns:a16="http://schemas.microsoft.com/office/drawing/2014/main" id="{2915F267-BE50-DA09-08FA-F6CA04B59A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29001" y="5181601"/>
                <a:ext cx="685800" cy="533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/>
                <a:r>
                  <a:rPr lang="en-US" altLang="en-US" sz="2800" i="1">
                    <a:cs typeface="Times New Roman" panose="02020603050405020304" pitchFamily="18" charset="0"/>
                  </a:rPr>
                  <a:t> Φ</a:t>
                </a:r>
                <a:r>
                  <a:rPr lang="en-US" altLang="en-US" sz="2800" i="1" baseline="-25000">
                    <a:cs typeface="Times New Roman" panose="02020603050405020304" pitchFamily="18" charset="0"/>
                  </a:rPr>
                  <a:t>i</a:t>
                </a:r>
                <a:endParaRPr lang="en-US" altLang="en-US" sz="2800" i="1" baseline="-25000"/>
              </a:p>
              <a:p>
                <a:endParaRPr lang="en-US" altLang="en-US" sz="2800" i="1"/>
              </a:p>
            </p:txBody>
          </p:sp>
        </p:grpSp>
        <p:sp>
          <p:nvSpPr>
            <p:cNvPr id="5155" name="Line 195">
              <a:extLst>
                <a:ext uri="{FF2B5EF4-FFF2-40B4-BE49-F238E27FC236}">
                  <a16:creationId xmlns:a16="http://schemas.microsoft.com/office/drawing/2014/main" id="{C64D4890-02CF-F80F-2C7A-2036102F87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49463" y="6634163"/>
              <a:ext cx="196850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6" name="Line 196">
              <a:extLst>
                <a:ext uri="{FF2B5EF4-FFF2-40B4-BE49-F238E27FC236}">
                  <a16:creationId xmlns:a16="http://schemas.microsoft.com/office/drawing/2014/main" id="{E46C1644-EF7B-D042-EE29-841E83F81B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5713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7" name="Line 197">
              <a:extLst>
                <a:ext uri="{FF2B5EF4-FFF2-40B4-BE49-F238E27FC236}">
                  <a16:creationId xmlns:a16="http://schemas.microsoft.com/office/drawing/2014/main" id="{C3131E84-6E96-5F18-393B-FF05367E07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5588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8" name="Line 198">
              <a:extLst>
                <a:ext uri="{FF2B5EF4-FFF2-40B4-BE49-F238E27FC236}">
                  <a16:creationId xmlns:a16="http://schemas.microsoft.com/office/drawing/2014/main" id="{0BB1D305-58B1-AA1F-2DCE-2A0D599FBE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55763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59" name="Line 199">
              <a:extLst>
                <a:ext uri="{FF2B5EF4-FFF2-40B4-BE49-F238E27FC236}">
                  <a16:creationId xmlns:a16="http://schemas.microsoft.com/office/drawing/2014/main" id="{47EAF300-9739-50F8-FE39-038D7D2478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60" name="Line 200">
              <a:extLst>
                <a:ext uri="{FF2B5EF4-FFF2-40B4-BE49-F238E27FC236}">
                  <a16:creationId xmlns:a16="http://schemas.microsoft.com/office/drawing/2014/main" id="{39104D2A-AFA8-6062-6C8A-89DD38FA93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9450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61" name="Line 201">
              <a:extLst>
                <a:ext uri="{FF2B5EF4-FFF2-40B4-BE49-F238E27FC236}">
                  <a16:creationId xmlns:a16="http://schemas.microsoft.com/office/drawing/2014/main" id="{83FC7949-6E76-C1CE-49CF-B3C59E9C28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94125" y="6634163"/>
              <a:ext cx="196850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62" name="Line 202">
              <a:extLst>
                <a:ext uri="{FF2B5EF4-FFF2-40B4-BE49-F238E27FC236}">
                  <a16:creationId xmlns:a16="http://schemas.microsoft.com/office/drawing/2014/main" id="{E517F611-8553-9DCF-F7C4-54B1D7EBF0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24325" y="6630988"/>
              <a:ext cx="195263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63" name="Line 203">
              <a:extLst>
                <a:ext uri="{FF2B5EF4-FFF2-40B4-BE49-F238E27FC236}">
                  <a16:creationId xmlns:a16="http://schemas.microsoft.com/office/drawing/2014/main" id="{0DEE8E13-90D4-1668-C272-31A96F8650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84688" y="6630988"/>
              <a:ext cx="195262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64" name="Line 204">
              <a:extLst>
                <a:ext uri="{FF2B5EF4-FFF2-40B4-BE49-F238E27FC236}">
                  <a16:creationId xmlns:a16="http://schemas.microsoft.com/office/drawing/2014/main" id="{BB05F3C3-FC19-4521-FD9E-EE31BB9FF5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3913" y="6634163"/>
              <a:ext cx="195262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65" name="Line 205">
              <a:extLst>
                <a:ext uri="{FF2B5EF4-FFF2-40B4-BE49-F238E27FC236}">
                  <a16:creationId xmlns:a16="http://schemas.microsoft.com/office/drawing/2014/main" id="{DC35ABE7-2E8C-9633-8896-0739FC791E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8800" y="6630988"/>
              <a:ext cx="193675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66" name="Line 206">
              <a:extLst>
                <a:ext uri="{FF2B5EF4-FFF2-40B4-BE49-F238E27FC236}">
                  <a16:creationId xmlns:a16="http://schemas.microsoft.com/office/drawing/2014/main" id="{F49A56D1-5FC7-5382-0DC3-8557C11C8D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5063" y="6653213"/>
              <a:ext cx="195262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68" name="Line 208">
              <a:extLst>
                <a:ext uri="{FF2B5EF4-FFF2-40B4-BE49-F238E27FC236}">
                  <a16:creationId xmlns:a16="http://schemas.microsoft.com/office/drawing/2014/main" id="{270EF703-0989-5FB8-E002-E04B4DBDBE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06988" y="6630988"/>
              <a:ext cx="193675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69" name="Line 209">
              <a:extLst>
                <a:ext uri="{FF2B5EF4-FFF2-40B4-BE49-F238E27FC236}">
                  <a16:creationId xmlns:a16="http://schemas.microsoft.com/office/drawing/2014/main" id="{DF9AB39C-4884-D064-C812-1911855C21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7325" y="6630988"/>
              <a:ext cx="193675" cy="18097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70" name="Line 210">
              <a:extLst>
                <a:ext uri="{FF2B5EF4-FFF2-40B4-BE49-F238E27FC236}">
                  <a16:creationId xmlns:a16="http://schemas.microsoft.com/office/drawing/2014/main" id="{BFAAAE9D-8CDE-1564-925B-B3A6DD8903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10063" y="6653213"/>
              <a:ext cx="193675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71" name="Line 211">
              <a:extLst>
                <a:ext uri="{FF2B5EF4-FFF2-40B4-BE49-F238E27FC236}">
                  <a16:creationId xmlns:a16="http://schemas.microsoft.com/office/drawing/2014/main" id="{C16D69AB-DCEC-F015-7160-447864AEE1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52875" y="6650038"/>
              <a:ext cx="193675" cy="182562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72" name="Line 212">
              <a:extLst>
                <a:ext uri="{FF2B5EF4-FFF2-40B4-BE49-F238E27FC236}">
                  <a16:creationId xmlns:a16="http://schemas.microsoft.com/office/drawing/2014/main" id="{D456594F-3BC5-4CAA-D661-BA4129158D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4213" y="6653213"/>
              <a:ext cx="193675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73" name="Line 213">
              <a:extLst>
                <a:ext uri="{FF2B5EF4-FFF2-40B4-BE49-F238E27FC236}">
                  <a16:creationId xmlns:a16="http://schemas.microsoft.com/office/drawing/2014/main" id="{37AAD288-C1DA-932D-D0C4-9BB9ED688D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42100" y="6653213"/>
              <a:ext cx="193675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74" name="Line 214">
              <a:extLst>
                <a:ext uri="{FF2B5EF4-FFF2-40B4-BE49-F238E27FC236}">
                  <a16:creationId xmlns:a16="http://schemas.microsoft.com/office/drawing/2014/main" id="{87443075-5B86-03D7-36D5-A710E7B120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78588" y="6653213"/>
              <a:ext cx="193675" cy="18573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75" name="Line 215">
              <a:extLst>
                <a:ext uri="{FF2B5EF4-FFF2-40B4-BE49-F238E27FC236}">
                  <a16:creationId xmlns:a16="http://schemas.microsoft.com/office/drawing/2014/main" id="{C8EEDE33-74DC-9E1D-2284-3C2DE58D7A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07025" y="6634163"/>
              <a:ext cx="193675" cy="184150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5176" name="Group 68">
              <a:extLst>
                <a:ext uri="{FF2B5EF4-FFF2-40B4-BE49-F238E27FC236}">
                  <a16:creationId xmlns:a16="http://schemas.microsoft.com/office/drawing/2014/main" id="{00DB4E98-F842-FF61-5DC7-5A5583DBA3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19200" y="2759075"/>
              <a:ext cx="1752600" cy="1385888"/>
              <a:chOff x="1219201" y="2758999"/>
              <a:chExt cx="1752599" cy="1386467"/>
            </a:xfrm>
          </p:grpSpPr>
          <p:sp>
            <p:nvSpPr>
              <p:cNvPr id="5190" name="Text Box 167">
                <a:extLst>
                  <a:ext uri="{FF2B5EF4-FFF2-40B4-BE49-F238E27FC236}">
                    <a16:creationId xmlns:a16="http://schemas.microsoft.com/office/drawing/2014/main" id="{32E5A464-4F48-582F-2248-F94BD61E90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62200" y="2758999"/>
                <a:ext cx="609600" cy="44140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/>
                <a:r>
                  <a:rPr lang="en-US" altLang="en-US" sz="2800"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i="1">
                    <a:cs typeface="Times New Roman" panose="02020603050405020304" pitchFamily="18" charset="0"/>
                  </a:rPr>
                  <a:t>u</a:t>
                </a:r>
                <a:r>
                  <a:rPr lang="en-US" altLang="en-US" sz="2800" i="1" baseline="-25000">
                    <a:cs typeface="Times New Roman" panose="02020603050405020304" pitchFamily="18" charset="0"/>
                  </a:rPr>
                  <a:t>i</a:t>
                </a:r>
                <a:endParaRPr lang="en-US" altLang="en-US" sz="2800" i="1" baseline="-25000"/>
              </a:p>
              <a:p>
                <a:endParaRPr lang="en-US" altLang="en-US" sz="2800"/>
              </a:p>
            </p:txBody>
          </p:sp>
          <p:sp>
            <p:nvSpPr>
              <p:cNvPr id="5191" name="Line 168">
                <a:extLst>
                  <a:ext uri="{FF2B5EF4-FFF2-40B4-BE49-F238E27FC236}">
                    <a16:creationId xmlns:a16="http://schemas.microsoft.com/office/drawing/2014/main" id="{77B553AC-FBBD-8ACE-9E00-072F811554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56286" y="3228278"/>
                <a:ext cx="935968" cy="19515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92" name="Line 172">
                <a:extLst>
                  <a:ext uri="{FF2B5EF4-FFF2-40B4-BE49-F238E27FC236}">
                    <a16:creationId xmlns:a16="http://schemas.microsoft.com/office/drawing/2014/main" id="{E36C351A-396E-AC4E-5B7A-4C22BCAC70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86534" y="3228278"/>
                <a:ext cx="0" cy="917188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93" name="AutoShape 173">
                <a:extLst>
                  <a:ext uri="{FF2B5EF4-FFF2-40B4-BE49-F238E27FC236}">
                    <a16:creationId xmlns:a16="http://schemas.microsoft.com/office/drawing/2014/main" id="{6BF59D34-995E-6651-E8B7-8ADE471A67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134215">
                <a:off x="2059649" y="3619331"/>
                <a:ext cx="383788" cy="193857"/>
              </a:xfrm>
              <a:prstGeom prst="rightArrow">
                <a:avLst>
                  <a:gd name="adj1" fmla="val 50000"/>
                  <a:gd name="adj2" fmla="val 46093"/>
                </a:avLst>
              </a:prstGeom>
              <a:solidFill>
                <a:srgbClr val="00008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194" name="Oval 176">
                <a:extLst>
                  <a:ext uri="{FF2B5EF4-FFF2-40B4-BE49-F238E27FC236}">
                    <a16:creationId xmlns:a16="http://schemas.microsoft.com/office/drawing/2014/main" id="{13902AF6-427A-2088-773D-F970071BF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2719" y="2977840"/>
                <a:ext cx="605805" cy="552915"/>
              </a:xfrm>
              <a:prstGeom prst="ellipse">
                <a:avLst/>
              </a:prstGeom>
              <a:solidFill>
                <a:srgbClr val="003366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32" name="Object 2">
                    <a:extLst>
                      <a:ext uri="{FF2B5EF4-FFF2-40B4-BE49-F238E27FC236}">
                        <a16:creationId xmlns:a16="http://schemas.microsoft.com/office/drawing/2014/main" id="{229C2344-99FD-96E6-3C45-3CEF8245D2EB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495550" y="3279775"/>
                    <a:ext cx="406400" cy="6635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5132" name="Object 2">
                    <a:extLst>
                      <a:ext uri="{FF2B5EF4-FFF2-40B4-BE49-F238E27FC236}">
                        <a16:creationId xmlns:a16="http://schemas.microsoft.com/office/drawing/2014/main" id="{229C2344-99FD-96E6-3C45-3CEF8245D2E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495550" y="3279775"/>
                    <a:ext cx="406400" cy="663575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t="-12844" r="-26866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195" name="Text Box 167">
                <a:extLst>
                  <a:ext uri="{FF2B5EF4-FFF2-40B4-BE49-F238E27FC236}">
                    <a16:creationId xmlns:a16="http://schemas.microsoft.com/office/drawing/2014/main" id="{B7EC7335-22A5-3E84-AACE-E8A78C4AB8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9201" y="3657600"/>
                <a:ext cx="609600" cy="44140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/>
                <a:r>
                  <a:rPr lang="en-US" altLang="en-US" sz="2800" dirty="0"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i="1" dirty="0">
                    <a:cs typeface="Times New Roman" panose="02020603050405020304" pitchFamily="18" charset="0"/>
                  </a:rPr>
                  <a:t>v</a:t>
                </a:r>
                <a:r>
                  <a:rPr lang="en-US" altLang="en-US" sz="2800" i="1" baseline="-25000" dirty="0">
                    <a:cs typeface="Times New Roman" panose="02020603050405020304" pitchFamily="18" charset="0"/>
                  </a:rPr>
                  <a:t>i</a:t>
                </a:r>
                <a:endParaRPr lang="en-US" altLang="en-US" sz="2800" i="1" baseline="-25000" dirty="0"/>
              </a:p>
              <a:p>
                <a:endParaRPr lang="en-US" altLang="en-US" sz="2800" dirty="0"/>
              </a:p>
            </p:txBody>
          </p:sp>
        </p:grpSp>
        <p:grpSp>
          <p:nvGrpSpPr>
            <p:cNvPr id="5177" name="Group 76">
              <a:extLst>
                <a:ext uri="{FF2B5EF4-FFF2-40B4-BE49-F238E27FC236}">
                  <a16:creationId xmlns:a16="http://schemas.microsoft.com/office/drawing/2014/main" id="{D4892F28-2B1A-EBF5-0B9E-DFE9521CF0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2738" y="5105400"/>
              <a:ext cx="754062" cy="1133475"/>
              <a:chOff x="4123296" y="5105400"/>
              <a:chExt cx="753504" cy="1132730"/>
            </a:xfrm>
          </p:grpSpPr>
          <p:sp>
            <p:nvSpPr>
              <p:cNvPr id="5188" name="Arc 171">
                <a:extLst>
                  <a:ext uri="{FF2B5EF4-FFF2-40B4-BE49-F238E27FC236}">
                    <a16:creationId xmlns:a16="http://schemas.microsoft.com/office/drawing/2014/main" id="{455604D3-5029-57FE-EDAF-97B0F46DDB90}"/>
                  </a:ext>
                </a:extLst>
              </p:cNvPr>
              <p:cNvSpPr>
                <a:spLocks/>
              </p:cNvSpPr>
              <p:nvPr/>
            </p:nvSpPr>
            <p:spPr bwMode="auto">
              <a:xfrm rot="-2941049">
                <a:off x="4135722" y="5798466"/>
                <a:ext cx="427238" cy="452089"/>
              </a:xfrm>
              <a:custGeom>
                <a:avLst/>
                <a:gdLst>
                  <a:gd name="T0" fmla="*/ 2147483647 w 21600"/>
                  <a:gd name="T1" fmla="*/ 0 h 35142"/>
                  <a:gd name="T2" fmla="*/ 2147483647 w 21600"/>
                  <a:gd name="T3" fmla="*/ 2147483647 h 35142"/>
                  <a:gd name="T4" fmla="*/ 0 w 21600"/>
                  <a:gd name="T5" fmla="*/ 2147483647 h 3514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142"/>
                  <a:gd name="T11" fmla="*/ 21600 w 21600"/>
                  <a:gd name="T12" fmla="*/ 35142 h 3514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142" fill="none" extrusionOk="0">
                    <a:moveTo>
                      <a:pt x="10823" y="0"/>
                    </a:moveTo>
                    <a:cubicBezTo>
                      <a:pt x="17493" y="3862"/>
                      <a:pt x="21600" y="10985"/>
                      <a:pt x="21600" y="18693"/>
                    </a:cubicBezTo>
                    <a:cubicBezTo>
                      <a:pt x="21600" y="25024"/>
                      <a:pt x="18821" y="31037"/>
                      <a:pt x="13999" y="35141"/>
                    </a:cubicBezTo>
                  </a:path>
                  <a:path w="21600" h="35142" stroke="0" extrusionOk="0">
                    <a:moveTo>
                      <a:pt x="10823" y="0"/>
                    </a:moveTo>
                    <a:cubicBezTo>
                      <a:pt x="17493" y="3862"/>
                      <a:pt x="21600" y="10985"/>
                      <a:pt x="21600" y="18693"/>
                    </a:cubicBezTo>
                    <a:cubicBezTo>
                      <a:pt x="21600" y="25024"/>
                      <a:pt x="18821" y="31037"/>
                      <a:pt x="13999" y="35141"/>
                    </a:cubicBezTo>
                    <a:lnTo>
                      <a:pt x="0" y="18693"/>
                    </a:lnTo>
                    <a:close/>
                  </a:path>
                </a:pathLst>
              </a:cu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89" name="Text Box 194">
                <a:extLst>
                  <a:ext uri="{FF2B5EF4-FFF2-40B4-BE49-F238E27FC236}">
                    <a16:creationId xmlns:a16="http://schemas.microsoft.com/office/drawing/2014/main" id="{CEB77E75-2BB2-11C4-EF41-B2F12E0920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1000" y="5105400"/>
                <a:ext cx="685800" cy="533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/>
                <a:r>
                  <a:rPr lang="en-US" altLang="en-US" sz="2800" i="1">
                    <a:cs typeface="Times New Roman" panose="02020603050405020304" pitchFamily="18" charset="0"/>
                  </a:rPr>
                  <a:t> Φ</a:t>
                </a:r>
                <a:r>
                  <a:rPr lang="en-US" altLang="en-US" sz="2800" i="1" baseline="-25000">
                    <a:cs typeface="Times New Roman" panose="02020603050405020304" pitchFamily="18" charset="0"/>
                  </a:rPr>
                  <a:t>r</a:t>
                </a:r>
                <a:endParaRPr lang="en-US" altLang="en-US" sz="2800" i="1" baseline="-25000"/>
              </a:p>
              <a:p>
                <a:endParaRPr lang="en-US" altLang="en-US" sz="2800" i="1"/>
              </a:p>
            </p:txBody>
          </p:sp>
        </p:grpSp>
        <p:grpSp>
          <p:nvGrpSpPr>
            <p:cNvPr id="5178" name="Group 71">
              <a:extLst>
                <a:ext uri="{FF2B5EF4-FFF2-40B4-BE49-F238E27FC236}">
                  <a16:creationId xmlns:a16="http://schemas.microsoft.com/office/drawing/2014/main" id="{E504143A-65B5-BBE4-D136-180C22605B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7825" y="3511550"/>
              <a:ext cx="2314575" cy="3089275"/>
              <a:chOff x="4188591" y="3511240"/>
              <a:chExt cx="2314174" cy="3089817"/>
            </a:xfrm>
          </p:grpSpPr>
          <p:sp>
            <p:nvSpPr>
              <p:cNvPr id="5186" name="Line 162">
                <a:extLst>
                  <a:ext uri="{FF2B5EF4-FFF2-40B4-BE49-F238E27FC236}">
                    <a16:creationId xmlns:a16="http://schemas.microsoft.com/office/drawing/2014/main" id="{5E2D3603-C658-303B-E68E-D62B48C709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591" y="3511240"/>
                <a:ext cx="2314174" cy="3089817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87" name="AutoShape 174">
                <a:extLst>
                  <a:ext uri="{FF2B5EF4-FFF2-40B4-BE49-F238E27FC236}">
                    <a16:creationId xmlns:a16="http://schemas.microsoft.com/office/drawing/2014/main" id="{F94A4831-9465-68C2-2F31-062C693F7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329227">
                <a:off x="4975072" y="5242182"/>
                <a:ext cx="383788" cy="193857"/>
              </a:xfrm>
              <a:prstGeom prst="rightArrow">
                <a:avLst>
                  <a:gd name="adj1" fmla="val 50000"/>
                  <a:gd name="adj2" fmla="val 46093"/>
                </a:avLst>
              </a:prstGeom>
              <a:solidFill>
                <a:srgbClr val="000080"/>
              </a:solidFill>
              <a:ln w="952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31" name="Object 3">
                    <a:extLst>
                      <a:ext uri="{FF2B5EF4-FFF2-40B4-BE49-F238E27FC236}">
                        <a16:creationId xmlns:a16="http://schemas.microsoft.com/office/drawing/2014/main" id="{218E6A0A-3C27-5DB6-3B13-DC2F8B60BEE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314950" y="5200650"/>
                    <a:ext cx="444500" cy="6254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5131" name="Object 3">
                    <a:extLst>
                      <a:ext uri="{FF2B5EF4-FFF2-40B4-BE49-F238E27FC236}">
                        <a16:creationId xmlns:a16="http://schemas.microsoft.com/office/drawing/2014/main" id="{218E6A0A-3C27-5DB6-3B13-DC2F8B60BE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314950" y="5200650"/>
                    <a:ext cx="444500" cy="62547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370" t="-13592" r="-24658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179" name="Group 74">
              <a:extLst>
                <a:ext uri="{FF2B5EF4-FFF2-40B4-BE49-F238E27FC236}">
                  <a16:creationId xmlns:a16="http://schemas.microsoft.com/office/drawing/2014/main" id="{26F25C4E-1915-3E5E-1604-2DD738D762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91200" y="2590800"/>
              <a:ext cx="1600200" cy="1047750"/>
              <a:chOff x="5791200" y="2590800"/>
              <a:chExt cx="1600200" cy="1047286"/>
            </a:xfrm>
          </p:grpSpPr>
          <p:sp>
            <p:nvSpPr>
              <p:cNvPr id="5181" name="Line 177">
                <a:extLst>
                  <a:ext uri="{FF2B5EF4-FFF2-40B4-BE49-F238E27FC236}">
                    <a16:creationId xmlns:a16="http://schemas.microsoft.com/office/drawing/2014/main" id="{9B8D8F9F-A92B-EE59-32C1-8D90BFE51E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78533" y="3394152"/>
                <a:ext cx="775430" cy="0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82" name="Line 178">
                <a:extLst>
                  <a:ext uri="{FF2B5EF4-FFF2-40B4-BE49-F238E27FC236}">
                    <a16:creationId xmlns:a16="http://schemas.microsoft.com/office/drawing/2014/main" id="{85CFC893-3048-FFF8-E759-CCC150FA35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02765" y="2590800"/>
                <a:ext cx="0" cy="735051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83" name="Oval 187">
                <a:extLst>
                  <a:ext uri="{FF2B5EF4-FFF2-40B4-BE49-F238E27FC236}">
                    <a16:creationId xmlns:a16="http://schemas.microsoft.com/office/drawing/2014/main" id="{22C54F0D-32CB-8386-43EE-9ACD0DC51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30153" y="3085171"/>
                <a:ext cx="605805" cy="552915"/>
              </a:xfrm>
              <a:prstGeom prst="ellipse">
                <a:avLst/>
              </a:prstGeom>
              <a:solidFill>
                <a:srgbClr val="003366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184" name="Text Box 167">
                <a:extLst>
                  <a:ext uri="{FF2B5EF4-FFF2-40B4-BE49-F238E27FC236}">
                    <a16:creationId xmlns:a16="http://schemas.microsoft.com/office/drawing/2014/main" id="{DA04F17B-B560-385F-D9E3-A9B3C3A0BB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1800" y="2819400"/>
                <a:ext cx="609600" cy="44140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/>
                <a:r>
                  <a:rPr lang="en-US" altLang="en-US" sz="2800"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i="1">
                    <a:cs typeface="Times New Roman" panose="02020603050405020304" pitchFamily="18" charset="0"/>
                  </a:rPr>
                  <a:t>u</a:t>
                </a:r>
                <a:r>
                  <a:rPr lang="en-US" altLang="en-US" sz="2800" i="1" baseline="-25000">
                    <a:cs typeface="Times New Roman" panose="02020603050405020304" pitchFamily="18" charset="0"/>
                  </a:rPr>
                  <a:t>r</a:t>
                </a:r>
                <a:endParaRPr lang="en-US" altLang="en-US" sz="2800" i="1" baseline="-25000"/>
              </a:p>
              <a:p>
                <a:endParaRPr lang="en-US" altLang="en-US" sz="2800"/>
              </a:p>
            </p:txBody>
          </p:sp>
          <p:sp>
            <p:nvSpPr>
              <p:cNvPr id="5185" name="Text Box 167">
                <a:extLst>
                  <a:ext uri="{FF2B5EF4-FFF2-40B4-BE49-F238E27FC236}">
                    <a16:creationId xmlns:a16="http://schemas.microsoft.com/office/drawing/2014/main" id="{4B13009E-2D4F-D556-63BA-F7D260EA9F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91200" y="2590800"/>
                <a:ext cx="609600" cy="441401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269875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/>
                <a:r>
                  <a:rPr lang="en-US" altLang="en-US" sz="2800">
                    <a:cs typeface="Times New Roman" panose="02020603050405020304" pitchFamily="18" charset="0"/>
                  </a:rPr>
                  <a:t> </a:t>
                </a:r>
                <a:r>
                  <a:rPr lang="en-US" altLang="en-US" sz="2800" i="1">
                    <a:cs typeface="Times New Roman" panose="02020603050405020304" pitchFamily="18" charset="0"/>
                  </a:rPr>
                  <a:t>v</a:t>
                </a:r>
                <a:r>
                  <a:rPr lang="en-US" altLang="en-US" sz="2800" i="1" baseline="-25000">
                    <a:cs typeface="Times New Roman" panose="02020603050405020304" pitchFamily="18" charset="0"/>
                  </a:rPr>
                  <a:t>r</a:t>
                </a:r>
                <a:endParaRPr lang="en-US" altLang="en-US" sz="2800" i="1" baseline="-25000"/>
              </a:p>
              <a:p>
                <a:endParaRPr lang="en-US" altLang="en-US" sz="2800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43EA589-B42C-2A41-117B-B6E7438E31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3D532962-43C8-285A-2CE3-281ED01F4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AF0D7209-2A57-76BE-7C43-5C9CEFCD7A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71A88DCF-7A81-C4E4-F59A-36635D3388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897745E4-9E34-C7AF-8680-18882CA7C2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86C75A0B-976E-75FD-A984-DEA53A5357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204" name="Rectangle 10">
                      <a:extLst>
                        <a:ext uri="{FF2B5EF4-FFF2-40B4-BE49-F238E27FC236}">
                          <a16:creationId xmlns:a16="http://schemas.microsoft.com/office/drawing/2014/main" id="{8757E393-B3F7-37F6-7FF1-DAF595D46E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205" name="Rectangle 11">
                      <a:extLst>
                        <a:ext uri="{FF2B5EF4-FFF2-40B4-BE49-F238E27FC236}">
                          <a16:creationId xmlns:a16="http://schemas.microsoft.com/office/drawing/2014/main" id="{B0583AEC-3F47-5852-0D8F-A8DB53A3F7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FB975CB3-2934-25CA-1186-272C376B01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202" name="Rectangle 13">
                      <a:extLst>
                        <a:ext uri="{FF2B5EF4-FFF2-40B4-BE49-F238E27FC236}">
                          <a16:creationId xmlns:a16="http://schemas.microsoft.com/office/drawing/2014/main" id="{B1489A3A-6B32-9986-E2B9-4ED488D78D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203" name="Rectangle 14">
                      <a:extLst>
                        <a:ext uri="{FF2B5EF4-FFF2-40B4-BE49-F238E27FC236}">
                          <a16:creationId xmlns:a16="http://schemas.microsoft.com/office/drawing/2014/main" id="{EFD73A8F-9C15-96C3-AD9E-F0D8ECCED0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CB61062B-4B04-4274-8F05-8DA2FB49F0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200" name="Rectangle 5199">
                      <a:extLst>
                        <a:ext uri="{FF2B5EF4-FFF2-40B4-BE49-F238E27FC236}">
                          <a16:creationId xmlns:a16="http://schemas.microsoft.com/office/drawing/2014/main" id="{5D462731-E032-3F72-5516-E846175648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201" name="Rectangle 5200">
                      <a:extLst>
                        <a:ext uri="{FF2B5EF4-FFF2-40B4-BE49-F238E27FC236}">
                          <a16:creationId xmlns:a16="http://schemas.microsoft.com/office/drawing/2014/main" id="{69CBA810-DA75-8A94-86B9-D02546A3D8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5EF7AA9F-ED30-A151-C243-6789C1E8DD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180" name="Rectangle 19">
                      <a:extLst>
                        <a:ext uri="{FF2B5EF4-FFF2-40B4-BE49-F238E27FC236}">
                          <a16:creationId xmlns:a16="http://schemas.microsoft.com/office/drawing/2014/main" id="{02ED1527-2958-53A4-6AA8-9E2182C9B0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99" name="Rectangle 20">
                      <a:extLst>
                        <a:ext uri="{FF2B5EF4-FFF2-40B4-BE49-F238E27FC236}">
                          <a16:creationId xmlns:a16="http://schemas.microsoft.com/office/drawing/2014/main" id="{8305C955-8873-5E8B-DBB8-890B0FD711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63FDB3BF-C302-4B1E-6938-441E67248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779F56C-E103-1019-05C9-1A9065C6AB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651E26F-A3B1-A6A9-4581-8E88B58B2C61}"/>
                  </a:ext>
                </a:extLst>
              </p:cNvPr>
              <p:cNvSpPr txBox="1"/>
              <p:nvPr/>
            </p:nvSpPr>
            <p:spPr>
              <a:xfrm>
                <a:off x="4668674" y="4507468"/>
                <a:ext cx="11987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651E26F-A3B1-A6A9-4581-8E88B58B2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674" y="4507468"/>
                <a:ext cx="1198726" cy="369332"/>
              </a:xfrm>
              <a:prstGeom prst="rect">
                <a:avLst/>
              </a:prstGeom>
              <a:blipFill>
                <a:blip r:embed="rId6"/>
                <a:stretch>
                  <a:fillRect l="-5584" r="-1015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8EB97A7-1429-6ADF-2C57-8C35A08E3A97}"/>
                  </a:ext>
                </a:extLst>
              </p:cNvPr>
              <p:cNvSpPr txBox="1"/>
              <p:nvPr/>
            </p:nvSpPr>
            <p:spPr>
              <a:xfrm>
                <a:off x="4800121" y="3124200"/>
                <a:ext cx="10672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8EB97A7-1429-6ADF-2C57-8C35A08E3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121" y="3124200"/>
                <a:ext cx="1067279" cy="369332"/>
              </a:xfrm>
              <a:prstGeom prst="rect">
                <a:avLst/>
              </a:prstGeom>
              <a:blipFill>
                <a:blip r:embed="rId7"/>
                <a:stretch>
                  <a:fillRect l="-2841" r="-1136" b="-1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D9867B-F568-73E3-3094-F364359E7535}"/>
                  </a:ext>
                </a:extLst>
              </p:cNvPr>
              <p:cNvSpPr txBox="1"/>
              <p:nvPr/>
            </p:nvSpPr>
            <p:spPr>
              <a:xfrm>
                <a:off x="4724400" y="3669268"/>
                <a:ext cx="125624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D9867B-F568-73E3-3094-F364359E7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3669268"/>
                <a:ext cx="1256241" cy="369332"/>
              </a:xfrm>
              <a:prstGeom prst="rect">
                <a:avLst/>
              </a:prstGeom>
              <a:blipFill>
                <a:blip r:embed="rId8"/>
                <a:stretch>
                  <a:fillRect l="-2913" r="-1456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EA3C434-A027-4F8C-AEEB-0E7BB0045B32}"/>
              </a:ext>
            </a:extLst>
          </p:cNvPr>
          <p:cNvSpPr txBox="1"/>
          <p:nvPr/>
        </p:nvSpPr>
        <p:spPr>
          <a:xfrm>
            <a:off x="381000" y="4114800"/>
            <a:ext cx="3391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Tangential Momentum of the particle is conserved during an interaction with ideal surface!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691E79-138E-C362-5993-15718CCF1163}"/>
              </a:ext>
            </a:extLst>
          </p:cNvPr>
          <p:cNvSpPr txBox="1"/>
          <p:nvPr/>
        </p:nvSpPr>
        <p:spPr>
          <a:xfrm>
            <a:off x="609600" y="5867400"/>
            <a:ext cx="3541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The Slip is unbounded!!!!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  <p:bldP spid="3" grpId="0"/>
      <p:bldP spid="5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" name="Title 3">
            <a:extLst>
              <a:ext uri="{FF2B5EF4-FFF2-40B4-BE49-F238E27FC236}">
                <a16:creationId xmlns:a16="http://schemas.microsoft.com/office/drawing/2014/main" id="{5B3BBCB6-8A85-EBA0-0295-654284D2F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390525"/>
            <a:ext cx="6096000" cy="828675"/>
          </a:xfrm>
        </p:spPr>
        <p:txBody>
          <a:bodyPr/>
          <a:lstStyle/>
          <a:p>
            <a:r>
              <a:rPr lang="en-US" altLang="en-US" sz="2800"/>
              <a:t>An Irreversible Interaction : Max Well (1879)</a:t>
            </a:r>
          </a:p>
        </p:txBody>
      </p:sp>
      <p:pic>
        <p:nvPicPr>
          <p:cNvPr id="6171" name="Picture 2">
            <a:extLst>
              <a:ext uri="{FF2B5EF4-FFF2-40B4-BE49-F238E27FC236}">
                <a16:creationId xmlns:a16="http://schemas.microsoft.com/office/drawing/2014/main" id="{C182D516-C97B-F802-5F91-15643AF7E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6105525"/>
            <a:ext cx="52006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2" name="Line 170">
            <a:extLst>
              <a:ext uri="{FF2B5EF4-FFF2-40B4-BE49-F238E27FC236}">
                <a16:creationId xmlns:a16="http://schemas.microsoft.com/office/drawing/2014/main" id="{4903778D-1812-C9FB-355D-C5CB3AEA35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73538" y="3081338"/>
            <a:ext cx="0" cy="3306762"/>
          </a:xfrm>
          <a:prstGeom prst="line">
            <a:avLst/>
          </a:prstGeom>
          <a:noFill/>
          <a:ln w="13970">
            <a:solidFill>
              <a:srgbClr val="00008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75">
            <a:extLst>
              <a:ext uri="{FF2B5EF4-FFF2-40B4-BE49-F238E27FC236}">
                <a16:creationId xmlns:a16="http://schemas.microsoft.com/office/drawing/2014/main" id="{57AE2309-0E0A-6DA2-5B46-70AD0302D3F2}"/>
              </a:ext>
            </a:extLst>
          </p:cNvPr>
          <p:cNvGrpSpPr>
            <a:grpSpLocks/>
          </p:cNvGrpSpPr>
          <p:nvPr/>
        </p:nvGrpSpPr>
        <p:grpSpPr bwMode="auto">
          <a:xfrm>
            <a:off x="2044700" y="3217863"/>
            <a:ext cx="2125663" cy="3170237"/>
            <a:chOff x="2044043" y="3436434"/>
            <a:chExt cx="2126374" cy="3171128"/>
          </a:xfrm>
        </p:grpSpPr>
        <p:sp>
          <p:nvSpPr>
            <p:cNvPr id="6194" name="Line 164">
              <a:extLst>
                <a:ext uri="{FF2B5EF4-FFF2-40B4-BE49-F238E27FC236}">
                  <a16:creationId xmlns:a16="http://schemas.microsoft.com/office/drawing/2014/main" id="{9E42AB6D-169C-4477-F9AF-3F1CC9C882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044043" y="3436434"/>
              <a:ext cx="2126374" cy="317112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95" name="Arc 166">
              <a:extLst>
                <a:ext uri="{FF2B5EF4-FFF2-40B4-BE49-F238E27FC236}">
                  <a16:creationId xmlns:a16="http://schemas.microsoft.com/office/drawing/2014/main" id="{1D8855B6-D373-3319-111B-3A107ADE0B1D}"/>
                </a:ext>
              </a:extLst>
            </p:cNvPr>
            <p:cNvSpPr>
              <a:spLocks/>
            </p:cNvSpPr>
            <p:nvPr/>
          </p:nvSpPr>
          <p:spPr bwMode="auto">
            <a:xfrm rot="5583885" flipH="1">
              <a:off x="3684792" y="5690394"/>
              <a:ext cx="446690" cy="477874"/>
            </a:xfrm>
            <a:custGeom>
              <a:avLst/>
              <a:gdLst>
                <a:gd name="T0" fmla="*/ 2147483647 w 21600"/>
                <a:gd name="T1" fmla="*/ 0 h 35142"/>
                <a:gd name="T2" fmla="*/ 2147483647 w 21600"/>
                <a:gd name="T3" fmla="*/ 2147483647 h 35142"/>
                <a:gd name="T4" fmla="*/ 0 w 21600"/>
                <a:gd name="T5" fmla="*/ 2147483647 h 35142"/>
                <a:gd name="T6" fmla="*/ 0 60000 65536"/>
                <a:gd name="T7" fmla="*/ 0 60000 65536"/>
                <a:gd name="T8" fmla="*/ 0 60000 65536"/>
                <a:gd name="T9" fmla="*/ 0 w 21600"/>
                <a:gd name="T10" fmla="*/ 0 h 35142"/>
                <a:gd name="T11" fmla="*/ 21600 w 21600"/>
                <a:gd name="T12" fmla="*/ 35142 h 351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5142" fill="none" extrusionOk="0">
                  <a:moveTo>
                    <a:pt x="10823" y="0"/>
                  </a:moveTo>
                  <a:cubicBezTo>
                    <a:pt x="17493" y="3862"/>
                    <a:pt x="21600" y="10985"/>
                    <a:pt x="21600" y="18693"/>
                  </a:cubicBezTo>
                  <a:cubicBezTo>
                    <a:pt x="21600" y="25024"/>
                    <a:pt x="18821" y="31037"/>
                    <a:pt x="13999" y="35141"/>
                  </a:cubicBezTo>
                </a:path>
                <a:path w="21600" h="35142" stroke="0" extrusionOk="0">
                  <a:moveTo>
                    <a:pt x="10823" y="0"/>
                  </a:moveTo>
                  <a:cubicBezTo>
                    <a:pt x="17493" y="3862"/>
                    <a:pt x="21600" y="10985"/>
                    <a:pt x="21600" y="18693"/>
                  </a:cubicBezTo>
                  <a:cubicBezTo>
                    <a:pt x="21600" y="25024"/>
                    <a:pt x="18821" y="31037"/>
                    <a:pt x="13999" y="35141"/>
                  </a:cubicBezTo>
                  <a:lnTo>
                    <a:pt x="0" y="18693"/>
                  </a:lnTo>
                  <a:close/>
                </a:path>
              </a:pathLst>
            </a:cu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96" name="Text Box 194">
              <a:extLst>
                <a:ext uri="{FF2B5EF4-FFF2-40B4-BE49-F238E27FC236}">
                  <a16:creationId xmlns:a16="http://schemas.microsoft.com/office/drawing/2014/main" id="{BB9FC9FA-4AFE-47FB-9C8E-9B94986612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1" y="5181601"/>
              <a:ext cx="685800" cy="533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 i="1">
                  <a:cs typeface="Times New Roman" panose="02020603050405020304" pitchFamily="18" charset="0"/>
                </a:rPr>
                <a:t> Φ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i</a:t>
              </a:r>
              <a:endParaRPr lang="en-US" altLang="en-US" sz="2800" i="1" baseline="-25000"/>
            </a:p>
            <a:p>
              <a:endParaRPr lang="en-US" altLang="en-US" sz="2800" i="1"/>
            </a:p>
          </p:txBody>
        </p:sp>
      </p:grpSp>
      <p:grpSp>
        <p:nvGrpSpPr>
          <p:cNvPr id="3" name="Group 68">
            <a:extLst>
              <a:ext uri="{FF2B5EF4-FFF2-40B4-BE49-F238E27FC236}">
                <a16:creationId xmlns:a16="http://schemas.microsoft.com/office/drawing/2014/main" id="{4BAD7D85-BC06-8E1F-FB42-01B3A7D6B1B5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540000"/>
            <a:ext cx="1752600" cy="1385888"/>
            <a:chOff x="1219201" y="2758999"/>
            <a:chExt cx="1752599" cy="1386467"/>
          </a:xfrm>
        </p:grpSpPr>
        <p:sp>
          <p:nvSpPr>
            <p:cNvPr id="6188" name="Text Box 167">
              <a:extLst>
                <a:ext uri="{FF2B5EF4-FFF2-40B4-BE49-F238E27FC236}">
                  <a16:creationId xmlns:a16="http://schemas.microsoft.com/office/drawing/2014/main" id="{AF2919A4-814E-2A28-7B90-6C94B0D66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2758999"/>
              <a:ext cx="609600" cy="44140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>
                  <a:cs typeface="Times New Roman" panose="02020603050405020304" pitchFamily="18" charset="0"/>
                </a:rPr>
                <a:t> </a:t>
              </a:r>
              <a:r>
                <a:rPr lang="en-US" altLang="en-US" sz="2800" i="1">
                  <a:cs typeface="Times New Roman" panose="02020603050405020304" pitchFamily="18" charset="0"/>
                </a:rPr>
                <a:t>u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i</a:t>
              </a:r>
              <a:endParaRPr lang="en-US" altLang="en-US" sz="2800" i="1" baseline="-25000"/>
            </a:p>
            <a:p>
              <a:endParaRPr lang="en-US" altLang="en-US" sz="2800"/>
            </a:p>
          </p:txBody>
        </p:sp>
        <p:sp>
          <p:nvSpPr>
            <p:cNvPr id="6189" name="Line 168">
              <a:extLst>
                <a:ext uri="{FF2B5EF4-FFF2-40B4-BE49-F238E27FC236}">
                  <a16:creationId xmlns:a16="http://schemas.microsoft.com/office/drawing/2014/main" id="{EF5A10F2-CEF0-1179-2E49-6C3D9F534D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56286" y="3228278"/>
              <a:ext cx="935968" cy="1951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90" name="Line 172">
              <a:extLst>
                <a:ext uri="{FF2B5EF4-FFF2-40B4-BE49-F238E27FC236}">
                  <a16:creationId xmlns:a16="http://schemas.microsoft.com/office/drawing/2014/main" id="{856DA2E8-BC2B-9859-B354-50EAF8D6CD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6534" y="3228278"/>
              <a:ext cx="0" cy="917188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91" name="AutoShape 173">
              <a:extLst>
                <a:ext uri="{FF2B5EF4-FFF2-40B4-BE49-F238E27FC236}">
                  <a16:creationId xmlns:a16="http://schemas.microsoft.com/office/drawing/2014/main" id="{226A0ABD-7228-7053-782A-2298CE81E59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134215">
              <a:off x="2059649" y="3619331"/>
              <a:ext cx="383788" cy="193857"/>
            </a:xfrm>
            <a:prstGeom prst="rightArrow">
              <a:avLst>
                <a:gd name="adj1" fmla="val 50000"/>
                <a:gd name="adj2" fmla="val 46093"/>
              </a:avLst>
            </a:prstGeom>
            <a:solidFill>
              <a:srgbClr val="00008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92" name="Oval 176">
              <a:extLst>
                <a:ext uri="{FF2B5EF4-FFF2-40B4-BE49-F238E27FC236}">
                  <a16:creationId xmlns:a16="http://schemas.microsoft.com/office/drawing/2014/main" id="{9272A789-B415-DE3F-87A7-80E50F365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2719" y="2977840"/>
              <a:ext cx="605805" cy="552915"/>
            </a:xfrm>
            <a:prstGeom prst="ellipse">
              <a:avLst/>
            </a:prstGeom>
            <a:solidFill>
              <a:srgbClr val="003366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69" name="Object 2">
                  <a:extLst>
                    <a:ext uri="{FF2B5EF4-FFF2-40B4-BE49-F238E27FC236}">
                      <a16:creationId xmlns:a16="http://schemas.microsoft.com/office/drawing/2014/main" id="{4B392127-DFA5-2C68-9A11-67C1B6D0CFCB}"/>
                    </a:ext>
                  </a:extLst>
                </p:cNvPr>
                <p:cNvSpPr txBox="1"/>
                <p:nvPr/>
              </p:nvSpPr>
              <p:spPr bwMode="auto">
                <a:xfrm>
                  <a:off x="2495550" y="3279775"/>
                  <a:ext cx="406400" cy="663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6169" name="Object 2">
                  <a:extLst>
                    <a:ext uri="{FF2B5EF4-FFF2-40B4-BE49-F238E27FC236}">
                      <a16:creationId xmlns:a16="http://schemas.microsoft.com/office/drawing/2014/main" id="{4B392127-DFA5-2C68-9A11-67C1B6D0CF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95550" y="3279775"/>
                  <a:ext cx="406400" cy="663575"/>
                </a:xfrm>
                <a:prstGeom prst="rect">
                  <a:avLst/>
                </a:prstGeom>
                <a:blipFill>
                  <a:blip r:embed="rId3"/>
                  <a:stretch>
                    <a:fillRect t="-12844" r="-26866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93" name="Text Box 167">
              <a:extLst>
                <a:ext uri="{FF2B5EF4-FFF2-40B4-BE49-F238E27FC236}">
                  <a16:creationId xmlns:a16="http://schemas.microsoft.com/office/drawing/2014/main" id="{6244935C-A350-A250-2B16-1815EF0C71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1" y="3657600"/>
              <a:ext cx="609600" cy="44140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>
                  <a:cs typeface="Times New Roman" panose="02020603050405020304" pitchFamily="18" charset="0"/>
                </a:rPr>
                <a:t> </a:t>
              </a:r>
              <a:r>
                <a:rPr lang="en-US" altLang="en-US" sz="2800" i="1">
                  <a:cs typeface="Times New Roman" panose="02020603050405020304" pitchFamily="18" charset="0"/>
                </a:rPr>
                <a:t>v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i</a:t>
              </a:r>
              <a:endParaRPr lang="en-US" altLang="en-US" sz="2800" i="1" baseline="-25000"/>
            </a:p>
            <a:p>
              <a:endParaRPr lang="en-US" altLang="en-US" sz="2800"/>
            </a:p>
          </p:txBody>
        </p:sp>
      </p:grpSp>
      <p:grpSp>
        <p:nvGrpSpPr>
          <p:cNvPr id="4" name="Group 76">
            <a:extLst>
              <a:ext uri="{FF2B5EF4-FFF2-40B4-BE49-F238E27FC236}">
                <a16:creationId xmlns:a16="http://schemas.microsoft.com/office/drawing/2014/main" id="{9C8D8282-9CAC-6AF2-23CB-00547A64B873}"/>
              </a:ext>
            </a:extLst>
          </p:cNvPr>
          <p:cNvGrpSpPr>
            <a:grpSpLocks/>
          </p:cNvGrpSpPr>
          <p:nvPr/>
        </p:nvGrpSpPr>
        <p:grpSpPr bwMode="auto">
          <a:xfrm>
            <a:off x="4100513" y="4114800"/>
            <a:ext cx="547687" cy="1443038"/>
            <a:chOff x="4095567" y="4334384"/>
            <a:chExt cx="685799" cy="1442862"/>
          </a:xfrm>
        </p:grpSpPr>
        <p:sp>
          <p:nvSpPr>
            <p:cNvPr id="6186" name="Arc 171">
              <a:extLst>
                <a:ext uri="{FF2B5EF4-FFF2-40B4-BE49-F238E27FC236}">
                  <a16:creationId xmlns:a16="http://schemas.microsoft.com/office/drawing/2014/main" id="{910D9D43-121D-8F75-30B7-E24E9B5FB053}"/>
                </a:ext>
              </a:extLst>
            </p:cNvPr>
            <p:cNvSpPr>
              <a:spLocks/>
            </p:cNvSpPr>
            <p:nvPr/>
          </p:nvSpPr>
          <p:spPr bwMode="auto">
            <a:xfrm rot="-5654151">
              <a:off x="4148072" y="5334435"/>
              <a:ext cx="427238" cy="458384"/>
            </a:xfrm>
            <a:custGeom>
              <a:avLst/>
              <a:gdLst>
                <a:gd name="T0" fmla="*/ 2147483647 w 21600"/>
                <a:gd name="T1" fmla="*/ 0 h 35142"/>
                <a:gd name="T2" fmla="*/ 2147483647 w 21600"/>
                <a:gd name="T3" fmla="*/ 2147483647 h 35142"/>
                <a:gd name="T4" fmla="*/ 0 w 21600"/>
                <a:gd name="T5" fmla="*/ 2147483647 h 35142"/>
                <a:gd name="T6" fmla="*/ 0 60000 65536"/>
                <a:gd name="T7" fmla="*/ 0 60000 65536"/>
                <a:gd name="T8" fmla="*/ 0 60000 65536"/>
                <a:gd name="T9" fmla="*/ 0 w 21600"/>
                <a:gd name="T10" fmla="*/ 0 h 35142"/>
                <a:gd name="T11" fmla="*/ 21600 w 21600"/>
                <a:gd name="T12" fmla="*/ 35142 h 351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5142" fill="none" extrusionOk="0">
                  <a:moveTo>
                    <a:pt x="10823" y="0"/>
                  </a:moveTo>
                  <a:cubicBezTo>
                    <a:pt x="17493" y="3862"/>
                    <a:pt x="21600" y="10985"/>
                    <a:pt x="21600" y="18693"/>
                  </a:cubicBezTo>
                  <a:cubicBezTo>
                    <a:pt x="21600" y="25024"/>
                    <a:pt x="18821" y="31037"/>
                    <a:pt x="13999" y="35141"/>
                  </a:cubicBezTo>
                </a:path>
                <a:path w="21600" h="35142" stroke="0" extrusionOk="0">
                  <a:moveTo>
                    <a:pt x="10823" y="0"/>
                  </a:moveTo>
                  <a:cubicBezTo>
                    <a:pt x="17493" y="3862"/>
                    <a:pt x="21600" y="10985"/>
                    <a:pt x="21600" y="18693"/>
                  </a:cubicBezTo>
                  <a:cubicBezTo>
                    <a:pt x="21600" y="25024"/>
                    <a:pt x="18821" y="31037"/>
                    <a:pt x="13999" y="35141"/>
                  </a:cubicBezTo>
                  <a:lnTo>
                    <a:pt x="0" y="18693"/>
                  </a:lnTo>
                  <a:close/>
                </a:path>
              </a:pathLst>
            </a:cu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87" name="Text Box 194">
              <a:extLst>
                <a:ext uri="{FF2B5EF4-FFF2-40B4-BE49-F238E27FC236}">
                  <a16:creationId xmlns:a16="http://schemas.microsoft.com/office/drawing/2014/main" id="{EF836741-5454-82C7-FE68-50A57D328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5567" y="4334384"/>
              <a:ext cx="685799" cy="53340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 i="1">
                  <a:cs typeface="Times New Roman" panose="02020603050405020304" pitchFamily="18" charset="0"/>
                </a:rPr>
                <a:t> Φ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r</a:t>
              </a:r>
              <a:endParaRPr lang="en-US" altLang="en-US" sz="2800" i="1" baseline="-25000"/>
            </a:p>
            <a:p>
              <a:endParaRPr lang="en-US" altLang="en-US" sz="2800" i="1"/>
            </a:p>
          </p:txBody>
        </p:sp>
      </p:grpSp>
      <p:grpSp>
        <p:nvGrpSpPr>
          <p:cNvPr id="5" name="Group 71">
            <a:extLst>
              <a:ext uri="{FF2B5EF4-FFF2-40B4-BE49-F238E27FC236}">
                <a16:creationId xmlns:a16="http://schemas.microsoft.com/office/drawing/2014/main" id="{B6F1FD33-A300-F25D-7419-104922575B5B}"/>
              </a:ext>
            </a:extLst>
          </p:cNvPr>
          <p:cNvGrpSpPr>
            <a:grpSpLocks/>
          </p:cNvGrpSpPr>
          <p:nvPr/>
        </p:nvGrpSpPr>
        <p:grpSpPr bwMode="auto">
          <a:xfrm>
            <a:off x="4187825" y="3133725"/>
            <a:ext cx="1133475" cy="3248025"/>
            <a:chOff x="4188591" y="3352461"/>
            <a:chExt cx="1133357" cy="3248595"/>
          </a:xfrm>
        </p:grpSpPr>
        <p:sp>
          <p:nvSpPr>
            <p:cNvPr id="6184" name="Line 162">
              <a:extLst>
                <a:ext uri="{FF2B5EF4-FFF2-40B4-BE49-F238E27FC236}">
                  <a16:creationId xmlns:a16="http://schemas.microsoft.com/office/drawing/2014/main" id="{1923A699-3BF6-E2CC-E941-F029D2E5DF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8591" y="3352461"/>
              <a:ext cx="917416" cy="3248595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85" name="AutoShape 174">
              <a:extLst>
                <a:ext uri="{FF2B5EF4-FFF2-40B4-BE49-F238E27FC236}">
                  <a16:creationId xmlns:a16="http://schemas.microsoft.com/office/drawing/2014/main" id="{0D598F92-BB0D-4520-A223-880620F405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91868">
              <a:off x="4493176" y="4840432"/>
              <a:ext cx="383788" cy="193857"/>
            </a:xfrm>
            <a:prstGeom prst="rightArrow">
              <a:avLst>
                <a:gd name="adj1" fmla="val 50000"/>
                <a:gd name="adj2" fmla="val 46093"/>
              </a:avLst>
            </a:prstGeom>
            <a:solidFill>
              <a:srgbClr val="000080"/>
            </a:solidFill>
            <a:ln w="9525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68" name="Object 3">
                  <a:extLst>
                    <a:ext uri="{FF2B5EF4-FFF2-40B4-BE49-F238E27FC236}">
                      <a16:creationId xmlns:a16="http://schemas.microsoft.com/office/drawing/2014/main" id="{0F62B9D1-943A-149A-10DB-D921B1F0AB10}"/>
                    </a:ext>
                  </a:extLst>
                </p:cNvPr>
                <p:cNvSpPr txBox="1"/>
                <p:nvPr/>
              </p:nvSpPr>
              <p:spPr bwMode="auto">
                <a:xfrm>
                  <a:off x="4877448" y="4876729"/>
                  <a:ext cx="444500" cy="6254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6168" name="Object 3">
                  <a:extLst>
                    <a:ext uri="{FF2B5EF4-FFF2-40B4-BE49-F238E27FC236}">
                      <a16:creationId xmlns:a16="http://schemas.microsoft.com/office/drawing/2014/main" id="{0F62B9D1-943A-149A-10DB-D921B1F0AB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77448" y="4876729"/>
                  <a:ext cx="444500" cy="625475"/>
                </a:xfrm>
                <a:prstGeom prst="rect">
                  <a:avLst/>
                </a:prstGeom>
                <a:blipFill>
                  <a:blip r:embed="rId4"/>
                  <a:stretch>
                    <a:fillRect l="-1370" t="-13592" r="-24658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74">
            <a:extLst>
              <a:ext uri="{FF2B5EF4-FFF2-40B4-BE49-F238E27FC236}">
                <a16:creationId xmlns:a16="http://schemas.microsoft.com/office/drawing/2014/main" id="{2315E91D-0304-D87C-3FD6-0F2AC49BB6E8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2371725"/>
            <a:ext cx="1389063" cy="1047750"/>
            <a:chOff x="5791200" y="2590800"/>
            <a:chExt cx="1536032" cy="1047286"/>
          </a:xfrm>
        </p:grpSpPr>
        <p:sp>
          <p:nvSpPr>
            <p:cNvPr id="6179" name="Line 177">
              <a:extLst>
                <a:ext uri="{FF2B5EF4-FFF2-40B4-BE49-F238E27FC236}">
                  <a16:creationId xmlns:a16="http://schemas.microsoft.com/office/drawing/2014/main" id="{8A0EFF79-F675-3229-DF05-A54491F6A4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8533" y="3394152"/>
              <a:ext cx="608067" cy="34477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80" name="Line 178">
              <a:extLst>
                <a:ext uri="{FF2B5EF4-FFF2-40B4-BE49-F238E27FC236}">
                  <a16:creationId xmlns:a16="http://schemas.microsoft.com/office/drawing/2014/main" id="{C10AE6A8-DA45-2794-5786-E4ECBF0681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02765" y="2590800"/>
              <a:ext cx="0" cy="735051"/>
            </a:xfrm>
            <a:prstGeom prst="line">
              <a:avLst/>
            </a:prstGeom>
            <a:noFill/>
            <a:ln w="9525">
              <a:solidFill>
                <a:srgbClr val="00008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81" name="Oval 187">
              <a:extLst>
                <a:ext uri="{FF2B5EF4-FFF2-40B4-BE49-F238E27FC236}">
                  <a16:creationId xmlns:a16="http://schemas.microsoft.com/office/drawing/2014/main" id="{3BCC57C5-EE37-71B4-A5C3-AC316CA4F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0153" y="3085171"/>
              <a:ext cx="605805" cy="552915"/>
            </a:xfrm>
            <a:prstGeom prst="ellipse">
              <a:avLst/>
            </a:prstGeom>
            <a:solidFill>
              <a:srgbClr val="003366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182" name="Text Box 167">
              <a:extLst>
                <a:ext uri="{FF2B5EF4-FFF2-40B4-BE49-F238E27FC236}">
                  <a16:creationId xmlns:a16="http://schemas.microsoft.com/office/drawing/2014/main" id="{324BC1CB-2297-BD28-2C0C-11284A1C0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7632" y="2819400"/>
              <a:ext cx="609600" cy="44140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>
                  <a:cs typeface="Times New Roman" panose="02020603050405020304" pitchFamily="18" charset="0"/>
                </a:rPr>
                <a:t> </a:t>
              </a:r>
              <a:r>
                <a:rPr lang="en-US" altLang="en-US" sz="2800" i="1">
                  <a:cs typeface="Times New Roman" panose="02020603050405020304" pitchFamily="18" charset="0"/>
                </a:rPr>
                <a:t>u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r</a:t>
              </a:r>
              <a:endParaRPr lang="en-US" altLang="en-US" sz="2800" i="1" baseline="-25000"/>
            </a:p>
            <a:p>
              <a:endParaRPr lang="en-US" altLang="en-US" sz="2800"/>
            </a:p>
          </p:txBody>
        </p:sp>
        <p:sp>
          <p:nvSpPr>
            <p:cNvPr id="6183" name="Text Box 167">
              <a:extLst>
                <a:ext uri="{FF2B5EF4-FFF2-40B4-BE49-F238E27FC236}">
                  <a16:creationId xmlns:a16="http://schemas.microsoft.com/office/drawing/2014/main" id="{7823B753-ED40-55AF-FFFC-D8D5455ED9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1200" y="2590800"/>
              <a:ext cx="609600" cy="44140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800">
                  <a:cs typeface="Times New Roman" panose="02020603050405020304" pitchFamily="18" charset="0"/>
                </a:rPr>
                <a:t> </a:t>
              </a:r>
              <a:r>
                <a:rPr lang="en-US" altLang="en-US" sz="2800" i="1">
                  <a:cs typeface="Times New Roman" panose="02020603050405020304" pitchFamily="18" charset="0"/>
                </a:rPr>
                <a:t>v</a:t>
              </a:r>
              <a:r>
                <a:rPr lang="en-US" altLang="en-US" sz="2800" i="1" baseline="-25000">
                  <a:cs typeface="Times New Roman" panose="02020603050405020304" pitchFamily="18" charset="0"/>
                </a:rPr>
                <a:t>r</a:t>
              </a:r>
              <a:endParaRPr lang="en-US" altLang="en-US" sz="2800" i="1" baseline="-25000"/>
            </a:p>
            <a:p>
              <a:endParaRPr lang="en-US" altLang="en-US" sz="2800"/>
            </a:p>
          </p:txBody>
        </p:sp>
      </p:grp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85AD9451-33C9-FA70-FAB0-E2E01816FA4D}"/>
              </a:ext>
            </a:extLst>
          </p:cNvPr>
          <p:cNvSpPr txBox="1">
            <a:spLocks/>
          </p:cNvSpPr>
          <p:nvPr/>
        </p:nvSpPr>
        <p:spPr>
          <a:xfrm>
            <a:off x="304800" y="1219200"/>
            <a:ext cx="8686800" cy="22860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When the particle hits a rough wall of a solid body, its tangential velocity also changes.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This sudden change due to a rough surface (real surface) was defined by Max Well as Diffusive Reflection in 1879.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61" name="Ink 46">
                <a:extLst>
                  <a:ext uri="{FF2B5EF4-FFF2-40B4-BE49-F238E27FC236}">
                    <a16:creationId xmlns:a16="http://schemas.microsoft.com/office/drawing/2014/main" id="{2A98BEEB-9D77-8082-B8E8-2CFF9E9B7B3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54963" y="6434138"/>
              <a:ext cx="1587" cy="1587"/>
            </p14:xfrm>
          </p:contentPart>
        </mc:Choice>
        <mc:Fallback xmlns="">
          <p:pic>
            <p:nvPicPr>
              <p:cNvPr id="6161" name="Ink 46">
                <a:extLst>
                  <a:ext uri="{FF2B5EF4-FFF2-40B4-BE49-F238E27FC236}">
                    <a16:creationId xmlns:a16="http://schemas.microsoft.com/office/drawing/2014/main" id="{2A98BEEB-9D77-8082-B8E8-2CFF9E9B7B3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13701" y="6392876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CDB2B53B-E5F2-C85E-9E9E-62601BE777D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74B69457-7C3D-6D16-27DF-135B62BA7B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296E4BD5-BDA9-6C9C-D85C-1802C6C362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32925C7B-6EC5-B0AF-932B-0DC02A8F97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65E764D4-2865-F240-9AC0-AB6E4FDB4F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5973FD0-DA0E-842E-42E3-E1A4193812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2" name="Rectangle 10">
                      <a:extLst>
                        <a:ext uri="{FF2B5EF4-FFF2-40B4-BE49-F238E27FC236}">
                          <a16:creationId xmlns:a16="http://schemas.microsoft.com/office/drawing/2014/main" id="{AC407FA4-6B30-EE43-435B-37C0F1B82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1">
                      <a:extLst>
                        <a:ext uri="{FF2B5EF4-FFF2-40B4-BE49-F238E27FC236}">
                          <a16:creationId xmlns:a16="http://schemas.microsoft.com/office/drawing/2014/main" id="{96C6A66F-497A-A0D6-2BCE-6F905A8165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F844E6FA-5A99-CFD3-39FE-DE4FC22B7B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0" name="Rectangle 13">
                      <a:extLst>
                        <a:ext uri="{FF2B5EF4-FFF2-40B4-BE49-F238E27FC236}">
                          <a16:creationId xmlns:a16="http://schemas.microsoft.com/office/drawing/2014/main" id="{0848D794-7DDB-13DE-4D96-8130E648D9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4">
                      <a:extLst>
                        <a:ext uri="{FF2B5EF4-FFF2-40B4-BE49-F238E27FC236}">
                          <a16:creationId xmlns:a16="http://schemas.microsoft.com/office/drawing/2014/main" id="{4A9CDB24-5CD5-CC2B-0C1F-62A63F1557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D4B384A2-99A6-33F1-E66B-B54EE95602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9B00E288-8CC2-E369-B501-3B2EDED222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69D45F46-130D-8915-35C3-1ABFDA2BC3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DF9539CD-CC6C-2D19-7EE8-C3A8375E8B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CB9A2777-4A8F-9278-DB91-9ED0AFAABB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9D097604-B64B-69CC-6B52-A814116D89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1F34AF86-DDEA-3E8D-DD6F-0BC966D6E6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E11CAA9-9369-FDA0-6138-7EE818AAFA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A61491-CA0C-B72B-711E-F80177E2281F}"/>
                  </a:ext>
                </a:extLst>
              </p:cNvPr>
              <p:cNvSpPr txBox="1"/>
              <p:nvPr/>
            </p:nvSpPr>
            <p:spPr>
              <a:xfrm>
                <a:off x="6079433" y="4964668"/>
                <a:ext cx="12003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A61491-CA0C-B72B-711E-F80177E22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9433" y="4964668"/>
                <a:ext cx="1200329" cy="369332"/>
              </a:xfrm>
              <a:prstGeom prst="rect">
                <a:avLst/>
              </a:prstGeom>
              <a:blipFill>
                <a:blip r:embed="rId11"/>
                <a:stretch>
                  <a:fillRect l="-5076" r="-1015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1BD9B4-74D3-0FC9-5E9F-03D2D3B25658}"/>
                  </a:ext>
                </a:extLst>
              </p:cNvPr>
              <p:cNvSpPr txBox="1"/>
              <p:nvPr/>
            </p:nvSpPr>
            <p:spPr>
              <a:xfrm>
                <a:off x="6210880" y="3581400"/>
                <a:ext cx="106888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51BD9B4-74D3-0FC9-5E9F-03D2D3B25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880" y="3581400"/>
                <a:ext cx="1068882" cy="369332"/>
              </a:xfrm>
              <a:prstGeom prst="rect">
                <a:avLst/>
              </a:prstGeom>
              <a:blipFill>
                <a:blip r:embed="rId12"/>
                <a:stretch>
                  <a:fillRect l="-3429" r="-1714" b="-1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16D80B8-BBC4-9E94-8FD6-E986485B896F}"/>
                  </a:ext>
                </a:extLst>
              </p:cNvPr>
              <p:cNvSpPr txBox="1"/>
              <p:nvPr/>
            </p:nvSpPr>
            <p:spPr>
              <a:xfrm>
                <a:off x="6135159" y="4126468"/>
                <a:ext cx="125624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16D80B8-BBC4-9E94-8FD6-E986485B8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159" y="4126468"/>
                <a:ext cx="1256241" cy="369332"/>
              </a:xfrm>
              <a:prstGeom prst="rect">
                <a:avLst/>
              </a:prstGeom>
              <a:blipFill>
                <a:blip r:embed="rId13"/>
                <a:stretch>
                  <a:fillRect l="-2899" r="-966" b="-163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33AAFA1-39C4-4E0E-0279-E9D9FBE23545}"/>
              </a:ext>
            </a:extLst>
          </p:cNvPr>
          <p:cNvSpPr txBox="1"/>
          <p:nvPr/>
        </p:nvSpPr>
        <p:spPr>
          <a:xfrm>
            <a:off x="381000" y="4948535"/>
            <a:ext cx="4601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Char char="•"/>
              <a:defRPr/>
            </a:pPr>
            <a:r>
              <a:rPr lang="en-US" kern="0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The Slip is finite!</a:t>
            </a:r>
            <a:endParaRPr lang="en-US" kern="0" dirty="0">
              <a:solidFill>
                <a:srgbClr val="0070C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  <p:bldP spid="7" grpId="0"/>
      <p:bldP spid="8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05AA9636-454E-D028-EB1C-861492C4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1"/>
            <a:ext cx="6705600" cy="837780"/>
          </a:xfrm>
        </p:spPr>
        <p:txBody>
          <a:bodyPr/>
          <a:lstStyle/>
          <a:p>
            <a:r>
              <a:rPr lang="en-US" altLang="en-US" sz="2800" dirty="0"/>
              <a:t>Kinetic Theory of Diffusive Solid Fluid Interaction</a:t>
            </a:r>
          </a:p>
        </p:txBody>
      </p:sp>
      <p:pic>
        <p:nvPicPr>
          <p:cNvPr id="72711" name="Picture 7" descr="http://grainflowresearch.mae.cornell.edu/inclined_flows/images/photos/fig1.jpg">
            <a:extLst>
              <a:ext uri="{FF2B5EF4-FFF2-40B4-BE49-F238E27FC236}">
                <a16:creationId xmlns:a16="http://schemas.microsoft.com/office/drawing/2014/main" id="{6EEDE4C4-BD3E-207E-E0A4-0F4D5F34D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19" y="2247900"/>
            <a:ext cx="57150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5">
            <a:extLst>
              <a:ext uri="{FF2B5EF4-FFF2-40B4-BE49-F238E27FC236}">
                <a16:creationId xmlns:a16="http://schemas.microsoft.com/office/drawing/2014/main" id="{06B53EED-AA0D-EF77-4923-ABEF420C3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3768">
            <a:off x="2498222" y="2276239"/>
            <a:ext cx="44608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36B8F24-A322-B7FC-ECED-D97D84B3C848}"/>
              </a:ext>
            </a:extLst>
          </p:cNvPr>
          <p:cNvSpPr/>
          <p:nvPr/>
        </p:nvSpPr>
        <p:spPr bwMode="auto">
          <a:xfrm>
            <a:off x="1095601" y="5108864"/>
            <a:ext cx="2427735" cy="1358333"/>
          </a:xfrm>
          <a:custGeom>
            <a:avLst/>
            <a:gdLst>
              <a:gd name="connsiteX0" fmla="*/ 152900 w 2427735"/>
              <a:gd name="connsiteY0" fmla="*/ 69272 h 1358333"/>
              <a:gd name="connsiteX1" fmla="*/ 679373 w 2427735"/>
              <a:gd name="connsiteY1" fmla="*/ 27709 h 1358333"/>
              <a:gd name="connsiteX2" fmla="*/ 1552209 w 2427735"/>
              <a:gd name="connsiteY2" fmla="*/ 13854 h 1358333"/>
              <a:gd name="connsiteX3" fmla="*/ 2341918 w 2427735"/>
              <a:gd name="connsiteY3" fmla="*/ 0 h 1358333"/>
              <a:gd name="connsiteX4" fmla="*/ 2341918 w 2427735"/>
              <a:gd name="connsiteY4" fmla="*/ 0 h 1358333"/>
              <a:gd name="connsiteX5" fmla="*/ 2355773 w 2427735"/>
              <a:gd name="connsiteY5" fmla="*/ 415636 h 1358333"/>
              <a:gd name="connsiteX6" fmla="*/ 1330536 w 2427735"/>
              <a:gd name="connsiteY6" fmla="*/ 845127 h 1358333"/>
              <a:gd name="connsiteX7" fmla="*/ 277591 w 2427735"/>
              <a:gd name="connsiteY7" fmla="*/ 1357745 h 1358333"/>
              <a:gd name="connsiteX8" fmla="*/ 500 w 2427735"/>
              <a:gd name="connsiteY8" fmla="*/ 928254 h 1358333"/>
              <a:gd name="connsiteX9" fmla="*/ 208318 w 2427735"/>
              <a:gd name="connsiteY9" fmla="*/ 96981 h 1358333"/>
              <a:gd name="connsiteX10" fmla="*/ 152900 w 2427735"/>
              <a:gd name="connsiteY10" fmla="*/ 69272 h 1358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7735" h="1358333">
                <a:moveTo>
                  <a:pt x="152900" y="69272"/>
                </a:moveTo>
                <a:cubicBezTo>
                  <a:pt x="231409" y="57727"/>
                  <a:pt x="446155" y="36945"/>
                  <a:pt x="679373" y="27709"/>
                </a:cubicBezTo>
                <a:cubicBezTo>
                  <a:pt x="912591" y="18473"/>
                  <a:pt x="1275118" y="18472"/>
                  <a:pt x="1552209" y="13854"/>
                </a:cubicBezTo>
                <a:lnTo>
                  <a:pt x="2341918" y="0"/>
                </a:lnTo>
                <a:lnTo>
                  <a:pt x="2341918" y="0"/>
                </a:lnTo>
                <a:cubicBezTo>
                  <a:pt x="2344227" y="69273"/>
                  <a:pt x="2524337" y="274782"/>
                  <a:pt x="2355773" y="415636"/>
                </a:cubicBezTo>
                <a:cubicBezTo>
                  <a:pt x="2187209" y="556490"/>
                  <a:pt x="1676900" y="688109"/>
                  <a:pt x="1330536" y="845127"/>
                </a:cubicBezTo>
                <a:cubicBezTo>
                  <a:pt x="984172" y="1002145"/>
                  <a:pt x="499264" y="1343891"/>
                  <a:pt x="277591" y="1357745"/>
                </a:cubicBezTo>
                <a:cubicBezTo>
                  <a:pt x="55918" y="1371599"/>
                  <a:pt x="12045" y="1138381"/>
                  <a:pt x="500" y="928254"/>
                </a:cubicBezTo>
                <a:cubicBezTo>
                  <a:pt x="-11045" y="718127"/>
                  <a:pt x="180609" y="240145"/>
                  <a:pt x="208318" y="96981"/>
                </a:cubicBezTo>
                <a:cubicBezTo>
                  <a:pt x="236027" y="-46183"/>
                  <a:pt x="74391" y="80817"/>
                  <a:pt x="152900" y="69272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632681A-F0B8-23C2-BFAC-4A0F6CB63193}"/>
              </a:ext>
            </a:extLst>
          </p:cNvPr>
          <p:cNvSpPr/>
          <p:nvPr/>
        </p:nvSpPr>
        <p:spPr bwMode="auto">
          <a:xfrm rot="6713681">
            <a:off x="3602765" y="2783013"/>
            <a:ext cx="2427735" cy="1358333"/>
          </a:xfrm>
          <a:custGeom>
            <a:avLst/>
            <a:gdLst>
              <a:gd name="connsiteX0" fmla="*/ 152900 w 2427735"/>
              <a:gd name="connsiteY0" fmla="*/ 69272 h 1358333"/>
              <a:gd name="connsiteX1" fmla="*/ 679373 w 2427735"/>
              <a:gd name="connsiteY1" fmla="*/ 27709 h 1358333"/>
              <a:gd name="connsiteX2" fmla="*/ 1552209 w 2427735"/>
              <a:gd name="connsiteY2" fmla="*/ 13854 h 1358333"/>
              <a:gd name="connsiteX3" fmla="*/ 2341918 w 2427735"/>
              <a:gd name="connsiteY3" fmla="*/ 0 h 1358333"/>
              <a:gd name="connsiteX4" fmla="*/ 2341918 w 2427735"/>
              <a:gd name="connsiteY4" fmla="*/ 0 h 1358333"/>
              <a:gd name="connsiteX5" fmla="*/ 2355773 w 2427735"/>
              <a:gd name="connsiteY5" fmla="*/ 415636 h 1358333"/>
              <a:gd name="connsiteX6" fmla="*/ 1330536 w 2427735"/>
              <a:gd name="connsiteY6" fmla="*/ 845127 h 1358333"/>
              <a:gd name="connsiteX7" fmla="*/ 277591 w 2427735"/>
              <a:gd name="connsiteY7" fmla="*/ 1357745 h 1358333"/>
              <a:gd name="connsiteX8" fmla="*/ 500 w 2427735"/>
              <a:gd name="connsiteY8" fmla="*/ 928254 h 1358333"/>
              <a:gd name="connsiteX9" fmla="*/ 208318 w 2427735"/>
              <a:gd name="connsiteY9" fmla="*/ 96981 h 1358333"/>
              <a:gd name="connsiteX10" fmla="*/ 152900 w 2427735"/>
              <a:gd name="connsiteY10" fmla="*/ 69272 h 1358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7735" h="1358333">
                <a:moveTo>
                  <a:pt x="152900" y="69272"/>
                </a:moveTo>
                <a:cubicBezTo>
                  <a:pt x="231409" y="57727"/>
                  <a:pt x="446155" y="36945"/>
                  <a:pt x="679373" y="27709"/>
                </a:cubicBezTo>
                <a:cubicBezTo>
                  <a:pt x="912591" y="18473"/>
                  <a:pt x="1275118" y="18472"/>
                  <a:pt x="1552209" y="13854"/>
                </a:cubicBezTo>
                <a:lnTo>
                  <a:pt x="2341918" y="0"/>
                </a:lnTo>
                <a:lnTo>
                  <a:pt x="2341918" y="0"/>
                </a:lnTo>
                <a:cubicBezTo>
                  <a:pt x="2344227" y="69273"/>
                  <a:pt x="2524337" y="274782"/>
                  <a:pt x="2355773" y="415636"/>
                </a:cubicBezTo>
                <a:cubicBezTo>
                  <a:pt x="2187209" y="556490"/>
                  <a:pt x="1676900" y="688109"/>
                  <a:pt x="1330536" y="845127"/>
                </a:cubicBezTo>
                <a:cubicBezTo>
                  <a:pt x="984172" y="1002145"/>
                  <a:pt x="499264" y="1343891"/>
                  <a:pt x="277591" y="1357745"/>
                </a:cubicBezTo>
                <a:cubicBezTo>
                  <a:pt x="55918" y="1371599"/>
                  <a:pt x="12045" y="1138381"/>
                  <a:pt x="500" y="928254"/>
                </a:cubicBezTo>
                <a:cubicBezTo>
                  <a:pt x="-11045" y="718127"/>
                  <a:pt x="180609" y="240145"/>
                  <a:pt x="208318" y="96981"/>
                </a:cubicBezTo>
                <a:cubicBezTo>
                  <a:pt x="236027" y="-46183"/>
                  <a:pt x="74391" y="80817"/>
                  <a:pt x="152900" y="69272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F7A6675-A0D7-02E6-FFAA-46AFA5EC4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54085">
            <a:off x="4580472" y="1651387"/>
            <a:ext cx="3523336" cy="8540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1AFECF8-FDF8-0BA4-A091-208A8A3C85CE}"/>
                  </a:ext>
                </a:extLst>
              </p14:cNvPr>
              <p14:cNvContentPartPr/>
              <p14:nvPr/>
            </p14:nvContentPartPr>
            <p14:xfrm>
              <a:off x="2160720" y="6272160"/>
              <a:ext cx="14040" cy="122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1AFECF8-FDF8-0BA4-A091-208A8A3C85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51360" y="6262800"/>
                <a:ext cx="32760" cy="30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B336553D-B474-34FE-DDB4-B20A164FE42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EFEA2DA4-1C3B-5F3A-4C9F-C75ED2DB39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6682FCEE-DB80-A1D9-D9E8-4F9B3BB08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C6E61C97-B07B-8774-9957-08EC31F51E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34ADA688-A77E-3D73-981F-8904B788F1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5F84599-7015-53D3-15ED-3D2B09BEF2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4" name="Rectangle 10">
                      <a:extLst>
                        <a:ext uri="{FF2B5EF4-FFF2-40B4-BE49-F238E27FC236}">
                          <a16:creationId xmlns:a16="http://schemas.microsoft.com/office/drawing/2014/main" id="{263BD9CB-3E34-8AB7-F07D-41432CA683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5" name="Rectangle 11">
                      <a:extLst>
                        <a:ext uri="{FF2B5EF4-FFF2-40B4-BE49-F238E27FC236}">
                          <a16:creationId xmlns:a16="http://schemas.microsoft.com/office/drawing/2014/main" id="{7990EBAE-503E-9AB7-55F8-E74C8B3AA9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4" name="Group 16383">
                    <a:extLst>
                      <a:ext uri="{FF2B5EF4-FFF2-40B4-BE49-F238E27FC236}">
                        <a16:creationId xmlns:a16="http://schemas.microsoft.com/office/drawing/2014/main" id="{DD38D943-7CB5-5E24-11C9-BC1E90FD36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92" name="Rectangle 13">
                      <a:extLst>
                        <a:ext uri="{FF2B5EF4-FFF2-40B4-BE49-F238E27FC236}">
                          <a16:creationId xmlns:a16="http://schemas.microsoft.com/office/drawing/2014/main" id="{50115F33-2F45-33F3-D6A7-783608452B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3" name="Rectangle 14">
                      <a:extLst>
                        <a:ext uri="{FF2B5EF4-FFF2-40B4-BE49-F238E27FC236}">
                          <a16:creationId xmlns:a16="http://schemas.microsoft.com/office/drawing/2014/main" id="{5E06CAB0-1ACE-9B0B-C452-72900BF487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5" name="Group 16384">
                    <a:extLst>
                      <a:ext uri="{FF2B5EF4-FFF2-40B4-BE49-F238E27FC236}">
                        <a16:creationId xmlns:a16="http://schemas.microsoft.com/office/drawing/2014/main" id="{51D78383-DEDB-C392-8636-2DBEC70908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90" name="Rectangle 16389">
                      <a:extLst>
                        <a:ext uri="{FF2B5EF4-FFF2-40B4-BE49-F238E27FC236}">
                          <a16:creationId xmlns:a16="http://schemas.microsoft.com/office/drawing/2014/main" id="{3BDD5B19-748D-C8F5-C419-0481CA5434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1" name="Rectangle 16390">
                      <a:extLst>
                        <a:ext uri="{FF2B5EF4-FFF2-40B4-BE49-F238E27FC236}">
                          <a16:creationId xmlns:a16="http://schemas.microsoft.com/office/drawing/2014/main" id="{152F1282-60F3-5D19-9930-634813F243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7" name="Group 18">
                    <a:extLst>
                      <a:ext uri="{FF2B5EF4-FFF2-40B4-BE49-F238E27FC236}">
                        <a16:creationId xmlns:a16="http://schemas.microsoft.com/office/drawing/2014/main" id="{7C0425EA-577B-BBD0-BB8B-09C13B14A2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388" name="Rectangle 19">
                      <a:extLst>
                        <a:ext uri="{FF2B5EF4-FFF2-40B4-BE49-F238E27FC236}">
                          <a16:creationId xmlns:a16="http://schemas.microsoft.com/office/drawing/2014/main" id="{63481F69-096A-2962-D19B-69E32CD2CD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9" name="Rectangle 20">
                      <a:extLst>
                        <a:ext uri="{FF2B5EF4-FFF2-40B4-BE49-F238E27FC236}">
                          <a16:creationId xmlns:a16="http://schemas.microsoft.com/office/drawing/2014/main" id="{E4427D25-BC6F-F87E-26AE-21969CA29E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822F80AC-9388-69DA-C01E-D745EEBD72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BD17E07-F785-5B2B-11E5-98EA9EACB6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62AF1F9-803D-D024-8A43-9BE95012E57F}"/>
                  </a:ext>
                </a:extLst>
              </p:cNvPr>
              <p:cNvSpPr txBox="1"/>
              <p:nvPr/>
            </p:nvSpPr>
            <p:spPr>
              <a:xfrm>
                <a:off x="3579254" y="5808424"/>
                <a:ext cx="4561899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2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Perfect interaction!?!?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𝑓𝑜𝑟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𝑎𝑙𝑙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62AF1F9-803D-D024-8A43-9BE95012E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254" y="5808424"/>
                <a:ext cx="4561899" cy="830997"/>
              </a:xfrm>
              <a:prstGeom prst="rect">
                <a:avLst/>
              </a:prstGeom>
              <a:blipFill>
                <a:blip r:embed="rId9"/>
                <a:stretch>
                  <a:fillRect t="-5882" b="-10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45533-8BE7-B8FD-F15E-8C32D80D619B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348739">
            <a:off x="5619008" y="4915081"/>
            <a:ext cx="3298668" cy="725358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Relative Motion of Fluid particles near a Solid surface.</a:t>
            </a:r>
          </a:p>
        </p:txBody>
      </p:sp>
    </p:spTree>
    <p:extLst>
      <p:ext uri="{BB962C8B-B14F-4D97-AF65-F5344CB8AC3E}">
        <p14:creationId xmlns:p14="http://schemas.microsoft.com/office/powerpoint/2010/main" val="137312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" name="Title 3">
            <a:extLst>
              <a:ext uri="{FF2B5EF4-FFF2-40B4-BE49-F238E27FC236}">
                <a16:creationId xmlns:a16="http://schemas.microsoft.com/office/drawing/2014/main" id="{5B3BBCB6-8A85-EBA0-0295-654284D2F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04800"/>
            <a:ext cx="5410200" cy="868181"/>
          </a:xfrm>
        </p:spPr>
        <p:txBody>
          <a:bodyPr/>
          <a:lstStyle/>
          <a:p>
            <a:r>
              <a:rPr lang="en-US" altLang="en-US" sz="2800" dirty="0"/>
              <a:t>An Irreversible Interaction : Max Well (1879)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85AD9451-33C9-FA70-FAB0-E2E01816FA4D}"/>
              </a:ext>
            </a:extLst>
          </p:cNvPr>
          <p:cNvSpPr txBox="1">
            <a:spLocks/>
          </p:cNvSpPr>
          <p:nvPr/>
        </p:nvSpPr>
        <p:spPr>
          <a:xfrm>
            <a:off x="281608" y="1420041"/>
            <a:ext cx="8686800" cy="2286000"/>
          </a:xfrm>
          <a:prstGeom prst="rect">
            <a:avLst/>
          </a:prstGeo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In the region very close to a solid surface, there are insufficient molecular-molecular and molecular-surface collisions over very small scale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What is the size of this scale ?.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Insufficient interactions fail  to guarantee the occurrence of quasi thermodynamic equilibrium with wall/solid surface.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kern="0" dirty="0">
              <a:latin typeface="+mn-lt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2565C54-4EF4-CBFE-4609-74928AF69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468" y="4345421"/>
            <a:ext cx="3276600" cy="206123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BA5C8DC-234D-C99A-D780-D70104ECB84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5A8ED18-1EC0-3283-8A86-EB51CF08FE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03BF7F5-C546-24B9-61D0-F67E2CAC47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3604E30-2A5F-3F07-BB58-6455DC09EF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3169E063-8560-94B8-EF62-7AC6FD2FB6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6518E707-6752-91CF-50B2-33FEA91F40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D95A9C74-AE66-6627-3D57-BF509A9ACF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F3E895BD-80E0-3658-24EA-CD32923B2A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2A579301-20A2-B1D6-F0B5-6A2ACD29B4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" name="Rectangle 13">
                      <a:extLst>
                        <a:ext uri="{FF2B5EF4-FFF2-40B4-BE49-F238E27FC236}">
                          <a16:creationId xmlns:a16="http://schemas.microsoft.com/office/drawing/2014/main" id="{04B50A4D-BB4C-ABA8-EF6C-B9947E5E16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14">
                      <a:extLst>
                        <a:ext uri="{FF2B5EF4-FFF2-40B4-BE49-F238E27FC236}">
                          <a16:creationId xmlns:a16="http://schemas.microsoft.com/office/drawing/2014/main" id="{3ECC651C-294A-1D0A-FC03-1BAB237EF5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DFF33B2B-D1E9-9374-AF36-3D36FBF22B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378AAD6B-BB80-4ECE-F9CF-FD6CE0926D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AFBEADEA-8FFF-A163-21F8-6B8126E48E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F009943-79BB-4A21-87D1-5A385E24BE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F67210BB-DCE4-8BAF-EAB8-22DE69F277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20">
                      <a:extLst>
                        <a:ext uri="{FF2B5EF4-FFF2-40B4-BE49-F238E27FC236}">
                          <a16:creationId xmlns:a16="http://schemas.microsoft.com/office/drawing/2014/main" id="{7F7BF34F-0F6A-7808-3914-191104780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3219AB13-4D72-03B5-9C2C-109605AB25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8E22140-38B5-66A0-9444-F07E610763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8604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B2C8DCF-C4FB-CDC0-3E54-BD5D66124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1" y="270637"/>
            <a:ext cx="5943600" cy="856488"/>
          </a:xfrm>
        </p:spPr>
        <p:txBody>
          <a:bodyPr/>
          <a:lstStyle/>
          <a:p>
            <a:r>
              <a:rPr lang="en-US" altLang="en-US" sz="2800" dirty="0"/>
              <a:t>A Peculiar condition for fluid flow at Solid wall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B3174331-C27D-87CD-3FDC-C2EA154E4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550027" cy="3538668"/>
          </a:xfrm>
        </p:spPr>
        <p:txBody>
          <a:bodyPr/>
          <a:lstStyle/>
          <a:p>
            <a:r>
              <a:rPr lang="en-US" altLang="en-US" sz="2400" dirty="0"/>
              <a:t>Two characteristics of this near-surface region of a gas flow are the following: </a:t>
            </a:r>
          </a:p>
          <a:p>
            <a:r>
              <a:rPr lang="en-US" altLang="en-US" sz="2400" dirty="0"/>
              <a:t>First, there is a finite relative velocity of the gas at the surface     (velocity slip).</a:t>
            </a:r>
          </a:p>
          <a:p>
            <a:r>
              <a:rPr lang="en-US" altLang="en-US" sz="2400" dirty="0"/>
              <a:t>Second, there exists a non-Newtonian stress/strain-rate relationship that extends a few molecular dimensions into the gas.</a:t>
            </a:r>
          </a:p>
          <a:p>
            <a:r>
              <a:rPr lang="en-US" altLang="en-US" sz="2400" dirty="0"/>
              <a:t>This region is known as the Knudsen layer or kinetic boundary layer.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EB5691A-0127-2C35-985C-941B9B976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468" y="4568169"/>
            <a:ext cx="3276600" cy="206123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DE829CB-0852-19C4-AD57-387846326A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7A00E79C-6C25-1F89-4864-4D0322B163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C2EE1745-A107-E8EA-8CA6-0D9A415DA9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86B398DB-463F-FFA1-4386-4CC704E793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57F5E3D-DFAA-5BED-BCD8-D383D00FCF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A68610D0-C0AD-B59D-61B4-CE313B5AA4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38" name="Rectangle 10">
                      <a:extLst>
                        <a:ext uri="{FF2B5EF4-FFF2-40B4-BE49-F238E27FC236}">
                          <a16:creationId xmlns:a16="http://schemas.microsoft.com/office/drawing/2014/main" id="{AFEB2D3A-EACD-E8A6-5093-1A3F009522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9" name="Rectangle 11">
                      <a:extLst>
                        <a:ext uri="{FF2B5EF4-FFF2-40B4-BE49-F238E27FC236}">
                          <a16:creationId xmlns:a16="http://schemas.microsoft.com/office/drawing/2014/main" id="{60FA960B-7F97-53CF-0FF5-C056B45540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6846554-16D1-1E76-B31C-E6DFFBB136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36" name="Rectangle 13">
                      <a:extLst>
                        <a:ext uri="{FF2B5EF4-FFF2-40B4-BE49-F238E27FC236}">
                          <a16:creationId xmlns:a16="http://schemas.microsoft.com/office/drawing/2014/main" id="{44CA3A94-223C-8222-2576-631754211C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7" name="Rectangle 14">
                      <a:extLst>
                        <a:ext uri="{FF2B5EF4-FFF2-40B4-BE49-F238E27FC236}">
                          <a16:creationId xmlns:a16="http://schemas.microsoft.com/office/drawing/2014/main" id="{716231B0-C693-3DAD-EB70-29D94C81D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5CFF403-E524-7FD2-4709-6F8C76BFBA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33" name="Rectangle 18432">
                      <a:extLst>
                        <a:ext uri="{FF2B5EF4-FFF2-40B4-BE49-F238E27FC236}">
                          <a16:creationId xmlns:a16="http://schemas.microsoft.com/office/drawing/2014/main" id="{4DE5CFAB-B45C-97BB-97D8-01AEF6BD3D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5" name="Rectangle 18434">
                      <a:extLst>
                        <a:ext uri="{FF2B5EF4-FFF2-40B4-BE49-F238E27FC236}">
                          <a16:creationId xmlns:a16="http://schemas.microsoft.com/office/drawing/2014/main" id="{C3C8E10A-E99C-75D3-2DD8-5F619FDA62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7D01D36C-92D6-AE96-287C-3E2D0884A7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C68560C9-75F8-0CB3-EB0A-807D49DEC0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2" name="Rectangle 20">
                      <a:extLst>
                        <a:ext uri="{FF2B5EF4-FFF2-40B4-BE49-F238E27FC236}">
                          <a16:creationId xmlns:a16="http://schemas.microsoft.com/office/drawing/2014/main" id="{6F4228B6-FB93-9B23-E150-EEB71188CA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2472476-FC86-A61A-F20E-62071FBAA4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9F34A7A-9B06-D0B6-971E-6F56F5F898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3DEA0ADE-B717-0667-3227-89DD9E2CE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00150"/>
            <a:ext cx="6638925" cy="5505450"/>
          </a:xfrm>
          <a:prstGeom prst="rect">
            <a:avLst/>
          </a:prstGeom>
        </p:spPr>
      </p:pic>
      <p:sp>
        <p:nvSpPr>
          <p:cNvPr id="10247" name="Title 3">
            <a:extLst>
              <a:ext uri="{FF2B5EF4-FFF2-40B4-BE49-F238E27FC236}">
                <a16:creationId xmlns:a16="http://schemas.microsoft.com/office/drawing/2014/main" id="{C9CB94BD-83B8-4B88-7F30-52D4CAECF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026" y="155335"/>
            <a:ext cx="5362948" cy="1143000"/>
          </a:xfrm>
        </p:spPr>
        <p:txBody>
          <a:bodyPr/>
          <a:lstStyle/>
          <a:p>
            <a:r>
              <a:rPr lang="en-US" altLang="en-US" sz="2800" dirty="0"/>
              <a:t>Knudsen Theory of Wall-Fluid Interactions</a:t>
            </a:r>
          </a:p>
        </p:txBody>
      </p:sp>
      <p:pic>
        <p:nvPicPr>
          <p:cNvPr id="5" name="Picture 87">
            <a:extLst>
              <a:ext uri="{FF2B5EF4-FFF2-40B4-BE49-F238E27FC236}">
                <a16:creationId xmlns:a16="http://schemas.microsoft.com/office/drawing/2014/main" id="{2C884199-5497-C021-07A5-90CE7188D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07" y="3124200"/>
            <a:ext cx="4524375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B82303A6-DFA3-6003-8987-383B503B1CE5}"/>
                  </a:ext>
                </a:extLst>
              </p:cNvPr>
              <p:cNvSpPr txBox="1"/>
              <p:nvPr/>
            </p:nvSpPr>
            <p:spPr bwMode="auto">
              <a:xfrm>
                <a:off x="4589462" y="5257800"/>
                <a:ext cx="2878138" cy="457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Ο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Knudsen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Layer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B82303A6-DFA3-6003-8987-383B503B1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89462" y="5257800"/>
                <a:ext cx="2878138" cy="457200"/>
              </a:xfrm>
              <a:prstGeom prst="rect">
                <a:avLst/>
              </a:prstGeom>
              <a:blipFill>
                <a:blip r:embed="rId4"/>
                <a:stretch>
                  <a:fillRect l="-212" b="-93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F1951CCE-FE9F-4186-ECD7-EC0E2BA93A9F}"/>
                  </a:ext>
                </a:extLst>
              </p:cNvPr>
              <p:cNvSpPr txBox="1"/>
              <p:nvPr/>
            </p:nvSpPr>
            <p:spPr bwMode="auto">
              <a:xfrm>
                <a:off x="4805362" y="3733800"/>
                <a:ext cx="4033838" cy="457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Ο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Characteritic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Dimension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F1951CCE-FE9F-4186-ECD7-EC0E2BA93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5362" y="3733800"/>
                <a:ext cx="4033838" cy="457200"/>
              </a:xfrm>
              <a:prstGeom prst="rect">
                <a:avLst/>
              </a:prstGeom>
              <a:blipFill>
                <a:blip r:embed="rId5"/>
                <a:stretch>
                  <a:fillRect l="-15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4" name="Object 4">
            <a:extLst>
              <a:ext uri="{FF2B5EF4-FFF2-40B4-BE49-F238E27FC236}">
                <a16:creationId xmlns:a16="http://schemas.microsoft.com/office/drawing/2014/main" id="{BCD055AF-986B-8351-7DE2-672E90476272}"/>
              </a:ext>
            </a:extLst>
          </p:cNvPr>
          <p:cNvSpPr txBox="1"/>
          <p:nvPr/>
        </p:nvSpPr>
        <p:spPr bwMode="auto">
          <a:xfrm>
            <a:off x="4811857" y="4960937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36A7AD-0E1E-3FDD-58B4-274E916EA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915400" cy="120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cs typeface="Times New Roman" panose="02020603050405020304" pitchFamily="18" charset="0"/>
              </a:rPr>
              <a:t>Knudsen defined  a non-dimensional distance as the ratio of mean free path of the gas to the characteristic dimension of the system.</a:t>
            </a:r>
          </a:p>
          <a:p>
            <a:r>
              <a:rPr lang="en-US" altLang="en-US" dirty="0">
                <a:cs typeface="Times New Roman" panose="02020603050405020304" pitchFamily="18" charset="0"/>
              </a:rPr>
              <a:t>This  is called </a:t>
            </a:r>
            <a:r>
              <a:rPr lang="en-US" altLang="en-US" b="1" dirty="0">
                <a:solidFill>
                  <a:srgbClr val="C00000"/>
                </a:solidFill>
                <a:cs typeface="Times New Roman" panose="02020603050405020304" pitchFamily="18" charset="0"/>
              </a:rPr>
              <a:t>“Knudsen number”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199D21CD-5774-5155-C32C-B3C0B9F735FC}"/>
                  </a:ext>
                </a:extLst>
              </p:cNvPr>
              <p:cNvSpPr txBox="1"/>
              <p:nvPr/>
            </p:nvSpPr>
            <p:spPr bwMode="auto">
              <a:xfrm>
                <a:off x="6461125" y="2146490"/>
                <a:ext cx="1844675" cy="1358710"/>
              </a:xfrm>
              <a:prstGeom prst="rect">
                <a:avLst/>
              </a:prstGeom>
              <a:noFill/>
              <a:ln w="73025" cmpd="dbl">
                <a:solidFill>
                  <a:srgbClr val="0070C0"/>
                </a:solidFill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𝐾𝑛</m:t>
                      </m:r>
                      <m:r>
                        <a:rPr lang="en-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sz="3600" dirty="0"/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199D21CD-5774-5155-C32C-B3C0B9F73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1125" y="2146490"/>
                <a:ext cx="1844675" cy="13587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73025" cmpd="dbl">
                <a:solidFill>
                  <a:srgbClr val="0070C0"/>
                </a:solidFill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8620E95D-EAAE-0333-D41D-C051C725DD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6" name="Picture 25" descr="Logo usage Guidelines">
              <a:extLst>
                <a:ext uri="{FF2B5EF4-FFF2-40B4-BE49-F238E27FC236}">
                  <a16:creationId xmlns:a16="http://schemas.microsoft.com/office/drawing/2014/main" id="{FE1FB88F-029F-C81E-8B23-29457B4DD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77DE8215-22C8-6332-9AD1-C5FFDE5363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F94984D5-F4BF-667D-BFBF-E1A83B3DDD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0AF3179F-2DE8-2428-20DA-E8DC4A099D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241" name="Group 10240">
                    <a:extLst>
                      <a:ext uri="{FF2B5EF4-FFF2-40B4-BE49-F238E27FC236}">
                        <a16:creationId xmlns:a16="http://schemas.microsoft.com/office/drawing/2014/main" id="{F91B2903-1670-AF69-63A4-643A52519D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53" name="Rectangle 10">
                      <a:extLst>
                        <a:ext uri="{FF2B5EF4-FFF2-40B4-BE49-F238E27FC236}">
                          <a16:creationId xmlns:a16="http://schemas.microsoft.com/office/drawing/2014/main" id="{B7B9A298-6A2D-3774-3300-C123FCCF19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54" name="Rectangle 11">
                      <a:extLst>
                        <a:ext uri="{FF2B5EF4-FFF2-40B4-BE49-F238E27FC236}">
                          <a16:creationId xmlns:a16="http://schemas.microsoft.com/office/drawing/2014/main" id="{DE5916D0-F264-548A-6C50-151EBDF9FE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2" name="Group 10241">
                    <a:extLst>
                      <a:ext uri="{FF2B5EF4-FFF2-40B4-BE49-F238E27FC236}">
                        <a16:creationId xmlns:a16="http://schemas.microsoft.com/office/drawing/2014/main" id="{E7B8F22F-2AFE-07C9-5B99-A9AE770D75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51" name="Rectangle 13">
                      <a:extLst>
                        <a:ext uri="{FF2B5EF4-FFF2-40B4-BE49-F238E27FC236}">
                          <a16:creationId xmlns:a16="http://schemas.microsoft.com/office/drawing/2014/main" id="{2BE12744-D6D5-16CB-4785-1EE4951CA4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52" name="Rectangle 14">
                      <a:extLst>
                        <a:ext uri="{FF2B5EF4-FFF2-40B4-BE49-F238E27FC236}">
                          <a16:creationId xmlns:a16="http://schemas.microsoft.com/office/drawing/2014/main" id="{18AA1954-5D0C-491C-2960-B810383749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3" name="Group 10242">
                    <a:extLst>
                      <a:ext uri="{FF2B5EF4-FFF2-40B4-BE49-F238E27FC236}">
                        <a16:creationId xmlns:a16="http://schemas.microsoft.com/office/drawing/2014/main" id="{0559EE62-7743-85AE-2983-D844848A83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9" name="Rectangle 10248">
                      <a:extLst>
                        <a:ext uri="{FF2B5EF4-FFF2-40B4-BE49-F238E27FC236}">
                          <a16:creationId xmlns:a16="http://schemas.microsoft.com/office/drawing/2014/main" id="{A2D3C36E-C0CF-3F44-34CC-E217A76259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50" name="Rectangle 10249">
                      <a:extLst>
                        <a:ext uri="{FF2B5EF4-FFF2-40B4-BE49-F238E27FC236}">
                          <a16:creationId xmlns:a16="http://schemas.microsoft.com/office/drawing/2014/main" id="{6434D86A-D2C5-71EF-692A-0860E8C3E7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5" name="Group 18">
                    <a:extLst>
                      <a:ext uri="{FF2B5EF4-FFF2-40B4-BE49-F238E27FC236}">
                        <a16:creationId xmlns:a16="http://schemas.microsoft.com/office/drawing/2014/main" id="{077FB28D-5B56-E54B-24B5-661F1D396D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6" name="Rectangle 19">
                      <a:extLst>
                        <a:ext uri="{FF2B5EF4-FFF2-40B4-BE49-F238E27FC236}">
                          <a16:creationId xmlns:a16="http://schemas.microsoft.com/office/drawing/2014/main" id="{4CAC5774-973E-3DC2-E420-F096E417C8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8" name="Rectangle 20">
                      <a:extLst>
                        <a:ext uri="{FF2B5EF4-FFF2-40B4-BE49-F238E27FC236}">
                          <a16:creationId xmlns:a16="http://schemas.microsoft.com/office/drawing/2014/main" id="{D2C26CE1-44BE-BB68-ACAE-5A63886C8D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240" name="Rectangle 21">
                  <a:extLst>
                    <a:ext uri="{FF2B5EF4-FFF2-40B4-BE49-F238E27FC236}">
                      <a16:creationId xmlns:a16="http://schemas.microsoft.com/office/drawing/2014/main" id="{AC43AD4D-587B-12D3-AA55-1AA4A6450A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CD7EA06-A346-2A86-DD32-DA0C949108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3758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build="p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6">
            <a:extLst>
              <a:ext uri="{FF2B5EF4-FFF2-40B4-BE49-F238E27FC236}">
                <a16:creationId xmlns:a16="http://schemas.microsoft.com/office/drawing/2014/main" id="{B47513DE-0C79-F15F-0D8D-4601A37B458B}"/>
              </a:ext>
            </a:extLst>
          </p:cNvPr>
          <p:cNvGrpSpPr>
            <a:grpSpLocks/>
          </p:cNvGrpSpPr>
          <p:nvPr/>
        </p:nvGrpSpPr>
        <p:grpSpPr bwMode="auto">
          <a:xfrm>
            <a:off x="1073150" y="5424488"/>
            <a:ext cx="3938588" cy="762000"/>
            <a:chOff x="576" y="777"/>
            <a:chExt cx="2688" cy="480"/>
          </a:xfrm>
        </p:grpSpPr>
        <p:sp>
          <p:nvSpPr>
            <p:cNvPr id="8214" name="Line 5">
              <a:extLst>
                <a:ext uri="{FF2B5EF4-FFF2-40B4-BE49-F238E27FC236}">
                  <a16:creationId xmlns:a16="http://schemas.microsoft.com/office/drawing/2014/main" id="{82DF2B75-50BE-95BB-7915-A939AC82AD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257"/>
              <a:ext cx="2688" cy="0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5" name="Line 6">
              <a:extLst>
                <a:ext uri="{FF2B5EF4-FFF2-40B4-BE49-F238E27FC236}">
                  <a16:creationId xmlns:a16="http://schemas.microsoft.com/office/drawing/2014/main" id="{EC6B6EFB-7EBB-F91A-FCA6-A2506B9D80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777"/>
              <a:ext cx="2688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6" name="Line 7">
              <a:extLst>
                <a:ext uri="{FF2B5EF4-FFF2-40B4-BE49-F238E27FC236}">
                  <a16:creationId xmlns:a16="http://schemas.microsoft.com/office/drawing/2014/main" id="{4FF88D48-A0B1-3D2F-EFBB-3264D3C98B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777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7" name="Text Box 8">
              <a:extLst>
                <a:ext uri="{FF2B5EF4-FFF2-40B4-BE49-F238E27FC236}">
                  <a16:creationId xmlns:a16="http://schemas.microsoft.com/office/drawing/2014/main" id="{98EAFBE9-383E-6919-3233-08B685BEB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921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l-GR" altLang="en-US">
                  <a:solidFill>
                    <a:srgbClr val="660066"/>
                  </a:solidFill>
                  <a:cs typeface="Arial" panose="020B0604020202020204" pitchFamily="34" charset="0"/>
                </a:rPr>
                <a:t>λ</a:t>
              </a:r>
            </a:p>
          </p:txBody>
        </p:sp>
      </p:grpSp>
      <p:sp>
        <p:nvSpPr>
          <p:cNvPr id="8201" name="Text Box 9">
            <a:extLst>
              <a:ext uri="{FF2B5EF4-FFF2-40B4-BE49-F238E27FC236}">
                <a16:creationId xmlns:a16="http://schemas.microsoft.com/office/drawing/2014/main" id="{25CECB28-D063-C8A8-95AF-C27826C22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81600"/>
            <a:ext cx="703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CC3399"/>
                </a:solidFill>
              </a:rPr>
              <a:t>  </a:t>
            </a:r>
            <a:r>
              <a:rPr lang="en-US" altLang="en-US" i="1">
                <a:solidFill>
                  <a:srgbClr val="CC3399"/>
                </a:solidFill>
              </a:rPr>
              <a:t>u</a:t>
            </a:r>
            <a:r>
              <a:rPr lang="en-US" altLang="en-US" i="1" baseline="-25000">
                <a:solidFill>
                  <a:srgbClr val="CC3399"/>
                </a:solidFill>
              </a:rPr>
              <a:t>s</a:t>
            </a:r>
          </a:p>
        </p:txBody>
      </p:sp>
      <p:sp>
        <p:nvSpPr>
          <p:cNvPr id="8202" name="Text Box 10">
            <a:extLst>
              <a:ext uri="{FF2B5EF4-FFF2-40B4-BE49-F238E27FC236}">
                <a16:creationId xmlns:a16="http://schemas.microsoft.com/office/drawing/2014/main" id="{398563DA-7CF9-BB2A-6033-F59CBC5B1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88" y="5986463"/>
            <a:ext cx="703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  </a:t>
            </a:r>
            <a:r>
              <a:rPr lang="en-US" altLang="en-US" i="1" dirty="0" err="1">
                <a:solidFill>
                  <a:srgbClr val="CC3399"/>
                </a:solidFill>
              </a:rPr>
              <a:t>u</a:t>
            </a:r>
            <a:r>
              <a:rPr lang="en-US" altLang="en-US" i="1" baseline="-25000" dirty="0" err="1">
                <a:solidFill>
                  <a:srgbClr val="CC3399"/>
                </a:solidFill>
              </a:rPr>
              <a:t>w</a:t>
            </a:r>
            <a:endParaRPr lang="en-US" altLang="en-US" i="1" baseline="-25000" dirty="0">
              <a:solidFill>
                <a:srgbClr val="CC3399"/>
              </a:solidFill>
            </a:endParaRPr>
          </a:p>
        </p:txBody>
      </p:sp>
      <p:sp>
        <p:nvSpPr>
          <p:cNvPr id="8204" name="Text Box 12">
            <a:extLst>
              <a:ext uri="{FF2B5EF4-FFF2-40B4-BE49-F238E27FC236}">
                <a16:creationId xmlns:a16="http://schemas.microsoft.com/office/drawing/2014/main" id="{332D73B6-235B-4A8E-FF02-F1B8AC570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6338888"/>
            <a:ext cx="7731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CC3399"/>
                </a:solidFill>
              </a:rPr>
              <a:t>Wall</a:t>
            </a:r>
          </a:p>
        </p:txBody>
      </p:sp>
      <p:sp>
        <p:nvSpPr>
          <p:cNvPr id="8205" name="Text Box 13">
            <a:extLst>
              <a:ext uri="{FF2B5EF4-FFF2-40B4-BE49-F238E27FC236}">
                <a16:creationId xmlns:a16="http://schemas.microsoft.com/office/drawing/2014/main" id="{24888A62-864F-0D0B-CFBE-AC32D161D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44" y="4722168"/>
            <a:ext cx="86217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dirty="0">
                <a:solidFill>
                  <a:srgbClr val="0070C0"/>
                </a:solidFill>
              </a:rPr>
              <a:t>The first fluid layer at one mean free path/lattice spacing..</a:t>
            </a:r>
          </a:p>
        </p:txBody>
      </p:sp>
      <p:sp>
        <p:nvSpPr>
          <p:cNvPr id="8206" name="Line 14">
            <a:extLst>
              <a:ext uri="{FF2B5EF4-FFF2-40B4-BE49-F238E27FC236}">
                <a16:creationId xmlns:a16="http://schemas.microsoft.com/office/drawing/2014/main" id="{89AC279A-6FC4-D4F6-055E-7F8A8B384F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7400" y="5119688"/>
            <a:ext cx="4921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211" name="Rectangle 16">
            <a:extLst>
              <a:ext uri="{FF2B5EF4-FFF2-40B4-BE49-F238E27FC236}">
                <a16:creationId xmlns:a16="http://schemas.microsoft.com/office/drawing/2014/main" id="{3C4DB3B5-82B6-F1EB-CF51-379E4A888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212" name="Title 85">
            <a:extLst>
              <a:ext uri="{FF2B5EF4-FFF2-40B4-BE49-F238E27FC236}">
                <a16:creationId xmlns:a16="http://schemas.microsoft.com/office/drawing/2014/main" id="{2E25B46A-5F0F-05CA-0E55-CBB598973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Velocity Extrapolation Theory</a:t>
            </a:r>
          </a:p>
        </p:txBody>
      </p:sp>
      <p:pic>
        <p:nvPicPr>
          <p:cNvPr id="9303" name="Picture 87">
            <a:extLst>
              <a:ext uri="{FF2B5EF4-FFF2-40B4-BE49-F238E27FC236}">
                <a16:creationId xmlns:a16="http://schemas.microsoft.com/office/drawing/2014/main" id="{2A4AC4FA-352F-EA70-C173-DC1301BD9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27138"/>
            <a:ext cx="452437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9" name="Object 88">
                <a:extLst>
                  <a:ext uri="{FF2B5EF4-FFF2-40B4-BE49-F238E27FC236}">
                    <a16:creationId xmlns:a16="http://schemas.microsoft.com/office/drawing/2014/main" id="{848551F8-5364-427B-3187-E8235DAB34D6}"/>
                  </a:ext>
                </a:extLst>
              </p:cNvPr>
              <p:cNvSpPr txBox="1"/>
              <p:nvPr/>
            </p:nvSpPr>
            <p:spPr bwMode="auto">
              <a:xfrm>
                <a:off x="4191000" y="3200400"/>
                <a:ext cx="2878138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Ο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Knudsen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Layer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9" name="Object 88">
                <a:extLst>
                  <a:ext uri="{FF2B5EF4-FFF2-40B4-BE49-F238E27FC236}">
                    <a16:creationId xmlns:a16="http://schemas.microsoft.com/office/drawing/2014/main" id="{848551F8-5364-427B-3187-E8235DAB3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3200400"/>
                <a:ext cx="2878138" cy="457200"/>
              </a:xfrm>
              <a:prstGeom prst="rect">
                <a:avLst/>
              </a:prstGeom>
              <a:blipFill>
                <a:blip r:embed="rId3"/>
                <a:stretch>
                  <a:fillRect l="-212" b="-93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05" name="Object 89">
                <a:extLst>
                  <a:ext uri="{FF2B5EF4-FFF2-40B4-BE49-F238E27FC236}">
                    <a16:creationId xmlns:a16="http://schemas.microsoft.com/office/drawing/2014/main" id="{46E7B1BA-378A-E675-363C-20127C71D8CE}"/>
                  </a:ext>
                </a:extLst>
              </p:cNvPr>
              <p:cNvSpPr txBox="1"/>
              <p:nvPr/>
            </p:nvSpPr>
            <p:spPr bwMode="auto">
              <a:xfrm>
                <a:off x="4724400" y="1905000"/>
                <a:ext cx="4033838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Ο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Characteritic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Dimension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9305" name="Object 89">
                <a:extLst>
                  <a:ext uri="{FF2B5EF4-FFF2-40B4-BE49-F238E27FC236}">
                    <a16:creationId xmlns:a16="http://schemas.microsoft.com/office/drawing/2014/main" id="{46E7B1BA-378A-E675-363C-20127C71D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1905000"/>
                <a:ext cx="4033838" cy="457200"/>
              </a:xfrm>
              <a:prstGeom prst="rect">
                <a:avLst/>
              </a:prstGeom>
              <a:blipFill>
                <a:blip r:embed="rId4"/>
                <a:stretch>
                  <a:fillRect l="-15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8">
                <a:extLst>
                  <a:ext uri="{FF2B5EF4-FFF2-40B4-BE49-F238E27FC236}">
                    <a16:creationId xmlns:a16="http://schemas.microsoft.com/office/drawing/2014/main" id="{D68B8266-95D3-AD68-E6A8-D4EC1E5F9819}"/>
                  </a:ext>
                </a:extLst>
              </p:cNvPr>
              <p:cNvSpPr txBox="1"/>
              <p:nvPr/>
            </p:nvSpPr>
            <p:spPr bwMode="auto">
              <a:xfrm>
                <a:off x="4965700" y="5581657"/>
                <a:ext cx="3873500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𝑎𝐾𝑛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𝑏𝐾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+........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8">
                <a:extLst>
                  <a:ext uri="{FF2B5EF4-FFF2-40B4-BE49-F238E27FC236}">
                    <a16:creationId xmlns:a16="http://schemas.microsoft.com/office/drawing/2014/main" id="{D68B8266-95D3-AD68-E6A8-D4EC1E5F9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65700" y="5581657"/>
                <a:ext cx="3873500" cy="533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6FFB64E3-94C3-B8EB-1E41-870A780656D0}"/>
              </a:ext>
            </a:extLst>
          </p:cNvPr>
          <p:cNvSpPr/>
          <p:nvPr/>
        </p:nvSpPr>
        <p:spPr bwMode="auto">
          <a:xfrm>
            <a:off x="1219200" y="3505200"/>
            <a:ext cx="2057400" cy="849523"/>
          </a:xfrm>
          <a:prstGeom prst="ellipse">
            <a:avLst/>
          </a:prstGeom>
          <a:noFill/>
          <a:ln w="34925" cap="flat" cmpd="sng" algn="ctr">
            <a:solidFill>
              <a:srgbClr val="E5291B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D8B15D-1920-6CC6-3BC4-E475ADE900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E4ECEB71-6C12-A800-8927-95CC3F06E7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FA9F1498-70EB-3C21-0A1C-B197A7E82B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577D2D2A-E262-16B4-F291-1CBE53FEBF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F444FE5C-D0E1-B0E1-FD5A-B8C4B2A8FA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FD6D3DEF-1633-69E7-7468-965C8178C3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" name="Rectangle 10">
                      <a:extLst>
                        <a:ext uri="{FF2B5EF4-FFF2-40B4-BE49-F238E27FC236}">
                          <a16:creationId xmlns:a16="http://schemas.microsoft.com/office/drawing/2014/main" id="{799F2F83-4E03-2288-F061-95962F9595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" name="Rectangle 11">
                      <a:extLst>
                        <a:ext uri="{FF2B5EF4-FFF2-40B4-BE49-F238E27FC236}">
                          <a16:creationId xmlns:a16="http://schemas.microsoft.com/office/drawing/2014/main" id="{7BA737A7-0680-F4EF-AE62-DC56C1F713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0E43F759-71F0-7C6B-87C7-5DECC0F09A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9" name="Rectangle 13">
                      <a:extLst>
                        <a:ext uri="{FF2B5EF4-FFF2-40B4-BE49-F238E27FC236}">
                          <a16:creationId xmlns:a16="http://schemas.microsoft.com/office/drawing/2014/main" id="{8A975936-2E17-2EDB-0EF6-2759A48B72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" name="Rectangle 14">
                      <a:extLst>
                        <a:ext uri="{FF2B5EF4-FFF2-40B4-BE49-F238E27FC236}">
                          <a16:creationId xmlns:a16="http://schemas.microsoft.com/office/drawing/2014/main" id="{7AC86A6F-334E-B269-A550-9F373B5C24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4A8382A-1942-BD85-5802-E57705105F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7" name="Rectangle 66">
                      <a:extLst>
                        <a:ext uri="{FF2B5EF4-FFF2-40B4-BE49-F238E27FC236}">
                          <a16:creationId xmlns:a16="http://schemas.microsoft.com/office/drawing/2014/main" id="{AFF3C70E-7CEE-DBAF-524B-F2E1F339D9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8" name="Rectangle 67">
                      <a:extLst>
                        <a:ext uri="{FF2B5EF4-FFF2-40B4-BE49-F238E27FC236}">
                          <a16:creationId xmlns:a16="http://schemas.microsoft.com/office/drawing/2014/main" id="{19224BB7-F36A-224F-01B8-012AAEB58A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4" name="Group 18">
                    <a:extLst>
                      <a:ext uri="{FF2B5EF4-FFF2-40B4-BE49-F238E27FC236}">
                        <a16:creationId xmlns:a16="http://schemas.microsoft.com/office/drawing/2014/main" id="{68D0BB6D-7BD6-5016-EBC6-F4EA46FF7E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5" name="Rectangle 19">
                      <a:extLst>
                        <a:ext uri="{FF2B5EF4-FFF2-40B4-BE49-F238E27FC236}">
                          <a16:creationId xmlns:a16="http://schemas.microsoft.com/office/drawing/2014/main" id="{C2DE1D83-AD10-C86A-C038-9FC9499952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6" name="Rectangle 20">
                      <a:extLst>
                        <a:ext uri="{FF2B5EF4-FFF2-40B4-BE49-F238E27FC236}">
                          <a16:creationId xmlns:a16="http://schemas.microsoft.com/office/drawing/2014/main" id="{F264AC18-F90A-9A81-AF1B-5B5F6830A7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81704C94-1098-AE7F-1063-4D91BEAFA0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5E4B007-B452-B8D7-F7A4-F59080E16F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 autoUpdateAnimBg="0"/>
      <p:bldP spid="8202" grpId="0" autoUpdateAnimBg="0"/>
      <p:bldP spid="8204" grpId="0" autoUpdateAnimBg="0"/>
      <p:bldP spid="8205" grpId="0" autoUpdateAnimBg="0"/>
      <p:bldP spid="4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6D0F4E74-5559-576D-DCF4-FAC738F9B4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2800" dirty="0"/>
              <a:t>Wall Boundary Conditions 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CC61102-C9CC-0B71-C775-24AD738712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8392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Maxwell was the first to propose the boundary model that has been widely used in various modified forms.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Maxwell’s model is the most convenient and correct formulation.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Maxwell’s model assumes that the boundary surface is impenetrable.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boundary model is constructed on the assumption that some fraction (</a:t>
            </a:r>
            <a:r>
              <a:rPr lang="en-US" altLang="en-US" sz="2400" i="1" dirty="0"/>
              <a:t>1-</a:t>
            </a:r>
            <a:r>
              <a:rPr lang="en-US" altLang="en-US" sz="2400" i="1" dirty="0">
                <a:latin typeface="Symbol" panose="05050102010706020507" pitchFamily="18" charset="2"/>
              </a:rPr>
              <a:t>a</a:t>
            </a:r>
            <a:r>
              <a:rPr lang="en-US" altLang="en-US" sz="2400" i="1" baseline="-25000" dirty="0"/>
              <a:t>r</a:t>
            </a:r>
            <a:r>
              <a:rPr lang="en-US" altLang="en-US" sz="2400" dirty="0"/>
              <a:t>) of the incident fluid molecules are </a:t>
            </a:r>
            <a:r>
              <a:rPr lang="en-US" altLang="en-US" sz="2400" dirty="0" err="1"/>
              <a:t>specularly</a:t>
            </a:r>
            <a:r>
              <a:rPr lang="en-US" altLang="en-US" sz="2400" dirty="0"/>
              <a:t> reflected form the surface.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remaining fraction </a:t>
            </a:r>
            <a:r>
              <a:rPr lang="en-US" altLang="en-US" sz="2400" i="1" dirty="0" err="1">
                <a:latin typeface="Symbol" panose="05050102010706020507" pitchFamily="18" charset="2"/>
              </a:rPr>
              <a:t>a</a:t>
            </a:r>
            <a:r>
              <a:rPr lang="en-US" altLang="en-US" sz="2400" i="1" baseline="-25000" dirty="0" err="1"/>
              <a:t>r</a:t>
            </a:r>
            <a:r>
              <a:rPr lang="en-US" altLang="en-US" sz="2400" dirty="0"/>
              <a:t> are reflected diffusely with a Maxwell distribution.</a:t>
            </a:r>
          </a:p>
          <a:p>
            <a:pPr>
              <a:lnSpc>
                <a:spcPct val="90000"/>
              </a:lnSpc>
            </a:pPr>
            <a:r>
              <a:rPr lang="en-US" altLang="en-US" sz="2400" i="1" dirty="0" err="1">
                <a:latin typeface="Symbol" panose="05050102010706020507" pitchFamily="18" charset="2"/>
              </a:rPr>
              <a:t>a</a:t>
            </a:r>
            <a:r>
              <a:rPr lang="en-US" altLang="en-US" sz="2400" i="1" baseline="-25000" dirty="0" err="1"/>
              <a:t>r</a:t>
            </a:r>
            <a:r>
              <a:rPr lang="en-US" altLang="en-US" sz="2400" baseline="-25000" dirty="0">
                <a:latin typeface="Symbol" panose="05050102010706020507" pitchFamily="18" charset="2"/>
              </a:rPr>
              <a:t> </a:t>
            </a:r>
            <a:r>
              <a:rPr lang="en-US" altLang="en-US" sz="2400" dirty="0"/>
              <a:t>gives the fraction of the tangential momentum of the incident molecules  transmitted to the surface by all molecules.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This parameter is called the tangential momentum accommodation coefficient (</a:t>
            </a:r>
            <a:r>
              <a:rPr lang="en-US" altLang="en-US" sz="2400" dirty="0">
                <a:sym typeface="Symbol" panose="05050102010706020507" pitchFamily="18" charset="2"/>
              </a:rPr>
              <a:t>)</a:t>
            </a:r>
            <a:r>
              <a:rPr lang="en-US" altLang="en-US" sz="2400" dirty="0"/>
              <a:t>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68D6975-C054-E7E2-F4C6-EC68A4F634D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DCE8285C-8906-C2AE-3411-7E343453A0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61ADFCEE-DC5A-6174-F6AA-530E239C1F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3EA136D3-A60D-3EE4-22AD-EF09309D20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AAC0413A-5320-FF72-73B9-45B2F627A9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CC27C386-8EA3-8BDF-6DA3-6706D88A70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69" name="Rectangle 10">
                      <a:extLst>
                        <a:ext uri="{FF2B5EF4-FFF2-40B4-BE49-F238E27FC236}">
                          <a16:creationId xmlns:a16="http://schemas.microsoft.com/office/drawing/2014/main" id="{0E8783B9-EC0B-6761-96CB-FBC7F17499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0" name="Rectangle 11">
                      <a:extLst>
                        <a:ext uri="{FF2B5EF4-FFF2-40B4-BE49-F238E27FC236}">
                          <a16:creationId xmlns:a16="http://schemas.microsoft.com/office/drawing/2014/main" id="{4CCA996E-CB80-F8C6-A5F4-6C808A48E6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67C6EC24-8B94-CBAD-A06E-1044456C51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66" name="Rectangle 13">
                      <a:extLst>
                        <a:ext uri="{FF2B5EF4-FFF2-40B4-BE49-F238E27FC236}">
                          <a16:creationId xmlns:a16="http://schemas.microsoft.com/office/drawing/2014/main" id="{296C5EF3-159A-A2DE-4ACA-C5359FD7B1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8" name="Rectangle 14">
                      <a:extLst>
                        <a:ext uri="{FF2B5EF4-FFF2-40B4-BE49-F238E27FC236}">
                          <a16:creationId xmlns:a16="http://schemas.microsoft.com/office/drawing/2014/main" id="{C91E7AEC-7A1C-DFAB-7CFD-2BD6E74E22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FEE1FAA-0F51-0179-A145-638A41FAC6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64" name="Rectangle 11263">
                      <a:extLst>
                        <a:ext uri="{FF2B5EF4-FFF2-40B4-BE49-F238E27FC236}">
                          <a16:creationId xmlns:a16="http://schemas.microsoft.com/office/drawing/2014/main" id="{9C5D1853-7634-89AC-40A0-ABA033861E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5" name="Rectangle 11264">
                      <a:extLst>
                        <a:ext uri="{FF2B5EF4-FFF2-40B4-BE49-F238E27FC236}">
                          <a16:creationId xmlns:a16="http://schemas.microsoft.com/office/drawing/2014/main" id="{F865A94F-5AA6-7E33-D332-0ABAD43A95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2FB3BF46-8271-B40B-F260-D7AD4B02B3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5A34A4AD-719C-B45C-B2D1-908C7042D4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F5422A7D-1E77-88AE-9A8D-33E7092013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CFBF1E67-005F-7BD7-F232-55B2624E19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AF80842-4A69-664F-68EB-8ABAE50920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Title 1">
            <a:extLst>
              <a:ext uri="{FF2B5EF4-FFF2-40B4-BE49-F238E27FC236}">
                <a16:creationId xmlns:a16="http://schemas.microsoft.com/office/drawing/2014/main" id="{5F1EA2B8-BF0A-E16F-0861-B380834E5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4438"/>
            <a:ext cx="2900363" cy="428625"/>
          </a:xfrm>
        </p:spPr>
        <p:txBody>
          <a:bodyPr/>
          <a:lstStyle/>
          <a:p>
            <a:pPr algn="l" eaLnBrk="1" hangingPunct="1"/>
            <a:br>
              <a:rPr lang="en-US" altLang="en-US" sz="1800" b="1">
                <a:solidFill>
                  <a:srgbClr val="002060"/>
                </a:solidFill>
              </a:rPr>
            </a:br>
            <a:br>
              <a:rPr lang="en-US" altLang="en-US" sz="1800" b="1">
                <a:solidFill>
                  <a:srgbClr val="002060"/>
                </a:solidFill>
              </a:rPr>
            </a:br>
            <a:r>
              <a:rPr lang="en-US" altLang="en-US" sz="1800" b="1">
                <a:solidFill>
                  <a:srgbClr val="002060"/>
                </a:solidFill>
              </a:rPr>
              <a:t> </a:t>
            </a:r>
            <a:br>
              <a:rPr lang="en-US" altLang="en-US" sz="1800" b="1">
                <a:solidFill>
                  <a:srgbClr val="002060"/>
                </a:solidFill>
              </a:rPr>
            </a:br>
            <a:endParaRPr lang="en-IN" altLang="en-US" sz="1800"/>
          </a:p>
        </p:txBody>
      </p:sp>
      <p:sp>
        <p:nvSpPr>
          <p:cNvPr id="12297" name="Rectangle 3">
            <a:extLst>
              <a:ext uri="{FF2B5EF4-FFF2-40B4-BE49-F238E27FC236}">
                <a16:creationId xmlns:a16="http://schemas.microsoft.com/office/drawing/2014/main" id="{EB20B871-1787-41EF-B1E0-12595856F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04800"/>
            <a:ext cx="5195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Slip Boundary conditions </a:t>
            </a:r>
            <a:endParaRPr lang="en-IN" altLang="en-US" sz="2800" dirty="0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35E4F74C-D66C-7B17-B04F-340809996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25" y="1227137"/>
            <a:ext cx="8715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cs typeface="Times New Roman" panose="02020603050405020304" pitchFamily="18" charset="0"/>
              </a:rPr>
              <a:t>Maxwell  proposed the </a:t>
            </a:r>
            <a:r>
              <a:rPr lang="en-US" altLang="en-US" b="1">
                <a:solidFill>
                  <a:srgbClr val="FF0000"/>
                </a:solidFill>
                <a:cs typeface="Times New Roman" panose="02020603050405020304" pitchFamily="18" charset="0"/>
              </a:rPr>
              <a:t>first order slip boundary condition </a:t>
            </a:r>
            <a:r>
              <a:rPr lang="en-US" altLang="en-US">
                <a:cs typeface="Times New Roman" panose="02020603050405020304" pitchFamily="18" charset="0"/>
              </a:rPr>
              <a:t>for a dilute monoatomic gas given by:      </a:t>
            </a:r>
            <a:endParaRPr lang="en-IN" altLang="en-US"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4DB5DF54-D7BA-7676-4AFF-35A467869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2" name="Object 9">
                <a:extLst>
                  <a:ext uri="{FF2B5EF4-FFF2-40B4-BE49-F238E27FC236}">
                    <a16:creationId xmlns:a16="http://schemas.microsoft.com/office/drawing/2014/main" id="{E6D60BD4-44E6-C0E6-23F7-447598B7E04C}"/>
                  </a:ext>
                </a:extLst>
              </p:cNvPr>
              <p:cNvSpPr txBox="1"/>
              <p:nvPr/>
            </p:nvSpPr>
            <p:spPr bwMode="auto">
              <a:xfrm>
                <a:off x="735012" y="2133600"/>
                <a:ext cx="3532188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222" name="Object 9">
                <a:extLst>
                  <a:ext uri="{FF2B5EF4-FFF2-40B4-BE49-F238E27FC236}">
                    <a16:creationId xmlns:a16="http://schemas.microsoft.com/office/drawing/2014/main" id="{E6D60BD4-44E6-C0E6-23F7-447598B7E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012" y="2133600"/>
                <a:ext cx="3532188" cy="1143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5">
            <a:extLst>
              <a:ext uri="{FF2B5EF4-FFF2-40B4-BE49-F238E27FC236}">
                <a16:creationId xmlns:a16="http://schemas.microsoft.com/office/drawing/2014/main" id="{ED3B5890-B5B8-35A9-B9D7-57F07B416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8" y="3071813"/>
            <a:ext cx="981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1200"/>
              </a:spcBef>
            </a:pPr>
            <a:r>
              <a:rPr lang="en-US" altLang="en-US">
                <a:solidFill>
                  <a:srgbClr val="660066"/>
                </a:solidFill>
              </a:rPr>
              <a:t>Where : </a:t>
            </a:r>
            <a:endParaRPr lang="en-I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6" name="Object 16">
                <a:extLst>
                  <a:ext uri="{FF2B5EF4-FFF2-40B4-BE49-F238E27FC236}">
                    <a16:creationId xmlns:a16="http://schemas.microsoft.com/office/drawing/2014/main" id="{05FDB67C-537D-EF1A-2A00-740BE3A35156}"/>
                  </a:ext>
                </a:extLst>
              </p:cNvPr>
              <p:cNvSpPr txBox="1"/>
              <p:nvPr/>
            </p:nvSpPr>
            <p:spPr bwMode="auto">
              <a:xfrm>
                <a:off x="428624" y="3429000"/>
                <a:ext cx="561975" cy="554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IN" sz="2800"/>
              </a:p>
            </p:txBody>
          </p:sp>
        </mc:Choice>
        <mc:Fallback xmlns="">
          <p:sp>
            <p:nvSpPr>
              <p:cNvPr id="9226" name="Object 16">
                <a:extLst>
                  <a:ext uri="{FF2B5EF4-FFF2-40B4-BE49-F238E27FC236}">
                    <a16:creationId xmlns:a16="http://schemas.microsoft.com/office/drawing/2014/main" id="{05FDB67C-537D-EF1A-2A00-740BE3A35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624" y="3429000"/>
                <a:ext cx="561975" cy="5540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7" name="Rectangle 19">
            <a:extLst>
              <a:ext uri="{FF2B5EF4-FFF2-40B4-BE49-F238E27FC236}">
                <a16:creationId xmlns:a16="http://schemas.microsoft.com/office/drawing/2014/main" id="{1867AFC3-2C5F-E588-3607-4D140C3F3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38" y="3643313"/>
            <a:ext cx="338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>
                <a:solidFill>
                  <a:srgbClr val="660066"/>
                </a:solidFill>
              </a:rPr>
              <a:t>--</a:t>
            </a:r>
          </a:p>
        </p:txBody>
      </p:sp>
      <p:sp>
        <p:nvSpPr>
          <p:cNvPr id="9228" name="Rectangle 21">
            <a:extLst>
              <a:ext uri="{FF2B5EF4-FFF2-40B4-BE49-F238E27FC236}">
                <a16:creationId xmlns:a16="http://schemas.microsoft.com/office/drawing/2014/main" id="{EC2173EF-31D7-1169-A70B-1383C4C55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352800"/>
            <a:ext cx="6629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>
                <a:solidFill>
                  <a:srgbClr val="0070C0"/>
                </a:solidFill>
              </a:rPr>
              <a:t>Tangential  momentum  accommodation  coefficient </a:t>
            </a:r>
            <a:r>
              <a:rPr lang="en-US" altLang="en-US" b="1">
                <a:solidFill>
                  <a:srgbClr val="0070C0"/>
                </a:solidFill>
              </a:rPr>
              <a:t>( TMAC 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9" name="Object 22">
                <a:extLst>
                  <a:ext uri="{FF2B5EF4-FFF2-40B4-BE49-F238E27FC236}">
                    <a16:creationId xmlns:a16="http://schemas.microsoft.com/office/drawing/2014/main" id="{D2C9C4E5-D98C-9A9F-A0C9-BE67F8CFCAEB}"/>
                  </a:ext>
                </a:extLst>
              </p:cNvPr>
              <p:cNvSpPr txBox="1"/>
              <p:nvPr/>
            </p:nvSpPr>
            <p:spPr bwMode="auto">
              <a:xfrm>
                <a:off x="415925" y="4052888"/>
                <a:ext cx="3365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229" name="Object 22">
                <a:extLst>
                  <a:ext uri="{FF2B5EF4-FFF2-40B4-BE49-F238E27FC236}">
                    <a16:creationId xmlns:a16="http://schemas.microsoft.com/office/drawing/2014/main" id="{D2C9C4E5-D98C-9A9F-A0C9-BE67F8CFC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925" y="4052888"/>
                <a:ext cx="336550" cy="466725"/>
              </a:xfrm>
              <a:prstGeom prst="rect">
                <a:avLst/>
              </a:prstGeom>
              <a:blipFill>
                <a:blip r:embed="rId4"/>
                <a:stretch>
                  <a:fillRect r="-3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30" name="Rectangle 23">
            <a:extLst>
              <a:ext uri="{FF2B5EF4-FFF2-40B4-BE49-F238E27FC236}">
                <a16:creationId xmlns:a16="http://schemas.microsoft.com/office/drawing/2014/main" id="{F626D5F7-1C11-C3B0-AAF5-92599A2A5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114800"/>
            <a:ext cx="5557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>
                <a:solidFill>
                  <a:srgbClr val="0070C0"/>
                </a:solidFill>
              </a:rPr>
              <a:t>Velocity of gas adjacent to the wall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31" name="Object 24">
                <a:extLst>
                  <a:ext uri="{FF2B5EF4-FFF2-40B4-BE49-F238E27FC236}">
                    <a16:creationId xmlns:a16="http://schemas.microsoft.com/office/drawing/2014/main" id="{35174C78-C3DA-7873-48F5-48D78D9418AB}"/>
                  </a:ext>
                </a:extLst>
              </p:cNvPr>
              <p:cNvSpPr txBox="1"/>
              <p:nvPr/>
            </p:nvSpPr>
            <p:spPr bwMode="auto">
              <a:xfrm>
                <a:off x="449263" y="4638675"/>
                <a:ext cx="388937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231" name="Object 24">
                <a:extLst>
                  <a:ext uri="{FF2B5EF4-FFF2-40B4-BE49-F238E27FC236}">
                    <a16:creationId xmlns:a16="http://schemas.microsoft.com/office/drawing/2014/main" id="{35174C78-C3DA-7873-48F5-48D78D941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263" y="4638675"/>
                <a:ext cx="388937" cy="466725"/>
              </a:xfrm>
              <a:prstGeom prst="rect">
                <a:avLst/>
              </a:prstGeom>
              <a:blipFill>
                <a:blip r:embed="rId5"/>
                <a:stretch>
                  <a:fillRect r="-2968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32" name="Rectangle 25">
            <a:extLst>
              <a:ext uri="{FF2B5EF4-FFF2-40B4-BE49-F238E27FC236}">
                <a16:creationId xmlns:a16="http://schemas.microsoft.com/office/drawing/2014/main" id="{AB13BF56-46E1-4D83-FEEA-8A461F5A9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719638"/>
            <a:ext cx="61293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>
                <a:solidFill>
                  <a:srgbClr val="0070C0"/>
                </a:solidFill>
              </a:rPr>
              <a:t>Velocity of wall</a:t>
            </a:r>
          </a:p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</a:pPr>
            <a:endParaRPr lang="en-US" altLang="en-US">
              <a:solidFill>
                <a:srgbClr val="0070C0"/>
              </a:solidFill>
            </a:endParaRPr>
          </a:p>
        </p:txBody>
      </p:sp>
      <p:sp>
        <p:nvSpPr>
          <p:cNvPr id="9233" name="Rectangle 26">
            <a:extLst>
              <a:ext uri="{FF2B5EF4-FFF2-40B4-BE49-F238E27FC236}">
                <a16:creationId xmlns:a16="http://schemas.microsoft.com/office/drawing/2014/main" id="{667431CA-1CEF-8E01-1422-C063C41FF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38" y="4648200"/>
            <a:ext cx="33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 dirty="0">
                <a:solidFill>
                  <a:srgbClr val="660066"/>
                </a:solidFill>
              </a:rPr>
              <a:t>--</a:t>
            </a:r>
          </a:p>
        </p:txBody>
      </p:sp>
      <p:sp>
        <p:nvSpPr>
          <p:cNvPr id="9234" name="Rectangle 27">
            <a:extLst>
              <a:ext uri="{FF2B5EF4-FFF2-40B4-BE49-F238E27FC236}">
                <a16:creationId xmlns:a16="http://schemas.microsoft.com/office/drawing/2014/main" id="{4496249E-8306-E13A-E3CC-93DFF805E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38" y="4071938"/>
            <a:ext cx="338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>
                <a:solidFill>
                  <a:srgbClr val="660066"/>
                </a:solidFill>
              </a:rPr>
              <a:t>--</a:t>
            </a:r>
          </a:p>
        </p:txBody>
      </p:sp>
      <p:sp>
        <p:nvSpPr>
          <p:cNvPr id="9235" name="Rectangle 29">
            <a:extLst>
              <a:ext uri="{FF2B5EF4-FFF2-40B4-BE49-F238E27FC236}">
                <a16:creationId xmlns:a16="http://schemas.microsoft.com/office/drawing/2014/main" id="{52ACA905-51CD-29D7-3616-3D816700B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8" y="5791200"/>
            <a:ext cx="6272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>
                <a:solidFill>
                  <a:srgbClr val="0070C0"/>
                </a:solidFill>
                <a:cs typeface="Times New Roman" panose="02020603050405020304" pitchFamily="18" charset="0"/>
              </a:rPr>
              <a:t>  Velocity gradient normal to the surface</a:t>
            </a:r>
          </a:p>
        </p:txBody>
      </p:sp>
      <p:sp>
        <p:nvSpPr>
          <p:cNvPr id="9236" name="Rectangle 30">
            <a:extLst>
              <a:ext uri="{FF2B5EF4-FFF2-40B4-BE49-F238E27FC236}">
                <a16:creationId xmlns:a16="http://schemas.microsoft.com/office/drawing/2014/main" id="{2CFEF9C9-8552-15CB-17B7-F973CBFE0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563" y="5791200"/>
            <a:ext cx="338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>
                <a:solidFill>
                  <a:srgbClr val="660066"/>
                </a:solidFill>
              </a:rPr>
              <a:t>--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37" name="Object 31">
                <a:extLst>
                  <a:ext uri="{FF2B5EF4-FFF2-40B4-BE49-F238E27FC236}">
                    <a16:creationId xmlns:a16="http://schemas.microsoft.com/office/drawing/2014/main" id="{CEDCC97C-6E4C-8990-7374-379345F1AECD}"/>
                  </a:ext>
                </a:extLst>
              </p:cNvPr>
              <p:cNvSpPr txBox="1"/>
              <p:nvPr/>
            </p:nvSpPr>
            <p:spPr bwMode="auto">
              <a:xfrm>
                <a:off x="595313" y="5807075"/>
                <a:ext cx="40005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237" name="Object 31">
                <a:extLst>
                  <a:ext uri="{FF2B5EF4-FFF2-40B4-BE49-F238E27FC236}">
                    <a16:creationId xmlns:a16="http://schemas.microsoft.com/office/drawing/2014/main" id="{CEDCC97C-6E4C-8990-7374-379345F1A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313" y="5807075"/>
                <a:ext cx="400050" cy="7334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38" name="Object 33">
                <a:extLst>
                  <a:ext uri="{FF2B5EF4-FFF2-40B4-BE49-F238E27FC236}">
                    <a16:creationId xmlns:a16="http://schemas.microsoft.com/office/drawing/2014/main" id="{D230840F-1E8C-90E7-4D94-26C86947C826}"/>
                  </a:ext>
                </a:extLst>
              </p:cNvPr>
              <p:cNvSpPr txBox="1"/>
              <p:nvPr/>
            </p:nvSpPr>
            <p:spPr bwMode="auto">
              <a:xfrm>
                <a:off x="538162" y="5286375"/>
                <a:ext cx="287337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9238" name="Object 33">
                <a:extLst>
                  <a:ext uri="{FF2B5EF4-FFF2-40B4-BE49-F238E27FC236}">
                    <a16:creationId xmlns:a16="http://schemas.microsoft.com/office/drawing/2014/main" id="{D230840F-1E8C-90E7-4D94-26C86947C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162" y="5286375"/>
                <a:ext cx="287337" cy="4286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39" name="Rectangle 34">
            <a:extLst>
              <a:ext uri="{FF2B5EF4-FFF2-40B4-BE49-F238E27FC236}">
                <a16:creationId xmlns:a16="http://schemas.microsoft.com/office/drawing/2014/main" id="{2EEBE982-02D1-4267-CEF7-903841218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925" y="5208876"/>
            <a:ext cx="33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>
                <a:solidFill>
                  <a:srgbClr val="660066"/>
                </a:solidFill>
              </a:rPr>
              <a:t>--</a:t>
            </a:r>
          </a:p>
        </p:txBody>
      </p:sp>
      <p:sp>
        <p:nvSpPr>
          <p:cNvPr id="9240" name="Rectangle 35">
            <a:extLst>
              <a:ext uri="{FF2B5EF4-FFF2-40B4-BE49-F238E27FC236}">
                <a16:creationId xmlns:a16="http://schemas.microsoft.com/office/drawing/2014/main" id="{6E6E88ED-3F68-6F2A-8BDE-4F419CC8B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112" y="5280314"/>
            <a:ext cx="6415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chemeClr val="folHlink"/>
              </a:buClr>
              <a:buSzPct val="90000"/>
            </a:pPr>
            <a:r>
              <a:rPr lang="en-US" altLang="en-US">
                <a:solidFill>
                  <a:srgbClr val="0070C0"/>
                </a:solidFill>
              </a:rPr>
              <a:t>   Mean free path</a:t>
            </a:r>
            <a:endParaRPr lang="en-US" altLang="en-US" b="1">
              <a:solidFill>
                <a:srgbClr val="0070C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6F67A9-9D3C-3FCD-D10C-1F3355B928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F02A0173-F5F4-40E1-0663-CCE6027AE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B691FE51-66EB-8E05-A171-260B5DFDEA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8E42A78D-D583-BA72-886A-51591D26BE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4BF3156B-1922-EFFD-18B7-2446DD1F95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36C45BC2-9ED7-91D1-3318-3BFC9BFF64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4C7C9A42-9C6D-3A46-39F0-AC1EE11DDD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BF9DA67E-1D2D-C24F-F077-329AEEE368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F5CDFAC2-F953-3EB4-EEC5-0DC8E2BF77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1" name="Rectangle 13">
                      <a:extLst>
                        <a:ext uri="{FF2B5EF4-FFF2-40B4-BE49-F238E27FC236}">
                          <a16:creationId xmlns:a16="http://schemas.microsoft.com/office/drawing/2014/main" id="{1E3F3EAF-E174-A058-4637-F00F34C41F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E723E4DF-8B20-CAEE-7691-C345ED45F7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BEEA144-FF5A-D15C-42DB-1A31F6B268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18" name="Rectangle 9217">
                      <a:extLst>
                        <a:ext uri="{FF2B5EF4-FFF2-40B4-BE49-F238E27FC236}">
                          <a16:creationId xmlns:a16="http://schemas.microsoft.com/office/drawing/2014/main" id="{E8EBE1A7-C6F1-2124-33CD-F8196FF94A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9218">
                      <a:extLst>
                        <a:ext uri="{FF2B5EF4-FFF2-40B4-BE49-F238E27FC236}">
                          <a16:creationId xmlns:a16="http://schemas.microsoft.com/office/drawing/2014/main" id="{3CAC6413-E14C-875E-5FDF-0C8E660AEC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98563D46-50CD-4BB0-97A6-B639814376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6" name="Rectangle 19">
                      <a:extLst>
                        <a:ext uri="{FF2B5EF4-FFF2-40B4-BE49-F238E27FC236}">
                          <a16:creationId xmlns:a16="http://schemas.microsoft.com/office/drawing/2014/main" id="{94268197-E870-0E62-FF8C-2432EFD261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7" name="Rectangle 20">
                      <a:extLst>
                        <a:ext uri="{FF2B5EF4-FFF2-40B4-BE49-F238E27FC236}">
                          <a16:creationId xmlns:a16="http://schemas.microsoft.com/office/drawing/2014/main" id="{16206A40-1794-6AEC-5A2A-37E34E4E60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BCF14356-B39D-5FB9-9973-11CCA7C0CD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79AC9E0-DBF0-876C-A01D-65ABB76A1C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B73773D-793B-449C-DA83-852857477EED}"/>
              </a:ext>
            </a:extLst>
          </p:cNvPr>
          <p:cNvSpPr txBox="1"/>
          <p:nvPr/>
        </p:nvSpPr>
        <p:spPr>
          <a:xfrm>
            <a:off x="4724400" y="2357735"/>
            <a:ext cx="399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 Mixed Boundary Condition!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2" grpId="0"/>
      <p:bldP spid="2" grpId="0"/>
      <p:bldP spid="9226" grpId="0"/>
      <p:bldP spid="9227" grpId="0"/>
      <p:bldP spid="9228" grpId="0"/>
      <p:bldP spid="9229" grpId="0"/>
      <p:bldP spid="9230" grpId="0"/>
      <p:bldP spid="9231" grpId="0"/>
      <p:bldP spid="9232" grpId="0"/>
      <p:bldP spid="9233" grpId="0"/>
      <p:bldP spid="9234" grpId="0"/>
      <p:bldP spid="9235" grpId="0"/>
      <p:bldP spid="9236" grpId="0"/>
      <p:bldP spid="9237" grpId="0"/>
      <p:bldP spid="9238" grpId="0"/>
      <p:bldP spid="9239" grpId="0"/>
      <p:bldP spid="9240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>
            <a:extLst>
              <a:ext uri="{FF2B5EF4-FFF2-40B4-BE49-F238E27FC236}">
                <a16:creationId xmlns:a16="http://schemas.microsoft.com/office/drawing/2014/main" id="{5262D614-82F1-6488-2C41-5F6CAFC19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52400"/>
            <a:ext cx="6781800" cy="1143000"/>
          </a:xfrm>
        </p:spPr>
        <p:txBody>
          <a:bodyPr/>
          <a:lstStyle/>
          <a:p>
            <a:r>
              <a:rPr lang="en-US" altLang="en-US" sz="2800" dirty="0"/>
              <a:t>Regimes of Engineering Fluid Flows: Continuum Theory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BFC65-E203-AAF0-0735-F9A7EA847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4937"/>
            <a:ext cx="7772400" cy="609600"/>
          </a:xfrm>
        </p:spPr>
        <p:txBody>
          <a:bodyPr/>
          <a:lstStyle/>
          <a:p>
            <a:r>
              <a:rPr lang="en-US" altLang="en-US" sz="2400"/>
              <a:t>Conventional engineering flows: </a:t>
            </a:r>
            <a:r>
              <a:rPr lang="en-US" altLang="en-US" sz="2400" i="1">
                <a:cs typeface="Times New Roman" panose="02020603050405020304" pitchFamily="18" charset="0"/>
              </a:rPr>
              <a:t>Kn</a:t>
            </a:r>
            <a:r>
              <a:rPr lang="en-US" altLang="en-US" sz="2400">
                <a:cs typeface="Times New Roman" panose="02020603050405020304" pitchFamily="18" charset="0"/>
              </a:rPr>
              <a:t> &lt; 0.001</a:t>
            </a: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BA995D05-DE3B-1D14-49AC-D5107ABC597F}"/>
                  </a:ext>
                </a:extLst>
              </p:cNvPr>
              <p:cNvSpPr txBox="1"/>
              <p:nvPr/>
            </p:nvSpPr>
            <p:spPr bwMode="auto">
              <a:xfrm>
                <a:off x="2209800" y="1938337"/>
                <a:ext cx="4584700" cy="8810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BA995D05-DE3B-1D14-49AC-D5107ABC5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1938337"/>
                <a:ext cx="4584700" cy="8810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DD3F2E-EA11-3CDB-736E-B981C007AE88}"/>
              </a:ext>
            </a:extLst>
          </p:cNvPr>
          <p:cNvSpPr txBox="1">
            <a:spLocks/>
          </p:cNvSpPr>
          <p:nvPr/>
        </p:nvSpPr>
        <p:spPr bwMode="auto">
          <a:xfrm>
            <a:off x="533400" y="2667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Micro Fluidic Devices : </a:t>
            </a:r>
            <a:r>
              <a:rPr lang="en-US" i="1" kern="0" dirty="0" err="1">
                <a:cs typeface="Times New Roman" pitchFamily="18" charset="0"/>
              </a:rPr>
              <a:t>Kn</a:t>
            </a:r>
            <a:r>
              <a:rPr lang="en-US" kern="0" dirty="0">
                <a:cs typeface="Times New Roman" pitchFamily="18" charset="0"/>
              </a:rPr>
              <a:t> &lt; 0.1</a:t>
            </a:r>
            <a:endParaRPr lang="en-US" kern="0" dirty="0">
              <a:latin typeface="+mn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510F98-0B44-C79A-B0A5-79E0BC99A3C3}"/>
              </a:ext>
            </a:extLst>
          </p:cNvPr>
          <p:cNvSpPr txBox="1">
            <a:spLocks/>
          </p:cNvSpPr>
          <p:nvPr/>
        </p:nvSpPr>
        <p:spPr bwMode="auto">
          <a:xfrm>
            <a:off x="457200" y="44196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Ultra Micro Fluidic Devices : </a:t>
            </a:r>
            <a:r>
              <a:rPr lang="en-US" i="1" kern="0" dirty="0" err="1">
                <a:cs typeface="Times New Roman" pitchFamily="18" charset="0"/>
              </a:rPr>
              <a:t>Kn</a:t>
            </a:r>
            <a:r>
              <a:rPr lang="en-US" kern="0" dirty="0">
                <a:cs typeface="Times New Roman" pitchFamily="18" charset="0"/>
              </a:rPr>
              <a:t> &lt;1.0</a:t>
            </a:r>
            <a:endParaRPr lang="en-US" kern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700F1874-3BB7-AC3D-CCCE-B38C7300AB5D}"/>
                  </a:ext>
                </a:extLst>
              </p:cNvPr>
              <p:cNvSpPr txBox="1"/>
              <p:nvPr/>
            </p:nvSpPr>
            <p:spPr bwMode="auto">
              <a:xfrm>
                <a:off x="2093913" y="3200400"/>
                <a:ext cx="5241547" cy="12170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700F1874-3BB7-AC3D-CCCE-B38C7300AB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93913" y="3200400"/>
                <a:ext cx="5241547" cy="12170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17">
                <a:extLst>
                  <a:ext uri="{FF2B5EF4-FFF2-40B4-BE49-F238E27FC236}">
                    <a16:creationId xmlns:a16="http://schemas.microsoft.com/office/drawing/2014/main" id="{1C9B2B17-FD46-F065-D464-561CCAC51180}"/>
                  </a:ext>
                </a:extLst>
              </p:cNvPr>
              <p:cNvSpPr txBox="1"/>
              <p:nvPr/>
            </p:nvSpPr>
            <p:spPr bwMode="auto">
              <a:xfrm>
                <a:off x="1640466" y="4952947"/>
                <a:ext cx="5694994" cy="1352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17">
                <a:extLst>
                  <a:ext uri="{FF2B5EF4-FFF2-40B4-BE49-F238E27FC236}">
                    <a16:creationId xmlns:a16="http://schemas.microsoft.com/office/drawing/2014/main" id="{1C9B2B17-FD46-F065-D464-561CCAC51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0466" y="4952947"/>
                <a:ext cx="5694994" cy="13523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110AE9B5-5CCC-70AA-9913-AF52F82E8B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BAD40DD1-9016-4319-5278-46EE20C4E1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86AB8D94-A0EB-3A36-750D-56202FD538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7146D015-D4B6-BE53-41EF-ADFB4CEB37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A70A5D8-6C44-771E-AB0B-D866C750BD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E0EAD48-A672-28FA-22F9-B77723299D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46" name="Rectangle 10">
                      <a:extLst>
                        <a:ext uri="{FF2B5EF4-FFF2-40B4-BE49-F238E27FC236}">
                          <a16:creationId xmlns:a16="http://schemas.microsoft.com/office/drawing/2014/main" id="{876C6C93-0EA7-DE9C-D1B5-AF475EB19E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7" name="Rectangle 11">
                      <a:extLst>
                        <a:ext uri="{FF2B5EF4-FFF2-40B4-BE49-F238E27FC236}">
                          <a16:creationId xmlns:a16="http://schemas.microsoft.com/office/drawing/2014/main" id="{7ECBBC08-5CD5-FB29-6C55-0C462639FE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6" name="Group 14335">
                    <a:extLst>
                      <a:ext uri="{FF2B5EF4-FFF2-40B4-BE49-F238E27FC236}">
                        <a16:creationId xmlns:a16="http://schemas.microsoft.com/office/drawing/2014/main" id="{012E1423-2166-1E9B-4EB0-6E5E710417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4344" name="Rectangle 13">
                      <a:extLst>
                        <a:ext uri="{FF2B5EF4-FFF2-40B4-BE49-F238E27FC236}">
                          <a16:creationId xmlns:a16="http://schemas.microsoft.com/office/drawing/2014/main" id="{A6ECEF8B-381D-3D28-E4EE-73396C983C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5" name="Rectangle 14">
                      <a:extLst>
                        <a:ext uri="{FF2B5EF4-FFF2-40B4-BE49-F238E27FC236}">
                          <a16:creationId xmlns:a16="http://schemas.microsoft.com/office/drawing/2014/main" id="{F325C0E4-7D81-C5F1-D4A5-FF329083D8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7" name="Group 14336">
                    <a:extLst>
                      <a:ext uri="{FF2B5EF4-FFF2-40B4-BE49-F238E27FC236}">
                        <a16:creationId xmlns:a16="http://schemas.microsoft.com/office/drawing/2014/main" id="{B054C995-2F0C-CC52-3177-8B85F7AC19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4342" name="Rectangle 14341">
                      <a:extLst>
                        <a:ext uri="{FF2B5EF4-FFF2-40B4-BE49-F238E27FC236}">
                          <a16:creationId xmlns:a16="http://schemas.microsoft.com/office/drawing/2014/main" id="{0DB05C31-1EA7-0C1F-648F-A578821D38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3" name="Rectangle 14342">
                      <a:extLst>
                        <a:ext uri="{FF2B5EF4-FFF2-40B4-BE49-F238E27FC236}">
                          <a16:creationId xmlns:a16="http://schemas.microsoft.com/office/drawing/2014/main" id="{C9B2C5BA-342D-63C4-598F-9727A1C7E3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8" name="Group 18">
                    <a:extLst>
                      <a:ext uri="{FF2B5EF4-FFF2-40B4-BE49-F238E27FC236}">
                        <a16:creationId xmlns:a16="http://schemas.microsoft.com/office/drawing/2014/main" id="{48BE43E8-A542-38E5-3DBA-B1F7B6E35F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339" name="Rectangle 19">
                      <a:extLst>
                        <a:ext uri="{FF2B5EF4-FFF2-40B4-BE49-F238E27FC236}">
                          <a16:creationId xmlns:a16="http://schemas.microsoft.com/office/drawing/2014/main" id="{DAC19954-3305-343E-E25C-690672CF21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0" name="Rectangle 20">
                      <a:extLst>
                        <a:ext uri="{FF2B5EF4-FFF2-40B4-BE49-F238E27FC236}">
                          <a16:creationId xmlns:a16="http://schemas.microsoft.com/office/drawing/2014/main" id="{87FB59E9-D2F1-76CC-5F73-F6789AC58D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7CA70357-6135-F549-C53F-FF34F91E4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0981C87-03A4-4EC8-B8BE-5DA009638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2770" grpId="0"/>
      <p:bldP spid="5" grpId="0"/>
      <p:bldP spid="7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61DE365-A87E-F591-4918-52C903CF64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Symmetric Boundary Conditions </a:t>
            </a:r>
          </a:p>
        </p:txBody>
      </p:sp>
      <p:graphicFrame>
        <p:nvGraphicFramePr>
          <p:cNvPr id="413699" name="Object 3">
            <a:extLst>
              <a:ext uri="{FF2B5EF4-FFF2-40B4-BE49-F238E27FC236}">
                <a16:creationId xmlns:a16="http://schemas.microsoft.com/office/drawing/2014/main" id="{12175C58-0E1D-0689-99A4-3E0575A6AD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0800" y="1066800"/>
          <a:ext cx="2295525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295238" imgH="3543795" progId="Paint.Picture">
                  <p:embed/>
                </p:oleObj>
              </mc:Choice>
              <mc:Fallback>
                <p:oleObj name="Bitmap Image" r:id="rId2" imgW="2295238" imgH="3543795" progId="Paint.Picture">
                  <p:embed/>
                  <p:pic>
                    <p:nvPicPr>
                      <p:cNvPr id="413699" name="Object 3">
                        <a:extLst>
                          <a:ext uri="{FF2B5EF4-FFF2-40B4-BE49-F238E27FC236}">
                            <a16:creationId xmlns:a16="http://schemas.microsoft.com/office/drawing/2014/main" id="{12175C58-0E1D-0689-99A4-3E0575A6AD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066800"/>
                        <a:ext cx="2295525" cy="354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700" name="Text Box 4">
            <a:extLst>
              <a:ext uri="{FF2B5EF4-FFF2-40B4-BE49-F238E27FC236}">
                <a16:creationId xmlns:a16="http://schemas.microsoft.com/office/drawing/2014/main" id="{5245E928-F99C-F277-68BB-8F42256BC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367135"/>
            <a:ext cx="55034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Symmetric Dirichlet 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3701" name="Object 5">
                <a:extLst>
                  <a:ext uri="{FF2B5EF4-FFF2-40B4-BE49-F238E27FC236}">
                    <a16:creationId xmlns:a16="http://schemas.microsoft.com/office/drawing/2014/main" id="{3B304D9C-C03F-12A2-35FD-E06B932F3089}"/>
                  </a:ext>
                </a:extLst>
              </p:cNvPr>
              <p:cNvSpPr txBox="1"/>
              <p:nvPr/>
            </p:nvSpPr>
            <p:spPr bwMode="auto">
              <a:xfrm>
                <a:off x="441325" y="1804897"/>
                <a:ext cx="5664199" cy="86210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i="1" dirty="0"/>
              </a:p>
            </p:txBody>
          </p:sp>
        </mc:Choice>
        <mc:Fallback xmlns="">
          <p:sp>
            <p:nvSpPr>
              <p:cNvPr id="413701" name="Object 5">
                <a:extLst>
                  <a:ext uri="{FF2B5EF4-FFF2-40B4-BE49-F238E27FC236}">
                    <a16:creationId xmlns:a16="http://schemas.microsoft.com/office/drawing/2014/main" id="{3B304D9C-C03F-12A2-35FD-E06B932F3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325" y="1804897"/>
                <a:ext cx="5664199" cy="8621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3710" name="Text Box 14">
            <a:extLst>
              <a:ext uri="{FF2B5EF4-FFF2-40B4-BE49-F238E27FC236}">
                <a16:creationId xmlns:a16="http://schemas.microsoft.com/office/drawing/2014/main" id="{21D90F20-63B6-5B20-7E55-B9E1A057D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685871"/>
            <a:ext cx="647699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Maximum Velocity occurs at the center of the duct.</a:t>
            </a:r>
          </a:p>
          <a:p>
            <a:pPr eaLnBrk="1" hangingPunct="1"/>
            <a:r>
              <a:rPr lang="en-US" altLang="en-US" dirty="0"/>
              <a:t>The left and right parts of the duct are symmetric about the axis.</a:t>
            </a:r>
          </a:p>
        </p:txBody>
      </p:sp>
      <p:grpSp>
        <p:nvGrpSpPr>
          <p:cNvPr id="15361" name="Group 15360">
            <a:extLst>
              <a:ext uri="{FF2B5EF4-FFF2-40B4-BE49-F238E27FC236}">
                <a16:creationId xmlns:a16="http://schemas.microsoft.com/office/drawing/2014/main" id="{0D6F020E-323B-7EB3-F14F-569185CEEB61}"/>
              </a:ext>
            </a:extLst>
          </p:cNvPr>
          <p:cNvGrpSpPr/>
          <p:nvPr/>
        </p:nvGrpSpPr>
        <p:grpSpPr>
          <a:xfrm>
            <a:off x="6858000" y="4648200"/>
            <a:ext cx="1524000" cy="762000"/>
            <a:chOff x="6858000" y="3924300"/>
            <a:chExt cx="1524000" cy="76200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D36165A-3C1B-385F-2440-9AF4D8521032}"/>
                </a:ext>
              </a:extLst>
            </p:cNvPr>
            <p:cNvCxnSpPr/>
            <p:nvPr/>
          </p:nvCxnSpPr>
          <p:spPr bwMode="auto">
            <a:xfrm flipV="1">
              <a:off x="6858000" y="39243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F50804D-C5FF-F3A5-357F-8EA05B0EF83F}"/>
                </a:ext>
              </a:extLst>
            </p:cNvPr>
            <p:cNvCxnSpPr/>
            <p:nvPr/>
          </p:nvCxnSpPr>
          <p:spPr bwMode="auto">
            <a:xfrm flipV="1">
              <a:off x="7010400" y="39243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93AEBE5-5072-21DD-EC39-AF489B42C2A2}"/>
                </a:ext>
              </a:extLst>
            </p:cNvPr>
            <p:cNvCxnSpPr/>
            <p:nvPr/>
          </p:nvCxnSpPr>
          <p:spPr bwMode="auto">
            <a:xfrm flipV="1">
              <a:off x="7162800" y="39243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351CB12-08AA-E18B-1DA3-4714FD1072A0}"/>
                </a:ext>
              </a:extLst>
            </p:cNvPr>
            <p:cNvCxnSpPr/>
            <p:nvPr/>
          </p:nvCxnSpPr>
          <p:spPr bwMode="auto">
            <a:xfrm flipV="1">
              <a:off x="7315200" y="39243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E07D941-A8C6-4060-2C33-C8CCA214A8E1}"/>
                </a:ext>
              </a:extLst>
            </p:cNvPr>
            <p:cNvCxnSpPr/>
            <p:nvPr/>
          </p:nvCxnSpPr>
          <p:spPr bwMode="auto">
            <a:xfrm flipV="1">
              <a:off x="7467600" y="39624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18C33C6-BE4E-9418-A82F-4D0D660B5090}"/>
                </a:ext>
              </a:extLst>
            </p:cNvPr>
            <p:cNvCxnSpPr/>
            <p:nvPr/>
          </p:nvCxnSpPr>
          <p:spPr bwMode="auto">
            <a:xfrm flipV="1">
              <a:off x="7620000" y="39624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35837FF-9FCB-7B58-9E27-478F693C24E7}"/>
                </a:ext>
              </a:extLst>
            </p:cNvPr>
            <p:cNvCxnSpPr/>
            <p:nvPr/>
          </p:nvCxnSpPr>
          <p:spPr bwMode="auto">
            <a:xfrm flipV="1">
              <a:off x="7772400" y="39624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70C74DE-7EBD-01E3-A01C-303854D0C955}"/>
                </a:ext>
              </a:extLst>
            </p:cNvPr>
            <p:cNvCxnSpPr/>
            <p:nvPr/>
          </p:nvCxnSpPr>
          <p:spPr bwMode="auto">
            <a:xfrm flipV="1">
              <a:off x="7924800" y="39624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7C8D12B-4FBA-7384-BBE7-B9FC189278EC}"/>
                </a:ext>
              </a:extLst>
            </p:cNvPr>
            <p:cNvCxnSpPr/>
            <p:nvPr/>
          </p:nvCxnSpPr>
          <p:spPr bwMode="auto">
            <a:xfrm flipV="1">
              <a:off x="8077200" y="39624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CF3944F-D5BF-807C-2F5C-DB3ADE988488}"/>
                </a:ext>
              </a:extLst>
            </p:cNvPr>
            <p:cNvCxnSpPr/>
            <p:nvPr/>
          </p:nvCxnSpPr>
          <p:spPr bwMode="auto">
            <a:xfrm flipV="1">
              <a:off x="8229600" y="39624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360" name="Straight Arrow Connector 15359">
              <a:extLst>
                <a:ext uri="{FF2B5EF4-FFF2-40B4-BE49-F238E27FC236}">
                  <a16:creationId xmlns:a16="http://schemas.microsoft.com/office/drawing/2014/main" id="{B2C0F70C-A8DD-9DD7-2CB1-5B65FA81F993}"/>
                </a:ext>
              </a:extLst>
            </p:cNvPr>
            <p:cNvCxnSpPr/>
            <p:nvPr/>
          </p:nvCxnSpPr>
          <p:spPr bwMode="auto">
            <a:xfrm flipV="1">
              <a:off x="8382000" y="3962400"/>
              <a:ext cx="0" cy="7239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5">
                <a:extLst>
                  <a:ext uri="{FF2B5EF4-FFF2-40B4-BE49-F238E27FC236}">
                    <a16:creationId xmlns:a16="http://schemas.microsoft.com/office/drawing/2014/main" id="{0C9AE3EA-E344-4285-F55F-449781D5089D}"/>
                  </a:ext>
                </a:extLst>
              </p:cNvPr>
              <p:cNvSpPr txBox="1"/>
              <p:nvPr/>
            </p:nvSpPr>
            <p:spPr bwMode="auto">
              <a:xfrm>
                <a:off x="552450" y="4671009"/>
                <a:ext cx="5480050" cy="1058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𝑆𝑦𝑚𝑚𝑒𝑡𝑟𝑖𝑐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𝑎𝑏𝑜𝑢𝑡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𝑎𝑥𝑖𝑠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5">
                <a:extLst>
                  <a:ext uri="{FF2B5EF4-FFF2-40B4-BE49-F238E27FC236}">
                    <a16:creationId xmlns:a16="http://schemas.microsoft.com/office/drawing/2014/main" id="{0C9AE3EA-E344-4285-F55F-449781D50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450" y="4671009"/>
                <a:ext cx="5480050" cy="10588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3" name="TextBox 15362">
            <a:extLst>
              <a:ext uri="{FF2B5EF4-FFF2-40B4-BE49-F238E27FC236}">
                <a16:creationId xmlns:a16="http://schemas.microsoft.com/office/drawing/2014/main" id="{23F82B51-9AF4-66C8-8B84-96761F23A3BC}"/>
              </a:ext>
            </a:extLst>
          </p:cNvPr>
          <p:cNvSpPr txBox="1"/>
          <p:nvPr/>
        </p:nvSpPr>
        <p:spPr>
          <a:xfrm>
            <a:off x="444935" y="4034135"/>
            <a:ext cx="4772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Modified Boundary Conditions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D7706DBB-A015-B750-E0A0-8EEE9F5E4655}"/>
                  </a:ext>
                </a:extLst>
              </p:cNvPr>
              <p:cNvSpPr txBox="1"/>
              <p:nvPr/>
            </p:nvSpPr>
            <p:spPr bwMode="auto">
              <a:xfrm>
                <a:off x="593725" y="5538697"/>
                <a:ext cx="5664199" cy="86210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i="1" dirty="0"/>
              </a:p>
            </p:txBody>
          </p:sp>
        </mc:Choice>
        <mc:Fallback xmlns=""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D7706DBB-A015-B750-E0A0-8EEE9F5E4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25" y="5538697"/>
                <a:ext cx="5664199" cy="8621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C0127524-DCFF-A402-A249-3B9E64ED37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364" name="Picture 15363" descr="Logo usage Guidelines">
              <a:extLst>
                <a:ext uri="{FF2B5EF4-FFF2-40B4-BE49-F238E27FC236}">
                  <a16:creationId xmlns:a16="http://schemas.microsoft.com/office/drawing/2014/main" id="{09BCC53C-3B14-E7BB-B2E0-42D1068FD6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365" name="Group 38">
              <a:extLst>
                <a:ext uri="{FF2B5EF4-FFF2-40B4-BE49-F238E27FC236}">
                  <a16:creationId xmlns:a16="http://schemas.microsoft.com/office/drawing/2014/main" id="{BF90C91D-F494-61AD-CF43-AD1ECB0EF9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66" name="Group 19">
                <a:extLst>
                  <a:ext uri="{FF2B5EF4-FFF2-40B4-BE49-F238E27FC236}">
                    <a16:creationId xmlns:a16="http://schemas.microsoft.com/office/drawing/2014/main" id="{38482FA5-562B-A040-BED1-E99D67A0F0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5368" name="Group 15367">
                  <a:extLst>
                    <a:ext uri="{FF2B5EF4-FFF2-40B4-BE49-F238E27FC236}">
                      <a16:creationId xmlns:a16="http://schemas.microsoft.com/office/drawing/2014/main" id="{82F9F3FD-D605-40CF-3F34-E8BE67DCF5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370" name="Group 15369">
                    <a:extLst>
                      <a:ext uri="{FF2B5EF4-FFF2-40B4-BE49-F238E27FC236}">
                        <a16:creationId xmlns:a16="http://schemas.microsoft.com/office/drawing/2014/main" id="{FF303F6D-7970-7973-29D4-569439C9FE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5380" name="Rectangle 10">
                      <a:extLst>
                        <a:ext uri="{FF2B5EF4-FFF2-40B4-BE49-F238E27FC236}">
                          <a16:creationId xmlns:a16="http://schemas.microsoft.com/office/drawing/2014/main" id="{6976C5B1-8D10-8BDB-38CB-E1FFE00F29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81" name="Rectangle 11">
                      <a:extLst>
                        <a:ext uri="{FF2B5EF4-FFF2-40B4-BE49-F238E27FC236}">
                          <a16:creationId xmlns:a16="http://schemas.microsoft.com/office/drawing/2014/main" id="{6705807F-1C9A-EF8D-F495-95D258E5B6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371" name="Group 15370">
                    <a:extLst>
                      <a:ext uri="{FF2B5EF4-FFF2-40B4-BE49-F238E27FC236}">
                        <a16:creationId xmlns:a16="http://schemas.microsoft.com/office/drawing/2014/main" id="{757ADDE2-558F-6E66-3ECD-2E27E69828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5378" name="Rectangle 13">
                      <a:extLst>
                        <a:ext uri="{FF2B5EF4-FFF2-40B4-BE49-F238E27FC236}">
                          <a16:creationId xmlns:a16="http://schemas.microsoft.com/office/drawing/2014/main" id="{4CC111AE-AA45-38F6-5795-DDB8943AFF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9" name="Rectangle 14">
                      <a:extLst>
                        <a:ext uri="{FF2B5EF4-FFF2-40B4-BE49-F238E27FC236}">
                          <a16:creationId xmlns:a16="http://schemas.microsoft.com/office/drawing/2014/main" id="{7FF5B3A9-B232-CF35-883B-3792F07332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372" name="Group 15371">
                    <a:extLst>
                      <a:ext uri="{FF2B5EF4-FFF2-40B4-BE49-F238E27FC236}">
                        <a16:creationId xmlns:a16="http://schemas.microsoft.com/office/drawing/2014/main" id="{9A1130A4-DBB4-1A96-23DE-BC0CBC6B56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376" name="Rectangle 15375">
                      <a:extLst>
                        <a:ext uri="{FF2B5EF4-FFF2-40B4-BE49-F238E27FC236}">
                          <a16:creationId xmlns:a16="http://schemas.microsoft.com/office/drawing/2014/main" id="{EA35C882-7852-81F0-B99E-1D0DF70932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7" name="Rectangle 15376">
                      <a:extLst>
                        <a:ext uri="{FF2B5EF4-FFF2-40B4-BE49-F238E27FC236}">
                          <a16:creationId xmlns:a16="http://schemas.microsoft.com/office/drawing/2014/main" id="{9C8903E9-7CA6-31C4-A53A-F456670528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373" name="Group 18">
                    <a:extLst>
                      <a:ext uri="{FF2B5EF4-FFF2-40B4-BE49-F238E27FC236}">
                        <a16:creationId xmlns:a16="http://schemas.microsoft.com/office/drawing/2014/main" id="{DC6B24E9-48E2-1DB6-07A3-7FFD8F45EF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374" name="Rectangle 19">
                      <a:extLst>
                        <a:ext uri="{FF2B5EF4-FFF2-40B4-BE49-F238E27FC236}">
                          <a16:creationId xmlns:a16="http://schemas.microsoft.com/office/drawing/2014/main" id="{37BFE976-1B09-584E-FFBE-EA50D54534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5" name="Rectangle 20">
                      <a:extLst>
                        <a:ext uri="{FF2B5EF4-FFF2-40B4-BE49-F238E27FC236}">
                          <a16:creationId xmlns:a16="http://schemas.microsoft.com/office/drawing/2014/main" id="{23530B91-9FEF-B02F-6CFB-5C185B139D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369" name="Rectangle 21">
                  <a:extLst>
                    <a:ext uri="{FF2B5EF4-FFF2-40B4-BE49-F238E27FC236}">
                      <a16:creationId xmlns:a16="http://schemas.microsoft.com/office/drawing/2014/main" id="{142ECB45-8B0E-63EA-D07E-EF477AE73E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36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DD9077F-044A-5319-B4C6-37F9B69451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3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3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3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3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3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00" grpId="0" autoUpdateAnimBg="0"/>
      <p:bldP spid="413701" grpId="0"/>
      <p:bldP spid="413710" grpId="0" build="p" autoUpdateAnimBg="0"/>
      <p:bldP spid="19" grpId="0"/>
      <p:bldP spid="15363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15AA63EC-A941-FAC5-5614-B50B0FAE7C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3622" y="270635"/>
            <a:ext cx="6249778" cy="948565"/>
          </a:xfrm>
        </p:spPr>
        <p:txBody>
          <a:bodyPr/>
          <a:lstStyle/>
          <a:p>
            <a:r>
              <a:rPr lang="en-US" altLang="en-US" sz="2800" dirty="0"/>
              <a:t>Solution of A General Viscous Fluid Flow Problem</a:t>
            </a: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A3D677DD-44D5-FA5A-E500-9AC165933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2356945"/>
            <a:ext cx="6477000" cy="4382820"/>
          </a:xfr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BBFB9D7-263D-1CE0-560F-B4B4389C08BE}"/>
              </a:ext>
            </a:extLst>
          </p:cNvPr>
          <p:cNvSpPr txBox="1"/>
          <p:nvPr/>
        </p:nvSpPr>
        <p:spPr>
          <a:xfrm>
            <a:off x="381000" y="1314271"/>
            <a:ext cx="8610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Times-Roman"/>
              </a:rPr>
              <a:t>M</a:t>
            </a:r>
            <a:r>
              <a:rPr lang="en-US" b="0" i="0" u="none" strike="noStrike" baseline="0" dirty="0">
                <a:latin typeface="Times-Roman"/>
              </a:rPr>
              <a:t>ost complex conditions occur at a liquid–gas interface, or free surface.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atin typeface="Times-Roman"/>
              </a:rPr>
              <a:t>Vertical velocity across the interface must be equal. </a:t>
            </a:r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4A5E88E-E673-55E5-CC1A-48348DB0568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8032F8C3-A9B9-86BF-70B8-72D3EB2A01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25647A07-43BD-DEA5-5F3D-850D85774B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2F05AF20-3E51-5EBE-FC02-8B1B85E3D2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367858D8-E8F1-EA0C-1384-2A74A93F41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D87811D-F028-E907-BCC8-AD20D22EFF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5703" name="Rectangle 10">
                      <a:extLst>
                        <a:ext uri="{FF2B5EF4-FFF2-40B4-BE49-F238E27FC236}">
                          <a16:creationId xmlns:a16="http://schemas.microsoft.com/office/drawing/2014/main" id="{BB612904-4FF8-DD4F-9815-7F8D8EF8FB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4" name="Rectangle 11">
                      <a:extLst>
                        <a:ext uri="{FF2B5EF4-FFF2-40B4-BE49-F238E27FC236}">
                          <a16:creationId xmlns:a16="http://schemas.microsoft.com/office/drawing/2014/main" id="{ECC25BF3-86F5-31DA-882F-1A9C5C34A0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E584F19-48E7-B52B-DCF0-8338D3CBD4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5701" name="Rectangle 13">
                      <a:extLst>
                        <a:ext uri="{FF2B5EF4-FFF2-40B4-BE49-F238E27FC236}">
                          <a16:creationId xmlns:a16="http://schemas.microsoft.com/office/drawing/2014/main" id="{85EA977D-B26C-B04F-4105-FAC4A70602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2" name="Rectangle 14">
                      <a:extLst>
                        <a:ext uri="{FF2B5EF4-FFF2-40B4-BE49-F238E27FC236}">
                          <a16:creationId xmlns:a16="http://schemas.microsoft.com/office/drawing/2014/main" id="{C7B81D1D-B793-9FC0-0F5E-E08F502725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4E24C336-9B44-D087-E4FF-2EC09A5B47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5699" name="Rectangle 285698">
                      <a:extLst>
                        <a:ext uri="{FF2B5EF4-FFF2-40B4-BE49-F238E27FC236}">
                          <a16:creationId xmlns:a16="http://schemas.microsoft.com/office/drawing/2014/main" id="{666BCC86-0DD1-E42C-E7A6-BD907CF84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0" name="Rectangle 285699">
                      <a:extLst>
                        <a:ext uri="{FF2B5EF4-FFF2-40B4-BE49-F238E27FC236}">
                          <a16:creationId xmlns:a16="http://schemas.microsoft.com/office/drawing/2014/main" id="{A3A38AD1-7767-2738-C85F-418D6F0B04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DCFFB59A-6EED-AAB5-FD05-0E1A39BBAE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5696" name="Rectangle 19">
                      <a:extLst>
                        <a:ext uri="{FF2B5EF4-FFF2-40B4-BE49-F238E27FC236}">
                          <a16:creationId xmlns:a16="http://schemas.microsoft.com/office/drawing/2014/main" id="{41DBAD53-9B23-B495-0F1E-350DC09BDB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697" name="Rectangle 20">
                      <a:extLst>
                        <a:ext uri="{FF2B5EF4-FFF2-40B4-BE49-F238E27FC236}">
                          <a16:creationId xmlns:a16="http://schemas.microsoft.com/office/drawing/2014/main" id="{C07EA4FC-E353-72E2-06BC-5F9AEF2745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A1170C85-D668-C453-E305-8D9570CD0C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A8E2330-5DB7-8130-7246-968CEE1488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227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15AA63EC-A941-FAC5-5614-B50B0FAE7C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9" y="228600"/>
            <a:ext cx="5651872" cy="948565"/>
          </a:xfrm>
        </p:spPr>
        <p:txBody>
          <a:bodyPr/>
          <a:lstStyle/>
          <a:p>
            <a:r>
              <a:rPr lang="en-US" altLang="en-US" sz="2800" dirty="0"/>
              <a:t>Solution of A General Viscous Fluid Flow Problem</a:t>
            </a: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A3D677DD-44D5-FA5A-E500-9AC165933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2831" y="3186451"/>
            <a:ext cx="5148769" cy="348404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BFB9D7-263D-1CE0-560F-B4B4389C08BE}"/>
                  </a:ext>
                </a:extLst>
              </p:cNvPr>
              <p:cNvSpPr txBox="1"/>
              <p:nvPr/>
            </p:nvSpPr>
            <p:spPr>
              <a:xfrm>
                <a:off x="381000" y="1143000"/>
                <a:ext cx="8610600" cy="19657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dirty="0"/>
                  <a:t>Develop the equation of interface as: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IN" dirty="0"/>
              </a:p>
              <a:p>
                <a:pPr algn="l"/>
                <a:r>
                  <a:rPr lang="en-IN" dirty="0"/>
                  <a:t>Equality of vertical velocity across interface is expressed as: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𝑙𝑖𝑞𝑢𝑖𝑑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𝑔𝑎𝑠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BFB9D7-263D-1CE0-560F-B4B4389C0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143000"/>
                <a:ext cx="8610600" cy="1965731"/>
              </a:xfrm>
              <a:prstGeom prst="rect">
                <a:avLst/>
              </a:prstGeom>
              <a:blipFill>
                <a:blip r:embed="rId4"/>
                <a:stretch>
                  <a:fillRect l="-1133" t="-248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C6760CB1-BBAA-7D38-0F78-D26AB15ED3CF}"/>
              </a:ext>
            </a:extLst>
          </p:cNvPr>
          <p:cNvSpPr txBox="1"/>
          <p:nvPr/>
        </p:nvSpPr>
        <p:spPr>
          <a:xfrm>
            <a:off x="304800" y="327660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This Boundary conditions is called the </a:t>
            </a:r>
            <a:r>
              <a:rPr lang="en-US" sz="2400" b="0" i="1" u="none" strike="noStrike" baseline="0" dirty="0">
                <a:latin typeface="Times-Italic"/>
              </a:rPr>
              <a:t>kinematic boundary condition</a:t>
            </a:r>
            <a:r>
              <a:rPr lang="en-US" sz="2400" b="0" i="0" u="none" strike="noStrike" baseline="0" dirty="0">
                <a:latin typeface="Times-Roman"/>
              </a:rPr>
              <a:t>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CB5E49-BA8B-7E81-5830-4A1E19025DD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86628294-E38E-C839-D85B-FE8AC8E0A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7A50A75B-3220-5D4A-8E5E-7C5D0007D6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72C51982-19F2-981A-4563-27457730F0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E02E97B4-9574-E747-9205-C34C79B33D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7CC393A-99B5-71FC-FAE1-7BC88DF6FC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5704" name="Rectangle 10">
                      <a:extLst>
                        <a:ext uri="{FF2B5EF4-FFF2-40B4-BE49-F238E27FC236}">
                          <a16:creationId xmlns:a16="http://schemas.microsoft.com/office/drawing/2014/main" id="{18A8E295-4DBC-F716-3B9A-A98B72C022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5" name="Rectangle 11">
                      <a:extLst>
                        <a:ext uri="{FF2B5EF4-FFF2-40B4-BE49-F238E27FC236}">
                          <a16:creationId xmlns:a16="http://schemas.microsoft.com/office/drawing/2014/main" id="{93F646FF-6B1A-1100-466A-A1276A3D0A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3930E0F-9371-E31B-AC89-EF34B712C0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5702" name="Rectangle 13">
                      <a:extLst>
                        <a:ext uri="{FF2B5EF4-FFF2-40B4-BE49-F238E27FC236}">
                          <a16:creationId xmlns:a16="http://schemas.microsoft.com/office/drawing/2014/main" id="{7E68D5C9-33C5-A935-3D91-B6023DE639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3" name="Rectangle 14">
                      <a:extLst>
                        <a:ext uri="{FF2B5EF4-FFF2-40B4-BE49-F238E27FC236}">
                          <a16:creationId xmlns:a16="http://schemas.microsoft.com/office/drawing/2014/main" id="{B82F5427-6089-415B-F2C2-37DFC53AFB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D472A84-824F-EEBA-B64A-6A68237226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5700" name="Rectangle 285699">
                      <a:extLst>
                        <a:ext uri="{FF2B5EF4-FFF2-40B4-BE49-F238E27FC236}">
                          <a16:creationId xmlns:a16="http://schemas.microsoft.com/office/drawing/2014/main" id="{1996A92F-31E0-7095-7F81-70E68D693B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701" name="Rectangle 285700">
                      <a:extLst>
                        <a:ext uri="{FF2B5EF4-FFF2-40B4-BE49-F238E27FC236}">
                          <a16:creationId xmlns:a16="http://schemas.microsoft.com/office/drawing/2014/main" id="{0A34A1C8-EDC0-D17E-05AD-DCCECCCEF6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5696" name="Group 18">
                    <a:extLst>
                      <a:ext uri="{FF2B5EF4-FFF2-40B4-BE49-F238E27FC236}">
                        <a16:creationId xmlns:a16="http://schemas.microsoft.com/office/drawing/2014/main" id="{D6CDCFF9-BEAF-0030-DCDB-903D2FC048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5697" name="Rectangle 19">
                      <a:extLst>
                        <a:ext uri="{FF2B5EF4-FFF2-40B4-BE49-F238E27FC236}">
                          <a16:creationId xmlns:a16="http://schemas.microsoft.com/office/drawing/2014/main" id="{D610561B-7E1C-8AA8-1B41-6873E33E75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5699" name="Rectangle 20">
                      <a:extLst>
                        <a:ext uri="{FF2B5EF4-FFF2-40B4-BE49-F238E27FC236}">
                          <a16:creationId xmlns:a16="http://schemas.microsoft.com/office/drawing/2014/main" id="{57B229D3-AF07-0336-6882-727C478B55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AA395FF1-8A0C-3752-3A4C-0A48B39680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D59F033-4F81-A45E-ADE8-A640A05043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392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10547</TotalTime>
  <Words>1583</Words>
  <Application>Microsoft Office PowerPoint</Application>
  <PresentationFormat>On-screen Show (4:3)</PresentationFormat>
  <Paragraphs>187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Brush Script Std</vt:lpstr>
      <vt:lpstr>Cambria Math</vt:lpstr>
      <vt:lpstr>Script MT Bold</vt:lpstr>
      <vt:lpstr>Symbol</vt:lpstr>
      <vt:lpstr>Times New Roman</vt:lpstr>
      <vt:lpstr>Times-Italic</vt:lpstr>
      <vt:lpstr>Times-Roman</vt:lpstr>
      <vt:lpstr>Default Design</vt:lpstr>
      <vt:lpstr>Bitmap Image</vt:lpstr>
      <vt:lpstr>Boundary Conditions to Solve NS Equations</vt:lpstr>
      <vt:lpstr>Non-dimensional form of  Incompressible NS Equation</vt:lpstr>
      <vt:lpstr>Boundaries of A General Viscous Fluid Flow Problem</vt:lpstr>
      <vt:lpstr>  Initial &amp; Boundary Conditions</vt:lpstr>
      <vt:lpstr>General Classification of Boundary Conditions to analyze Real Flows</vt:lpstr>
      <vt:lpstr>General Classification of Boundary Conditions to analyze Real Flows</vt:lpstr>
      <vt:lpstr>General Classification of Boundary Conditions to analyze Real Flows</vt:lpstr>
      <vt:lpstr>Euler’s Boundary Conditions</vt:lpstr>
      <vt:lpstr>Neumann Boundary Condition </vt:lpstr>
      <vt:lpstr>Maxwell Model on Nature of Molecular Motion in a Fluid System</vt:lpstr>
      <vt:lpstr>Fluid and Wall Interactions in Viscous Flows</vt:lpstr>
      <vt:lpstr>The Ideal Interaction : Max Well (1879)</vt:lpstr>
      <vt:lpstr>An Irreversible Interaction : Max Well (1879)</vt:lpstr>
      <vt:lpstr>Kinetic Theory of Diffusive Solid Fluid Interaction</vt:lpstr>
      <vt:lpstr>An Irreversible Interaction : Max Well (1879)</vt:lpstr>
      <vt:lpstr>A Peculiar condition for fluid flow at Solid wall</vt:lpstr>
      <vt:lpstr>Knudsen Theory of Wall-Fluid Interactions</vt:lpstr>
      <vt:lpstr>Velocity Extrapolation Theory</vt:lpstr>
      <vt:lpstr>Wall Boundary Conditions </vt:lpstr>
      <vt:lpstr>    </vt:lpstr>
      <vt:lpstr>Regimes of Engineering Fluid Flows: Continuum Theory </vt:lpstr>
      <vt:lpstr>Symmetric Boundary Conditions </vt:lpstr>
      <vt:lpstr>Solution of A General Viscous Fluid Flow Problem</vt:lpstr>
      <vt:lpstr>Solution of A General Viscous Fluid Flow Problem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723</cp:revision>
  <cp:lastPrinted>2002-01-11T03:20:09Z</cp:lastPrinted>
  <dcterms:created xsi:type="dcterms:W3CDTF">2002-01-11T02:48:10Z</dcterms:created>
  <dcterms:modified xsi:type="dcterms:W3CDTF">2025-10-16T23:39:31Z</dcterms:modified>
</cp:coreProperties>
</file>