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8"/>
  </p:notesMasterIdLst>
  <p:sldIdLst>
    <p:sldId id="1257" r:id="rId2"/>
    <p:sldId id="353" r:id="rId3"/>
    <p:sldId id="847" r:id="rId4"/>
    <p:sldId id="931" r:id="rId5"/>
    <p:sldId id="1298" r:id="rId6"/>
    <p:sldId id="1319" r:id="rId7"/>
    <p:sldId id="1320" r:id="rId8"/>
    <p:sldId id="1321" r:id="rId9"/>
    <p:sldId id="933" r:id="rId10"/>
    <p:sldId id="1322" r:id="rId11"/>
    <p:sldId id="1323" r:id="rId12"/>
    <p:sldId id="1324" r:id="rId13"/>
    <p:sldId id="934" r:id="rId14"/>
    <p:sldId id="1317" r:id="rId15"/>
    <p:sldId id="416" r:id="rId16"/>
    <p:sldId id="417" r:id="rId17"/>
    <p:sldId id="420" r:id="rId18"/>
    <p:sldId id="439" r:id="rId19"/>
    <p:sldId id="507" r:id="rId20"/>
    <p:sldId id="258" r:id="rId21"/>
    <p:sldId id="1311" r:id="rId22"/>
    <p:sldId id="263" r:id="rId23"/>
    <p:sldId id="1312" r:id="rId24"/>
    <p:sldId id="1313" r:id="rId25"/>
    <p:sldId id="1314" r:id="rId26"/>
    <p:sldId id="1315" r:id="rId27"/>
    <p:sldId id="276" r:id="rId28"/>
    <p:sldId id="277" r:id="rId29"/>
    <p:sldId id="278" r:id="rId30"/>
    <p:sldId id="283" r:id="rId31"/>
    <p:sldId id="286" r:id="rId32"/>
    <p:sldId id="287" r:id="rId33"/>
    <p:sldId id="284" r:id="rId34"/>
    <p:sldId id="289" r:id="rId35"/>
    <p:sldId id="290" r:id="rId36"/>
    <p:sldId id="791" r:id="rId37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D08264A-7DC7-46A3-9653-275CABCDCF17}">
          <p14:sldIdLst>
            <p14:sldId id="1257"/>
            <p14:sldId id="353"/>
            <p14:sldId id="847"/>
            <p14:sldId id="931"/>
            <p14:sldId id="1298"/>
            <p14:sldId id="1319"/>
            <p14:sldId id="1320"/>
            <p14:sldId id="1321"/>
            <p14:sldId id="933"/>
            <p14:sldId id="1322"/>
            <p14:sldId id="1323"/>
            <p14:sldId id="1324"/>
          </p14:sldIdLst>
        </p14:section>
        <p14:section name="Untitled Section" id="{0F1A7A6A-A2D2-473E-8E57-238C4531FD9C}">
          <p14:sldIdLst>
            <p14:sldId id="934"/>
            <p14:sldId id="1317"/>
            <p14:sldId id="416"/>
            <p14:sldId id="417"/>
            <p14:sldId id="420"/>
            <p14:sldId id="439"/>
            <p14:sldId id="507"/>
            <p14:sldId id="258"/>
            <p14:sldId id="1311"/>
            <p14:sldId id="263"/>
            <p14:sldId id="1312"/>
            <p14:sldId id="1313"/>
            <p14:sldId id="1314"/>
            <p14:sldId id="1315"/>
            <p14:sldId id="276"/>
            <p14:sldId id="277"/>
            <p14:sldId id="278"/>
            <p14:sldId id="283"/>
            <p14:sldId id="286"/>
            <p14:sldId id="287"/>
            <p14:sldId id="284"/>
            <p14:sldId id="289"/>
            <p14:sldId id="290"/>
            <p14:sldId id="7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07B4"/>
    <a:srgbClr val="E5291B"/>
    <a:srgbClr val="FF9900"/>
    <a:srgbClr val="FF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980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7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3:29:05.1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2389 17976 162 0,'0'0'40'0,"0"0"5"15,0 0-94-15,0 0-24 0,-18 31-10 16,18-31 42-1,0 0 41-15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9-21T03:34:15.99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17 0 2193,'-13'0'3096,"13"0"0,0 0 129,-7 11-3096,7-11-2064,0 0-1032,7 14-258,-7-14 387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44:12.6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58,'0'0</inkml:trace>
  <inkml:trace contextRef="#ctx0" brushRef="#br0" timeOffset="6755">2007 0,'0'0,"0"0,0 0</inkml:trace>
  <inkml:trace contextRef="#ctx0" brushRef="#br0" timeOffset="37097">5912 249,'0'0,"0"0,0 0,0 0,0 0,0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0-06T02:44:51.6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1" timeString="2016-10-06T02:45:03.910"/>
    </inkml:context>
  </inkml:definitions>
  <inkml:trace contextRef="#ctx0" brushRef="#br0">9 39 326,'0'0'116,"0"0"-32,-10 5-71,10-5-34,0 0-87,0 0 0,8-17-6,-8 17 2,10-27 37</inkml:trace>
  <inkml:trace contextRef="#ctx1" brushRef="#br0">6396 6728,'0'0,"0"0,0 0,0 0,0 0,0 0</inkml:trace>
  <inkml:trace contextRef="#ctx1" brushRef="#br0" timeOffset="4197">8230 8265,'0'0,"0"0,0 0,0 0,0 0,0 0,0 0,0 0,0 0,0 0,0 0,0 0,0 0,0 0,0 0,0 0,0 0,0 0,0 0,0 0,0 0,0 0,0 0,0 0,0 0,0 0,0 0,0 0</inkml:trace>
  <inkml:trace contextRef="#ctx1" brushRef="#br0" timeOffset="10187">11566 6755</inkml:trace>
  <inkml:trace contextRef="#ctx1" brushRef="#br0" timeOffset="62151">6605 9132,'0'0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14T03:43:56.7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2109 4786 217 0,'-1'-5'38'0,"-12"-3"0"0,3 1-16 0,-1-1 21 0,6 5-26 0,5 0-1 0,-1 2 3 0,1 1-4 16,0 0-18-16,0 0 2 15,0 0-11-15,0 0 10 0,0 0 15 0,-1-1-18 16,-1 0 16-16,-11-15-19 0,8 10 5 0,0 0 51 16,-1 2-11-16,0-6 28 0,-2-3 2 0,0 4-17 0,0-7 4 0,3 7-13 0,-1 2-28 15,-1-4 17 1,0 4-9-16,0 1 14 0,-1 3 0 0,3-5-14 0,-3 5 6 16,-1-3-10-16,0-2-12 0,-1 6 13 15,2 0-20-15,0 0 16 0,0 2-9 0,0-1-6 16,-1 1 11-16,-1 0-11 0,0 0-2 0,-1 0 5 15,-2 0-6-15,2 0 6 0,-3 1 10 0,-2 0-12 0,-1 0 13 0,-2-1-14 16,-1-2-5-16,1 0 22 0,3 2-8 0,-1 0 15 16,-6 2-5-16,1 0-5 0,0 4 3 0,0 2-3 0,3-3-4 15,-2 4 10-15,0-1-9 0,-2-3 9 16,0 3-11-16,-3 0 4 0,2-2 3 16,0 5-2-16,-1 0-10 0,-2 2 12 15,-1 2-12-15,-1 0 13 0,-1-2-5 0,3-1-8 0,5 3 14 16,2-2-11-16,1 3 5 0,2 2-3 15,3-3-6-15,-1 3 5 0,1 1 2 0,0 1-9 16,-2 4 6-16,0-1-6 0,-4 2-1 0,1 0 6 16,0-1-8-16,0 0 8 0,0 3-3 0,1-2 0 15,-3 4 3-15,-1-1-3 0,2 0-4 0,-3 3 8 16,2-2-6-16,5 0 9 0,-8-2-3 0,10 4-2 0,3 0 5 0,-4-1-4 16,8 1-7-1,-2 0 10-15,0 2-2 0,7 1 6 0,-8 1-3 16,4 0-5-16,3-1 1 0,-2 0-3 0,5-2-10 15,-2 0 17-15,-1 0-6 0,3 4 12 0,0-3-16 16,0 0 3-16,0 1-3 0,-1-2 3 0,2 2-10 0,2 4 13 16,2-3-9-16,-2-1 12 0,2 3-2 0,1-3-4 0,2 2 4 0,0-1-6 31,1 2-11-31,2-1 21 0,-3-1-10 0,8 1 15 16,2-2-5-16,2 3-10 0,2-2 8 0,1 1-10 15,-1-1-7-15,1-3 13 0,-2-1-16 0,1 0 14 0,2-1-2 0,-2-1-6 16,5 3 12-16,-3-2-12 15,3-1-3-15,5 5 2 0,-4-5-7 16,5 0 6-16,4 3-2 0,5-6 3 0,7 3 4 16,-1-5-4-16,1-3-7 0,-13-2 18 0,4 1-5 0,-6 0 8 0,5-1-7 0,-4 1-3 31,1-3 1-31,5 0-1 0,-4-3 0 0,6-2-1 16,-2-2-5-16,-1-2 5 0,0-2 9 0,-4-2-6 15,1-3 6-15,-4-1-8 0,1-2-6 16,2-3 16-16,0-2-9 0,6-5 12 0,-2-3-5 0,-2-3-1 15,3-4 10-15,-3-2-7 0,-2-2 1 0,1-5-4 16,1-6-4-16,-1-4 1 0,-1-5 0 0,0 0 13 16,-1 1-3-16,7-3 5 0,0-2-19 0,1-5 10 15,-1-5-8-15,-9-4 6 0,-2 2-19 0,-5-3-18 16,-3-1 2-16,-3 3-7 0,-6-5 1 0,-1 1 31 16,-3-6-10-16,0 4 18 0,-4-3 11 0,-1-1-12 15,-4 5 15-15,-2-6-15 0,1 1 2 0,-7 6 17 16,0 0-11-16,-3 3 14 0,-2 4 3 15,-1 1-7-15,-3 2 7 0,0 2-10 0,-4 5-17 16,-1 0 11-16,-3 4-12 0,-1 6 12 0,-5-2-6 16,-3 3-6-16,-3 2 5 0,-1 3-6 0,5 4-7 15,-3-1 10-15,3 5-5 0,-5 2 7 0,-1 1-13 16,-2 4-1-16,2 5-2 0,-7 4 0 16,-3 5-16-16,1 4 17 0,-6 0-12 0,5 6 15 15,1-2 7-15,-4 3-13 0,5 6 12 0,-7 0-15 16,0 8 2-16,-9-1 11 0,1 1-6 0,1-2 7 15,2-1 6-15,5 2-2 0,0-3 0 0,-1 3-3 16,-5-2-18-16,-1 1-20 0,0-3-34 0,6-2 7 16,12-2-69-16,3-2-102 0</inkml:trace>
  <inkml:trace contextRef="#ctx0" brushRef="#br0" timeOffset="2083.58">2322 9485 179 0,'-2'-9'32'0,"2"4"-24"0,-2 0-8 16,2 5 32-16,0 0-6 0,0 0 30 0,0 0 4 16,0 0 14-16,0-1 13 0,4-13-35 0,0 8 6 15,0-2-15-15,2 3-17 0,-1 1 10 0,2 0-20 16,0 1 19-16,-2-1-11 0,2 0-8 16,0 1 7-16,1-3-9 0,2 4-8 0,-1 1 3 15,0 0-10-15,2 3 9 0,0-3 7 0,4 1-4 0,2 0 6 16,-1 1-9-16,3 0-3 0,1 2-3 0,0 2-1 15,-4 1-1-15,0 5 0 0,-1-3-2 0,-5 2 4 16,8 1-4-16,-4-2-11 0,2 4 17 0,-1 1-15 16,-5 0 17-16,5 3 1 0,-5 0-7 0,-1 0 12 15,-2 4-12-15,-4-2 0 0,1 0 3 16,-3 1-2-16,-1-1 4 0,0 4 4 0,-5 1-4 0,-3 0 6 0,-1 0-7 16,-3 0-9-16,-1-4 17 0,1 1-16 15,-2-3 17-15,-2-1-10 0,-1 2-1 0,2-4 9 16,3 1-8-16,-3-4 4 0,0-4 14 0,-1 0-2 0,0-4 8 15,1 1 14-15,3 1-16 0,0-5 11 0,3-1-14 16,1-1-2-16,3-5 15 0,-1 0-11 0,2-2 13 0,1-2-12 16,3 0-6-16,1 0-2 0,1-4-2 0,3-2-10 15,2-3 5-15,0-2-9 0,2 0 9 0,6-1-10 16,3-2-1-16,6 1 6 0,-4 1-5 0,1 1 5 0,-4 4-12 16,-1 0 6-16,5 6-7 0,-2 3 4 0,-2 2-5 15,-1 3-3-15,-5 1 0 0,-3 2-20 0,1 1-11 16,0 1-29-16,-3 1 14 15,2 1-42-15,-2 1-84 0,-3 3-14 0</inkml:trace>
  <inkml:trace contextRef="#ctx0" brushRef="#br0" timeOffset="2717.91">3256 8993 192 0,'-4'-8'34'0,"4"8"3"0,0 0 6 0,0 0 8 0,0 0 22 15,0 0 12-15,0 0-6 16,0-1 6-16,0 0-41 0,0 1 12 0,0 0-19 16,0 0 17-16,0 0-15 0,0 0-16 0,0 0 8 15,0 0-12-15,0 0 0 0,0 0 1 0,0 0-2 16,-5 8 1-16,5-4-6 0,0 3 3 0,-1-1-1 0,1 0 2 15,-1 2-13-15,0 2 10 0,0-1-10 0,-2 1 11 16,0 0-2-16,1 3-5 16,-2 1 6-16,1 2-8 0,-1-2-16 0,0 2 26 15,0 3-16-15,-1 0 19 0,2 3-21 0,-2 0 8 0,-1-2 1 0,1 4 1 16,0 1-11-16,-1 3 14 16,2-1-10-16,0 0 12 0,0 0-13 0,1 1 0 15,1 2 0-15,1 1 0 0,0 1 0 0,0-2 2 16,1 2 5-16,0-1-3 0,3 1 1 0,1 2-7 15,-2 0 2-15,1 1-3 0,1 0-1 0,1-1 8 16,1 0-9-16,1 0 8 0,1-2 3 0,0 1-3 0,0-1 7 0,0 0-7 16,1 0-6-1,1-4 8-15,0-1-8 0,1-5 8 0,-2 0-2 0,3 1 2 16,1-2 8-16,0-2-7 0,-1-2-6 0,1-3 13 0,1-1-11 0,-1-3 12 16,2-1-10-1,0 0-7-15,-3-3 0 0,2-4-6 0,1 0-8 0,-3-2-53 16,0-1-38-16,1 1-6 15,-3-5-91-15</inkml:trace>
  <inkml:trace contextRef="#ctx0" brushRef="#br0" timeOffset="3318.31">3555 9293 222 0,'-5'-7'18'0,"3"1"0"0,-1 2 17 0,5 0-12 0,-2 4-9 0,0 0 28 15,0 0-1-15,0 0 19 0,0 0 39 0,0 0-37 16,0 0 6-16,0 0-16 0,0 0-15 0,0 0 6 16,0 0-18-16,1 0 16 0,9 8-7 0,-7-2-14 15,-3 3 11-15,3 0-14 0,-2 2-14 0,4 2 8 16,0 2-11-16,0 0 11 0,-4 0 2 0,1 3-12 16,3-1 12-16,-2 2-13 0,3 2 5 0,-3-3 13 15,2 3-13-15,-2-4 15 0,-1 0-4 0,2 0-10 16,-1-1 14-16,2 0-14 0,-2-2-6 0,2-1 11 15,-1-2-11-15,0-3 15 0,1-1 12 0,-2-3-15 16,1-1 12-16,0-2-14 0,1 1 1 16,2-3 10-16,0-2-10 0,1-4 12 0,0-1-10 0,1-4-5 15,0 0 5-15,-2-2-6 0,0-2-7 16,0 0 5-16,-1-3-12 0,1-1 9 0,-1-2 3 16,0 0-8-16,-1 3 8 0,0 1-10 15,-1 1-3-15,0 4 7 0,0 4-4 0,-1 2 5 0,1 3 0 16,-4 4-5-16,0 0 7 0,0 0-5 15,0 0 2-15,0 0 1 0,-1 10-4 0,-1-1 5 16,2 0 16-16,0 4-6 0,-1 1 10 0,1 1-10 16,1 1 3-16,1 0-5 0,1 1 1 0,1 0-2 15,0 0-1-15,2 1-5 0,0-3 0 0,1 0-2 16,-3-2 0-16,4-3 10 0,-1 2-7 0,0-3 9 16,3 0-9-16,-4-2-3 0,1-2-5 0,-3-1-2 15,4 0-36-15,-8-4-29 0,0 0-55 0,1 0 12 16,15-1-120-16</inkml:trace>
  <inkml:trace contextRef="#ctx0" brushRef="#br0" timeOffset="3634.69">3810 9151 786 0,'5'-1'27'0,"-1"1"-10"0,0-2 10 0,2 2-14 0,-3-1-10 0,4 2 20 0,-1 2-10 15,3 2 14-15,-1 1 5 0,-1 0 2 0,3 2 12 16,-4 0-8-16,4 3 5 0,0 0-18 0,2 0-3 16,2 0-5-16,-1 0-2 0,4 1-3 15,-3 0 1-15,3 1-2 0,-4 0-8 0,1-2 7 0,-1-1-7 16,-2-2 7-16,0 1 2 0,-3-3-11 15,0 0 9-15,-1-2-12 0,-2-2-23 0,-1 0 10 16,0 0-30-16,-2-2 18 0,-2 0-52 0,0 0-51 16,0 0-36-16,0 0-4 0,-2-14-69 0</inkml:trace>
  <inkml:trace contextRef="#ctx0" brushRef="#br0" timeOffset="3839.76">3969 9185 535 0,'-10'-5'79'0,"5"-1"94"0,-7 1-62 0,12 5-37 15,1 0-4-15,-2 0-6 0,4 2-27 0,-6-2-11 16,-1-3-16-16,4 3 9 0,0 2 1 0,1 2 1 16,2 2 6-16,-1 0-4 15,-2 1-15-15,-1 1 10 0,0 0-10 0,1 3 11 16,0 1-10-16,0 0-3 0,0 1 4 0,-1 0-4 0,-4-1-6 0,3 2 8 16,1-2-9-16,-6-1 8 0,7 0-1 15,-6-2-4-15,3-2 1 0,0 0-5 0,4-1-27 0,-1 0-68 16,-2-2-60-16,0 0 0 0,-4-3-124 0</inkml:trace>
  <inkml:trace contextRef="#ctx0" brushRef="#br0" timeOffset="4030.16">3819 9283 799 0,'0'0'90'0,"0"0"-49"0,0 0 1 0,0 0-19 15,0 0-25-15,0 0 26 0,0 1-4 0,0 0 15 16,0 0-2-16,16 7-5 0,-7-9-1 0,5-1-1 16,0-1-6-16,1-3-7 0,4 1-3 0,4-1-1 15,4 0-8-15,1-1 0 0,-3-1-9 0,-1 2 1 16,3 1-49-16,-4 0-53 0,1 2-34 0,-3 0-4 16,0 0-37-16,-3 2-21 0</inkml:trace>
  <inkml:trace contextRef="#ctx0" brushRef="#br0" timeOffset="4664.25">4255 9172 194 0,'0'-2'44'0,"3"1"103"0,1 1-118 0,-4 0 6 15,-2-1-20-15,2 1 16 0,0 0-7 0,0 0 11 0,0 0 13 16,13 2-7-16,-7-1-5 0,-3-1 20 0,-3 0-21 15,0 0 21-15,0 0-16 0,10 6-14 0,-3-1 5 16,-1 0-12-16,1 1-17 0,-2 0 18 0,0 1-16 0,1 0 16 16,-5 1-9-16,1 2-12 0,-1-1 15 0,1 3-16 15,1 0 4-15,1 1 11 0,0 3-7 0,-3 0 10 16,4 0 5-16,-2 0-4 0,2 0 7 0,2 2-9 16,-1-1-10-16,2 1 3 0,-2 1-8 0,-1-4 7 15,3 2 8-15,1-3-13 0,-4 0 11 0,1-2-13 16,-1 0 9-16,0-2 1 0,4 2-7 0,2-2 8 0,-3-2 10 15,0-3 0-15,-2-5 11 0,1 1-10 0,2-2-8 16,-1 0 12-16,0-2-12 0,0-1 13 0,1 1-7 16,-1-6-10-16,0 1 3 0,0-3-8 0,1 2-9 0,-2-1 20 15,1-2-11-15,0-2 17 0,-1 1-5 0,1-1-4 16,0-2 3-16,-3 1-6 0,2-5-4 0,-2-1 8 16,-1 2-6-16,1-1 8 0,-2 0 2 0,-1-2-9 15,-2 0 10-15,0 2-10 0,-2 1 11 0,-1-1-10 16,0 0 0-16,0-1-2 0,-2 0 1 0,0 0-6 15,0 2 4-15,1 0-4 0,0 0-1 0,0 2 0 16,0 1-8-16,1 2 6 0,1 3 1 0,-2 2-4 16,2 1 2-16,0 1-6 0,-1 3-6 0,2 0 11 15,1 4-9-15,0 0 9 0,0 0-14 0,0 0-43 0,-1 0-18 16,0 0-11-16,-10 7-72 0,8-2-92 0,1 3-48 16</inkml:trace>
  <inkml:trace contextRef="#ctx0" brushRef="#br0" timeOffset="5074.8">4518 8836 684 0,'4'-7'17'0,"0"-1"5"0,-1 3-22 0,3-1 5 0,-1 3 4 0,2 2 0 0,1-2 12 0,0 2 22 15,0-2 4-15,-1 0 6 0,1 1 21 0,-1 0-19 16,2 2 9-16,2 2-15 0,-2 1-9 0,1 1 4 16,-1 1-8-16,-1-1 7 0,2 3-14 0,4 1-6 15,-2 0 0-15,1 2-3 0,-1 1-11 0,1 1 3 16,-2 1-7-16,4 1 7 0,0 2-1 0,-1-1-6 16,0 2 6-16,-3 2-7 0,2 0-4 0,4 1 9 15,-3 3-1-15,4-3 5 0,-1 4-3 0,-2 1-5 0,0 0-4 16,-3 4 2-16,-3-3-3 0,2 1 5 0,-2 2-1 15,-4-2 1-15,1 3-2 0,0 2 1 0,-3-1 3 16,-1-2-2-16,1 4-10 0,-3-4 13 0,-3-1-10 16,-1 3 11-16,-2-3 0 0,0 3-4 0,0 1 3 0,-3-3-6 15,1 1-4-15,-5 0 8 0,0-1-7 0,0-1 7 16,-4 0 2-16,4-1-11 0,0-1 6 0,-6-3-11 16,5 2-12-16,-1-2-14 0,-2-3-32 0,9 1 11 31,-7 0-59-31,2 1-68 0,1 2-41 0,-6-4-14 15,4 1-112-15</inkml:trace>
  <inkml:trace contextRef="#ctx0" brushRef="#br0" timeOffset="5716.5">2427 10513 368 0,'11'-3'307'0,"0"1"-117"0,3-2-182 0,2 2 4 0,0 0 8 0,4 0-13 16,3 3 10-16,1-1-15 0,5 0-9 0,0 1 20 15,-2-5-9-15,4 0 17 0,-1 0 10 0,1-1-2 16,2 0 14-16,0 1-12 0,3-1-7 0,4 2 0 16,3-1-14-16,7-2 12 0,5 1 1 15,3-4-10-15,1-1 13 0,2 1-13 16,2 0 3-16,2-2 7 0,8 3-14 0,4-5 12 0,2 1-2 0,4-2-13 16,2-1 10-16,9-2-14 0,5 1-10 0,6 0 17 15,5-1-9-15,4 1 11 16,-2-2-4-16,0-2-8 0,1 1 10 0,-1 1-10 15,0-1 1-15,-2-1 28 0,-3 0-15 0,-8 3 20 16,-3 0 3-16,-4 0-5 0,-11 1 7 16,-9 0-8-16,-12 2-1 0,-10 1-19 0,-7 1 1 0,-6 3-7 15,-10-2 4-15,-1 1-1 0,-5-1 6 0,-6-2-5 0,-2 8-1 16,-5 1 4-16,-5 2-1 0,-3 0 3 0,-2-2-3 16,-3 1-9-16,0-3-2 0,-1 4-2 15,-3 0-8-15,3 2-24 0,-5 3-13 16,-1 2-4-16,-2-1-44 0,-4-2-64 15,1 3-82-15,-6 0 7 0,-5-1-170 0</inkml:trace>
  <inkml:trace contextRef="#ctx0" brushRef="#br0" timeOffset="6516.62">2630 11172 399 0,'3'-9'390'0,"1"0"-143"16,0-1-224-16,6 2 3 0,-1 4-17 0,7 1-13 0,-3 2 7 16,3 0-11-16,5 0-8 0,-4 2 15 15,2 1-9-15,1 2 10 0,-1 1-4 0,2 1-9 16,0 1 5-16,1 2-5 0,-2 2 8 0,2 1 9 16,0 4-5-16,-3-1 8 15,1 0 8-15,-1 6-15 0,-3 0 8 0,-3 5-12 16,1 1-8-16,-6 0 20 0,-5 1-10 0,-2 0 13 15,-3 1-2-15,-6 0-8 0,1 1 6 0,-4-2-7 16,0-1-3-16,-4-3 4 0,-1-3-3 0,0-2 4 16,-6-2 5-16,3-3 29 0,-4-2 9 0,4-2 5 15,0 1-8-15,1-4 5 0,-2-3-18 0,2 0 14 16,-1-4-13-16,4-1-5 0,1-2 10 0,1-8-8 16,1-1 1-16,1-3 1 0,1-2-2 0,3-3 3 15,3-3-9-15,3-5-16 0,1-2-3 16,6 0-3-16,4-1-16 0,4 3 7 0,3 3-11 15,2 4 10-15,0 3 1 0,2 5-4 0,-3 4 3 16,-1 5-6-16,-2 0-8 0,-2 4-24 0,0 2-1 16,-2 1-8-16,1 4 1 0,0-1-20 0,4 1-18 0,-5 2-7 15,0-2-81-15,-3-1-35 0</inkml:trace>
  <inkml:trace contextRef="#ctx0" brushRef="#br0" timeOffset="7033.63">3465 10698 283 0,'-1'-4'42'0,"-1"1"86"0,-7 1-80 0,6 1-18 0,-2 3-11 0,5 1 0 0,-1 0-10 16,-1 1 16-16,-5-2 23 0,1 1-6 15,-1 1 13-15,5 0 15 0,6 2-19 0,-10-3 21 16,6 1-13-16,-7-1-25 0,-3 2 1 0,8 2-11 0,-2 3-21 15,3 1 10-15,0 2-12 0,0 2 11 16,-4-1-8-16,2 4-1 0,3 1 6 0,-1 0-6 16,1 2-17-16,-3-1 17 0,-2 3-14 0,-1-2 16 15,3 2-5-15,1 3 5 0,-1 1 6 0,3 4-5 16,-3 0-11-16,0 3 8 0,1 0-8 0,0 1 10 16,1 3 3-16,1-1-4 0,0 2 13 0,0-3-13 15,1-2-17-15,2 2 22 0,-2-1-19 16,3 1 21-16,1 3-7 0,-2-3 4 0,0 0 5 15,2-1-4-15,-3-4-12 0,5 1 12 0,-3-2-4 0,2-2 10 16,2 2-3-16,-2-5-6 16,-1-3 9-16,6-2-7 0,-1 0 2 0,4-2 5 0,-5-1-15 15,-1-3 10-15,-7-1-17 0,7-4-21 0,0-3-10 16,3-1-7-16,3-2-53 0,-3-1-57 16,5-1-47-16</inkml:trace>
  <inkml:trace contextRef="#ctx0" brushRef="#br0" timeOffset="7430.22">3679 11047 480 0,'-4'-8'175'0,"1"2"-96"0,-1 0-46 0,2 3 9 0,2 3-27 0,0 0 3 16,0 0-15-16,0 0 13 0,0 0 4 0,0 0-4 16,0 0 14-16,0 0-11 0,0 0 2 15,0 0 15-15,0 0-12 0,0 0 14 0,6 11-18 0,-2-4-5 16,0 1 0-16,1 3-5 0,0 2-20 0,0 2 13 16,-1 3-10-16,1 0 13 0,-2-1-3 15,2 3-2-15,-2 0 12 0,1 3-10 0,-1 0-5 16,0 2 21-16,0 0-14 0,2 2 20 0,-2 1-8 0,1-4-8 15,1 1 8-15,-4-2-9 0,2-2-7 16,1 0 11-16,1-3-11 0,0 2 13 0,1-2 3 16,-3-4-4-16,2-1 3 0,-1-2-5 0,1-2-1 15,3-2 9-15,0-1 0 0,-4-4 2 16,3-2-18-16,-1 0-21 0,-3-4-20 0,6 0 0 16,-1-2-58-16,1-2-67 0,-4-4-77 0</inkml:trace>
  <inkml:trace contextRef="#ctx0" brushRef="#br0" timeOffset="7573.44">3705 11347 865 0,'-8'0'152'0,"4"-1"-69"0,-1-1-11 0,5 2 0 16,0 0-59-16,0 0-13 0,0 0 7 0,0 0-9 16,3-6 2-16,4 0 10 0,1-1-13 0,3 1 12 15,2-3-9-15,2-3-27 0,2 0-14 0,2-2-10 16,-1 4-62-16,1-2-129 0</inkml:trace>
  <inkml:trace contextRef="#ctx0" brushRef="#br0" timeOffset="7811.36">3861 11012 1108 0,'4'0'54'0,"-4"-2"-42"0,6 2 6 0,-1 3-21 16,-5-1-32-16,5 3 40 0,0 2-14 0,2-1 25 15,3 2-1-15,4 1-8 0,2-1 9 32,3 2-10-32,0 1 0 0,-1 0 5 0,-2 1-9 15,3 0 8-15,-2-2-2 0,-4-1 0 0,3-1 7 16,-5-2-6-16,0 0-1 0,-1-1-2 0,-1 0-6 16,0-3 0-16,-1-1-20 0,1-1-25 0,-3 0-21 15,-1-1-1-15,-1-2-54 0,-2-2-73 0,0 0-40 16</inkml:trace>
  <inkml:trace contextRef="#ctx0" brushRef="#br0" timeOffset="7986.29">4059 10970 541 0,'-4'-4'91'0,"0"1"74"16,0 0 29-16,-1 1-81 0,5 2-65 0,0 0-45 16,0 0-11-16,-1 12-6 0,1-4 14 0,-3 1-9 15,3 0 12-15,-2 3-11 0,2 0 9 0,0 0 6 16,-1 1-4-16,0-1 4 0,0 1 0 0,0-1 1 15,-2 0 5-15,0 2-5 0,1-3-4 0,-5-1 9 16,2 1-12-16,0 0 9 0,-5-3-13 0,2 0-54 16,-1 1-29-16,1-2-12 0,2-1-111 0,-2 0-33 15</inkml:trace>
  <inkml:trace contextRef="#ctx0" brushRef="#br0" timeOffset="8160.96">3909 11183 867 0,'-2'-6'79'0,"4"1"148"0,-2 0-186 0,3 4-29 16,5-1-16-16,1 0 3 0,3-1-1 0,0-3 6 16,2 1 6-16,3-2-4 0,-4 0-12 0,2 2 6 15,0 0-18-15,0 0 12 0,-3 0-33 0,0 0-59 16,0-3-58-16,1-2-6 0,3 1-158 0</inkml:trace>
  <inkml:trace contextRef="#ctx0" brushRef="#br0" timeOffset="8872.83">4457 10600 274 0,'7'-1'44'0,"-6"-2"-1"0,2 0 3 0,-3-1-4 0,1 3-26 0,2-1-1 15,2 1-7-15,-1 1 9 0,0-1 17 0,-1 1 12 0,-1 0 10 16,3 0-3-16,-2 0-4 0,0 0 3 0,-3 0-16 16,0 0 13-16,0 0-17 0,0 1-11 0,1 0 3 15,0 0-7-15,14 17-7 0,-12-13 6 0,0 2-7 16,0 2 6-16,0-1-9 16,2 2 5-16,-3-1 1 0,4 2-1 0,-4 1-16 0,1 1 18 0,1 0-9 0,-3 3 14 15,4 0-6-15,-2 1-3 0,-1 2 8 0,4-1-7 16,-5 1-10-16,0 2 11 15,3-1-10-15,-4-1 15 0,2-2 3 0,-1-2-13 0,-1 1 13 0,1-3-14 16,-1-2 1-16,2 0 19 16,0-3-11-16,-2 0 14 0,0-2-1 0,0-2-3 15,1-1 5-15,-1-3-5 0,0 0-4 0,0 0 22 0,0 0-3 0,1 0 9 0,0 0-16 16,18-3-12-16,-11-1-4 0,1-1-2 0,2-1-13 16,-2-1 9-16,4 1-10 0,-1-1 9 0,0 3-9 15,1 0-1-15,-1-1-1 0,2 3-2 0,0-1-9 0,-2 1 3 16,0-1-1-16,-1 1 2 15,3 1-7-15,-1-1-9 0,3 2-3 0,-1 0-1 0,2 0-2 0,0 0-25 16,-4-1-10-16,2 2-7 0,-2-1-32 0,-3 0-75 31,2 3-33-31</inkml:trace>
  <inkml:trace contextRef="#ctx0" brushRef="#br0" timeOffset="9190.04">4370 11181 675 0,'0'0'86'0,"0"0"171"0,0 0-203 0,0 0-25 0,0-1-13 0,1-12 4 0,6 12-5 0,8-1-9 15,-1-3 8-15,2 1-9 0,1-2 16 0,0-1-7 16,3 2-4-16,-2-2 2 0,4 0 14 0,-3 1-13 16,4 1 14-16,-3 1-18 0,1 1-10 0,0 0 9 15,-2-1-13-15,-1 0 14 0,0 1-9 0,0 1 3 16,0 0 2-16,-1 1-2 0,-2-1-6 0,2 2 2 16,-3-1-10-16,0 0 9 0,0 1 3 0,0-2-6 0,0 2 8 15,1-1-12-15,-5 1-17 0,1 0-31 0,0 0-38 16,-1 0 7-16,2 1-74 0,-4 0-47 15</inkml:trace>
  <inkml:trace contextRef="#ctx0" brushRef="#br0" timeOffset="9776.2">4571 11353 650 0,'0'0'70'0,"0"0"163"0,0 0-206 0,0 0-26 16,0 0-4-16,0 0-3 0,9-4 6 0,-4 7 3 16,1-1 6-16,-3 2-1 0,2 1-1 0,-2 0 7 15,0 0-3-15,1 2 5 16,0 2-6-16,0 1 3 0,1 2-3 0,-1 0 1 0,-1 1-16 0,1 1 3 0,0 2-8 15,2 3 9-15,-2 0 17 0,0 2-8 0,2 0 15 16,-3 0-16-16,2 1-1 0,-1-3 1 0,1-1-10 16,-4 1 7-16,5-3 9 0,-4 1-5 15,2-3 9-15,4-1-10 0,-2 2 3 0,0-4 6 0,2 0-6 0,-6-2 7 16,5-4 2-16,1 3 1 0,-5-7 13 0,5 0-10 16,-3-1-7-16,4-1 12 0,1-3-14 0,4 2 16 15,-10-5-7-15,5-4 2 0,3 0-4 0,-4-1 1 16,12 5-22-16,-4 0 10 0,1-2-5 0,-4-1 8 0,-4-1-2 15,-1-3 0-15,-1 3 6 0,-3 0-4 16,0-2 0-16,0 2 6 0,0 0-6 0,-4-1 8 0,1-1 7 16,0-4-1-1,-1 0 4-15,2-2-6 0,-2-1-10 0,0 1 6 0,0 0 4 0,0 2-1 0,0 0-4 16,1 1-4-16,-2-2-7 0,1 0 6 0,1 2 3 0,0-1-14 16,2 2 10-16,-2-1-11 0,1-1 4 0,2 3-3 15,-2 0-4-15,0 2 3 16,-2-1-7-16,-1 3 5 0,0-1 1 0,0 0 3 0,1 3-5 0,-1-4-2 15,-3 1-4-15,1 0 3 0,2 3-3 0,-3 1 6 16,2 1-2-16,0 1 2 0,-3-3-27 16,2 5-31-16,0-3 75 0,3 5-61 0,0-2-25 15,0 3-24-15,0 0 1 0,0 0-57 0,0 0-143 0,0 0-31 16</inkml:trace>
  <inkml:trace contextRef="#ctx0" brushRef="#br0" timeOffset="10849.32">6904 9882 376 0,'8'0'305'0,"-2"-6"-100"0,-3 4-150 0,3 0 8 0,-4-1-52 16,3 4-6-16,6-1 4 0,-5 1-8 0,3-1 0 15,3 1 2-15,-5 0-1 0,10-1 2 0,0 1 3 0,3-2 10 16,-1 0 6-16,0 0-2 0,5-1-5 15,-1 1 16-15,0 1-11 0,3-1 14 0,0 1 5 16,3-4-14-16,-1-1 4 0,3 2-11 0,5 1-17 0,1-2 18 16,3 1-9-16,1 1 11 0,-1-5-17 0,3 1 8 15,-1 1 2-15,-2-1 0 0,-3 0-3 0,2 0 6 16,0-1-12-16,-2 1 11 0,1 1-12 0,-3 0 0 0,-4 0 4 0,-3 0-5 16,1 2-16-16,0-1 12 15,0 0-12-15,-5 0 12 0,-2 1-27 0,-2 0-25 16,-2 1-9-16,-3 0-6 0,0 0-28 0,-6 0 7 0,0 1-22 0,-3 0 12 15,-6 1-22-15,0 0-30 16,0 0 10-16,0 0-23 0,-10-1-14 0</inkml:trace>
  <inkml:trace contextRef="#ctx0" brushRef="#br0" timeOffset="11107.72">7293 10036 414 0,'-17'0'64'0,"1"2"45"0,2 3 26 15,0 0-60-15,4 4-11 0,-1-2-20 0,2 0-12 0,4 0 2 16,-2 0-15-16,7-2 0 0,-1-1 3 0,1-1-3 31,0-3-5-31,0 0 29 0,8 3-10 0,0-3 18 16,3-2 1-16,5-1-13 0,2-2 5 0,4 1-10 16,3-2-12-16,6 1-13 0,4 0 2 0,3-2-4 15,4 0 4-15,1-4-11 0,1-1 0 0,2 2-4 16,-2-1-3-16,-3 3 11 0,1 2-7 0,0 0 8 0,-3 4-5 15,-1-2-10-15,-4 1 2 0,1-1-8 0,-3-1-25 16,3 1-10-16,-5 0-27 0,-4 0 11 0,2-1-45 16,-4 0-102-16,0 1-15 0</inkml:trace>
  <inkml:trace contextRef="#ctx0" brushRef="#br0" timeOffset="11725.74">7986 9430 617 0,'-2'-8'34'0,"0"1"29"0,-1 3 6 15,-1 0 3-15,3 1-28 0,0-1 5 0,4 3-16 0,0 0 13 16,-1 0-11-16,0 1-19 0,-2 0 8 0,0 0-13 15,0 0-12-15,15 3 22 0,-6 0-16 0,3 4 20 16,0 2-12-16,1-2-2 0,1 1 4 0,2 1-5 16,0-1-6-16,4 3-2 0,3 2-2 0,0 1 3 15,2 0 9-15,2 3-7 0,-1-4 6 0,-1 1-7 0,1 1 11 16,5-1-15-16,-4 0 1 0,-2-3-3 0,2 2 13 0,-5-2-13 16,0 1 6-16,-4-1-8 0,-3 1 3 0,-2 0-2 15,-2 0 3-15,-5 0-1 0,1 0 0 0,-3 0-5 16,-2 0 0-16,0 0-2 0,-2-1-13 0,-1 3 21 15,-2-1-9-15,-3 0 14 0,-2 0-2 0,-2 0 0 16,1 0 6-16,-4-1-4 0,2 3 9 0,-3-3-4 16,-1 0-9-16,-1 4 5 0,-1-2 0 15,1 3-2-15,-4 3 10 0,0-4-11 0,2 3-11 0,-1-2 12 16,4 0-10-16,-3 2 11 0,1-2-6 0,0-2 3 16,-1 1 4-16,3 0-2 0,-2-1-4 0,1-2 19 0,1 2-9 15,0-4 15-15,1 0 10 0,0-1-3 0,0-4 6 16,4 0-8-16,-1-1-13 0,2-1 9 0,1-2-5 0,0-1 7 15,2-1-8-15,-1 0 6 0,1-3 5 16,0-1 1-16,1-2 8 0,1-1-7 0,-1-2 4 0,-3-2-4 16,4-2 1-16,0-4-5 0,-2 0-3 0,4-4 2 15,-5-3-4-15,3-2-10 0,4-2 0 0,-3-2-2 16,2-2 3-16,0-2-9 0,-2 1 0 0,2-2-3 16,-1 1 4-16,1 0-7 0,-1-2 2 0,2 3-3 15,0 1-1-15,-2 2-2 0,6 4 0 0,-1 3-3 0,-2 0-6 16,2 3-19-16,-3 2-16 0,3 4-1 0,1 2-49 15,0 5-67-15,0-1-73 0,-2 3-6 0,2 5-273 16</inkml:trace>
  <inkml:trace contextRef="#ctx0" brushRef="#br0" timeOffset="13483.11">9896 9497 328 0,'0'-10'186'0,"1"-2"-49"0,0 3-75 15,0 3 5-15,1-2-38 0,-2 3-10 0,1 2 7 16,-1-1-12-16,1-1-14 0,1 3 28 0,2 1-11 0,-3-1 21 15,-1 2-1-15,0 0 4 0,0 0 4 0,0-1-4 16,0 0-15-16,0 0 0 0,0 0-14 0,0 1 9 16,0 0-13-16,0 0-12 0,0 0 3 0,0 0-9 15,1 0 8-15,10 5-6 0,-7-1-1 0,-2 2-1 0,1 3 17 16,-1-2-9-16,1 4 11 0,-2 2-14 0,1 0-4 16,2 4 13-16,0 1-12 0,1 1 13 0,-2 0 3 0,2 0-4 15,-2 1 10-15,3 1-11 0,1 1-3 16,-3 3 15-16,0-1-1 0,1 2 6 0,0 0-5 0,5 1-1 15,-1-2-5-15,-4-4 3 0,3 2-12 16,-6-3 10-16,2 0-7 0,3-1 9 0,2-1 0 0,2 2-2 16,-3-2 6-16,0-4-7 0,0-2-3 0,3-2 2 15,3-2-7-15,-1-1 9 0,-4-1 10 0,2-4-1 16,1 1 6-16,0-2-5 0,2-1 6 0,-3-1-14 0,0-2 1 16,3-2-4-16,-4-1 11 0,1-2-11 15,1 1 7-15,-1-2-8 0,1 0 7 0,-3-3-6 16,0-3-5-16,-1-1 3 0,0 1 11 0,-2 2-14 15,-1-4 15-15,-2-1-14 0,-1-2 22 0,-2-2-13 16,-2 2 13-16,-1-1-12 0,0 0 7 0,-2-2-5 0,-1 0-3 0,1 2 5 16,-3-1 9-16,1 2-19 0,-1 0 4 0,0 1-8 15,2 0 4-15,-1 0-7 0,1 2 0 16,0 0-2-16,0 1-2 0,3 1 4 0,-1 3 1 0,1 1 3 16,1 2-5-16,2 1 0 0,-2 2-8 0,2 3 4 15,0 0-12-15,0 0 17 0,0 3-6 16,0 0 7-16,0 0-21 0,0 0-29 0,0 0-18 15,0 0-3-15,2 0-57 0,10 1-32 0,-4 4-47 0,0 2 5 16,1-2-125-16</inkml:trace>
  <inkml:trace contextRef="#ctx0" brushRef="#br0" timeOffset="14013.56">10454 9269 30 0,'3'-7'50'0,"1"1"0"0,-2 1 28 0,-2 5-8 0,0 0 21 0,0 0-6 16,0-1 58-16,0 0-44 0,1-10-1 0,4 10-12 16,4-1-34-16,-9 2 1 0,0 0-23 0,0-2 18 15,-9 2-31-15,9 0-13 0,0 0 2 0,0 0-6 16,0 0-10-16,0 0 17 0,0 0-7 0,0 0 12 15,0 0 6-15,0 1-2 0,0-1 11 0,0 1-10 0,0 0 4 16,0-1 14-16,-2 0-9 16,1 0 12-16,0 0 0 0,0 0-13 0,0 0 4 0,0 0-7 0,0 0-13 0,1-1 7 15,-22-14-10-15,23 11 10 0,3-1-9 0,1 0-6 16,3 1 2-16,-3-2-2 0,4-1 8 0,1 4-14 16,-4 0-2-16,7 3-6 0,-2-1 5 0,-1 2-1 15,1 1 3-15,1 2-6 0,-1 5-10 0,2 2 5 16,-2 3-3-1,-4 2 5-15,0 1 10 0,-6 1 0 0,-1 4 5 0,1-1-3 0,-1 1-7 0,-2 0 17 16,-1 1-6-16,-3-3 13 0,0-2-1 0,-2-1-9 16,1-4 5-16,-1-5-7 0,7 1-2 0,-1-5 27 0,-1-1 3 15,3 1 8 1,-5-4 4-16,6-1 12 0,-1-2-10 0,6 0 12 16,-1 0-23-16,-1-5-18 0,7 1-1 0,0-3-3 0,4-3-1 15,0 3-13-15,3-2 2 0,-1 1-7 0,0 1-4 0,2-1-11 0,-2 3-14 0,-1 2 5 16,1 1-7-16,-2 2-3 0,-1 1 8 0,0 3-8 15,0 0 12-15,-4 1-20 0,0 1 6 0,-2 1-13 16,-1 1 4-16,-1-1-11 0,2 0-16 0,-2 1-1 16,1-1-55-16,-1 1-51 0,-3 0-31 0</inkml:trace>
  <inkml:trace contextRef="#ctx0" brushRef="#br0" timeOffset="14457.21">9871 10408 771 0,'0'-5'126'0,"0"2"-111"0,0 3-7 0,0 0 2 15,7-3-5-15,1 3-1 0,2 0 4 0,1 0-7 0,1-2-9 16,4-1 34-16,-2-3 0 0,6 1 16 0,0 0 16 16,1-3-7-16,1 1 4 0,-3 0-6 0,5-1-21 15,1 4-5-15,2-4-15 0,3 0 10 0,-5-2-8 0,1 3-4 16,3 1 8-16,-2 1-9 0,1 1-16 0,-1-3 15 15,3 2-11-15,0 2 13 0,-4-2-6 0,6 1 2 16,-6-1 5-16,-2 0-5 0,3 1-11 0,-4-2 15 16,0 2-12-16,1-1 14 0,-2 0-6 15,-5 1 0-15,-3 0 7 0,-1 0-6 0,0 0 2 0,-1 2-5 16,-4 0-2-16,1-1-1 0,-1 2 9 0,-2 1-3 16,-1-3 4-16,1 1-5 0,-2-1-10 0,0 0 9 0,-2 1 5 15,0 2 1-15,-2 0-7 0,0 0-4 0,0 0-11 16,0 0 5-16,0 0-19 0,0 0-32 15,0 0-37-15,0 0 3 0,-1 0-97 0,-17-6-76 16</inkml:trace>
  <inkml:trace contextRef="#ctx0" brushRef="#br0" timeOffset="14948.4">10289 10502 255 0,'2'-2'96'0,"1"1"-38"0,0 0-7 0,0 1 4 0,3 1 27 0,1-1-39 16,-2 0 12-16,2-2-18 16,-2 2 11-16,0 0-3 0,1 0-10 0,0 2 7 15,-1 0-10-15,1 1-19 0,0 1-2 0,0 1-6 16,-2 2-16-16,1 3 22 0,-1-3-9 0,0 4 15 0,-1 1-5 0,1 2-16 0,-3 3 9 15,0 0-14-15,1 4 2 0,-3-1 9 0,1 1-7 16,-3-1 10-16,-2 2 1 0,3 5 5 0,-2-4 2 16,0 0 0-16,-2-1 4 0,1 0 6 15,1 0-8-15,0 1 6 0,2-4-10 0,-1 0 15 16,2-3 6-16,-1-3-2 0,1-1-13 0,1-2 19 0,-1-4-16 0,1 0 19 16,0-2-5-16,0-2 8 0,1 1 12 0,2-3-6 15,-1 1 13-15,4-1-16 0,-1-2-6 0,7 1-1 16,-3-3-11-16,7 2-19 0,-3-4 6 0,2 3-10 15,2-1 3-15,3 1-5 0,1-1 0 0,0-1-1 16,-2-1 4-16,-1 1-5 0,-2 1 0 0,1 0-2 0,3 1 2 16,-7 0 2-1,1-1 5-15,-1 0-3 0,-4 1-1 0,2 2-3 0,0 1-5 0,-1-1 3 0,0 0-5 0,-2-1 5 16,0 2-13 0,0 0 8-16,1 1-17 0,-1 1-38 0,0-2-13 0,-3 2-14 0,1 0-58 0,0 0-50 15,0 2-52-15,-2 1-2 0,-4-3-140 0</inkml:trace>
  <inkml:trace contextRef="#ctx0" brushRef="#br0" timeOffset="16151.06">11670 8947 321 0,'0'0'166'0,"0"0"-60"0,0 0-82 0,0 0 0 0,0 0-31 0,0 0 16 0,0 0-4 15,0 0 12-15,0 0 11 0,-1 0 12 0,-1 0 9 16,1 1-3-16,0 0-12 16,0 0 5-16,0 0-16 0,0 0 15 15,-14 20-12-15,14-14-16 0,1-3 6 0,-1 1-11 0,-1 0-12 0,2 1 14 0,-1 4-9 0,1-1 12 16,0 0-4-16,0 2-3 0,1 0 5 0,-1 0-6 15,2 4-10 1,-1-1 8-16,-1 2-8 0,0-1 9 0,0 0-1 16,0 1 3-16,0 1 4 0,0 0-4 0,0 3-14 0,0-1 16 15,1 0-6-15,-1 4 10 16,0 2 0-16,1 0-6 0,-1 0 7 0,1 2-6 16,-1 2-4-16,2 2 5 0,0 2-12 0,-1 5 12 0,0 1 2 15,0 1-6-15,1 0 8 0,2 1-9 0,-2 3-5 16,3-1 9-16,-1 1-9 0,2 3 10 0,1-1 3 15,1-1-7-15,-2 4 10 0,1-6-11 0,2 3-9 0,2 3 19 16,-2-1-10-16,1-1 14 0,2 1-11 0,0-1 4 16,5-2 2-16,-3 1-2 0,-5-1-8 0,3-2 12 15,0-1-12-15,5-3 13 0,-4-1-2 0,7-2-4 16,-2-2 11-16,0-2-10 0,4-3 2 0,-5-1 1 16,0-3-1-16,-2-3 1 0,3 1-9 0,-2-6 8 15,1 0-4-15,-2-3 4 0,1-1-12 0,-3 1 16 16,1-2-13-16,1-3 16 0,0 1-6 0,-5-4-2 15,1-1 11-15,0-1-10 0,-2 0-3 0,1-1 8 0,-1 0-10 16,2-2 9-16,0-1-5 0,-6 1-10 0,6-1 4 16,-7-2-6-16,2 1-2 0,1-1-24 0,-7 0-21 15,4-3 0-15,1 0-50 0,-2 0-118 0,4-4-36 16</inkml:trace>
  <inkml:trace contextRef="#ctx0" brushRef="#br0" timeOffset="16790.78">12323 8887 352 0,'-6'-9'244'0,"-2"1"-69"0,5 1-85 15,3 3-6-15,1-1-28 0,4 3-24 0,2 0-12 0,-1 0 2 16,1-2-14-16,6 3-3 0,2 1 1 0,-4 0-2 15,4 0-7-15,0 2 10 0,-3 1-7 0,3 2 9 0,0 2 1 0,-2 4-16 16,3 1 6-16,-1 3-11 0,1 3-6 0,-2 0 17 16,-1 4-10-16,-2-1 12 0,-1 5-5 0,-2-2-3 15,-1 1 6-15,-3 1-4 0,0 1 1 16,-3 0 3-16,-1-3-8 0,0-1 8 16,-2-1 12-16,-5-2-3 0,0 0 10 0,-1-1-10 0,1-2 4 0,-2-1 18 0,0-1 2 15,0-4 6-15,-3-1 5 0,2-3 2 16,-1-1 3-16,3-4 2 0,-1-2 7 15,1-1-28-15,0-1 4 0,1-2-10 0,1-1 2 0,2-2-5 0,-1-2 0 0,2-3-1 16,1 0 2-16,2-3-16 16,2-1-4-16,1-1-2 0,2-1-6 0,1-1-16 15,2 0 1-15,3 0-10 0,-2 0-24 0,4 4 13 16,2-1-17-16,0 2 14 0,1 2-19 0,-1 1-15 0,1 6-24 0,0 1-2 16,0 2-92-16,1 1-35 15</inkml:trace>
  <inkml:trace contextRef="#ctx0" brushRef="#br0" timeOffset="17283.12">12799 8884 1115 0,'-1'-14'12'0,"3"2"1"0,-2 2-10 15,4 3 8-15,0 3-6 0,-2 1-5 16,1 1 0-16,-2-1-4 0,2 1-11 0,0 0 21 0,-3 2-6 0,0 0 14 0,0 0 13 0,0 0-10 0,0 0 5 15,0 0-11-15,1 0-22 0,8 7 15 0,-5 1-11 16,-1 2 12-16,2 3 2 0,0 2-2 0,-1 3 3 16,0 2-8-1,0 2-16-15,-1-1 23 0,2 1-7 0,0 4 13 0,-2-5-6 16,0 4-5-16,0 1 5 0,0-2-5 0,1 1-2 0,0-2 5 16,0-2-3-16,3 0 6 15,-5-4 3-15,4 0-3 0,-1-3 7 0,-1-2-7 16,4 0-11-16,-3-3 25 0,1-2-11 0,1-2 18 0,0-1-16 15,0-2 1-15,2-2-7 0,-1-1 5 0,1-2-17 16,1-4 11-16,3 0-14 0,-2-1 12 0,3-1-4 16,-4-1-4-16,1-3 7 0,-2-2-8 0,-3-1-9 15,5-3 16-15,-4-1-11 0,-2-1 11 0,5-1-6 16,-10 1 5-16,3 2 5 0,1 5-3 0,-5-1-9 0,1 6 22 16,-1 3-6-16,-1-1 14 0,5 4 5 0,-3 1-12 15,0 2 4-15,0 0-11 0,0 0-24 0,-3 3 14 16,6 5-12-16,-3 0 14 0,-6 1-5 0,8 7 7 15,-2-1 3-15,3 4 0 0,3-2-5 0,-3 0 3 16,0-2-9-16,-1 1 6 0,3-1 4 0,1-1-2 16,-5-2 15-16,5-2-14 0,-4-1-3 0,1-2 2 15,7-1-13-15,-3-2 8 0,-3-1-26 0,7-1-58 16,-5-2-41-16,3-2-13 0,0-3-180 0</inkml:trace>
  <inkml:trace contextRef="#ctx0" brushRef="#br0" timeOffset="17548.04">13261 8751 995 0,'0'0'22'0,"0"0"11"0,0 0-23 0,0 0 17 0,0 0-31 0,5 4-3 0,-1 0 10 0,1 3-8 15,1-1 9-15,0 2 9 0,1 0-5 0,0 0 8 16,3 1 8-16,1 1-1 0,0 0 7 0,4 1-8 0,0 1-7 15,-1 1 4-15,1 1-14 0,-1 0 12 0,1-1-8 16,-3 0-5-16,3-1 15 0,-1-1-13 0,-3 0 4 16,3-2 5-16,-3-1-15 0,1-1 13 0,-3-1-4 0,0-1-9 15,4 3 7-15,-6-4-9 0,-2-3-12 0,-5-1-29 16,10 2-15-16,-7-4-2 0,-3 2-16 0,0 0-63 16,0 0-42-16,6-13-13 0,-8 1-118 0</inkml:trace>
  <inkml:trace contextRef="#ctx0" brushRef="#br0" timeOffset="17755.95">13494 8730 772 0,'-3'-2'77'15,"3"2"84"-15,0 0-85 0,0 0-51 0,0 0-18 16,-1 0-4-16,-9 12-8 0,8-4 1 0,-4 3 10 16,2 1-7-16,1 2 8 0,0 0 8 0,0 1-5 0,-2 0 7 15,2 1-1-15,-1 1 3 0,0 0 2 0,1 3-2 16,0-1-4-16,-2-2-11 0,2 0 6 0,-1-1-6 15,1 0 4-15,1 0 1 0,-3 1 0 0,2-4 3 16,-2-2 5-16,2-1-14 0,-2-2-7 0,2-1-2 16,-2-1-21-16,2 0-73 0,-2 0-41 0,-1-5-13 15,1 0-141-15</inkml:trace>
  <inkml:trace contextRef="#ctx0" brushRef="#br0" timeOffset="17912.12">13392 8948 1060 0,'4'-6'59'0,"-1"2"-15"16,2 0-19-16,3 3 6 0,1-1-26 0,2 1-8 16,2 0 10-16,1-3-10 0,3 2 3 0,5-2 3 15,0-1-10-15,-3 0 8 0,3 0 0 0,-4 0-14 16,5 1-2-16,5 1-14 0,-3-1-65 0,0 1-121 16</inkml:trace>
  <inkml:trace contextRef="#ctx0" brushRef="#br0" timeOffset="18370.93">12510 9733 269 0,'0'0'44'0,"0"0"1"0,0 0 31 0,0 0 3 0,0 0 56 0,11-6-46 0,-5 3-7 16,2-1-7-16,1-2-17 0,2 0 6 0,0 0-14 15,5 0 13-15,0 0-12 0,4 0-18 0,4 1 6 16,0-1-11-16,2-1-10 0,1 1-3 0,3-2-14 0,8 2 9 16,-2-2-1-16,0 2-7 0,-1 0 7 0,-4 0-9 15,3 2 1-15,1 0-1 0,-2 0 2 0,5 0-2 16,-7-1 5-16,6 1-3 0,2-1 1 0,-2-1-2 16,2 1-1-16,-8 0 0 0,-1-3 0 0,-1 2 0 15,1-1 0-15,-2 3-2 0,-1 0 2 0,-2 1-2 0,1 0 1 16,-4-5-16-16,-3 3-11 0,3-3 0 0,-6 1-14 15,0 5-11-15,-4-2-3 0,-2 4-9 0,-4-1-45 16,-4-3-33-16,1 2-30 0,-3 2 4 0,0 0-30 16</inkml:trace>
  <inkml:trace contextRef="#ctx0" brushRef="#br0" timeOffset="18829.04">12768 10037 1025 0,'0'0'25'0,"0"0"-16"0,0 0-7 0,11-1-1 15,-7 1-1-15,5-3 5 0,0 0 7 0,3-1-6 0,-2-2-12 16,1 2 31-16,1-2-3 0,-1 0 16 16,2 2 10-16,0-1-23 0,0 1-1 0,-3 1-10 0,1 2-24 15,0 3 17-15,-1 2-12 0,3 3 12 0,-3 2-11 16,2 0 4-16,-2 0 0 0,0 3 0 0,-2 2-15 0,-3 2 11 16,-1 1-7-16,-3 2 9 0,-1 0-1 0,-2 4-2 15,-4-1 7-15,-1 0-6 0,-2-1-12 0,-1-2 23 16,-5 1-16-16,5-2 18 0,-5-1-10 0,3 1 2 15,-1-4 5-15,-3-2-4 0,2-1-6 0,-2-2 14 16,0 0-8-16,2-3 13 0,-1-1 5 0,-1-2 1 16,2-4 9-16,2-1-9 0,-2-1-17 0,7-1 24 15,4-1-9-15,-4-1 16 0,3-3-7 0,2-6-14 16,1 1 0-16,7-3-4 0,-3 1-8 0,4-4-15 16,3 1-7-16,3-2-2 0,5-1-6 0,2 4-10 0,0-1 3 15,3 0-7-15,-1 4 4 0,-2 2-12 0,1 4-12 16,-1 3 0-16,-3 1-27 0,0 1-134 0,-2 0 15 15</inkml:trace>
  <inkml:trace contextRef="#ctx0" brushRef="#br0" timeOffset="19161.74">13215 9963 1191 0,'0'2'27'0,"0"-4"-23"0,0 2-15 0,3-1 3 0,2 0-3 0,1 5 3 16,1 2 6-16,-2-2-6 0,-3 2 2 0,-2-6 3 16,0 0 6-16,0 8-2 0,2-3 30 0,1 4-14 15,-1-3 7-15,0 2-11 0,-2 1-9 0,2 2 9 16,-2 3-16-16,3 0 13 0,-2 2-4 0,1 0-5 16,2 2 14-16,-3 1-15 0,-2 3-15 0,-2-1 29 15,0 1-20-15,2 0 25 0,1 0-13 0,0-1 6 0,0 1 5 16,0-2-3-16,1 0-3 0,2 1-8 0,1-2 0 15,-3 0-2-15,3-3 11 0,-1-2-2 0,1-2 3 16,1-3-4-16,0-1 5 0,0-3 9 0,1-1 7 16,-2-3-1-16,4 0 5 0,0-2-17 0,3-2-3 0,-1 0-2 15,3-2-1-15,-1 1-22 0,0 0-20 0,0-5 1 16,-4 1-34-16,1 1-69 0,-2-4-28 0,-2 2-29 16,0 1-155-16</inkml:trace>
  <inkml:trace contextRef="#ctx0" brushRef="#br0" timeOffset="19320.66">13210 10289 904 0,'-1'-5'148'0,"-2"0"-62"0,-4 1 2 0,0-1-16 0,3 4-33 0,4-1-23 16,3 0-2-16,2-1-6 0,5-1-5 0,0-2-4 16,5-1-5-16,2-1 3 0,-1 0 11 0,1 0-11 15,1-1 3-15,0 1-14 0,3-2-44 0,-1 1-79 16,-1-1-87-16,0-3 16 0,-3 2-146 0</inkml:trace>
  <inkml:trace contextRef="#ctx0" brushRef="#br0" timeOffset="19574.98">13516 9869 1043 0,'4'0'54'0,"-4"0"-23"0,0 0-23 0,13 1 10 16,-8 1-17-16,9 3-4 0,-4 3 6 0,1-1-8 0,4 4-4 0,-2 1 19 16,-2 1-4-16,3 2 10 0,2-2 1 0,-4 0 0 15,2 0 2-15,1-2-2 0,-5 3-3 16,2-2-1-16,0 1 3 0,-1 0-1 0,0-2 6 0,0-3-12 16,-2 1 1-16,0-1-4 0,1-1-1 0,-3-1-16 15,-1-2-18-15,-1-1 3 0,0 0-28 0,-2-1-52 16,-3-2-48-16,0 0-10 0,0 0-165 0</inkml:trace>
  <inkml:trace contextRef="#ctx0" brushRef="#br0" timeOffset="19797.89">13734 9857 771 0,'-4'0'77'16,"-2"0"196"-16,-1 1-244 0,2 2-29 0,1 1-3 0,-2 2-8 15,1 1-8-15,-1 4 20 0,-1-1-3 0,-1 2 9 16,-1-1 10-16,1 1 14 0,-3 0 8 0,0-1-2 16,0 1-9-16,-2-4 0 0,1 2-12 0,2 2 9 0,1-2-12 15,0 0 0-15,1-1 2 0,-1-2-3 0,3-1 3 16,-2-2-22-16,3 2-8 0,-4-2-5 0,3 0-15 0,2-2-39 16,-2-1-19-16,4 0-16 0,-2 0-113 0</inkml:trace>
  <inkml:trace contextRef="#ctx0" brushRef="#br0" timeOffset="19957.11">13554 10008 1198 0,'1'-6'74'0,"0"-1"-34"0,4 4-5 16,-2-4-12-16,6 2-38 0,6-4 15 0,3-1-12 0,5 2 15 15,1-4-3-15,2 0-4 0,0 1 13 0,3-1-13 16,-1 1-4-16,-2 0-29 0,1-1-59 0,2 2 8 15,-4-4-203-15</inkml:trace>
  <inkml:trace contextRef="#ctx0" brushRef="#br0" timeOffset="20449.11">13780 8577 828 0,'3'-7'54'0,"0"1"32"0,1 1-35 16,0 2-9-16,2-1-19 0,2 0 10 0,3 4-28 0,3 0 0 15,2 1 8-15,1 4-5 0,5 1 4 0,-1 0 10 16,6 4-10-16,1 3 10 0,-3-2-5 0,4 5-8 16,-1 3 8-16,-2-2-11 0,6 7-11 0,0-2 15 15,-2 3-15-15,3 4 17 0,-2 1 3 0,-1 9-15 16,-1 1 11-16,-1 4-14 0,-2 4 2 0,1 4 0 15,0 1-3-15,-4 3 4 0,-1-2 7 0,-6 2-6 16,-1 0 8-16,-6 2-9 0,4 1-10 0,-6 0 16 0,-1 2-12 16,-2-1 14-16,-10-1 1 0,-5-2-4 15,-1-2 6-15,-3 1-6 0,3 1 0 0,-4-2-2 0,-5-2 5 16,2-3-3-16,-6-2 3 0,2-2 0 0,-1 0-3 16,0-3 2-16,-2-1-9 0,0-2 13 0,-2-1-17 0,-4 1 11 31,1 1-51-31,-5-1-112 0,-3-2-91 0</inkml:trace>
  <inkml:trace contextRef="#ctx0" brushRef="#br0" timeOffset="24032.79">4635 4829 498 0,'-15'-23'73'0,"3"6"60"0,-1 1 59 0,3 3-173 0,2 0 2 0,1 5 3 16,3 0 7-16,-1-1-8 0,0 0-23 0,1 1 12 0,-1-2-17 0,2 4 17 16,2-2-10-16,0 3-1 0,-1-3 5 0,1-2-6 15,-2-1-10-15,1-1 13 16,-1 5-11-16,-2-2 12 0,1 3 2 0,0-2-7 16,-3 1 8-16,0-2-10 0,-2 2-3 0,-1 1 9 15,-5 0-4-15,-1 1 6 0,0 2 0 0,-6 1 6 0,0 2 3 0,-5 0-2 16,1 0-10-16,0 0 8 0,4 1-3 0,-1 0 6 15,-4 1-11-15,1 0 2 16,-1 3-3-16,1 2 4 0,-2 1 2 0,-1 2-6 0,-1 2 1 0,2 3-2 16,-8-3 7-16,2 5-1 0,-3-3 4 15,-2 3-4-15,5 4 0 0,-3 0-5 0,4 3-7 0,-3 1 3 16,-1-1 3-16,-2 6 3 0,-6 0 4 16,1 0-7-16,-1 3-16 0,2-3 25 0,1 2-9 0,1 2 16 0,-2-1-4 0,1 3-9 15,-2 1 9-15,3-2-11 16,3 4-3-16,-4-1 6 0,3 1-2 15,-2 1 7-15,2-1 0 0,5 1-1 0,2-1-1 0,6-3 0 0,1 2-3 0,2 1 0 16,3 1-4-16,1 1 2 16,5 1-4-16,-3-3 2 0,1 1 7 0,4 1-6 0,1-2 1 0,2-1 3 15,2 0-2-15,4-1 4 16,-2 1-5-16,5 1-1 0,1-1-6 0,4 1 2 0,0-2-11 16,1 2 19-16,5-1-9 0,1 0 12 0,1-1-4 15,5-2-9-15,-1 3 10 0,3 1-9 16,2 1 10-16,2 0-7 0,0 0-5 0,-3 1-1 0,11-1 9 0,-2 2-2 0,3-2 11 15,9-1-11-15,-3-3-3 0,4-3 5 16,-1 1-10-16,0 0 10 0,2 0-1 0,2-1-2 16,3 0 6-16,7-5-6 0,-5-2-7 15,5-4 7-15,-3-2-4 0,1-1 5 0,-2 1 6 0,6 1-4 16,1-3 4-16,5-3-6 0,2-4-11 0,-2-2 19 16,-3-3-12-16,-4-1 17 0,-1-3-3 0,3-2-3 15,3-3 8-15,-2-5-9 0,3 1-4 0,-8-5 14 16,-3-2-12-16,1-2 14 0,-8-5 2 0,4-1-3 15,0-3 12-15,1-2-11 0,6-6-8 0,-4-4 5 16,-2-2-5-16,-2-5 8 0,-2 0-2 0,-1-5-10 16,-1-3 3-16,1-6-4 0,-7-2 1 0,2-4 3 0,-5-3-3 15,-5 0 5-15,-2-2 0 0,-7-2 0 0,-2-2 0 16,-5-2-1-16,0 0-18 0,-3 2 19 0,-5-2-15 16,-5 2 17-16,-1-1-3 0,-9 2-4 0,-3-1 10 15,-7 2-10-15,-4 1-3 0,-4 3 6 0,-5 6-1 16,-7 2 4-16,-2 4-10 0,0 4 0 0,3 5-7 15,-1 3 5-15,0 6-8 0,-4 6 1 0,-4 1-2 0,0 10 2 16,-6 3-3-16,-3 3-1 0,1 5 1 0,0 4-1 16,4 3-5-16,-3 2 10 0,1 7-13 0,-3 3 10 15,-1 4-14-15,5 4-15 0,-2 0-5 0,6 6-7 16,2-3-29-16,7 3-28 0,3 1-36 0,6 1 2 16,4 4-90-16</inkml:trace>
  <inkml:trace contextRef="#ctx0" brushRef="#br0" timeOffset="25046.04">4920 6819 554 0,'0'-10'68'0,"2"-1"185"0,1 5-215 0,2-1-3 0,3 1-15 0,2 3 7 0,4 0-19 0,2 1-7 16,1-1 4-16,0 2-9 15,4 1-18-15,0 5 22 0,3 0-10 0,4 4 13 0,0 1 4 0,-3 0-15 16,0 2 13-16,3 1-15 0,1 0 1 0,4 0 12 0,3 2-13 16,-1 1 12-16,-2 0 0 0,2 4-2 15,-2 0 11-15,1 1-12 16,2 3-17-16,-7 1 25 0,5 1-20 0,-5 2 24 0,1 3-1 16,8 0-18-16,-7 1 14 0,4 3-17 0,1-1 1 0,-5 3 10 15,2 4-12-15,0 1 12 0,-2 5-7 0,-2 1 4 16,-3 4 1-16,2 0-1 0,0 2-2 15,3 3 7-15,1 2 0 0,-4 3 5 0,4 0 12 16,-2 1-19-16,-1 2 9 0,1-1-13 0,-4 4 2 0,-3 2 7 16,0 3-6-16,2 3 7 0,-4 2-4 0,-1 1-1 0,-3 1 9 15,-1-1-10-15,-3 0-11 0,4 3 15 0,-1-2-12 16,-2 1 15-16,2 0-7 0,0 0 3 16,-4-1 4-16,5-2-2 0,-3 2-5 0,-3 1 6 15,0-1-6-15,0 1 5 0,-1 0 6 0,1-1-7 0,-2-1 12 16,1 4-10-16,-4-2 0 0,-1 2 1 0,0 0-11 0,-4 1 9 0,2 2 3 0,-1-1 2 15,-5 1 5-15,3 0-5 16,-1 0-10-16,-1 3 9 0,-2-2-12 16,0 0 10-16,-3-2 1 0,-2-2-7 0,3 4 8 0,4-2-9 15,-4-1 0-15,0 1 6 0,-1-3-2 0,-7 1 3 0,12 1 9 0,-2-4-17 16,0 1 5-16,-1-5-10 0,-5-2-4 0,4 2 13 16,-1-1-9-1,1-1 12-15,-6-1 6 0,7-1-1 0,1 0 14 16,1 0-14-16,-1-2-10 0,-3 0 21 0,-2-1-14 0,4-5 18 0,4 1-10 0,-4 0-2 15,0-3 4-15,-1 2-4 16,-1-2-7-16,3-4 6 0,1-1-16 0,-1-4 11 0,0-4-6 16,0-1-1-16,-2-7 14 0,2 0-13 0,1 0 3 0,1-4 11 0,-1 0-8 15,0-7 11-15,1-2 1 0,-1-3 8 0,2-2 4 0,0-4 0 32,1-2 3-32,-2-2-5 0,1-3 1 0,1 0-1 15,-3-4 4-15,2-2-4 0,0 0 4 0,1-1-4 16,-1 0-11-16,0-2 12 0,1-3-4 0,0 0 9 0,0 0-3 15,0 0 13-15,0 0 0 0,0 0 7 0,0 0-1 16,-1 0-21-16,1 0 6 0,-1 0-10 0,-1 0-9 0,1-1-9 16,0 0-10-16,0 0 6 0,0 0 2 0,0 0-12 15,1 0 8-15,-1 0-8 0,-1 0 5 0,1 0-18 16,0 0-7-16,0 0-4 0,0 0-19 0,0 0-42 16,0 0-31-16,1 0-1 0,-2 0-55 0,1 0-104 15,0 0-58-15</inkml:trace>
  <inkml:trace contextRef="#ctx0" brushRef="#br0" timeOffset="26415.97">7201 14057 317 0,'-3'-5'155'15,"2"-1"-26"-15,-4 0-21 0,5 1-12 0,0 0-43 0,-2-2-3 0,2 2-22 0,-1 0 18 0,1 0-16 0,1 3 1 32,-1-1 2-32,0-1-1 0,0 0-8 0,1 0 9 15,0 0-17-15,1 1 15 0,-1 1-10 0,-1 2-11 16,0 0 13-16,0 0-16 0,0 0-15 0,0-1 10 0,0 1-17 0,0 0 16 15,0 0-19-15,0 0 3 16,3 5 4-16,-1 4-2 0,-1 2-1 0,0 4 14 0,-1 1-4 0,1 3 8 0,1 0 3 0,-1 1-3 16,1 1-2-1,0 0 0-15,2 3 0 0,-1-1 4 0,2 0-6 16,0-2 4-16,1 0-4 0,0-3 5 16,-1 1 6-16,1 0-4 0,1-1-7 0,0 1 16 0,2-5-11 15,1-2 14-15,-2-1-9 0,1-2-3 0,-3-2 9 16,3-1-7-16,-1-3-4 0,1-2 12 0,2 0-13 15,0-4 14-15,1 0-6 0,2-4-7 0,3-6 6 16,-2 1-8-16,1-2-1 0,-5-6 3 0,-4 2-9 0,2-5 5 16,2 1 0-16,-3 0-2 0,0-3 1 0,-1 2-3 15,-2-2-7-15,-2-1 11 0,1 1-4 0,-4 3 4 16,0 3-2-16,0 5-2 0,0 2 6 0,-2 4-4 16,1 0 1-16,-3 4-3 0,1 3-5 0,2-2 4 15,1 3 11-15,0 0-9 0,0 0 5 0,0 0-10 16,-10 12-11-16,5-4 22 0,3 2-9 0,-1 0 13 15,3 1 5-15,3 1-8 0,4 0 13 0,-1 1-14 0,1 2-3 16,-2-1 15-16,-1 0-10 0,7-2 12 0,2 1-7 16,-4-1-6-16,2 0 7 0,-2-1-7 0,-1 0 7 0,0 1-3 15,-1-3-6-15,-1-1 4 0,0-1-1 0,1-2 1 16,0 2-3-16,0-1-2 0,1-1-36 0,0-1-30 16,0-3-49-16,2 2 13 0,-1 0-85 0,1-2-116 15</inkml:trace>
  <inkml:trace contextRef="#ctx0" brushRef="#br0" timeOffset="26714.91">7691 13858 740 0,'-3'-6'114'0,"3"-1"-38"0,-1 0 37 0,1 4-95 0,1 3-5 0,1 0-13 0,2 2 1 0,1 0-3 15,0-2 2-15,4 7 16 0,1-4 0 0,-1 5 9 16,1 2 14-16,4-3-4 0,-2 4 0 0,2-1-5 16,-5 3-18-16,2-1 9 0,4 3-13 0,-4-2 12 15,9 3-12-15,-10 0-1 0,-4-3 6 0,5 3-6 0,-2-3-6 16,3 0 13-16,-3-1-4 0,2 1 6 0,-4-2-10 16,0-1 0-16,3 0 0 0,-7-1 0 15,0-1-12-15,-2-1 9 0,-1-1-13 0,1-2 11 0,-1-1-19 0,0-2-30 16,0-1-4-16,0 0-11 0,0 0-27 0,0 0-38 15,-6-4-82-15,2-4 26 0,3 0-115 16</inkml:trace>
  <inkml:trace contextRef="#ctx0" brushRef="#br0" timeOffset="26926.29">7888 13870 935 0,'-4'3'77'0,"2"-1"-46"16,-8-2-6-16,6 4-11 0,2 1-20 0,2 5 5 15,-1 1-8-15,-3-3 9 0,3 1 9 0,-2 1-1 16,-2 0 13-16,2 0-11 0,1 4 12 0,-3-3 11 16,4 0-6-16,-4 0 7 0,0 0-12 0,4 0-2 15,-5-1-1-15,4 0-1 0,-6 0-17 0,1-3 14 0,2 0-2 0,1-2 7 16,4 0 1-16,0-1-13 0,0 0-7 0,0-2-2 16,-3-1-37-16,3-1-82 0,0 0-54 0,0 0-7 15,0 0-138-15</inkml:trace>
  <inkml:trace contextRef="#ctx0" brushRef="#br0" timeOffset="27084.42">7811 14020 681 0,'-13'-5'105'0,"8"0"70"0,2 1 39 0,3 4-133 0,0 0-46 16,0 0-37-16,9-1 2 0,-5 1-11 0,1 0 20 16,1 0-3-16,2 0-5 0,2-3 1 0,1 0 5 0,1-1-5 15,-3 1 10-15,1-1-11 0,3 0-3 0,0-3-15 16,2 3-56-16,7 1 17 0,-3-1-141 0,1 2-149 15</inkml:trace>
  <inkml:trace contextRef="#ctx0" brushRef="#br0" timeOffset="27638.43">8209 13844 758 0,'-1'-5'95'0,"-1"1"-30"0,2 4-16 0,0 0 3 0,0 0-29 16,0 0-3-16,0 0-5 0,0 0 1 0,0 0-15 0,0 0 9 15,0 0-5-15,3-1 7 0,-1 7 5 0,0-1 2 16,1 2 1-16,0 3-2 0,0 0-6 0,3 0 5 15,-1 0-2-15,-4 1 3 0,7 1 4 0,-5 1-12 16,5 3 8-16,-1 2-11 0,-1-1 0 0,-2 2 17 16,-3-2-15-16,7 0 16 0,-2 3-13 0,1 0-1 15,2 1 6-15,-7 4-7 0,2 0-12 0,1 0 13 16,4 1-7-16,2-4 11 0,-3 1-7 0,0 0-5 16,-2-5 2-16,2 2-4 0,-1-2-1 15,1-3 10-15,0 3-11 0,1-3 10 0,3-2 3 0,-3-3 0 16,2-2 12-16,-4-4-10 15,2-1 11-15,1-1-10 0,1-3-2 0,1-1 0 0,1-1 2 0,-1-4 1 16,3 1 1-16,-3-5-2 0,1-1-12 0,1 1 7 0,-3-2-4 0,2-4 6 16,-1 0-5-16,-1-3 3 0,0-1-4 0,0 0 4 15,-1-2 5-15,2 0-5 0,-4 0 7 0,-1-1-5 16,-4-1 12-16,-2 2-2 0,-1 1 3 0,-2 0-2 16,-2-1 6-16,2 4-13 0,-4-1 2 0,1 1-5 15,-3 2 3-15,-1-1-2 0,3 2 0 16,-3 2 0-16,1 1-5 0,-1-1-3 0,2 3-1 0,0-1-1 0,1 0-6 0,2 3 3 31,-1 2-1-31,1 0 2 0,0 2 6 0,1 2-11 16,3 3-2-16,0 0-4 0,0 0-9 0,0 0-37 15,0 0-20-15,0 0-4 0,0 0-51 0,5 1-44 16,-2 4-59-16,3 0 0 0,-1 2-166 0</inkml:trace>
  <inkml:trace contextRef="#ctx0" brushRef="#br0" timeOffset="28716.42">9590 13477 247 0,'3'-10'39'0,"-6"5"22"0,3-2 51 0,-5 4-20 0,3 0 78 0,1 1-81 15,-5 0-7-15,6 1-16 0,3-1-15 0,0 2 5 16,2-2-12-16,-5-1 13 0,4-1-12 0,0 0-5 0,-4 1-5 15,7-2 2-15,-3 3-11 0,5-2-11 0,7 3-2 16,-7-1-3-16,7 2-8 0,0 0-1 0,1 3 1 16,2 3-2-16,2 1 2 0,-3 3-4 0,2 2-3 15,0 3-1-15,-2 2 8 0,2 1-2 0,1 3 7 0,-1 1-8 16,-3 4 1-16,-3 4-2 16,-1 0-8-16,-5 3 6 0,2 2 4 15,-2-2-6-15,-6 2 9 0,-1-3-9 0,-3 0 4 0,0 1 2 0,-5-2-2 0,-2-2 2 16,1-2 0-16,-4-1-1 0,-1-4 1 0,-1-2-2 15,-1-1-4-15,0-3 5 0,0-2-1 0,0-3 5 16,2-3 22-16,1-3 16 16,-1-2 2-16,2-3 0 0,-2-1-21 0,0-2 7 0,1-2-3 0,2-2 5 0,2-1-17 0,2-4-2 15,2-2-5-15,0-2 6 0,0-3-8 16,3 0-4-16,1-6-2 16,1-1-2-16,7 1-24 0,-1-1-11 15,2 2-17-15,3 1 6 0,0 4-20 0,5 2 3 0,-4 4-14 0,3 4 8 0,1 0-2 0,-2 3-42 31,0 1-51-31,-1 4-4 0,-4 1-147 0</inkml:trace>
  <inkml:trace contextRef="#ctx0" brushRef="#br0" timeOffset="29156.36">10469 12702 889 0,'5'-13'16'0,"3"4"29"0,-2 2-28 0,0 2 27 0,-1 3-35 0,0 1-8 16,-1 0 4-16,2 2-7 0,-1 0 2 0,-3 0 10 15,-2-1-3-15,0 0 6 0,0 0 4 0,0 0-2 16,0 1 11-16,0 0-10 0,0 0-2 0,2 21 9 16,-3-14-16-16,-1 1 14 0,1 3-10 0,1 1-5 15,0 0 10-15,-3 4-11 0,5 3-13 0,-4 2 11 16,2 2-13-16,0 2 14 0,0 1 0 0,0 5 0 16,3 0 7-16,-4 1-8 0,1 3-1 0,0 2 9 0,1 0-9 15,2 4 8-15,0-1-6 0,-3 2-1 0,0 1 1 16,2 3 0-16,-4 1 9 0,1 2-13 0,-1-1 0 15,0 2-5-15,1-2 13 0,1 0-3 0,0 0 7 16,0-1-7-16,2-2-2 0,1 3 4 0,-2-5 3 16,3 2 2-16,2-1 6 0,2-3-2 0,1-2-5 0,0-2 2 15,0-3-7-15,-1-1-6 0,0 1-13 0,4-4 2 16,0-1-42-16,3 1-98 0,2-4-67 0,0-5-11 16,0-5-198-16</inkml:trace>
  <inkml:trace contextRef="#ctx0" brushRef="#br0" timeOffset="29884.44">11152 13094 499 0,'-1'-15'72'0,"1"6"46"0,-2 1 75 0,2 8-190 15,0 0-4-15,0 0 4 0,0-1-12 0,0 1 12 16,0 0-2-16,0 0 5 0,0 0 9 0,0 0-2 15,0 0 18-15,0 0 5 0,0 0-12 0,0 0 8 0,0 0-19 16,0 0-8-16,-6 4 7 0,7 4-8 0,1 1 1 16,0 2 4-16,1 3-3 0,-1 2 4 0,2 2-1 0,0 2-5 15,1 0 1-15,-1 4-2 0,-1-1-1 0,1 1 3 0,-1 2-5 0,2 1 6 16,-1 1 7-16,1-5-6 0,0 0 13 16,1 0-12-16,-1-3 4 0,3-2-1 0,-3 0-4 15,1-3 5-15,0-2 4 0,1-2 4 16,1-3 2-16,-3-3 0 0,3-2-5 0,-2-3 4 15,1 0-15-15,4-6 12 0,-2 1-1 0,2-5-12 16,-1-5 12-16,3 0-14 0,-1-3 6 0,0 1-12 0,-1-4-2 16,-9 0-2-16,4-1 14 0,-3-2-8 0,4 3 8 15,0-1-9-15,-3-2 6 0,0 6-6 0,-6 3-5 16,2 5 1-16,3 4 12 0,-1 2-2 0,-2 4 7 0,0 0-10 16,0 0-14-16,1 7 9 0,3 0-9 15,1 4 11-15,-4 2 7 0,3 2 0 0,0 3 10 0,-4 0-9 16,8 0 1-16,2 1 6 0,-5-2-12 15,8 0 11-15,-7 1-2 0,0-3 1 0,3-2 13 16,-1-3-11-16,-1 1 1 0,1-2 1 0,-2 1-12 16,2-3 8-16,-3-3-7 0,2 0-38 0,-1-3-24 0,1 0-11 15,1-1-122-15,0-8-134 0</inkml:trace>
  <inkml:trace contextRef="#ctx0" brushRef="#br0" timeOffset="30137.57">11488 12950 1004 0,'-3'-3'46'0,"2"2"-2"0,-1 1 0 0,2 5-25 0,2-3 5 0,3 4-11 16,3 2-6-16,0 0 27 16,0 2-3-16,4 0 14 0,1 2-1 0,3-1-13 15,-1 0-1-15,3 0-1 0,-1 2-5 0,1 0-11 16,1-1-4-16,1 1-1 0,-3 0 0 0,-1-1 0 0,3 1 5 0,-5-2-5 0,-3-1-11 0,4-1 16 15,-2-2-7-15,1 0 12 0,-1-2-11 0,-6-1-29 16,-4-3-7 0,0 0-9-16,-3-1-29 0,0 0-18 0,12-2-22 0,-9 0 3 0,2-3-42 0,-8-3-98 31,-2 0 2-31</inkml:trace>
  <inkml:trace contextRef="#ctx0" brushRef="#br0" timeOffset="30316.86">11702 12954 357 0,'-5'-7'132'0,"0"2"-8"15,-1 3 15-15,1-1-24 0,1 3-62 0,-2 0-24 16,1 4-6-16,1 4 0 0,-3 2-2 0,0 3 7 0,0 1 2 16,-1 0 3-16,1 3-4 0,1 0 8 0,-1 4-10 15,0 1 10-15,-1 1-14 0,1-3 0 0,-2-3-5 16,2 2 3-16,-2-2-13 0,1-1 6 0,1 1-1 0,2-1 3 16,-3-2 5-16,3-2-5 0,1-1 1 0,-1-1-5 15,3-2-30-15,2-1-67 0,0-2-61 0,0-5 1 16,0 0-177-16</inkml:trace>
  <inkml:trace contextRef="#ctx0" brushRef="#br0" timeOffset="31010.25">12045 12921 217 0,'2'-5'62'0,"-1"0"-4"0,0 0 46 0,1 1-27 0,1 1 41 0,-1 1-14 16,0-1-27-16,-1 0 20 0,-1 0-20 0,0 3-26 15,0 0 1-15,0 0-11 0,0 0-24 0,0 0-5 16,0 0-15-16,0 0 8 0,0 0 0 0,1 0-1 15,0 0 9-15,11 11-9 0,-11-5-4 0,2 5 14 16,1-3-12-16,-2 3 14 0,4 2 6 0,-3 1-11 0,4 6 10 16,-1-2-12-16,3 5 6 0,-4-1-7 0,1 1 3 15,3 4-5-15,-1 0-2 0,0 1 1 16,1-3 0-16,-2 3 0 0,0-2-8 0,0 1 11 0,-2 1-8 0,3 0 10 16,-2-1-4-16,4-2-2 0,-3-2 2 15,-2-1-5-15,2-1-8 0,-2-5 18 0,3 0-10 16,-2-3 14-16,3 1-9 0,-2-3 11 0,1-1 5 0,1-4 0 15,-3-1 7-15,3 0-10 0,4-4-5 0,-2-1 2 16,3-2 3-16,-1-3-5 16,0-2 8-16,-1 1-9 0,1-5 5 0,-2-1-14 0,3-2-3 0,-4-1-1 15,1 0 12-15,-3-1-8 0,1-4 8 0,-3-2-10 16,2 0 1-16,-1 0 4 0,0 0-7 0,-5-3 4 0,1 1 2 16,-3 0 2-16,-1 0 3 15,-1 0-3-15,-3 0 0 0,0-1-3 0,-3 2-2 0,0-1 0 0,0-1 3 0,-1 1 0 16,1 0 5-16,-1 1-5 0,-3 1 0 0,2 1-4 15,2 3 4-15,1 0-5 0,-2 0 2 16,1 3-4-16,0 1-6 0,2 1 2 0,4 4-10 0,0 2 12 16,1 1-13-16,0 2 10 0,-1 0-25 0,2 2-61 15,-1 0-33-15,1 2-15 0,0 0-122 0,5-6-105 16</inkml:trace>
  <inkml:trace contextRef="#ctx0" brushRef="#br0" timeOffset="31358.67">12492 12456 1058 0,'0'-3'68'0,"0"3"-8"0,0 0-13 0,0 0 6 15,0-1-25-15,0 0-13 0,0 1 3 0,0 0-6 0,1 0 1 0,10-2 16 16,-4 7-1-16,1 0 7 0,2 3 4 0,3 2-15 15,3 1 4-15,2 1-10 0,2 3-16 0,4 3 4 16,3 2-6-16,-2 6 7 0,0-1-9 0,0 4 4 31,-3 0-3-31,5-1 4 0,2 5-4 0,-4 0 0 16,-1 3 0-16,-1 3 1 0,-6 1 6 0,0 0-5 16,-2 0 1-16,-3 0-2 0,0 3 3 0,-3 0-3 15,-2 1 0-15,1 1-1 0,-4 0 7 0,-3 1-5 16,-2 0 8-16,-3 0-9 0,-4-4-6 0,0-1 11 0,-1 0-2 15,-3 1 6-15,-1 0-1 0,0 1-7 0,1-6-1 16,-3-1-3-16,-1-3-21 0,0-4-45 0,-2 1-30 16,2-4-1-16,-5-3-65 0,0-3-113 0</inkml:trace>
  <inkml:trace contextRef="#ctx0" brushRef="#br0" timeOffset="32008.91">9672 14757 1071 0,'1'-10'50'0,"1"2"64"0,-1 0-108 0,1 3-4 0,1-1-9 0,2 4 3 0,2-2-6 16,0 2 5-16,5 2 4 0,-1-4-3 0,3 0-6 0,4-2 25 16,-3 1-7-16,1-1 16 0,2 1 12 0,5 1-8 15,3-2 5-15,4 0-10 0,0 1-8 16,6-2-5-16,3 0-3 0,10-1 1 0,5-2-2 0,6-1 2 16,3 0 1-16,0-2-1 0,4-1-10 0,6 0 10 15,5-1 2-15,7-3 5 0,4-1-2 0,7 1-4 16,3-1-5-16,8 0 3 0,9 1-3 0,6-3 4 15,2 1-2-15,3-1 3 0,-2-1-5 0,2-2 4 16,-2 2 7-16,-3 3-2 0,3 0 15 0,-6 2 3 16,-6-1 13-16,-3 0-4 0,-7 0 22 0,0 1-2 0,0-1 3 15,-4-1 3-15,-1-1 9 0,-4 4-18 0,-1 1-1 16,-5 0-4-16,2 2-16 0,-11 2-8 0,-8-1-8 16,-3 5 3-16,-7-1-11 0,-3-1-6 15,-9 1 3-15,-8 0-4 0,-5 2-5 0,-9 4 2 0,-2 0-4 16,-8 0 4-16,-4-3 0 0,-3-1 2 0,-4 3 2 0,0-1 0 15,-5 3-2-15,2 1-3 0,-3 0-5 0,0 0 1 16,0 0-12-16,0 0-15 0,0 0-15 0,0 0 0 16,-11-11-40-16,3 11-28 0,-3-1-21 0,-1 1-5 0,1 2-70 15,-3-1-82-15,-1 4-71 0</inkml:trace>
  <inkml:trace contextRef="#ctx0" brushRef="#br0" timeOffset="32882.32">10368 15332 264 0,'-6'-2'23'0,"-1"1"-8"0,0 2-6 0,1-3-3 0,2 2-13 0,-3-2 16 15,2 0-4-15,1 1 13 0,0-3 16 0,0 3 42 16,-1-2 4-16,1-1 11 0,-1 1-8 0,2-2 1 15,0 0-12-15,1 0 11 0,0-3-14 0,2 1-23 16,0-3 7-16,0 4-13 0,3-3-11 0,1 1-1 16,-2 3-12-16,4-2 9 0,-1 2-4 0,2 0-10 15,1-1 6-15,2-1-9 0,1 2 2 0,5-1-2 16,1 2-5-16,2 1 2 0,0-2 5 0,4 0-15 0,-2 0 8 16,6 2-12-16,6 4-5 0,-2 1 16 15,1 3-14-15,-5 3 14 0,0 2-3 0,1 3-2 0,-1 3 8 0,-2 0-6 16,-1 3 2-16,-2 2-5 0,-2 2-1 0,-4 2-1 15,-1-2 7-15,-1 1-3 16,-2 0 5-16,-3 1-7 0,-2-1-8 0,-6-1 15 0,2 3-14 0,-4-4 15 16,-2-2 1-16,-2-1-2 0,-7-2 6 15,3-4-7-15,-4 0 5 0,2 0-1 16,-2-1 2-16,0 0-2 0,-1-4 6 0,-2-4 24 0,0-2 3 0,0-2 5 16,0 1-5-16,-1-3-9 0,2-3 5 0,3 1-6 0,-1-5-7 15,2-1 5-15,2-2-5 0,0-5 6 0,1 1-12 16,3-4-4-16,3-1-7 0,3-1 5 0,5-2-17 15,0 0-1-15,4 2-10 16,1 2 5-16,1 2-18 0,2 3 2 0,1 2 4 0,0 1-2 0,-1 4-1 0,0 2-46 16,-1 2-34-16,2 4-2 15,-4-1-79-15,1 3-47 0</inkml:trace>
  <inkml:trace contextRef="#ctx0" brushRef="#br0" timeOffset="33360.15">11295 14714 468 0,'0'0'154'0,"0"0"-60"0,0 0-28 0,-1 0 0 0,0 0-65 0,0 0 6 16,1 0-15-16,-1 0 13 0,-1 1 4 0,1 1 4 16,0-1 16-16,0 0-12 0,0 0-1 0,0 1 18 15,-11 25-16-15,10-22 17 0,1 3-18 0,0-2-3 16,1 0 5-16,1 1-6 0,0 3-9 0,1 1 10 0,-2 6-15 15,3 0 13-15,-3-3-8 0,1 4-2 16,-1 1 9-16,0 2-10 16,0 1-9-16,0 3 16 0,0 1-8 0,3 3 12 0,-3 1 2 15,0 1-7-15,0 2 10 0,-3 1-10 0,2 0 10 0,1 2-6 0,0-2-1 0,0 0 0 32,1 0 6-32,2-1-5 0,2 0 0 0,2 0-2 15,-1-3-6-15,2-1 8 0,-3-2-6 0,7 0 7 0,0-3-1 16,2-2 5-16,4-1 6 0,-4-5-3 0,1-1-1 15,5-6 4-15,4 1-10 0,-2-6 8 0,2-3-2 16,-1 0-43-16,1-4-18 0,0-1-16 0,0-1-93 16,-4-3-100-16,0-1-53 0</inkml:trace>
  <inkml:trace contextRef="#ctx0" brushRef="#br0" timeOffset="33830.74">11568 15090 925 0,'0'-9'74'0,"0"0"-2"15,1-1 2-15,1 2-6 0,3-1-40 0,2 0 2 16,2 0-13-16,3 1 10 0,-1-1-14 0,2 3-5 16,0 1 5-16,0 2-7 0,-3 2-10 0,1 1 10 15,1 2-10-15,1 1 11 0,2 4-7 0,-1 2-4 0,-2 0 2 16,-1 3-3-16,-6 0 0 0,2 1-1 0,0 2-4 15,-1 1 3-15,-3 2 7 0,1-1-1 0,-4 1 7 0,-4 1-7 16,0 1-13-16,-3 0 24 0,2-3-15 0,-3 1 17 16,1-5-8-16,-2-2 4 0,0-1 8 0,5-5-4 15,-3 2 10-15,3-4-1 0,0 0 4 0,-1-3-1 16,2-5 19-16,2 1-17 0,1-3 0 0,-1-3-6 16,3-1-3-16,1-4-9 0,1-2 4 0,3-1-6 15,-2 0-6-15,3-3 3 0,2 2-4 0,-4-3 4 0,0-1-3 16,2 3-5-16,-3 1-5 0,5 4 2 0,-5 5-6 15,0 2 2-15,-1 4-1 0,-1 3 0 0,-3 1 0 16,0 0-8-16,0 0 0 0,8 9-2 0,-6 1 18 16,1 1 2-16,-2 3 12 0,1 2-8 0,1 2 12 15,-2 0-4-15,5 1-4 0,-4 0 3 0,3-2 2 0,3 1 0 16,-2-3 5-16,4-3-5 0,-5 1 1 0,6-2 5 16,-2-3 1-16,0 1 1 0,1-3 2 0,-2-4-3 15,1 0-5-15,1-1 0 0,2-4-27 0,1-1-32 16,-1-4-36-16,-2-3 4 0,0-1-82 0,-1 0-64 15,-2-2-46-15</inkml:trace>
  <inkml:trace contextRef="#ctx0" brushRef="#br0" timeOffset="34083.3">11859 14755 893 0,'-3'-2'91'0,"-2"0"-13"0,0 0-12 0,2 0 2 0,3 0-34 0,0 2-8 0,0 0-1 0,0 0-4 15,0 0-15-15,7 7 35 0,-3-4-6 0,4 0 17 16,1 2-16-16,5 2-9 0,2 0-3 0,-1 4 0 16,3 1-8-16,-2 2-6 0,0 0 0 0,-3-1-2 15,1 2-5-15,0-2-3 0,0 0-1 0,1 1 1 0,-2-2 9 16,-1-1 1-16,1-1-1 0,-3-3 0 0,-1-1-5 16,0-1 2-16,-2-1-3 0,2-1 1 0,-4-1-12 0,0 0-33 15,-1-2-16-15,-3-1-5 0,2-1-32 0,-1-1-49 16,-2-1-16-16,-2-2-19 0,-2-2-85 0</inkml:trace>
  <inkml:trace contextRef="#ctx0" brushRef="#br0" timeOffset="34256.98">12040 14772 231 0,'-6'-2'133'0,"0"-2"104"0,3 2-21 0,2-1-103 16,1 3-45-16,0 0 5 0,0 0-46 0,-1 0-15 16,-12 13 8-16,10-6-12 0,-1 4-4 0,0 2 16 0,0 1-14 15,1 4 17-15,1-2-2 0,-3-2-3 0,2 2 11 16,-2-3-11-16,1 1-1 0,-3 0 4 0,1-2-7 15,0 0 8-15,-2-1 1 0,3-1-7 0,-3-1 9 16,0-1-10-16,1 0 0 0,1-1-2 0,2-1-9 0,0-2 1 16,-1-1-43-16,5-3-66 15,0 0-43-15,0 0-8 0,0 0-153 0</inkml:trace>
  <inkml:trace contextRef="#ctx0" brushRef="#br0" timeOffset="34478.3">11744 14926 575 0,'-1'-4'68'0,"1"-1"103"0,-2 0-84 0,8-1-43 16,-5 1 3-16,8 0-14 0,7-2-6 0,-5 0-1 16,3-1-10-16,-1-3 8 0,-4-2 1 0,13 2-13 15,3 0 10-15,2-1-14 0,5 2-16 0,-4-3 12 16,-1 4-12-16,-2 4 14 0,0 2-11 0,-5 2-14 15,2 0-12-15,-5-1-4 0,1 2-55 0,-1 2-30 16,0-1-40-16,0 3 11 0,1 0-44 0</inkml:trace>
  <inkml:trace contextRef="#ctx0" brushRef="#br0" timeOffset="35128.46">12484 14656 784 0,'0'0'95'0,"0"0"-50"0,0 0-21 0,0 0 1 16,0 0-17-16,0 0-3 0,0 0 14 0,0 1-13 16,0 0 2-16,1 20 31 0,0-14-14 0,1 0 22 0,2 0-17 15,-2 2 2-15,1 3 0 0,1-2 0 0,1 3-17 0,-1 0 7 16,3 1-10-16,-3 4 10 0,0 1-4 0,0 2-6 16,0-2 4-16,0 0-4 0,0 2-1 0,-2 0 2 15,2 0-6-15,-2 2 5 0,0-3 4 0,0 1-13 16,-1 1 9-16,3-2-12 0,-2 0-1 0,1-2 8 15,0-1-3-15,-2-3 7 0,2-1-3 0,0-3 5 16,-2-3 1-16,1 0 2 0,1-2 7 0,0-3 19 16,3 1 2-16,-1-3 5 0,0-1-5 0,0-1-5 15,1-2 0-15,3 1-2 0,5-2-5 0,-2 0-14 16,1-2 5-16,2 0-6 0,-2-1 10 0,2 0-6 0,3 1-2 16,-2-2 0-16,5 1-6 0,3 1-12 0,-3-1-1 15,4 2-1-15,-5 1 6 0,-2 0-7 0,-1 1 2 16,-2 0-2-16,-2 2 2 0,-2 0-2 0,-1 0-1 0,-2 1 0 15,-1 0 0-15,-2 0-16 0,0 0-7 0,1 1-5 16,-3 0-33-16,3 1-32 0,-6-1-14 0,0 0-5 16,0 0-33-16,0 0-40 0,0 0-28 0,0 0-11 15,-8-5-101-15</inkml:trace>
  <inkml:trace contextRef="#ctx0" brushRef="#br0" timeOffset="35683.21">12790 14360 560 0,'-5'-9'140'0,"4"2"-70"0,0 3-45 0,0 4 21 0,1-3-19 0,0 0 3 0,-2-1 0 0,2 4 2 16,0 0-9-16,0 0 20 0,0 0-3 0,0 0 13 15,0 0 17-15,0 0-27 0,0 0 7 0,0 0-16 16,0 0-13-16,10 4 2 0,-4-1-10 0,-2-1 9 16,6 4 4-16,1-2-15 0,-1 3 11 0,4 2-14 0,-3-2 0 15,3 1 7-15,-1 0-12 0,3 0 11 0,-1 3 2 16,1 1-9-16,1 1 10 0,-1 0-11 15,4 1-8-15,-2 3 3 0,0 1-7 0,0 1 8 0,5 2-2 0,-3-1 3 16,-2 2 2-16,3 1-2 0,-7 3-11 0,-1 0 11 16,1 2-3-16,-4 0 6 0,2 2 2 0,-2 3-6 15,-2-3-1-15,-1 2-1 0,-2 0-5 0,-2-2 9 16,-1 3-4-16,-1-1 7 0,-1-1 2 0,-1 2-8 0,-1-2 7 16,-3-2-8-16,2 0-5 0,-5-4 14 0,7 0-3 15,-5-1 8-15,0 0-12 0,2-2 4 16,-6 0-2-16,4-2 3 0,0 0-2 0,1-2 2 15,0-3-4-15,0-3 5 0,-2 1 4 0,2-5-7 0,1 2 8 0,0-3-8 16,0 0 12-16,2-1-12 0,0-2-1 0,-1-1-4 16,3-1-2-1,0-2-15-15,0 0-2 0,0 0-5 0,0 0-27 0,0 0 21 0,0 0-16 0,0 0 18 16,2 0-11-16,-2 0-5 0,1 0-9 0,-1 0-5 16,1 0-50-16,14-6-27 0,-11 4-65 0,0 0 20 15,4 2-109-15</inkml:trace>
  <inkml:trace contextRef="#ctx0" brushRef="#br0" timeOffset="37275.99">14672 13539 613 0,'-1'-8'102'16,"0"0"210"-16,-2 3-240 0,2 1-27 0,1 4-13 0,0 0 3 16,0 0-15-16,0 0-2 0,0-1-5 0,0 1 4 0,1 0-3 0,1 0 19 0,15-6 2 15,-13 7 4-15,2-1-17 0,1-2 3 0,-1 1-18 16,4 2 15-16,-1 0-14 0,2 3 4 0,2 0 4 16,1-2-3-16,0 1 3 15,7 2-6-15,-3-3 9 0,5 0-7 0,3 1 4 16,-1-3-6-16,4 0-1 0,4 1-1 0,3-2-6 0,0-2 2 0,2 0-7 0,-2 0 5 15,2 3 0 1,-1-1 5-16,1 0 4 0,-1 1-3 0,3-2-8 16,0-2 4-16,2 2-8 0,2-3 5 0,-4 1-5 0,-3 2-19 15,-4-3-10-15,-4 5-7 0,-3-1-47 0,-6-1-39 16,2 4-31-16,-5-2-1 0,0 1-65 0,-5 0-18 0</inkml:trace>
  <inkml:trace contextRef="#ctx0" brushRef="#br0" timeOffset="37559.86">14864 13935 487 0,'-25'8'77'0,"12"-1"-7"15,-1 2 28-15,8-2-70 0,1-4-1 0,3 6-16 0,2-3-2 31,4 1 0-31,3-1 14 0,2-3 21 0,3-1 15 0,0-2-3 16,6-2 10-16,0-2-3 0,-1-2-11 0,9-2 7 0,-1 1-22 0,11-1-15 0,-1-2-1 0,1-5-4 16,1-1-9-16,2 0 1 0,-2 4-4 0,1 1 4 15,3-1 0 1,1 0 1-16,0 0-1 0,1 2 1 0,-5 4-7 16,-2 1-12-16,-4-1-15 0,-6 3 0 0,-2 0-43 0,-3-1-26 15,-3 3-10-15,-2 0-9 0,1 0-53 0,-3 2-37 16</inkml:trace>
  <inkml:trace contextRef="#ctx0" brushRef="#br0" timeOffset="38400.3">16840 12897 480 0,'-3'-7'69'0,"1"-1"134"0,-1 0-106 0,1 2-16 0,1 1-1 0,-1 0-6 0,2 1-17 0,0 1-8 16,-1 0 1-16,0 0-4 15,0 0-8-15,1 1 2 0,0 0-4 0,0 2 5 0,0 0-7 16,0 0-20-16,0 0-1 0,0 0-8 0,1 0-19 0,9 8 2 16,-7-1-2-16,4 4 4 0,-1 2 1 0,0 4 11 15,3 3-2-15,-2 0 5 0,1 2 1 0,0 3-3 16,1 2-2-16,-1 0 1 0,1 2 5 0,-1-1-1 0,0-1 2 16,-1-1-4-16,2 0-6 0,0-1 8 15,-1-1 1-15,2-1 4 0,-1-2 4 0,0 0-10 16,1-1 5-16,2-2-7 0,-1-5-3 0,2 0 13 0,-3-2 0 0,1-2 7 15,1-2-4-15,-4-3-4 16,4-2-5-16,1-2 1 0,-4 0-18 0,3 0 18 16,1-2-12-16,-3-2 16 0,4 0-9 0,-4-3-3 15,-1-1 8-15,0-2-7 0,0-4 1 0,-2-1 8 0,0-3-9 16,-1-3 9-16,-3-1-3 0,2 0-2 0,-5-2 2 16,0-2-3-16,2 0-4 0,-2-1 11 0,0-3-1 15,-1-1 6-15,-3-1 0 0,-1 1-4 0,1 0 1 0,-4 0-4 16,1 3-10-16,1-3 15 0,0 3-8 15,1 3 12-15,1-1-11 0,-2 4-7 0,0 3 5 16,5 3-7-16,-3 2-9 0,3 2 12 0,-3-1-10 16,1 4 13-16,3-1 1 0,-1 3-15 0,-2 3-1 0,3 4-9 0,0 0-21 0,0 0-68 15,0 0-49-15,6-6-4 0,0 6-120 0,4 2-55 16</inkml:trace>
  <inkml:trace contextRef="#ctx0" brushRef="#br0" timeOffset="38832.17">17416 12612 778 0,'-8'-12'127'0,"0"-1"-92"0,-1 1 1 0,3 3-22 0,0 4-8 0,2 1-9 0,0-1 8 0,0 1-11 15,1 2-2-15,-1-3 12 0,0 1-6 0,0-2 11 16,2-2 4-16,-2 3 33 0,2 0 10 0,1-1 5 15,1 0 5-15,0 0-32 0,1 1-2 0,2 0-9 16,1 3-15-16,3 0-18 0,2 2-3 0,0 0-4 16,6 1-9-16,-2 6 17 0,1-2-8 0,1 6 12 15,1 2-4-15,-7 2-10 0,-2 5 8 16,1 4-9-16,-3 1-3 0,1 6 9 0,3-2-8 16,-4-1 11-16,-5 1 17 0,0-2-8 0,-3-1 11 0,3 0-11 15,3-1 0-15,-7-3 15 0,3-1-9 0,-2-4 14 0,-5-2 7 0,7-2 11 16,-3-3 10-16,1-5-5 0,-1-3-7 15,3-2 21-15,-1 0 0 16,3 0 11-16,5-1 16 0,2-2-29 0,0-3-6 0,1-3-7 0,2-3-32 0,2-1 4 16,3-2 0-16,3-2 2 15,-1 1-8-15,2-2-4 0,2 0-7 0,2 1 5 0,4 0 6 0,-2 2-11 16,0 1 0-16,-1 3-7 0,-1 0-3 0,-1 6-7 16,-1 0-8-16,-5 3 0 15,2 2-24-15,-3 0-25 0,4 2-11 0,-1 2-5 0,0-2-14 0,-1 4-27 0,-8-1-8 16,6-1-18-16,-3 2-87 15</inkml:trace>
  <inkml:trace contextRef="#ctx0" brushRef="#br0" timeOffset="39266.58">16867 13636 887 0,'-4'-3'144'0,"-1"1"-72"0,5 2 4 0,0 0-26 0,0 0-43 0,0 0-11 0,5-5-8 15,3 2 3-15,3-1 16 0,1 0-7 0,2-2 16 16,1 0-12-16,1-1 26 0,2 2 28 0,1 0-6 0,3-1 13 16,3 0-16-16,4-3-23 0,2 3 1 0,1-1-9 15,4 0-15-15,2 0 2 0,0-2-9 0,3 3 6 16,-3-1 2-16,-4 1-6 0,1 2 8 0,0-1-7 16,2-1 10-16,2 1-10 0,6-2 4 0,-3-4-5 15,1 3 2-15,3 0 0 0,-7-2-3 0,0 1 3 16,-2-1-6-16,-3 0 12 0,-6 2-6 0,-2 1 7 0,1 2-6 15,-6 1 4-15,0 0 2 0,-8 0-1 0,-2-1-7 16,-3 2 6-16,1-1-3 0,-1 2 5 0,-1 0-14 16,-3 0-23-16,2 2-9 0,-1-1-6 0,-2 0-43 0,-6 1-29 15,-2 0-36-15,-10 1 8 0,2 3-60 0</inkml:trace>
  <inkml:trace contextRef="#ctx0" brushRef="#br0" timeOffset="39682.58">17294 13795 607 0,'6'-11'94'0,"-1"0"53"0,2-1 51 0,1 2-150 15,0 1-43-15,4 1 8 0,0 3-14 0,0 0 14 16,-1 0 2-16,-2 2-5 0,-2 0 9 0,-2 1-8 15,0 2 6-15,-1 0 15 0,0 1-1 0,-1 2 5 0,1 1-12 16,3 3-10-16,0 2-9 0,-2 1 3 0,0 3-14 16,-1 4 14-16,-2-1-2 0,2 3 6 0,-2 1-15 15,-2 3 4-15,0 3-3 0,0 1 3 0,-2 1-5 16,-2 2 7-16,2 1-5 0,-4-3 7 0,2 0 6 0,-2-2-4 16,-1-1 9-16,2 1-11 0,0 0-3 0,4-4 12 15,-1-2-4-15,2-5 8 0,0 0-3 0,1-5 8 16,2 2 9-16,1-6 0 0,1-1 29 0,2-2 3 15,3-1 3-15,4-1-2 0,1-2-17 0,4-2-18 16,1-3-6-16,1-1-1 0,4 0-12 0,4-3 2 0,6 0 0 16,6-1 1-16,0-2-10 15,1 2-1-15,-3-1-3 0,1 1 3 0,-5 1-7 0,-3 0 7 0,0 3-7 16,-6 3 5-16,-2 2-35 0,-7 0-57 0,1 1-17 16,-5 1-10-16,1 0-31 0,2 0-117 0,-3 1-58 0</inkml:trace>
  <inkml:trace contextRef="#ctx0" brushRef="#br0" timeOffset="40347.42">19185 12034 323 0,'0'0'173'0,"0"0"-56"0,0 0-79 0,0 1 0 0,0 0-37 15,0 0 23-15,1 0-22 0,6 24 22 0,-7-15-19 16,0 2-4-16,0 3 13 0,-4-1-11 16,2 1 10-16,2 7 11 0,-2-1-1 0,4 1 6 0,-2-1 0 0,0 1-9 15,0 0 10-15,1 2-9 0,3 0-3 0,-1 5 0 16,-3-1-12-16,1 4 9 0,2 4-9 15,-3 1 0-15,-2 4 3 0,-2 3-2 0,2 0-6 16,0 3 21-16,-2 0-11 0,3 1 16 0,-2-2-2 0,1 2-7 16,2-1 12-16,0-1-14 0,1-3-14 0,0 0 24 15,2-1-22-15,1-1 26 0,1 2-9 0,3-5-6 16,0 1 10-16,1-1-10 0,1-1 3 0,4-1-3 0,-2-3 3 16,3-2-2-16,-2-1 7 0,4-2-6 0,7 0 5 15,-2 1-5-15,8-4-2 0,-3-1-4 16,1-2-7-16,-3-3 7 0,-1 0 4 0,0-1-24 0,-1-3-24 15,-2-3-5-15,-1-1-100 0,-2-4-94 16,0-3-48-16</inkml:trace>
  <inkml:trace contextRef="#ctx0" brushRef="#br0" timeOffset="40948.96">19495 12211 988 0,'-3'-12'19'0,"1"1"11"16,2 2-6-16,1 5 5 0,1 1-31 0,3-1 4 0,1 0-9 0,2-1 9 0,3 0-2 15,3 1-3-15,0 3 4 16,5-4-4-16,-3 3 8 0,1 0 19 16,5 0-11-16,-3 4 11 0,3 0-17 0,-1 6-7 0,-5 1 4 0,4 3-8 0,-4 3-11 0,-1 1 11 15,1 3-9 1,-3 3 9-16,-2 1-11 0,-4 2-1 0,1 2 4 16,-1 3-4-16,-5 0-5 0,0 1 25 0,-4 1-8 0,-3-3 14 0,-6 0 1 0,1 1-9 15,-2-3 10-15,0 2-11 0,-1-5 9 16,-2-2 0-16,2-1 7 0,-1-5-2 0,2-1 11 15,1-2 7-15,-2-4 0 0,-2-3 2 0,6-2-10 16,-3-2 21-16,7-1-13 0,-3-2 19 0,1-3-6 16,2 0-17-16,0 0 4 0,-1-3-11 0,4 0-13 0,1-3 7 0,1-2-11 15,2-3 11-15,2 0-7 0,2-5-7 16,0 2-1-16,3-3-5 0,3-1-23 0,3 1-18 0,6-2-17 16,-1 1 4-16,-1 1-20 0,4 4-15 15,-3 1 4-15,-1 2-16 0,4 6-25 16,-3 0-62-16,-5 3-16 0</inkml:trace>
  <inkml:trace contextRef="#ctx0" brushRef="#br0" timeOffset="41424.82">20098 12174 311 0,'11'-5'52'0,"-13"2"-50"0,2 1 4 0,-2 0 1 0,2 2-2 0,0 0 23 0,0 0-12 15,0 0 23-15,1 0 46 0,0 0-13 16,0 0 29-16,0 0-29 0,0 0-14 0,14-5-20 0,-11 4-21 16,0 4 10-16,3 2-22 0,-2 3 4 0,4 1 1 15,-4 3-2-15,1 0-16 0,0 2 11 0,-2 1-11 16,5 2 11-16,-5 1 1 0,0 1-2 0,0 2 7 0,-5-1-8 15,1 2-13-15,0-1 25 0,0 2-10 0,5-3 17 16,0 1-1-16,-1-4-10 0,2-3 9 0,-1 3-10 16,0-3 2-16,-1-1 5 0,0-2-5 0,0-1 7 15,2-3 10-15,-1-4 4 0,-2-3 2 0,1-2-2 16,2-3-20-16,5 1 16 0,3-1-17 0,-3-5 16 16,2 1-15-16,-3-4 1 0,4 1 1 0,-4-3-3 15,1 0-10-15,-2-3 2 0,2-3-4 0,-6 0 2 0,2 0 3 16,0-1-5-16,0-1 4 0,1 2-7 0,-3 1-4 0,0 6 11 15,0 2-1-15,-4 4 5 0,1 3-9 0,-2 5 7 16,0 0-8-16,0 0 7 0,3 3-22 0,-1 5 17 16,-1 3-5-16,-1 1 10 0,0 4 11 0,0 1-6 15,2 2 12-15,0 3-11 0,2-1-5 0,-2 0 5 16,1-1-9-16,1 0 9 0,-1-2 4 0,2-3 6 16,-1-2 0-16,0-2-1 0,2-3-23 0,-1-1-20 0,1-1-41 15,-2-3 9-15,2-1-113 0,0-2-151 0</inkml:trace>
  <inkml:trace contextRef="#ctx0" brushRef="#br0" timeOffset="41695.69">20526 12032 1135 0,'1'0'29'0,"7"4"-24"0,-14-3 10 0,9 3-15 0,0 2-2 16,2 3 11-16,0 0-6 0,1 1 12 0,3 0 5 0,-1-2 22 15,6 2 1-15,-3 1 4 0,1 1-19 0,1 2 1 16,-1 1-11-16,2-1 8 0,5 1-15 0,0 0-4 16,0-1 4-16,2 0-5 0,-2-2-3 0,-3 1 5 15,1-1-6-15,-4-2 7 0,-2-1 0 0,-2-1-5 16,-1 1 0-16,-1-3-4 0,-1 1-29 0,-1-2-7 16,-2-1-21-16,0-1 7 0,1-1-41 0,-4-2-16 15,0 0-12-15,0 0-5 0,-5-7-53 0</inkml:trace>
  <inkml:trace contextRef="#ctx0" brushRef="#br0" timeOffset="41854.69">20736 12128 592 0,'-2'-7'77'0,"0"3"109"15,-1 1-84-15,-1 2-51 0,1 1-10 0,-3 0-11 16,3 4-41-16,-4 4 9 0,0 0-4 0,2 3 6 16,-1 2 2-16,2 1 2 0,1 3 7 0,-4-1-4 15,4 2 5-15,-4-2 6 0,2 1-7 0,1-1 7 0,-5-1-6 16,2-2 6-16,0 0 2 0,0-1 1 0,-1 1-4 15,2-2 1-15,2 0-12 0,2-2 6 0,-3-1-35 16,0-1-89-16,-3-3-56 0,0-2-10 0,-4-3-146 0</inkml:trace>
  <inkml:trace contextRef="#ctx0" brushRef="#br0" timeOffset="42044.62">20540 12178 1292 0,'4'-7'25'0,"4"1"-8"0,1 6-1 15,3 0-4-15,2 3-17 0,4 2 5 0,-1-2-9 16,3-2 9-16,2 0-4 0,6-1 17 0,1-3 6 16,1 1 4-16,2-2 9 0,-3 0-22 0,2 3-1 31,-2-1-6-31,1 2-9 0,-4 2-38 0,2-2-39 16,-3 2 4-16,0 0-94 0,-3-2-55 0,-3 0-3 15</inkml:trace>
  <inkml:trace contextRef="#ctx0" brushRef="#br0" timeOffset="42520.62">19689 12993 779 0,'-12'-8'127'0,"4"6"-77"0,3-1-1 0,5 3-7 16,0 0-47-16,0 0 18 0,0 0-16 0,0 0 17 0,5-3-13 16,0 0 7-16,1-2 16 0,3 2-5 0,3-4 30 0,3 3-4 15,-1 1-6-15,2 0 2 16,4 0-22-16,0 0-12 0,11-2-1 0,1 1-2 0,2 1-10 0,6 0 18 16,-3-1-4-16,5 0 12 0,5-2 7 0,6 1-17 15,2-3 6-15,8-1-7 0,-3 2 12 0,2-1-9 16,-2 2-2-16,-2 0 1 0,0-1 14 15,-2 2-12-15,-2-1 10 0,-2 0-13 0,-6 0 3 0,-2 0-9 0,-7 1 0 16,-6 0-3-16,-1 1 5 0,-8-1-5 16,-2 2 3-16,4 1-4 0,-4 0-8 0,-4-1-14 0,-1 1-10 15,-6-1 1-15,2 0-31 0,-4 2-15 0,0 0-13 16,-7 1 0-16,0 0-32 0,-10 0-59 0,-4 0-37 0</inkml:trace>
  <inkml:trace contextRef="#ctx0" brushRef="#br0" timeOffset="43013">19868 13106 930 0,'0'-13'78'0,"6"4"-57"0,-6 2-27 0,5 4 6 0,-2-1-12 0,1 0-2 0,2 0 4 0,2-1-3 16,0 2-1-16,0-2 22 0,1 1 10 15,0-1 8-15,0 1 59 0,4 1-20 0,-1 3 8 0,2 0-22 16,3 0-12-16,0 2-10 0,3 0-18 15,1 0 3-15,1 3 0 0,1 3-16 0,-2 1 7 0,-1 5-12 16,-1 1-6-16,-3 2 11 0,-5 0-10 0,-2 3 11 16,-7 2-8-16,1 0-1 0,2 3 6 0,-2-1-7 0,-5 0-17 15,-1 4 28-15,-3-3-16 0,-4 0 20 0,1-3-9 16,-2 2 5-16,-6-3 5 0,1-3-2 0,-1 1-7 0,-5-7 16 16,4-1-6-16,2 0 12 0,2-2 8 0,0-4 4 15,1 0 10-15,1-3-6 0,1-1 12 0,2-1-12 16,1-3-4-16,-1-3-1 0,3-1-3 0,0-2-12 15,3 2 5-15,1-2-9 0,2-2-12 0,0-3 1 16,3 0-14-16,3-1 8 0,1-1-34 0,2-2-49 16,1 2-27-16,4-2-9 0,-3 0-105 0,4 0-54 31</inkml:trace>
  <inkml:trace contextRef="#ctx0" brushRef="#br0" timeOffset="43329.7">20375 13136 1242 0,'0'-8'29'0,"0"2"1"0,0 6-23 0,0 0 11 16,0 0-49-16,0 0 14 0,1 10 1 0,-1-3 3 16,0 1 2-16,1 1 8 0,0-1 10 0,-1 1 1 0,2 1 38 15,-2 2-9-15,3 1 2 0,-2 1-5 0,0 1-15 16,1 1-3-16,-2 2-12 0,0 1 7 15,1-3-7-15,-1 1 5 0,2-3 3 0,1 2-4 0,-2-1-9 16,0-3 11-16,0 2-4 0,-1-3 10 0,2 0-6 16,1-3-1-16,-1 2 3 0,1-3-1 0,0 0 12 0,0-1-6 15,2-2 9-15,-2-3-7 0,2-1 9 0,0 1-5 16,2-1-2-16,0 0 0 0,2 0-13 0,-2-2-1 16,1-2-13-16,-1-2 6 0,1 2-25 0,-1-1-53 15,-2-2-19-15,0-2-15 0,0-1-68 0,-2-1-17 16,0 1-57-16,-3-1 26 0,-2 0-25 0</inkml:trace>
  <inkml:trace contextRef="#ctx0" brushRef="#br0" timeOffset="43472.24">20319 13286 665 0,'-7'-6'117'0,"0"-1"193"16,-1 0-190-16,5 3-51 0,3 4-24 0,0 0 3 16,0 0-17-16,0 0-12 0,0 0 4 0,0-1-8 15,4-12-12-15,4 9 6 0,4 0-1 0,0-1 3 16,3 0 3-16,0 1-18 0,2-1 1 0,-1 0-8 15,1 1-10-15,1-1-61 0,0 0-11 0,1 0-15 16,-1-3-12-16,-2 1-79 0,0-1-24 0</inkml:trace>
  <inkml:trace contextRef="#ctx0" brushRef="#br0" timeOffset="44598.87">20294 13172 464 0,'0'0'62'0,"0"0"38"16,0 0 13-16,0-1-45 0,0 0-4 0,1 0-11 0,0 0-13 15,0 0 10-15,0 0 3 0,19-14 4 16,-16 13 16-16,1 1-25 0,0 0 5 0,1 0-12 0,1 0-7 16,2 1-13-16,-1 2-5 0,2 2 0 0,1 0-5 0,-4 2-10 15,4 1-2-15,-3 3-3 0,0 2-17 0,0 3 24 16,0 1-15-16,-3 2 16 0,2 1-13 0,-3 1 6 16,-2 2 3-16,-1-2 0 0,-1 0-15 0,-1 0 19 15,-1-3-11-15,-3 2 13 0,1-3 0 0,-3-3-4 16,0 3 16-16,0-5-13 0,0 3 5 0,1-3 7 15,0 0-7-15,0-3 9 0,2-4 7 0,1-1 13 16,0-1 4-16,3-2 1 0,0 0 0 0,0 0-4 16,0 0-8-16,0-1 3 0,0-16-13 0,3 7-11 15,2 0 2-15,0-1-4 0,3-2 8 0,3-1-20 0,-1-1 11 16,1-2-13-16,1 1 10 0,-2-1-6 0,0-3-3 16,0 1-1-16,-2-1-6 0,0-1-6 0,1 2-11 0,-1 2 5 15,0 1 2-15,-3 2 1 0,4 3 9 0,-6 4-7 16,2 0 9-16,-2 2 0 0,-5 2 3 0,2 3 3 15,0 0 4-15,0 0-3 0,0 0-7 0,0 0-1 16,0 0-1-16,0 0 3 0,0 0 4 0,0 0 0 16,0 0 0-16,0 1 2 0,0 0-2 0,-1 19 4 0,4-11-3 15,-3 1 11-15,0 1-2 0,3 0 8 0,-3 1-7 16,3 2-1-16,4 1-1 0,-4 0 1 0,5 0-4 16,-4-2 11-16,4 1-9 0,-5-3 11 0,3 1-2 0,3-1-2 15,0 0 7-15,-2-4-6 0,3 0 0 0,-4-2 4 16,-6-4-12-16,0-1 7 0,12 2-18 0,-3-2-26 15,2 2-17-15,-1-4-7 0,-3-1-73 0,1-3-122 16,4-1-78-16</inkml:trace>
  <inkml:trace contextRef="#ctx0" brushRef="#br0" timeOffset="44903.85">20724 13077 609 0,'0'-6'184'0,"2"2"-118"0,0 0-41 0,-1 0 3 15,3 1-5-15,2 2 15 0,0-1 16 0,3-1-4 0,-5 3 28 16,3-2 17-16,0 2-13 0,2 0 13 0,2 2-27 16,0 3-31-16,2 3-2 0,-1 0-10 0,0 2-20 0,2 1-5 15,1 3 1-15,-3 2-1 16,1 1 4-16,-3-2-7 0,1 0 2 0,0 0-3 0,-2 1 2 0,-1-2 5 15,-2-1-5-15,0-2 6 0,-1-1 2 0,0-1-1 16,-1-1 9-16,-2-3-10 0,3 1-15 0,-5-5-3 16,0-1-23-16,0 0 12 0,0 0-40 0,0 0-18 15,0 0-26-15,0-6-2 0,-6 0-94 0,1-3-69 16</inkml:trace>
  <inkml:trace contextRef="#ctx0" brushRef="#br0" timeOffset="45072.9">20911 13026 815 0,'-1'2'111'0,"1"0"-69"0,0-2-3 0,0 0-20 0,0 0-19 0,-11 11 11 0,8-4-1 0,1 1 8 16,-2 4 11-16,1-2 9 0,-2 2 2 0,0 0 0 15,-2-2-17-15,0 0 0 0,0 2-4 0,-1 1 4 16,-2 0-7-16,2 0-5 0,-3-1-1 0,3 0 0 16,-3-1-8-16,1-1 21 0,1-1-15 0,-1-1 16 15,-1-2-31-15,1 0-90 0,0 0-47 0,-1-1-22 0,0-2-208 16</inkml:trace>
  <inkml:trace contextRef="#ctx0" brushRef="#br0" timeOffset="46010.17">18608 12741 660 0,'0'-4'51'0,"0"2"127"0,0 2-165 0,0 0-21 0,0 0 0 16,9 6-8-16,-4 0-7 0,0 2 18 0,1 1-11 0,-1 1 14 15,1 0 4-15,-1 1 13 0,-1 0 5 0,1 1-2 16,-1 1-7-16,1 2 14 0,-2 0-8 0,1-1 9 16,-1 2-10-16,-1 2-3 0,2-1 4 0,-1 1-6 15,1-3-7-15,-2 0 5 0,0 0-9 0,0-1 8 0,1-2 9 16,0 0-5-16,2 0 10 0,-2-1-10 15,2-1 0-15,-2-3 8 0,2-3-3 0,-2-1 7 0,2 0 9 16,0-3-19-16,1-5 4 0,4 1-11 0,3-1-15 0,-3-2 5 16,0 1-2-16,2-6 4 0,-3-1-1 0,-1-2-3 15,1-3-4-15,-6 2 1 0,6-3-6 0,-3 1 19 16,4 2-7-16,0-2 10 0,-4 3 0 0,-1 2-8 16,-2 3 12-16,2 4-11 0,-3 1 14 0,-2 5 11 15,0 0-17-15,0 0 14 0,0 0-22 0,0 0-6 16,-2 8 7-16,5 2-7 0,2 2 10 0,0 3 7 15,1 3-1-15,-1 0 3 0,-4 1 5 0,3 1-3 0,-1-1 1 16,2 0-3-16,1-1-11 0,0 0 19 16,-3-1-10-16,4 0 11 0,3-1-16 0,-2-4-36 15,1-1-20-15,-3-3-10 0,0-3-85 0,0-2-170 0</inkml:trace>
  <inkml:trace contextRef="#ctx0" brushRef="#br0" timeOffset="46329.24">18756 12608 603 0,'-3'-9'51'0,"3"2"-9"0,2 1-19 0,2 3 10 0,2 4-23 0,1 0 6 15,-6-1 10-15,4 1-7 0,2 1 0 0,-2 3 32 32,4 1-8-32,-1-2 18 0,1 5-7 0,0-1-17 15,0 1-7-15,2 4-2 0,-4-1-18 0,4 2 2 16,0 3-4-16,-1-2 4 0,-1 2 2 0,2-3-5 0,-1 0 9 16,-4-1-11-16,5 1-2 0,-1-2 16 0,2-2 0 15,-3-2 6-15,-1-1-11 0,-3-1-33 0,0-3-26 0,-2 0 0 16,1-3-65-16,1-2-69 0,-2-2-66 0</inkml:trace>
  <inkml:trace contextRef="#ctx0" brushRef="#br0" timeOffset="46487.02">18940 12569 795 0,'0'0'88'0,"0"0"186"0,-1 0-244 16,-12-2-28-16,10 7-19 0,0 4 7 0,-1 5-4 15,1-1 5-15,-1 4 14 0,-1-2-8 0,-2-1 5 0,1 2 18 16,-3-2-6-16,3 0 12 0,2 0 12 0,-3 0-24 15,-1-4 10-15,1 1-15 0,2 0-1 0,1-1 20 16,2 0-24-16,1-3 20 0,0 0-33 0,-4-2-85 16,0-1-22-16,1-2-28 0,4-2-102 0</inkml:trace>
  <inkml:trace contextRef="#ctx0" brushRef="#br0" timeOffset="46614.06">18807 12705 684 0,'2'-6'321'0,"4"1"-174"0,0 1-50 16,3 3-11-16,11 0-56 0,1 0-27 0,3 0 2 15,4-1-8-15,5 0 1 0,5-1 8 0,3 1-3 16,3-2 4-16,2 1-19 0,1-4-82 0,0 0-83 16,12 3-6-16,3-1-307 0</inkml:trace>
  <inkml:trace contextRef="#ctx0" brushRef="#br0" timeOffset="47181.41">21119 11863 566 0,'1'-5'71'0,"-1"5"191"0,0 0-230 0,0 0-10 0,13-7-7 0,-5 8 0 0,0 2-18 0,2 2 30 16,-1-2 0-16,4 1 14 0,-4-1 8 0,3 3 0 16,2 0 0-16,2 3-1 0,1 4-20 0,2 1 1 0,1 2-13 15,1 5 10-15,2 1-7 0,1 4-4 0,3 2 3 16,-4 2-7-16,3 2-15 0,-4 6 10 0,-4 0-7 15,-2 5 9-15,-2 2 8 0,-3 3-15 0,-2 6 10 16,5 0-12-16,-4 3 6 0,-5 3-2 0,-2 0-3 16,-11 4 1-16,-2 2 1 0,-4-1 1 0,-5 2 7 0,4 0-6 15,-4-1-17-15,-3-1 20 0,-4 0-16 0,-4 0 20 16,1-1 5-16,-7-2-13 0,-1-4 14 0,-5 1-16 16,-5-2 5-16,-2-3-8 0,-1-1-30 0,-7-5 9 15,-3 0-71-15,-1-3-184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9-21T03:34:15.99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17 0 2193,'-13'0'3096,"13"0"0,0 0 129,-7 11-3096,7-11-2064,0 0-1032,7 14-258,-7-14 387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44:12.6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58,'0'0</inkml:trace>
  <inkml:trace contextRef="#ctx0" brushRef="#br0" timeOffset="6755">2007 0,'0'0,"0"0,0 0</inkml:trace>
  <inkml:trace contextRef="#ctx0" brushRef="#br0" timeOffset="37097">5912 249,'0'0,"0"0,0 0,0 0,0 0,0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0-06T02:44:51.6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1" timeString="2016-10-06T02:45:03.910"/>
    </inkml:context>
  </inkml:definitions>
  <inkml:trace contextRef="#ctx0" brushRef="#br0">9 39 326,'0'0'116,"0"0"-32,-10 5-71,10-5-34,0 0-87,0 0 0,8-17-6,-8 17 2,10-27 37</inkml:trace>
  <inkml:trace contextRef="#ctx1" brushRef="#br0">6396 6728,'0'0,"0"0,0 0,0 0,0 0,0 0</inkml:trace>
  <inkml:trace contextRef="#ctx1" brushRef="#br0" timeOffset="4197">8230 8265,'0'0,"0"0,0 0,0 0,0 0,0 0,0 0,0 0,0 0,0 0,0 0,0 0,0 0,0 0,0 0,0 0,0 0,0 0,0 0,0 0,0 0,0 0,0 0,0 0,0 0,0 0,0 0,0 0</inkml:trace>
  <inkml:trace contextRef="#ctx1" brushRef="#br0" timeOffset="10187">11566 6755</inkml:trace>
  <inkml:trace contextRef="#ctx1" brushRef="#br0" timeOffset="62151">6605 9132,'0'0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14T03:45:54.5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14171 6903 281 0,'-1'-1'63'0,"1"1"26"0,0 0 22 0,0 0 1 15,0-1-58-15,6-12-7 16,-3 10-4-16,3 0-1 0,2 2-30 0,3 0 19 16,1-1-11-16,3 1 15 0,0-5-8 0,1 4-7 0,2-1 1 15,0 0-5-15,2 1-12 0,0 0 12 16,1-2-10-16,5-1 10 0,1 2-9 0,1-2 5 15,-2-1 6-15,5 3-4 0,-1-2-12 0,3 0 38 16,3 3-17-16,-6-3 23 0,2 3-32 0,0 2-2 0,-2-3 3 16,2 3-2-16,-3-4 5 0,1 1-10 0,2 0-3 0,1 0 1 0,0 0 12 15,-1 1-10-15,2-1 7 0,-2 0-10 0,-6 1-2 0,3 0 4 16,-2 0-10-16,-5 1 6 0,0 0 2 0,-2 0-2 16,-1 1 7-16,-3 0-10 15,0-1-10-15,-3-1 14 0,-1 1-4 0,0 1 8 0,-1-1-5 0,-4 0-5 0,1 1 0 16,-3-1-3-16,3 0-3 0,-4 1-35 0,-4 0-15 15,0 0-5-15,2-2-19 0,-9 1-13 16,2 0 4-16,-6-1-14 0,-1 3-25 0,-7-1-68 16,-1 1 19-16</inkml:trace>
  <inkml:trace contextRef="#ctx0" brushRef="#br0" timeOffset="333.36">14345 6963 429 0,'-25'4'77'0,"1"1"92"16,0 1-47-16,4 1-54 0,3 1-3 0,1 1-16 0,2 0-37 16,3-2 8-16,2 0-17 0,3-1 16 0,4 0-7 15,1-2 0-15,2-1 7 0,2 0-7 0,3-2-8 0,4 1 9 16,4-1-8-16,0-1 10 0,4 0 0 0,-1 0-2 16,3-1 7-16,2 0-5 0,-3 0 8 0,5-1-7 15,3 1-1-15,-1 0 1 0,1-1 17 0,5 2-6 16,-2 0 4-16,7-1-7 0,2 1-17 0,-3-3 23 15,3 1-16-15,-4 0 18 0,4 0-12 0,-2 1-1 16,4-2 6-16,-3-1-4 0,8 0 9 0,-2-1-15 16,2-2 4-16,3-1-6 0,-3 1 7 0,-4-1 1 15,-2 2 2-15,-3 0-1 0,-7-1-4 0,1 2-14 0,-2 0 2 16,-4 1-5-16,2 1 4 0,-8 0-5 0,0 0 2 16,-3 2-2-16,-4-2 0 0,-1 2 2 0,-2 1-8 15,0 0 6-15,-1 3 0 0,-2 0-8 0,-6-3 0 0,0 0-8 16,0 0-19-16,0 1-26 0,0 12-45 15,-5-7 10-15,-3 2-93 0,0 1-115 0</inkml:trace>
  <inkml:trace contextRef="#ctx0" brushRef="#br0" timeOffset="7070.67">5859 10945 375 0,'-1'-10'61'0,"1"0"34"0,-3-1 42 0,1 4-93 0,1-2 11 0,1 7-18 0,2-1-3 16,2-3-6-16,-2 2-27 15,3 0 11-15,-1-2-6 0,3 1 11 0,0 0 16 16,1-1 9-16,1 0 7 0,0 0-3 0,4-2-13 0,-1 3 16 16,4 0-11-1,2 0 13-15,4 3-15 0,-1-2-24 0,1 2 5 16,5 2-12-16,-4 2-5 0,3 6 5 0,-1 1-4 0,-1 6 6 0,-2 3-11 0,0 3 0 16,-3 3-2-16,-5 0 2 0,-3 0-9 0,-5 3 13 31,-2 4-10-31,-3 1 11 0,-2 1 3 0,-2 0-4 15,-3 0 7-15,-3-2-8 0,-1 3-4 0,-4-3 8 16,0-4 1-16,0 0 4 0,-2-5-2 0,-1-2 3 16,-2-4 10-16,1-2-1 0,3-3 24 0,1-1 11 15,-4-3-10-15,4-6 12 0,-2 0-9 0,1-2-12 16,5-3 4-16,-1-1-8 0,2-3-15 0,-1-2 9 16,2 0-11-16,5-4 11 0,2-2-6 0,2-3-13 15,2-2 3-15,5-4-8 0,-1 0-3 0,5 1-5 16,3 0-4-16,7 3-3 0,1 5-32 0,-2 1-43 15,-1 4-44-15,0 2 1 0,3 0-104 0,4 2-98 16</inkml:trace>
  <inkml:trace contextRef="#ctx0" brushRef="#br0" timeOffset="7398.9">6439 10892 1490 0,'6'-8'-2'0,"-2"3"4"0,-4 5-4 0,1 0 5 0,8 3-7 16,-2 0 2-16,2 1 0 0,-2-2 1 0,1 3 4 15,-3 1-12-15,-1 2 10 0,5 1-7 16,1 1 28-16,-3 3-5 0,3 3 3 16,-5 3-3-16,-1 3-1 0,3 6-4 0,-1 1 1 0,4 4-1 15,-4 2-4-15,-3-3-4 0,1 3-7 0,-3 0 3 16,2 1 0-16,-3 0 3 0,-1-4-2 0,0-3 2 15,0-1 8-15,1-3-7 0,0-2 10 0,2-1-10 16,1-3-4-16,-3 0 11 0,5-2-9 16,-4-6 10-16,0 0-11 0,4-4-23 15,0-4-12-15,-2-1-6 0,-2-2-56 0,0-3-44 16,-2-2-59-16,2-2 5 0,2-4-158 0</inkml:trace>
  <inkml:trace contextRef="#ctx0" brushRef="#br0" timeOffset="7655.94">6524 10974 837 0,'-8'-20'179'0,"3"0"-86"15,0 0-41-15,-1 0 10 0,5 3-11 0,2-3-23 16,1 4-4-16,3-3-4 0,0-1 6 0,-1 5-3 0,4-1 9 16,0 1-7-16,0 0 6 0,4 1-15 15,-4-1-1-15,7 6-4 0,1 3-4 0,-4 4-7 0,4 0-3 16,-4 5-2-16,0 1-9 0,2 5 9 15,-3 3-10-15,0 4 8 0,-2 4-10 16,-4 3 7-16,0 2 7 0,1 5-4 16,-5-3-7-16,-2 0 14 0,-3 2-4 0,-3-4 8 15,1-2-1-15,-4 0-1 0,1 1 4 0,-1-3-1 0,1 0 1 0,0-5 4 16,0-1-4-16,1-3 6 0,0-4 4 0,3-2-18 16,-2-3-29-16,3 1 0 0,2-2-120 0,2-2-179 15</inkml:trace>
  <inkml:trace contextRef="#ctx0" brushRef="#br0" timeOffset="8098.72">5910 11754 448 0,'-12'0'73'0,"4"-1"98"0,-3 1 42 0,6 0-116 0,-1 2-75 16,5 0-6-16,1 0-16 0,4 0 13 0,1-2 14 16,4-2 6-16,4 0 19 0,3-1-8 15,3 1 19-15,5-2-7 0,3-1-7 0,5 0 3 16,1 1-12-16,3-3-11 0,2 0-5 0,4-2 0 15,0-3-6-15,1 4-5 16,0-1 4-16,0-1-6 0,1-2-5 16,5 2 2-16,-1 1-1 0,6-4 3 0,-3 1 0 0,2 0-3 0,0-2-2 0,-4 3 1 15,-3 0-4-15,-5 1 0 0,-3 3 1 0,-3 2-2 16,-2 0-10-16,-9 2 9 0,-5 1-9 0,1 1 10 16,-4 0-2-16,0 2-24 0,0-1 2 0,-8 0-11 15,-7 0-8-15,-1 0-50 0,1 0-19 0,0 0-11 16,0 0-18-16,4 10-22 0,-14-5-35 0,-9-1-1 15,3 2-77-15</inkml:trace>
  <inkml:trace contextRef="#ctx0" brushRef="#br0" timeOffset="8496.03">6124 12008 463 0,'-9'3'76'0,"-2"-3"47"16,3 0 34-16,1-1-110 0,1 0-28 0,4 2-22 0,2 1 11 15,0-2-14-15,6-1 12 0,0-3 12 0,-1-2 10 16,5-2 1-16,3 0 34 0,1-3 3 16,7 0 0-16,2-1 2 0,1 1-24 0,2 2-3 15,-3 2-16-15,-3 1 9 0,1 2-20 0,-1 4-12 16,2 1 3-16,-6 5-7 0,1 2-14 0,-1 2 18 15,-4 1-10-15,0 5 11 0,-3 0-13 0,-4 0-4 16,4 3 9-16,-6-2-7 0,0 6 0 0,-3 2 11 16,-4-3-12-16,-2 5 13 0,-3 0 6 0,-1-2-7 15,1 0 8-15,-5-5-10 0,4 0 4 0,-4-2 0 16,0-1-1-16,1-2 1 0,-3-2 21 0,3-3 4 16,0-2 10-16,0-1-7 0,2-3-4 0,1-1 14 15,1-2-5-15,4-3 10 0,-1-2-1 0,4-5-14 16,1 0 2-16,1-4-6 0,1-3-8 0,5-3-17 15,2-3-3-15,3-3-5 0,1-1-15 0,2 1-26 16,1-2-12-16,0 2-6 0,0 3-48 0,-1 2-67 16,0 6-80-16,1 0 13 15,-2-1-91-15</inkml:trace>
  <inkml:trace contextRef="#ctx0" brushRef="#br0" timeOffset="8924.83">6696 11983 1277 0,'4'-20'223'0,"0"3"-155"0,-1 0 30 0,5 6-86 0,1 3-12 16,4 4-15-16,1 3-5 0,-1 1-4 0,1 0-22 16,-2 3-2-16,1 0 9 0,-5 2-5 0,-2 2 33 15,-1 2-8-15,-2 0 0 0,0 5-1 16,-1-1 26-16,-2 1-10 0,0 3 10 0,-2-2-12 15,-3 4-3-15,1 0 16 0,-3-1-8 0,-1 0 11 0,-4-5-7 16,2 2-3-16,0-3 8 0,0 0-7 16,2 2 18-16,0-4-2 0,0-1 2 0,3-3-2 15,1 0 3-15,1-4 1 16,3-2 6-16,0 0-2 0,0 0 2 0,0 0 0 0,3-14-11 0,1 2 6 16,3-5-13-16,2-2-3 0,3-2-1 0,-1 1-4 15,3-4-16-15,-2 0 18 16,1 1-6-16,-3 1 10 0,0 2-10 0,2 4-1 15,-5 2 0-15,0 5-1 0,-1 2-15 0,-3 4 20 16,4 2-15-16,-2 4 17 0,-1 1-9 0,-1 5 8 0,-3 2 13 0,0 3-6 16,1 3 1-16,1 0 10 15,3 1-12-15,-3 1 13 0,-2-1-2 0,1-1-13 0,4-2 8 0,-4-1-9 16,5 3 12-16,6-4-10 16,-6-3 7-16,2-3-8 0,8-1 1 0,-7-5-58 0,7 1-61 0,4-4 0 15,-3-5-177-15,10-2-157 0</inkml:trace>
  <inkml:trace contextRef="#ctx0" brushRef="#br0" timeOffset="9337.89">7581 11278 1272 0,'-1'1'52'0,"1"-1"-20"0,0 0-19 0,0 0 8 0,0 0-8 0,0 0 8 15,0 0 12-15,0 0-3 0,0 0 8 0,12 4 5 16,-3-5-3-16,0 1 4 0,3-3-17 0,4 0-10 16,4 0-4-16,-2 3 2 0,4-2-3 0,-2 0-9 15,4-1-3-15,3-1-2 0,2 0-20 0,-3-1-47 16,-2-1-27-16,0 1-4 0,-6 0-46 0,2 0-25 15,1 1-29-15,-3 0-2 0,-3 0-37 0</inkml:trace>
  <inkml:trace contextRef="#ctx0" brushRef="#br0" timeOffset="9480.26">7872 11342 392 0,'-21'4'264'16,"1"6"-127"-16,3 1-13 0,-2 1-30 0,6 3-38 0,-1-3 2 15,3-1-19-15,0-1 16 0,1-1-13 0,5-2 1 16,-1-1 7-16,5-1-3 0,0-1-1 15,3-1-14-15,4-1-4 0,2-1 0 0,4-1 3 16,4 0-47-16,4-1-35 0,4 0-10 16,-2-3-140-16,6-3-149 0</inkml:trace>
  <inkml:trace contextRef="#ctx0" brushRef="#br0" timeOffset="10292.48">8809 10554 419 0,'2'-5'67'0,"-10"0"73"0,-1-1 42 0,-1 2-111 16,-2-1-19-16,8 3-10 0,-2 1 12 0,3-1-9 15,5 0 3-15,-1 0 29 0,-1-2-12 0,0-2 22 16,0 1-8-16,3-1-20 0,5 2-2 0,-1-3-5 15,6-2-16-15,0 1-20 0,1-3-5 0,7 2-2 16,-1 1 1-16,5 0-7 0,2 2 4 16,0 1-7-16,2 5-7 0,2 2 3 0,0 4-2 0,-4 7 4 15,1 0 2-15,-2 4-13 0,-3 4 1 0,3 3-6 16,-8 1-2-16,-6 4 15 0,-3 3-8 0,-8 3 10 16,2-1-7-16,-2 4 1 0,-3-2 6 15,-2 1-4-15,0 1 0 0,-11-7 11 0,1-1-5 16,-4-3 7-16,1-6 1 0,0-4 0 0,3-2 4 15,-2-5-1-15,3 0 7 0,-3-4 5 0,2-1-5 16,-1-4 5-16,0-2 1 0,3-2 4 0,2-2 8 16,2-4-5-16,-3-1-7 0,5-5-8 0,0-1-13 15,4-5 5-15,2-1-18 0,1-5-13 0,2-3-15 16,3-1-1-16,3-2-46 0,3 2-31 0,0 0-35 16,3 2 1-16,-1 3-57 0,5 1-72 0</inkml:trace>
  <inkml:trace contextRef="#ctx0" brushRef="#br0" timeOffset="10704.52">9865 9949 199 0,'4'-12'69'0,"-1"1"95"0,-1 2-10 0,2 1-39 0,-3 1 11 0,1 2-20 0,-1 2-29 0,-1-1-6 15,0 4-19-15,0 0 14 0,0 0-14 0,0 0-33 16,0 0 2-16,0 0-13 0,-4 9-8 16,1 3 17-16,0-1-8 0,1 4 12 0,-3 1-13 0,1 4-2 15,-1 4 7-15,2 3-4 16,-2 0-6-16,2 2 6 0,-2 4-11 15,2 1 11-15,-2 4 13 0,2 1-17 0,-1 2 12 0,0 1-14 0,-1-1 7 0,2 3-8 16,1 3-4-16,-3-2 0 0,3 6 13 0,1-5-3 16,-1 3 9-16,2-2-8 0,3 0 6 0,0-4-6 15,2 0-1-15,0-2-1 16,1-2 3-16,0-3 0 0,2-3 7 0,-3-2-4 0,3 2 7 0,0-3-9 16,4-1 10-16,-2 0-9 0,3-4 3 0,-2-2-6 15,0-3-13-15,2-2 6 0,0-5-20 0,2-2-24 16,-2 0-20-16,4-4-3 15,-2 1-72-15,3-3-64 0,-1-7-81 0</inkml:trace>
  <inkml:trace contextRef="#ctx0" brushRef="#br0" timeOffset="11496.02">10434 10512 528 0,'-1'-3'76'0,"4"3"91"0,-1 1 58 0,-1 0-182 0,4 1-20 16,-5-2-14-16,0 0 14 0,1 1-14 0,-1 0 0 16,1 1 9-16,10 12 36 0,3-15-71 0,-12-2 61 15,8 2-2-15,-7-3 4 0,0 1-19 0,6 0-1 16,-9-3-10-16,5 1 7 0,6 0-9 0,2-3-8 15,1 2 11-15,-3-5-10 0,2 1 1 0,-6-5 4 16,1-3-6-16,-1-5 6 0,0 0-6 0,0-1-15 16,-2 2 3-16,-1 1-8 0,-3-1 0 0,-2 0 13 0,-4 1-12 15,1 1 12-15,-4 5-4 0,-1 3-13 0,1 5 7 16,1 4-9-16,0 3 21 0,-3 0-2 0,2 5 7 16,-4 3-6-16,7 1 19 0,-7 4-9 0,0 5 10 15,-2 1-10-15,-1 1 1 0,10 4 10 0,1 0-5 0,1 2 7 16,3 1-6-16,0 0-5 0,-1-1 1 0,6-4-1 15,-2-1 1-15,2-3-1 0,6 1-8 16,-6 0 6-16,9-2 8 0,0-2-6 0,-5 0 6 0,3-1-8 16,-6-1-2-16,3 0-5 0,-2-2 6 0,0-1-7 15,0 0-1-15,-6 0-1 0,2 0-7 0,-3 0 5 16,2 4 6-16,-2-1-9 0,-4 0 0 0,0 2-3 16,-7-2 12-16,-3 2-13 0,3-2 12 0,-2-3-13 0,0-1 11 15,5 1-1-15,-7-1 0 0,5-1 0 0,-2-1 3 16,-1-4-5-16,2-1-1 0,0 1-2 15,1-3-5-15,3 3-19 0,-3-3-10 0,2-2-2 16,3-1-8-16,1-6-33 0,4 1-10 0,0-1-13 0,0-2-42 0,4 1-45 16,1-1-3-16,0-1-16 15,8-7 15-15</inkml:trace>
  <inkml:trace contextRef="#ctx0" brushRef="#br0" timeOffset="11940.79">10819 10338 700 0,'4'-14'112'0,"-4"3"-19"0,3 1 11 0,-1 4-42 0,-1 0-17 0,1 3-31 0,-2 0 9 15,0 3-18-15,0 0-15 0,0 0 13 16,0 0-10-16,0 0 14 0,0 0-1 0,0 8 17 0,1-3 4 16,0 4 2-16,0 1-7 0,-1 2 3 15,-2 4-8-15,2-1 7 0,1 3-5 0,0 1-7 0,1 0 7 0,-2 2-9 16,1-1-5-16,3 0 9 0,-2-2-5 0,3 0 7 15,0-2-7-15,-1-1 2 0,-2-1-2 0,2-1 3 16,-3 0-9-16,0-2 12 0,5 1-6 0,-3-4 10 16,3 0 7-16,0-3-4 0,3-1 2 0,2-1-2 0,2-1 1 15,-5-2-13-15,2-4 0 0,-1-1-5 0,-4-3 6 0,6-2-14 16,1 0 3 0,-4-3-10-16,6-1-15 0,-3-2 23 0,-1-1-5 0,4-2 10 0,-8-1-6 0,-1 1 1 15,2-1-5-15,-2 1 6 16,2 1 0-16,-2 4 1 0,1 5 6 0,-3 2-3 0,1 5 16 0,-4 0-9 15,0 2 0-15,0 0-4 16,1 7-5-16,-1 2 5 0,0 2 0 0,1 4 2 16,1-1 5-16,1 3-1 0,-2-1 3 0,1-2-2 15,0 0-3-15,1 0-6 0,-2-1-3 0,1 1 1 16,-1 0 5-16,1-1 2 0,1-1 6 0,-2-1-4 0,3 0 4 0,-1 1-3 16,0-3 1-16,1 0-2 0,-1-1-7 0,2-2-12 15,-2-1-18-15,2-1 3 0,-1-2-55 0,1-1-67 16,-2-1-44-16,2 0-5 0,-3-2-93 0</inkml:trace>
  <inkml:trace contextRef="#ctx0" brushRef="#br0" timeOffset="12652.68">10791 10262 666 0,'0'-8'288'0,"0"-1"-171"0,0 1-48 0,0 2-6 0,2-1-39 15,3 1 13-15,-2 2-22 0,4 1 23 0,0-1-4 0,-3 2-7 16,3-1 10-16,-1 0-11 0,-1 3-7 0,0 0 2 15,0 2-19-15,-1 4 14 0,2 0-6 0,-3 2-3 16,0 2 11-16,0 3-13 0,2 0-10 0,-1 3 23 16,4 0-4-16,-2 2 12 0,-3 3-14 0,3 1 4 15,-2 0-6-15,0 2 7 0,4 1-9 0,-6 2 14 0,1 0-6 16,0-2 8-16,-2 1-10 0,3 3-6 0,-1-1 3 16,-3 1-3-16,0 0-8 0,7-2 10 0,-4-2-4 15,3-4 8-15,-6 0 1 0,1-3-5 0,6 0 3 16,1 1-3-16,1-3 6 0,2 1 3 0,-1-7 1 15,-2 1 3-15,5-2 3 0,2-3-1 0,-4 0-1 16,3-3 1-16,2-3-3 0,-3 0-2 0,0-3 1 0,3-2-1 16,-1 0-1-16,-2-4-12 0,1 1 3 15,2-4-4-15,-4 2 5 0,1-4 1 0,0 1 0 0,-2-2 0 16,0-3-5-16,1 0-4 0,-3-3 0 0,0-2 1 16,-1 2 8-16,-4-4-11 0,-2-3 8 0,2 2-9 15,-4-1 7-15,-1 2-8 0,0 0 1 0,-6-1-4 16,2 2 5-16,-2 0 0 0,0-1 3 0,0 3-1 0,-1-2 8 15,-1-1-8-15,-1-1 3 0,1 0-4 0,0 4 13 16,0 1-13-16,2 1 2 0,2 5-5 16,-2 0 3-16,2 5-2 0,1 2 0 0,0 3-3 15,0 2 1-15,3 2-4 0,1 1-7 0,0 0 1 16,0 0-21-16,0 1-43 0,0 0-30 0,-2 16-7 16,8-10-75-16,2-1-94 0,1 1-73 0</inkml:trace>
  <inkml:trace contextRef="#ctx0" brushRef="#br0" timeOffset="12970.19">11459 10101 1252 0,'0'-18'221'0,"-1"6"-203"0,2-1 6 0,1 2-10 0,5 5 11 0,0-4-19 0,3 1 5 0,2-1-11 16,0-5-2-16,1 4 18 0,-2 2 11 0,2-1 3 15,-3 6 5-15,-1 3-18 0,-2 0-11 16,1 8 4-16,-1 1-12 0,-1 3-5 0,1 5 0 16,-2 1-1-16,1 4 5 0,-4 5-7 0,-1 0 2 15,-1 1-2-15,-2 3 4 0,-1-1 6 0,1-3-3 16,-1 0 4-16,-1-2 3 0,2-3-2 16,0-1 7-16,2-5-5 0,0 1 10 0,0-4-11 0,0-3 8 15,0-2-7-15,2-3 18 0,1 0-9 0,1-1 7 16,3-3-4-16,0 1 12 0,0-2-8 15,3 1-3-15,2-5-2 0,1 4-25 0,-2-3-56 16,3-5-46-16,-2 4-3 0,3-3-120 0,0 0-104 16</inkml:trace>
  <inkml:trace contextRef="#ctx0" brushRef="#br0" timeOffset="13270.76">11998 10209 1626 0,'0'-1'21'0,"1"1"-6"0,1 0-17 0,3 5 8 0,1 2-8 0,5 2-3 15,-2 3 5-15,-1 1-6 0,1-2 6 0,-1 3-2 16,1-1 3-16,-1 1-1 0,2 3 22 0,0 2-9 16,1 2 7-16,-1 2-10 0,-1 2-4 0,0 3-6 15,0-1-2-15,-2 1-2 0,-1 0 0 16,-2-2 4-16,0 0 4 0,-3 1-2 0,-1-2-4 0,0-2 9 15,0-2-5-15,-1-4 9 0,2 0-4 0,-2 1 0 16,-2-5 2-16,3 0-2 0,-3-4-2 0,1-2-26 16,-1-1-21-16,2-2-1 0,0 0-38 15,1-4-38-15,0 0-10 0,-6-3-19 0,2-4-63 16</inkml:trace>
  <inkml:trace contextRef="#ctx0" brushRef="#br0" timeOffset="13509.98">12039 10136 1296 0,'1'-19'43'0,"2"3"-5"0,3 3 3 0,2 4-8 16,2 2-33-16,1 2 0 0,2 3 0 0,-2 1 0 15,1 1-4-15,-6 2-6 0,0 3-6 0,-1 4 1 16,-2 3-4-16,-1 3 24 0,-2 2-7 0,0 2 12 15,-2 2 1-15,-1 2-13 0,-3-1 7 0,-3 0-11 16,-1 3-3-16,0-6 20 0,-3-1 3 0,3-2 7 16,-1-3-7-16,1-2-15 0,-1 0-19 0,2-1 1 15,0-4-64-15,1-3-101 0,2-1-108 0</inkml:trace>
  <inkml:trace contextRef="#ctx0" brushRef="#br0" timeOffset="13794.79">12154 9902 1129 0,'0'-9'201'0,"1"4"-132"0,0 0-4 16,5 5 7-16,-1 2-49 0,5 5-10 0,2-2-13 15,3 2 6-15,7 0 3 0,-2 0-5 0,0 3 13 16,2 1-10-16,-6 3 2 0,3-1-1 0,2 4-6 15,-3-2 7-15,4 1 0 0,-5 1-7 0,-3-1 0 16,0 3-2-16,0-2 0 0,-1 2 2 16,0-2 6-16,-3 0-1 0,-1 0 1 0,-1-4-3 15,-1 0-8-15,-1-3 5 0,-3-2 8 0,1 0-32 16,-4-5-7-16,0 0-14 0,0-3-45 0,0 0-50 16,0 0-5-16,-11-1-20 0,3-5-25 0,-2-4-66 15</inkml:trace>
  <inkml:trace contextRef="#ctx0" brushRef="#br0" timeOffset="14111.04">12374 10032 281 0,'-3'-17'51'0,"-3"-2"58"16,2 5-13-16,-4 2 33 0,-1 1-65 0,3 5-15 16,-4-1-17-16,4 5 8 0,1 1-4 0,-1 4 8 15,0 1 18-15,-5 2-7 0,3 3 5 0,-1 0 23 16,-1 2-21-16,4 1 23 0,-4 0-28 0,4-2-17 16,-3 2 1-16,1 0-7 0,1-1-10 15,-4 1-11-15,2-2-7 0,1 0 2 0,0-1 8 16,2-2-4-16,1 1 10 0,-1-3-8 0,3 1 12 0,-2-2-26 15,5-4 0-15,0 0-9 0,0 0-10 16,0 0-23-16,0 0-3 0,0 0-10 0,0 0-16 16,4-4-16-16,4-3-15 0,1-4 3 0,1 0 17 15,6 0 36-15,-6-1 22 0,4 1-6 16,0 1 8-16,0 1 40 0,0 4 1 16,-1 0 18-16,0-1 20 0,2 3 20 0,-1-3 6 15,2 3 3-15,2-1-24 0,-1-1-4 0,6 2-17 0,-4-3 12 16,2 3-27-16,-1 0-13 0,2 0-3 0,0 0-2 15,-2 3-2-15,-3-4-14 0,1 5-39 0,-1 0 8 16,-1-2-107-16,2 6-106 0,2-7-65 0</inkml:trace>
  <inkml:trace contextRef="#ctx0" brushRef="#br0" timeOffset="14461.03">12463 9622 741 0,'1'-7'121'0,"2"0"268"0,-1 2-284 0,4 3-48 0,0 2-18 0,5 0-3 15,-1 3-16-15,5 2-5 0,1 0 9 0,2 1-6 16,1 2 7-16,7 2-10 0,-2 2-4 0,3 5 0 16,-2 0-11-16,-3 2 0 0,2 3 0 0,2 3-1 15,-3 1-5-15,2 3 6 0,-4 1-5 0,-5 0 6 16,-1 1-1-16,-4 3-2 0,-2-1 0 16,0 2-1-16,-3-1-1 0,-2-2-2 0,-3-1 7 15,-1 1-3-15,-3 2 1 0,0-1 2 0,-3 1-2 16,-4-1 3-16,2-3-5 0,-6 1 14 0,-1 1-5 15,-2 2 7-15,-3-2-30 0,-2 2-64 0,0-2-50 16,0-4-6-16,0 5-143 0</inkml:trace>
  <inkml:trace contextRef="#ctx0" brushRef="#br0" timeOffset="15481.16">8916 11526 267 0,'-6'-1'32'0,"4"-1"-3"0,1-1 2 0,-1 1 0 16,1-2 16-16,0 0-5 0,0 1 15 0,2 0-12 16,0-1-10-16,3 1 22 15,-2-1-23-15,1-1 25 0,1 2-23 0,-2 0-7 0,3 2 1 0,-2 0-5 16,0 1-23-16,2 0 13 0,0 0-9 0,0 0 13 15,2-1-1-15,0 1 3 0,2 1 8 0,2-1-7 16,1 1-17-16,1 0 22 0,2 0-19 0,0-1 22 16,2 2-14-16,6-1 0 15,1 0 4-15,9 0-3 0,7 0-1 16,5-2 4-16,4-1-6 0,4 0 6 0,-2-1-2 0,-2 1-4 0,5-2 3 0,0 2-6 31,1-1-5-31,6-1 1 0,2-1 3 0,-1-2 1 16,3 0 5-16,-1 0 4 0,0 0 1 0,5-1 1 15,1-3 2-15,0 1-5 0,3 0-6 0,-6 0 2 0,5 2 1 16,2-3-1-16,2-2 9 0,5-1-6 0,-1 0 3 16,3 0-4-16,1 2-1 0,9-3 2 15,1-1 5-15,0 3-10 0,-3 1 0 16,-12 5-5-16,-5 2-10 0,-8-2 11 0,-3 1-4 16,-8 0 8-16,-3 1-13 0,-2 1 1 0,3-1 2 15,1-3 0-15,3 0-8 0,5-1 10 0,0-1-5 16,6 1 9-16,-1-1-2 0,3 0-5 0,4-2 4 15,3 0-2-15,2-2 11 0,0 0 1 16,-1 1 0-16,0 1 2 0,-1 0 8 0,0-1-9 16,-4 3 4-16,-9-1-4 0,-8 3 10 0,-12 0-12 15,-4 2 7-15,-8 1-9 0,-7-1 2 0,-7 1 0 16,-8 1-3-16,4 0 3 0,-6 0 0 0,-3 1-2 16,-1-2 5-16,-4 1-3 0,0 0-2 0,-3 0-9 15,1 2-4-15,-5-2 2 0,-2 2 5 0,4-1-9 16,-3-1 1-16,1 2-7 0,7 2-6 0,0 0-38 15,-9-1-23-15,2 3-6 0,-5 1-56 0,1 1-48 16,1 1-33-16,-3 2-10 0,-1 0-93 0</inkml:trace>
  <inkml:trace contextRef="#ctx0" brushRef="#br0" timeOffset="16662.59">10390 11817 314 0,'1'-4'159'0,"-1"1"-43"0,-1-1-71 16,1 4 3-16,0 0-13 0,0 0-4 15,0 0 19-15,0-1-14 0,0 0 8 0,0 0 23 0,0 0-20 0,0 0 23 0,0 0-20 16,0 0-9-16,9-17 4 0,-2 16-7 0,0 1-16 15,-2-2 6-15,3-1-10 0,-2 4 9 16,-1-5-18-16,3 4 4 16,0 0-1-16,5-1 0 0,0 2-12 0,1 0 0 15,1 3 0-15,-4-2 0 0,2 0 2 0,1-1-2 16,0 0 2-16,1 0-4 0,3 0-13 16,-1 4 23-16,-1-2-10 0,0 5 15 0,0-1-15 15,-2 2 2-15,3 3-3 0,-3 2 3 0,0 2-11 16,1 4 11-16,-3 3-6 0,1-1 7 0,-3 1-4 15,-2 0-4-15,0 3 3 0,-3-2-2 0,-2-1 8 0,0-1-3 16,-1-1 0-16,-2-2-3 0,2 3 2 0,-5-5 4 0,1 2 5 0,-3-1-2 16,0-3-2-16,-5 2 8 0,2-3-2 0,-5 0 6 15,2 1 2 1,-3-1 2-16,-1-4 3 0,2 1-2 0,-3-2-10 0,0-2 13 0,2 1-10 0,2-1 13 16,-2-1-7-1,2-3-4-15,-1 0 6 0,1-2-4 16,3 0 9-16,4-2-5 0,0-1-3 0,-1-2 2 15,0-1-2-15,-1-1-3 0,3 0 0 16,1-3-1-16,2-2-2 0,1-1 5 0,2-4-5 16,1-4 6-16,5 2-9 0,-1-8-9 0,1 2 4 15,5 0-5-15,0-1 5 0,1 1-19 0,1 1-7 16,1 4-6-16,0 0-16 0,-1 3-41 0,0 6-25 16,-2 4-10-16,-1 2-73 0,-2 4-33 15,-1 1-48-15</inkml:trace>
  <inkml:trace contextRef="#ctx0" brushRef="#br0" timeOffset="17090.59">11214 11586 744 0,'-2'-3'100'0,"1"-2"-25"0,-1 2-28 0,2 3 10 0,0 0-40 0,0 0-13 16,0 0 6-16,0 0-7 0,0 0-3 0,0 0 17 15,0 0 1-15,0 0 10 0,-11 8 20 16,10 0-13-16,1 0 1 0,-1 3-6 0,1 2-17 15,-1 1 3-15,1 3-7 0,1 4 7 0,0-2-8 16,0 4-2-16,2 4 3 0,-2 0-1 0,1 4-4 16,-1 0-3-16,1 0 0 0,2 3 1 0,-1 1 6 15,2 3-4-15,-1-2 1 0,0-1-2 0,3 1-3 16,-4-4 6-16,4 0 1 0,0 2 3 16,1-1-1-16,-2-4 0 0,2 2 1 0,0-7 1 15,2-1 4-15,-2-2-4 0,1-1-6 0,-1-3 4 16,1 0 1-16,3-4-8 0,-1-3-4 0,1-3-5 15,-2-3-44-15,5-2-45 0,-1-2-44 0,3-2 0 16,3-4-110-16</inkml:trace>
  <inkml:trace contextRef="#ctx0" brushRef="#br0" timeOffset="17803.12">11496 11862 412 0,'3'-4'70'0,"-5"2"-14"0,2-1 3 0,0 3-30 0,0 0-34 0,0 0-76 0,0 0-11 16,0 0-22-16,0 0 15 0,0 0 56 0,0 0 10 15,1 0 11-15,0-1 32 0,0 1-13 0,0-1 15 16,0 0-18-16,0 1-11 0,1 0-23 16,-2 0 2-16,0 0-4 0,0 0 33 0,0 0 6 15,0 0 3-15,0 0 0 0,0 0 0 0,0 0 48 16,0 0 15-16,0 0 12 0,0 0 12 0,0 0 27 15,-2 0 0-15,1 0 15 0,0 0-16 0,0 0-19 16,0 0-12-16,0 0 8 0,0 0 2 0,1 0-7 16,-1-1 0-16,-1 0-4 0,1 0-7 0,0 0-41 15,-8-18-2-15,17 15-13 0,3-1-9 0,3 2-1 16,0 0-1-16,2 3-1 0,-2 0-5 0,-1 0-6 16,2 4-2-16,-4 1-2 0,2 2 6 0,-4 5-8 15,0 0 5-15,-3 3-7 0,0 0-18 0,-3 2 31 16,-2 0-19-16,-1 2 23 0,-5 1-4 0,-2-1-3 15,-1 0 7-15,-1-4-6 0,0 1-8 0,-2-5 16 16,1-2-5-16,-1 0 10 0,0-5-2 0,1-1 2 16,2-1 6-16,-1-2-3 0,4 0 14 0,2-3 0 15,-2-3-10-15,2-3 6 0,2 0-3 0,-2-4-6 16,3 0 6-16,0-1-9 16,1-2-15-16,3-2 8 0,3-3-6 0,-3-1 8 0,6 0-2 0,-3 0-1 31,1 0 3-31,0 3-4 0,-1 2-5 0,0 6-11 0,0 2 3 0,-3 5-4 0,1 1 2 0,-1 3-5 15,-1 1 4-15,1 2-5 0,0 2 5 0,-2 3 18 16,3 4-4-16,-3 2 11 0,2 2-2 16,0 2 2-16,0-2-4 0,1 2 4 0,-1-1 2 31,0 0-10-31,-1 0 8 0,2-4-9 0,-3-1 15 16,4-2-8-16,-1-2 5 0,-1 0-6 0,2-4 4 15,-2-2-33-15,1-1-39 0,3-1-4 0,-3-1-137 16,4-6-173-16</inkml:trace>
  <inkml:trace contextRef="#ctx0" brushRef="#br0" timeOffset="18040.95">11678 11585 1212 0,'-3'-4'58'0,"2"2"29"0,-1 2-39 0,2 1-28 0,2 3 6 0,1 0-13 15,1 2 0-15,3-1 21 0,1-1-1 0,4 2 10 16,0-3-1-16,4 3-8 0,-3 2-8 0,4-3 1 16,-1 5-15-16,0 0-6 0,0-4 1 15,1 3-3-15,3-1-1 0,-3-2 1 0,1 4-1 0,-2-2 1 16,-2-2-8-16,0 2-8 0,-3-3-17 16,-2-2 7-16,-1 2-31 0,-3-1-56 0,0 1-24 15,0 0-16-15,-4-2-58 0,-1-3-54 0</inkml:trace>
  <inkml:trace contextRef="#ctx0" brushRef="#br0" timeOffset="18248.87">11838 11564 988 0,'-9'-4'177'0,"3"-2"-89"16,1 2-1-16,5 4-1 0,0 0-77 0,0 0-5 16,-7 7-21-16,7 1 16 0,-1 6 0 0,0 1 3 15,1 0 13-15,-6 1-7 0,4 3 7 0,-3 1 3 16,1 0-9-16,-2 3 7 0,0-3 1 0,0 0-8 15,-3 2 8-15,4-3-10 0,-3-2-7 0,2-2 21 16,3 1-19-16,-2-3 19 0,4-1-43 0,-6-2-69 16,4-2-41-16,-1-2-12 0,0-1-108 15</inkml:trace>
  <inkml:trace contextRef="#ctx0" brushRef="#br0" timeOffset="19029.91">12327 11581 562 0,'3'-11'90'0,"-2"2"24"0,1 3 55 0,1 3-167 0,0 0-45 0,5 3-16 16,-2 1 2-16,1-1-3 0,-2 1 46 0,0-1 14 16,2 0 23-16,-5 1-6 0,4 0 42 0,-2 0 7 15,0 0 0-15,1 3 3 0,-1 0-17 0,0 1-17 16,0 2-9-16,1 1 1 0,-1 1-18 0,1 4-2 15,-1 1-6-15,-2 2 4 0,-1 1 3 0,0 5-4 16,1 0 3-16,-2 1-4 0,0 2-7 0,-2 3 23 16,1 0-12-16,-1-2 17 0,-1-1-6 0,-1 0-6 15,0-2 11-15,1 0-12 0,1-1 0 16,0-1 12-16,1-3-14 0,0-3 13 0,-1-2 0 16,4-1-1-16,-1-2 12 0,-1-4-7 15,5 3 66-15,-6-9 67 0,13 4-209 0,-4-4 101 16,1-2-11-16,4-4-10 0,2 2 4 15,2-1-21-15,3-2-1 0,-3 3-6 0,3-2 5 16,-2-1-6-16,1 3 0 0,0-3 2 0,-1 2-3 16,-1 1-8-16,-5 1 4 0,-1 1-17 0,-2 0 11 15,-2 1-22-15,4 0-21 0,1-1-13 0,-4 0-7 16,1 0-53-16,0 0-43 0,-3-1-44 0,3 1-4 16,2-3-112-16</inkml:trace>
  <inkml:trace contextRef="#ctx0" brushRef="#br0" timeOffset="19442.34">12578 11244 839 0,'4'-1'86'0,"-1"-4"-37"0,3 4 6 0,-1-2-17 0,3 0-13 0,1 1 15 0,3 3-13 16,-1 0 15-16,0 0 2 0,0 2-14 0,1 1 9 0,2-1-14 15,1 0-7-15,4 3-4 0,2 2 4 0,5 4-4 16,5 5-10-16,-2 0 4 0,3 1-10 0,-2 0 7 15,-4 2-12-15,-1 7 6 0,-2-1 3 0,1 6 1 16,-4 3-5-16,1 1 0 0,-4 0-8 0,0 2 9 16,-1-4 2-16,-1 4 2 0,-6 4 8 0,-1-4-5 15,-2 3-1-15,-3-5 3 16,-1-1-2-16,0 3 4 0,-2-1-3 0,-1 0 8 0,-3-1-12 0,-2-4 11 0,-3 2-2 16,0-4 1-16,2 0 7 0,-3 1-6 0,3-4-1 0,-2 4-23 15,-4-3-49-15,1-1 6 0,-4 0-158 0,2-2-153 16</inkml:trace>
  <inkml:trace contextRef="#ctx0" brushRef="#br0" timeOffset="22322.2">16556 7149 324 0,'-9'-1'174'0,"2"1"-58"0,-1 0-92 0,4 0 7 0,-1 0-23 0,2 4-7 16,2-1 13-16,-2 2-14 0,3-2-10 0,0 0 21 16,0-1-18-16,0-2 20 0,0 0 2 0,0 0-13 15,12 2 13-15,-6-2-15 0,0-1-2 0,3-1 32 16,-2 1-5-16,3-3 18 0,-4 0 5 0,8 1-6 15,-1-2 1-15,0 0-5 0,5 1-21 0,-3 0 18 16,3 1-7-16,0-2 11 0,6 0-10 0,2 0-15 16,0 0 1-16,8 0-6 0,-5-1-8 0,2 0 9 0,4 0-12 15,2 2 13-15,1-1 2 0,3 0-8 0,9-1 12 16,4-2-12-16,10 0 3 0,1-2 15 0,2 1 1 16,0 0 6-16,2 0 1 0,3 0-10 0,4-2 2 15,3-1-3-15,-3 1-2 0,0 1 12 0,-5 0-5 0,5 2 9 16,1-1-12-16,-1-2-8 0,0 3 3 0,-9 4-5 15,-6 0-7-15,-1 4 10 0,-4-2-8 0,0-6 10 16,-3 5-9-16,-6-1-9 0,-5 1 1 0,-8 3-3 16,-3 1 9-16,-6-1-6 0,2 1-2 0,-1 0-1 15,-3-3 9-15,-3 2-2 0,-10 1 4 0,-1-3-5 16,-3 2 6-16,4 1-13 0,-8-1 7 0,-2 0-9 16,0 0 6-16,0 0 0 0,0 0 0 0,0 0-2 0,0 0-11 15,0 0 3-15,-7 3-14 0,-1-1 8 16,-4 3-22-16,-2-4-28 0,-3 4-3 0,-2-2-12 15,-1-1-25-15,-5 2-22 0,3 1-28 0,-4 1 5 0,-4-1-38 0,-1 3-42 16</inkml:trace>
  <inkml:trace contextRef="#ctx0" brushRef="#br0" timeOffset="22814.08">16512 7295 777 0,'-5'-11'109'0,"1"6"-48"0,0 1-13 0,3 4-4 0,1 0-24 0,3 0-7 0,1-1-11 0,4-2 5 15,4 3-10-15,3-1-6 0,3-2 6 0,9 2-7 0,-4-1 1 16,4-1 12-16,-1-1-2 0,7 0 7 0,3-2-3 15,3 0 5-15,4 1 3 16,-5 0 1-16,2-2 5 0,-3 0 12 0,8-1-6 0,-4-1 9 16,5 2 6-16,7-1-26 0,-1 1 13 0,8 1-19 15,0 0 0-15,-1 1 2 0,0 0-6 0,1 0 8 16,4-1 13-16,1 0-13 0,2 0 10 0,0 1-13 16,-3 1-1-16,0 0 8 0,6-1-4 0,3 0 6 15,5-1-6-15,-2 0 1 0,-1 0 0 0,-4 2 2 16,-1 1 10-16,1-1-19 0,-5 0-3 0,-3 1-3 0,-8-1 7 15,-9 3-4-15,-4 0 8 0,-4 0-9 0,-4 0-2 0,0 0 2 16,-7-3-4-16,-1 1 3 0,-2 0 5 16,0-1-2-16,-2 1 4 0,2 1-6 0,-8 0 1 15,-4 1-1-15,-2-1 6 0,-4 1-2 0,-1 1 8 0,-3-1-15 16,-2 1-2-16,0 0-5 0,0 0-7 16,0 0 14-16,0 0-4 0,0 1 6 0,0 0-3 0,-2 16-17 0,-4-11-17 15,-1 1 0-15,-1 1-59 16,-3 0-115-16,-1 3-77 0</inkml:trace>
  <inkml:trace contextRef="#ctx0" brushRef="#br0" timeOffset="24388.07">5918 14442 232 0,'-3'-2'38'0,"2"-1"-12"0,-2 0 6 15,1-1-5-15,2 4-12 0,0 0-3 0,0 0-14 0,0 0 9 16,0 0-2-16,0 0 4 0,0 0 16 0,0 0-7 15,0 0 36-15,0 0 15 0,0 0-2 0,0 0 6 16,0 0-16-16,0 0-1 0,0-1-2 0,0 0 1 16,0 0-29-16,0 0 6 0,0 0-7 0,0 0 9 15,1 0-9-15,0 0-7 0,0 0-2 0,1 0 0 16,-1 0-8-16,29-7 19 0,-23 10-8 0,2 0 10 16,-1 1-15-16,4 2-13 0,-1 0 4 15,2 4-5-15,-2 2-3 0,4 2 5 0,0 3-8 0,0 1 8 16,1 1 1-16,-5 2-6 0,-2 2 11 15,-1 2-11-15,3 1-16 0,1 3 25 0,-3-2-18 0,1 0 22 16,-6 2-6-16,0-1-5 16,-1-2 7-16,-5 1-8 0,5 0-4 0,-7-3 18 0,0 0-2 15,-1-4 11-15,-6-3 11 0,6-2 8 0,-2-4 9 16,2-2-2-16,-1-1 8 0,1-2-5 0,2-2-3 16,-4-2 3-16,6-1 5 0,-3-2-9 0,3 0 6 15,-2-3-7-15,2-1-11 0,1-3-13 16,-4-3-1-16,6-2-2 0,3-2 2 0,-6-2-5 15,5-3-4-15,2-4 0 0,2-1-11 0,1-4 7 0,3-1-1 16,-2-1 2-16,0 2-7 0,4 1 3 16,-2 1-4-16,1 2 2 0,-3 3-1 0,-2 3-3 15,-1 0 0-15,-3 4-2 0,-1 0 4 0,1 3 0 16,-2-2 3-16,0 2-2 0,-1 0 2 0,-1-2-3 16,0 3-4-16,-1 1 0 0,-3-3 7 0,2 4-2 15,-1-2 5-15,-4 2-5 0,2 0 3 0,1 1-5 16,0 3 1-16,2 1-3 15,-2 3 3-15,4 2-2 0,0 0 1 0,-3 4-2 16,3-4 8-16,0 0-7 0,0 0 3 0,0 0-5 0,0 0-6 16,0 0 10-16,1 0-6 0,14 4 7 15,-8-4-9-15,2 2-51 0,2-1-26 0,2 0-11 16,2-1-80-16,-1 1-126 0,2-3-51 0</inkml:trace>
  <inkml:trace contextRef="#ctx0" brushRef="#br0" timeOffset="24912.42">6822 14128 933 0,'2'-8'80'0,"2"1"-20"16,-1 0-9-16,1 3-2 0,-2 0-34 0,0 2-3 0,-1-1-5 0,0 1 4 0,-1 2 6 16,0 0 26-16,0 0 3 0,0 0 6 15,0 0-10-15,0 0 4 16,0-1-11-16,2 1 9 0,-1 0-22 0,-1 0-11 0,1 0-2 0,24-2-3 16,-16 6-8-16,3 1 8 0,-1 1-2 0,-1 1 5 15,1 2 1-15,2 2-10 16,-1 0 3-16,0 4-4 0,3 0 12 0,0 3-13 0,4 2 5 0,-4 1-7 15,-2 2 4-15,0 1 0 0,-3 1-5 0,3 5 4 16,-3 0 6-16,-2 3-10 0,0 0 3 0,-7 0-6 16,-2 0 13-16,-3 2-8 0,-5-3 8 0,-3-2-8 15,-2 1 3 1,3-6 3-16,-4-2 1 0,-2-4 3 0,1-3 4 0,-4-1 12 0,3-4 11 0,-1 0-1 16,2-5 4-16,4-3 7 0,-4-2-6 0,4-4 10 31,-2-3 3-31,-2 0-12 0,6-5 3 0,1-3-3 0,3 0 2 0,1-7-21 0,3-2 5 15,2-4-10-15,0-3-7 0,3 0-8 16,2-2-6-16,2 1 3 16,2 1 1-16,4 2-6 0,1 4-6 0,0 2 0 0,-2 8-8 0,1 5-9 15,1 0-6-15,0 6-4 0,-4-1-25 0,1 3-60 0,0 0-36 16,4 2-11-16,0 2-90 0,-6 3-73 31</inkml:trace>
  <inkml:trace contextRef="#ctx0" brushRef="#br0" timeOffset="25326.2">7148 14047 443 0,'0'-8'74'0,"-1"0"57"0,-2 1 36 0,2 0-59 0,-1 1-2 0,1 1-23 16,1-1-7-16,0 2-4 0,0-3-35 0,0-1 12 15,0 1-13-15,1-1 16 0,2 0-2 0,1 0-23 16,1 1 6-16,3-2-12 0,1 1 3 0,3 1-11 16,-1 3-4-16,2 4-1 0,-2 2-6 0,-1 5-6 15,-1 4-3-15,-1 5-1 0,-1 5-2 0,-2 3 2 16,2 0-2-16,-7 6 2 0,0 1 10 0,0 3-9 15,-5 2 9-15,1-1-10 0,-3-4 3 0,1-1 8 16,1-4-1-16,0-3 6 0,2-2-3 0,0-4 0 16,2 0 4-16,1-8-3 0,0 0-3 0,0-9 23 15,0 0-5-15,0 0 16 0,7-3 10 0,0-2-22 16,2-3 6-16,2-2-12 0,4-2-6 16,4-1-3-16,2 1-12 0,3-4 5 0,-7-2-28 15,7-2-41-15,-7-2-29 0,7 0-6 0,1 0-98 0,-2-2-39 16,4-2-67-16,-1 2 17 0,4 3-32 0</inkml:trace>
  <inkml:trace contextRef="#ctx0" brushRef="#br0" timeOffset="25865.86">7751 14007 1253 0,'-1'-4'55'0,"1"4"-15"0,0 0-15 0,0 0 3 15,0 0-36-15,0 0 4 0,3 7 4 0,1-2-2 16,-1 3-1-16,3-1 8 0,-1 2-1 0,-1 5 5 16,2 0 3-16,-4 2 4 0,1 3 8 0,4 3-4 15,0 2-8-15,2 3 8 0,3 0-15 0,-6 1 14 16,-1 1-5-16,3-1-8 0,-4-1 7 0,4 2-9 16,3-1-7-16,-6-2 11 15,3-2-5-15,-1-2 9 0,1-2-1 0,3-2 0 0,1-1 3 0,0-3-4 16,-1 1-12-16,1-3 19 0,-3-1-9 0,3-3 15 15,1-1 2-15,-2-3-4 16,-1 0 9-16,1-4-8 0,1 0 5 0,1-3-7 0,0-3-5 0,2 0 1 16,-2-1-6-16,0-3-1 0,2-1 3 15,-2-2-2-15,2-1 8 0,0-1-3 0,-3-1 8 16,-1-4-5-16,-2-2 16 0,1-1-12 16,-2-1 5-16,0-4-7 0,-1-2 9 0,-2 3-11 0,-1-1 6 15,-3 4-5-15,-1-1 10 0,0 2-6 0,-2 1-1 16,-4 1 1-16,3-1 4 0,-2 2-18 0,0 1 7 15,3 2-9-15,-5 1 8 0,2-1-12 0,0 4 1 16,-1 0-4-16,3 2 4 0,1 2-2 0,-3-2 1 16,2 2-2-16,-2 1-1 0,1-1-3 15,0 4 2-15,1-1-1 0,0 1 7 0,0 1-5 16,0 0-1-16,0-1-3 0,0 1 2 0,-1 2 1 16,4 2-3-16,0 0 2 0,0 0-3 0,0 0 3 15,-1 0 0-15,0 0 0 0,0 0 0 0,0 0-17 16,0 1-3-16,0 0-5 0,-8 16-13 0,9-12-7 15,2 1-14-15,0-1 1 0,3 0-28 0,-4 1-36 32,1 3-35-32,-2-2-5 0,1 4-109 0,-1-2-57 15</inkml:trace>
  <inkml:trace contextRef="#ctx0" brushRef="#br0" timeOffset="26532.79">8177 13934 826 0,'0'-11'149'0,"0"4"-71"0,0 7-53 0,0 0 23 0,0 0-25 0,0-1-15 15,0 1 2-15,0 0-7 0,0 0-12 16,0 0 34-16,0 0 1 0,-1 1 16 16,1 6 11-16,2-1-14 0,1 4 0 0,2 3-4 15,2 2-5-15,1 2-17 0,0 1 2 0,-1 2-7 16,2 4-2-16,-6 3-5 0,3 2-1 0,2 2 0 16,-1 2-8-16,3-1 15 0,0 0-9 0,-2 0 11 15,1-1-4-15,1 0 3 0,1-1 3 0,3-2-1 16,-1-4-2-16,2 0 0 0,-4-1-4 0,2-4 3 15,-2-3 3-15,2-2 0 0,0-4 11 0,-3-1-8 16,1 0 4-16,-3-4 0 0,3-3-6 0,0-2 6 16,1-1 0-16,2-3-27 0,-1-1-18 0,2-2-4 15,-1 0-53-15,-2 0-78 0,1 0-29 0,-1 0-21 16,0 1-69-16</inkml:trace>
  <inkml:trace contextRef="#ctx0" brushRef="#br0" timeOffset="26932.27">7038 15093 627 0,'-4'1'97'0,"-9"-4"171"0,4 1 104 0,-3-2-276 0,8 2-49 0,4 2-24 0,0 0-10 16,0 0 2-16,1 0 4 0,16-11-8 15,-4 5 12-15,7-1-10 0,4-1 8 0,5 0 9 16,2-2-15-16,2 0 13 0,4 0-12 0,4 0-5 16,6 0 5-16,5 0-6 0,2-1 7 0,11-1-11 15,-3-1 5-15,5-1-8 0,5 2-1 0,0 2 5 16,4-1-4-16,6 1 6 0,-2-2 0 0,-5 1-11 16,-2 3 6-16,-6 1-7 0,-1 2 1 0,0-1-61 15,-3-2-36-15,-8 2-9 0,-3-1-94 0,-14 3-53 16,-5 0-53-16</inkml:trace>
  <inkml:trace contextRef="#ctx0" brushRef="#br0" timeOffset="27527.89">7127 15379 844 0,'-1'-12'141'0,"-1"1"23"0,1 1 69 0,-1 1-166 0,5 4-28 0,1 1-19 16,3-1-15-16,6 2 5 0,3-1-14 0,3 2 2 15,4 2 0-15,2 2 1 0,0 0-4 0,4 6 4 16,-1 3-3-16,-3 1 3 0,3 4-4 0,-5 1-3 15,-1 3 0-15,0 1 1 0,-3 3 7 16,0 1-4-16,0 2-4 0,-2 2-2 0,-2-1-5 0,-5 3 6 16,-2 0 1-16,-5-1-1 0,-6 2-10 0,-1 0 14 15,-2 0-3-15,-4-2 6 16,-3-3 0-16,0-4 1 0,-6-2 0 0,0-2-1 0,3-2-5 0,-3-3 18 16,7-4 11-16,-2-3 3 15,-2-3 22-15,0-1-7 0,0-2 4 0,3-3-2 0,0-3 7 16,5-3-6-16,0-2 0 15,1-5-1-15,5-2-7 0,-1-4-16 0,0 0 0 0,5-2-4 16,3 0-5-16,3-7-12 0,3-1-14 0,2-4 1 0,3 0-39 16,-2 4-23-16,1 3-18 15,0 4-1-15,-4 4-40 0,4 6-35 0,-2 2-35 0,-1 5-3 0,1 1-59 16</inkml:trace>
  <inkml:trace contextRef="#ctx0" brushRef="#br0" timeOffset="27965.75">7698 15499 662 0,'7'-10'413'0,"3"0"-243"0,0-1-128 0,1 5 25 16,7 1-59-16,-4 3-9 0,0 2 1 0,-3 0-5 31,-5 4-13-31,1 4 12 0,0-1-7 0,-6 4 11 0,2-1 3 0,2 1-9 0,-5 2 6 0,0 0-9 16,-1 3-1-16,-9-2 16 0,4 3-12 0,-2 0 14 15,-5-1-6-15,3-1 1 0,-3-2 12 0,0-1-8 32,0-4 1-32,4 2 9 0,-1-5 1 0,4-4 5 15,-1 4 0-15,7-5 12 0,0 0-4 0,0 0 9 16,-1-1-6-16,0 0-6 0,-8-19 2 0,11 10-2 16,3-1-16-16,-1-5 1 0,2-1-11 15,2-1 8-15,0-4-9 0,3 2 1 0,5-1-4 0,-3-3 4 16,-4-1 5-16,3 2-11 0,-4 3 6 0,5 3-11 15,-2 6-5-15,-2 5 9 0,-1 2-13 16,-2 5 12-16,0 2-9 0,-5 2 6 0,0 4 10 16,-1 2-5-16,4 2 7 0,1 4 6 0,-2 1 1 15,2 3 1-15,0-1-4 0,-1 0 8 0,1-3-2 16,2-1 5-16,-1 1-4 0,2-3 5 0,-1 1-3 16,0-3 5-16,0 0 0 0,0-4-5 0,5 0 3 15,-2-3-3-15,-2-2 7 0,3 0-12 16,-3-4-8-16,1-3-2 0,2 0-43 0,-2-3-109 15,0-1-37-15,-1-4-26 0,1-5-75 0</inkml:trace>
  <inkml:trace contextRef="#ctx0" brushRef="#br0" timeOffset="28216.61">8019 15233 1116 0,'0'-3'114'0,"-2"0"-30"0,2 3-22 0,0 0 5 0,0 0-45 0,2 0-11 15,15-8-5-15,-13 11 1 0,1 2 5 0,0 4-11 16,0 0 1-16,0 5-3 0,0 1 6 0,-1 2-4 16,1 3 8-16,-2 0-7 0,0 1-3 0,-1 1 6 15,-2 0-3-15,1-3 6 0,-1 0-10 0,2-4 10 16,-2-2-5-16,1-2 9 0,0-3-4 0,1-2 10 16,2-2 6-16,-3-2 2 0,4-2 15 0,2-1-10 15,2-4-3-15,4-2-3 16,0-3-27-16,1-2-37 0,2-1-43 0,1-1 4 0,1-1-87 0,2 0-72 15,3-2-49-15</inkml:trace>
  <inkml:trace contextRef="#ctx0" brushRef="#br0" timeOffset="28676.79">9816 14541 466 0,'0'0'571'0,"0"0"-211"0,0 0-315 16,1 0-2-16,11-5-25 15,-2 4 4-15,1-1 1 0,4-3 2 16,1-1-2-16,4 0-2 0,0-1-10 0,4-1 7 16,2-1-3-16,3 0-15 0,-3 0-3 0,6-1-9 0,-3 3-66 0,3 0-120 0,-2 2-73 0,-5 1-9 15,-2 1-84-15</inkml:trace>
  <inkml:trace contextRef="#ctx0" brushRef="#br0" timeOffset="28817.11">10039 14665 856 0,'-2'10'61'0,"-3"0"-14"0,4-1-4 16,0-1-4-16,1-1-18 0,4-2 9 0,-1-5-5 15,7 0 4-15,4-3-39 0,8-5-91 0,10 0-86 16,2-6 4-16,-1-3-163 0</inkml:trace>
  <inkml:trace contextRef="#ctx0" brushRef="#br0" timeOffset="29366.13">10858 14063 689 0,'16'-2'122'0,"-2"-1"-52"16,-2 0-1-16,1 2 3 0,-5 0-40 0,5 1 8 15,0 1-6-15,5 1 11 0,5 2-4 0,0 2-14 16,2 1-6-16,-5 1-2 0,3 2-13 0,-3 3 6 16,0 2-10-16,-3 4 8 0,0 3-5 0,0-1-2 15,-1 1 4-15,-4 1-5 0,-1 0-13 0,-2 2 12 16,-4-1-11-16,-1-1 11 0,-1 5 4 15,-4-3-6-15,-2 0 9 0,-3-1-9 0,-2-3-2 0,0-3 2 16,-3-2 1-16,2-1 2 16,-3-2 3-16,3-2 21 0,-1-3 8 0,2-2 7 0,2-3 26 15,2-3-14-15,-2 0 8 0,4-4-6 16,-1-2 14-16,5-2-29 0,0-3-2 0,5-2-8 16,2-2-3-16,0-4 4 0,6-2-3 0,-3-4 3 0,2-1-14 0,3-2-12 15,0-3-1-15,0 0-2 0,5 0 6 0,-4 0-11 16,4 2 3-16,-5 1-5 0,-1 1 13 15,-5 1-6-15,-4 2 4 0,4 4-5 0,-6 1 3 16,0 1 1-16,2 3 1 0,-3 1-1 0,0 0-4 16,-5 2 6-16,1 0-2 0,-2-1 4 0,-4 1 1 15,3 2-2-15,-2 0 2 0,-3 0-2 16,-1 0-2-16,7 2-2 0,-1 1-5 16,1 4 2-16,4-1 5 0,-6 2-13 0,4 2 10 0,0 0-11 15,0 0 8-15,0 0 0 16,0 0-4-16,0 0 1 0,0 0-13 0,0 0-27 0,0 0-39 15,-2 15 7-15,3-9-81 0,-1 4-151 16,0 1-44-16</inkml:trace>
  <inkml:trace contextRef="#ctx0" brushRef="#br0" timeOffset="30482.46">12296 13351 278 0,'0'0'60'0,"0"0"-14"0,0 0-22 0,0 0-2 0,0 0-20 16,0 0 12-16,0 0-11 0,0 0 16 16,0-1 22-16,0 0 22 0,0 0 21 0,0 0-6 15,0 0 0-15,4-14 9 0,-8 13-10 0,2-1 13 16,2 3-22-16,0 0-17 0,0 0-7 0,0 0-1 15,0 0-22-15,0 0-4 0,0 0-14 0,0 0 8 16,0 0-15-16,0 0 5 0,0 1 5 0,-8 12-3 16,9-4-12-16,-1 5 14 0,-1 1-12 0,0 3 14 15,1 3 1-15,1 1-2 0,-1 3 8 0,1 5-9 16,-2-2-3-16,1 5 8 0,-4 2-1 0,1 1 3 16,3 3-3-16,-4 2-7 0,2 2 6 0,3 1-5 15,-5 1 10-15,4 6 0 0,-3 0-7 0,1 2 6 16,1-3 3-16,1 0-5 0,3 0 7 0,-3 2-8 15,2 2-4-15,-1-5 12 0,7 5 0 16,-4-1 5-16,1-1 1 0,2 3-8 0,-5-2 2 16,5-2-3-16,3 2 6 0,5-2-2 0,-5-1 6 15,8-1-4-15,-3-5-2 0,2-3-2 0,2 0-4 16,0-4 5-16,0 2 8 0,0-4-13 16,2-1 4-16,3-2-6 0,-4-1 0 0,0 0 0 0,-1 2 0 15,0 0 1-15,2-2 3 0,2-1-10 0,-2-4 10 16,-3-3-9-16,-2-1-1 0,-3 1-1 15,3-3-2-15,-1-2 4 0,-1 0-3 0,2-2 4 0,-5 0-6 16,1-2 6-16,-1-3-6 0,-1-1 9 0,-1-3-3 16,0-2 6-16,-2 0-3 0,2 2-2 15,-1-3 1-15,-3-1 0 0,3-2 6 0,-4-1-6 16,2 1 2-16,-3 0-3 0,0 0 6 0,1-1-12 16,-2 0 5-16,0 0-6 0,1-1 3 15,-3 1-3-15,0 0 1 0,0 0 0 0,0 0 8 0,0 0-11 16,0 0-1-16,1 0-5 0,-1 0 4 15,1 0-10-15,0 0-10 0,0 0-3 0,0 0-37 16,0 0-81-16,1 0-47 0,-2 0-9 0,0-1-70 0,0 0-130 16</inkml:trace>
  <inkml:trace contextRef="#ctx0" brushRef="#br0" timeOffset="31960.47">12731 13608 388 0,'-1'-9'364'0,"-3"1"-104"16,8 2-147-16,0 1-8 16,2-1-50-16,0 0-19 0,-1 1-17 0,6-2 10 15,-3 1-6-15,7 1-1 0,0 0 5 0,2-2-3 16,4 3-6-16,-1 1-13 0,2 1-4 0,-3 5-2 16,1 2-1-16,-2 7 2 0,0-1 0 0,0 2 1 15,-2 4-8-15,0 1 1 0,-3 2-2 0,0 2 2 0,-2 1 3 0,-6 2-5 16,2 0 2-16,-3 1-4 0,-6 0 1 0,0-2 9 15,-5-2-1 1,-2 1 3-16,1 1-2 0,-3-5-3 0,2-1 1 0,-3-8-3 16,2 1-2-16,-1-4 24 0,-1-1 3 0,3-3 9 0,-2-2-3 0,2-1 5 15,0-2-4 1,1 0 7-16,0-2-13 0,1-5 12 0,1-1-7 16,3-2 9-16,-1-3-11 0,3-1-16 0,2-3 1 0,3 0-6 0,-1-1-3 0,5 1-3 15,1 0-25-15,1-1 9 0,1 3-58 0,2 0-79 16,0 3-31-1,2 3-23-15,-3 2-100 0</inkml:trace>
  <inkml:trace contextRef="#ctx0" brushRef="#br0" timeOffset="32289.58">13100 13430 771 0,'-3'-22'84'0,"0"1"249"0,4 1-312 16,-1 2 1-16,2 3-14 0,5 1 9 0,-2-2-11 0,2 1-10 0,2 1 16 0,-5 3-12 16,2 2 22-16,0 2 21 0,-4 2-10 0,3 2 13 15,-3 3-28-15,2 2-17 0,2 2-1 0,1 5-5 32,1 4-11-32,0 4 87 0,0 4-92 0,-1 3 75 15,-1 0-138-15,-1 2 56 0,2 1 32 0,-3-1-9 16,-1 1 0-16,2 0 11 0,-4-4-6 0,2-2 8 15,-1-2-7-15,0-3 1 0,3 1 6 0,-3-5-4 16,3-1-4-16,-1-3 13 0,1-3-2 0,-2-3 12 16,2 0 28-16,4-2 5 0,0-2-1 0,3-3-1 15,3-1-40-15,2-2 1 0,4-1-7 0,-1-1 6 16,0-2-11-16,0 1-16 0,1 1-16 0,4-2-1 16,1 2-43-16,0-2-73 0,0 0-58 0,-1 3-4 15,2 0-112-15</inkml:trace>
  <inkml:trace contextRef="#ctx0" brushRef="#br0" timeOffset="33047.81">14368 13152 118 0,'11'-13'23'0,"-5"-1"14"0,-4 0-39 0,-2-1 101 0,-3-1-8 0,2 0 18 16,1 0 8-16,-3 3-1 0,3-2-44 0,-3 4 16 15,3-1-22-15,-1 1 23 0,-5 3-33 0,5 2-21 16,-5-1-1-16,6 7-7 0,0 0-14 0,0-1 7 15,0 0-8-15,0 0 9 0,-1 0-3 0,1 0-10 16,0 1 1-16,-1 0-5 0,0 0-2 0,0 0 0 16,-8 9 0-1,10 2 0-15,-2 2 0 0,0 3 4 0,-4-1 2 16,3 3 0-16,2 7-7 0,-3 2-1 0,5 4 1 16,-2 5 0-16,-2-3 9 0,0 6-7 0,0-1 0 0,0 2-3 15,2-1 0-15,1 3 8 0,-1-1-1 16,3 3 5-16,2 0 1 0,-2-6 1 0,2 3 6 15,3-3-4-15,-4 0-11 0,5-2 12 16,-1-2-5-16,4-2 7 0,-4-3-8 0,1-2-1 0,1 1 5 0,4-4-1 16,2-1-2-16,-4-5 8 0,2-3-11 0,4-1 12 15,-3-4 7-15,9 0-30 0,-4-3-10 0,0-5-12 16,1 0-52-16,-4-3-111 0,1-2-44 0,-2-2-27 16,0-2-96-16</inkml:trace>
  <inkml:trace contextRef="#ctx0" brushRef="#br0" timeOffset="33630.24">14703 13191 496 0,'0'0'109'0,"0"0"-50"0,0 0 1 0,0 0-18 0,0 0-24 0,0 0 1 0,0 0-3 0,0 0 7 15,1 0 25-15,-1-1 5 0,1 0 5 0,0 1-5 16,0 0-36-16,19-1-5 0,-17 8-13 0,2 1 9 15,-2 2 4-15,2 2-10 0,-2 2 4 0,3 3-7 16,-3 0-8-16,3 5 12 0,-1-1-1 0,1 1 7 16,1 1-2-16,-1-3 0 0,-2 2 4 0,1 1-4 15,-2-1-10-15,5 2 19 0,-2-1-16 16,2-3 19-16,0-1-7 0,0-4 3 0,3 0 6 16,-4-1-4-16,0-4-4 0,1-3 9 0,-5-2 6 15,6-4 2-15,-3-1 8 0,4-1-15 0,3-2 0 16,0 0-4-16,6-5-9 0,-8-3 2 0,3-2-11 15,-4-2 10-15,-2 0-10 0,3-4 2 16,-1-1 1-16,0-4 1 0,-1 0 1 0,-4 0-6 16,-1-1 0-16,-3 0-4 0,0 4 6 0,-2 0-4 15,1 3 8-15,0 3-6 0,-1 3 4 0,1 6 15 16,0 6-1-16,0 0 6 0,0 0-19 0,0 0 1 16,0 6-7-16,0 6 5 0,0 2-4 0,2 2 7 15,2 2-6-15,0 1 9 0,2-1 3 0,2 1-5 16,1 0 4-16,-1-1-5 0,0-4-4 0,0 1 5 15,0 2 4-15,0-5 0 0,0 2 1 0,0-2-4 16,1-1-4-16,-1-1 0 0,0-3-17 16,1 1-41-16,-2-2-50 0,-1-5 2 0,0 1-156 0,-1-2-134 15</inkml:trace>
  <inkml:trace contextRef="#ctx0" brushRef="#br0" timeOffset="33919.39">15147 12986 950 0,'0'-5'67'0,"0"4"-26"0,0 0-16 0,2 6 2 16,2 2-16-16,2 3-4 0,1 4 14 0,0-2-10 15,2 1 6-15,2 3 15 0,1 0-10 0,0 2 12 16,1 1-16-16,3-1-6 0,1 0 1 0,-1 1 0 16,-3-1 1-16,-4-2-2 0,2 0-1 0,2-4 1 15,0 0-3-15,2-2-8 0,-5-2 0 0,-3-3-3 16,-2 0-24-16,0-2-13 16,-2-2-33-16,1-1 12 0,-4 0-51 0,0 0-68 0,0-8-29 0</inkml:trace>
  <inkml:trace contextRef="#ctx0" brushRef="#br0" timeOffset="34109.16">15298 12995 559 0,'0'0'73'0,"0"0"140"0,0 0-155 0,-6 4-45 0,2 3-5 16,3 3-7-16,0 3 5 0,-2 1 16 0,2 2-4 16,-5 2 10-16,3-2 13 0,-3 0 0 15,4 1 11-15,-1 0-9 0,-1 0-7 0,1 1-5 16,-2 0-14-16,2-2 8 0,-5 0-13 0,6-1-3 15,-3-1 4-15,-2-1-2 0,3 0 10 0,-2-2-12 16,-1-3-35-16,3-3 7 0,-3-2-109 0,0-2-123 16</inkml:trace>
  <inkml:trace contextRef="#ctx0" brushRef="#br0" timeOffset="34267.81">15194 13131 1197 0,'3'-2'67'0,"1"0"-36"15,4 3-3-15,3 2-14 0,0 0-28 0,4-1 22 16,2 0-8-16,-2-2 13 0,-1 0-5 0,1-2-5 16,-2 0 2-16,4 0-5 0,7-1-21 15,-3 0-91-15,8 1-78 0,3-1-6 0,-4 1-183 16</inkml:trace>
  <inkml:trace contextRef="#ctx0" brushRef="#br0" timeOffset="34696">15683 13088 1079 0,'-1'-3'11'0,"1"4"-5"0,0 2-14 0,2 4 9 0,-2 2 4 16,3-2-2-16,0 2 18 0,0-2-11 0,2 3 29 16,3 1 16-16,-1 3-6 0,6 2 10 15,2 0-12-15,-5 2-28 0,3 0 7 0,-6 4-15 16,-3 2-2-16,9 2-2 0,-3-1-7 0,5 0 5 15,-3-1-2-15,-6 2 1 0,5 0 5 0,-6-2-6 32,2 0-11-32,1 1 11 0,1-3-4 0,-1-1 9 0,0-2 7 15,-1-4-3-15,1-2 5 0,-2-4-3 0,2-1-3 16,-2-3 20-16,-2-4-4 0,1 1 11 16,1-2-2-16,2-4-11 0,-3-2-4 0,1-5-1 15,2-1-3-15,-1-4-10 0,-1-1 6 0,0-4-8 16,-1-4 11-16,-3-4-12 0,1 0 6 0,-2 0-8 15,-2 1 0-15,-2-6 9 0,0 0-5 0,-1-3 6 16,-1 0-13-16,-1 1-3 0,-2 0 3 0,1 3 0 16,-2 1 16-16,2 0-13 0,-1 3 1 0,0 1-3 15,3 3 16-15,-3 4-9 0,2 2 7 0,2 4-8 16,-2 3 5-16,2 2-13 0,1 1 5 0,1 4-6 16,2 1 4-16,0 4-2 0,0 0-4 0,0 0 0 15,0 0-23-15,0 0-53 0,7 3-46 16,-3 7-2-16,1-1-114 0,6-1-152 0</inkml:trace>
  <inkml:trace contextRef="#ctx0" brushRef="#br0" timeOffset="35028.79">16094 12620 1089 0,'4'-3'86'0,"1"-4"-18"0,1 5-17 0,-1-3 6 0,3 4-25 0,5 3-22 16,5 1 11-16,-1 6-13 0,-1 1 10 0,0 2 5 16,-1 5-5-16,5 1 6 0,4 3-8 0,5 7-8 15,0 3-3-15,-3 6-1 0,0 5-4 0,-4 2 0 16,-2 4-1-16,-3-1-1 0,-1 1-2 0,-4 0 6 15,-2-1 2-15,-3-1 1 0,-2 2-11 0,-2-1 5 16,-3 2-4-16,-3-6 5 0,-3 2 2 0,0-6 1 16,-5 1 4-16,0 0-3 0,-4-2 1 0,-2 0 0 15,0-3 5-15,-5-3-2 0,0 2 2 0,-4-4-43 16,-1-2-53-16,-7-1 1 0,4-1-167 0,-6-1-123 16</inkml:trace>
  <inkml:trace contextRef="#ctx0" brushRef="#br0" timeOffset="35692.29">12930 14489 598 0,'-3'-4'65'0,"-2"1"224"16,5 3-283-16,0 0-8 0,0 0-4 0,0 0-1 15,0 11-12-15,6-5 19 0,2 0-10 0,3 0 11 16,2 0 1-16,4-2 10 0,0 0 19 0,2 1-8 0,2-2 21 0,7 0 15 15,4-1-8 1,2-1 14-16,9-1-13 0,3-1-19 0,3 1 0 16,7-2-5-16,-2 0-18 0,7-1 11 0,5-1-10 0,10-4 13 15,9-1-3-15,6-1-1 0,3-2 1 0,12-3-1 16,2-1-1-16,8-2-6 0,8-1-6 0,8-2 2 0,4 1 11 16,16-3-17-16,1-2 13 0,-11 7-16 15,4-5 0-15,-4 3 14 0,-3 2-2 16,-7-3 8-16,-1 4 11 0,-10-1 3 0,-10 1 4 15,-8 0-1-15,-5 1-4 0,-4 0-12 0,-1 2-6 16,-7 0 2-16,-7 2-1 0,-16 0 0 0,-3 1 1 0,-4 1-2 0,-9-2-6 0,-5 3-2 31,-7 1 5-31,-14-1-4 0,-2 2-6 0,-6-1 4 16,-2 1-6-16,-5 0 5 0,-2 1-7 0,-3 1 6 16,-1 0-5-16,-1 2 3 0,-3-1-32 0,-5-1-55 15,-4 3-28-15,-3 2-9 0,-3 1-70 0,-4 2-57 16,-2 3-72-16</inkml:trace>
  <inkml:trace contextRef="#ctx0" brushRef="#br0" timeOffset="36323.1">13404 15015 295 0,'0'5'49'0,"-3"-6"31"0,0 1 12 0,-4-1-32 0,4 2-37 0,0 1 34 0,3-2 6 0,0 0 17 15,0 0 28-15,0 0 13 0,0 0-6 0,11-3 8 16,-1-1-49-16,5 1-9 0,1-2-22 0,6 0 12 16,3 1-20-16,1 1-24 0,4 3 9 0,-1 1-15 15,3 3-5-15,4 4 0 0,-3 1-8 0,0 2 5 16,0 1 2-16,-6 5 1 0,0 0 3 0,-6 1-1 16,2 6-2-16,-6-4-8 0,-2 4 2 15,-1 3-4-15,-6-1 2 0,-4 5-4 0,-1-1 1 16,-5 0-3-16,-1-4-4 0,-3 1 15 15,-3-1-6-15,-1 1 9 0,-5 0 1 0,1-2-7 16,-4-1 4-16,1-4-5 0,-1-2 7 0,-2-4 7 16,0-2 3-16,-3-2 2 0,0-2 15 0,2-1 5 0,-4-3 8 15,8-3-2-15,-2-1 4 0,6-4-12 16,4-2 4-16,0-2-6 0,2-3 5 0,1-2-9 16,1-4 0-16,5-7-1 0,0-3-3 0,10-3-18 15,3-1-5-15,4-2-6 0,3 1-33 0,5 1-18 16,1-2-4-16,2 7-3 0,3 3 7 0,-6 5-39 15,-3 5-37-15,-6 6-3 0,0 1-84 16,-4 6-28-16</inkml:trace>
  <inkml:trace contextRef="#ctx0" brushRef="#br0" timeOffset="36685.98">14246 14849 481 0,'0'-6'132'0,"0"0"-17"0,0 6-40 0,0 0 24 16,0 0-51-16,0 0-16 0,0 0 0 0,0 0-8 15,0 0-19-15,0 0 11 0,0 0-4 0,0 0 8 16,-2 11 2-16,3-2-3 0,1 0 0 0,1 5-2 15,-2 2-17-15,3 5 14 0,0 2-10 16,-2 3 14-16,2 4-11 0,1 5-2 0,-2 0 3 0,2 4-5 16,0-1-5-16,-2 2 11 0,2 0-6 15,0-1 9-15,0 4-3 0,2-5 1 16,-1 1 6-16,0 1-4 0,0-3 10 0,2-1-17 0,0-3 8 16,0-2-9-16,1-2 15 0,2-4-3 15,3 0 2-15,2-3-1 0,-3 0-10 0,5-6-32 0,-1-4-43 0,1-5 7 16,8-4-103-16,0-2-84 15</inkml:trace>
  <inkml:trace contextRef="#ctx0" brushRef="#br0" timeOffset="37162.55">14501 15135 887 0,'10'-11'157'0,"-7"3"-91"0,-3 0-3 0,1 0 10 16,-1-2-25-16,3 5-15 0,6-2-2 0,3 3-4 15,4 1-23-15,1-1 19 0,3 2-18 0,0 1 18 0,-2 1-12 0,0 3-10 0,0 4 8 16,-2 1-9 0,-2 2-8-16,-1 3 6 0,-2 0-11 0,-3 0 10 0,0 1 3 0,-4 1-9 0,0 0 9 15,-2 2-11-15,0-2 1 0,-3-2 8 0,-2 2-12 16,-1-1 10-16,-1 0 3 0,-3-3-1 15,1-4 9-15,-2-1-7 0,-1-1-10 0,2-3 24 16,-1-1-9-16,4-3 17 16,-4-2 10-16,4-2-12 0,2-2 11 15,0-4-11-15,3 1 7 0,2-6-5 0,-1-1 6 0,4 1-4 0,0-6 0 0,3 2-11 16,0-1-7-16,2-1 4 0,0 3-6 0,2 3-10 16,-3 4-2-16,-1 3-5 0,-1 3 6 0,-3 5-1 15,0 1-1-15,-1 3-1 0,2 4-10 0,-3 2 23 16,1 2-6-16,1 5 10 0,1 2-3 0,-1 2-1 15,0 1 5-15,0-2-5 0,1 2 6 0,-1 1-8 16,2-3 4-16,-2 1-5 0,1-4-2 0,-3 0 6 31,2-2-1-31,-2-3 6 0,1 0 6 0,3-5-9 0,1-2 6 16,1-2-8-16,-6-3-13 0,5-2-109 0,0-1-61 0,-2-9-13 0,6 4-120 0</inkml:trace>
  <inkml:trace contextRef="#ctx0" brushRef="#br0" timeOffset="37415.54">14842 14847 602 0,'0'0'347'0,"0"0"-198"0,0 0-86 0,0 0 9 16,-14 3-30-16,14 2 1 0,7 3 14 0,-4 0-6 0,3-2 15 15,1 2-9-15,1-1 2 0,1 3-3 16,5 2-12-16,1-2-17 0,-1 1-7 0,6-1 0 15,-1 0-7-15,3 2-12 0,-1 0 7 0,-1-1-7 16,-2 2 8-16,-1-4-1 0,0 0-1 0,-4-2 0 16,1-1-15-16,-1-2 9 0,-4-2-9 0,-1 0 9 15,0-1-24-15,-5-1-41 0,0 0-24 0,-1-2-6 16,-1-2-65-16,-1-2-39 0,0-2-77 0,-4-1 19 16,0 0-83-16</inkml:trace>
  <inkml:trace contextRef="#ctx0" brushRef="#br0" timeOffset="37573.98">15040 14869 525 0,'0'-2'100'16,"0"2"109"-16,0 0-40 0,0 0-92 0,0 0-7 0,0 0-26 16,-14 2-32-16,9 4 18 15,1 2-13-15,0 3 17 0,1 0-10 0,-2 5 0 0,-1-1 2 16,-2-1-1-16,1 2-14 0,-1-1 12 16,0 1-16-16,1 0 15 0,-3-2-7 0,0-1-6 0,0-1 7 15,3-2-7-15,0-2 10 0,1-2-14 0,4-3-20 16,-4-2-1-16,1-1-85 0,0 0-112 0,2-1-74 15</inkml:trace>
  <inkml:trace contextRef="#ctx0" brushRef="#br0" timeOffset="37731.98">14897 14928 1166 0,'4'0'75'0,"3"1"-49"15,2 0-3-15,4 2-12 0,6-1-5 0,2-2 15 16,-5-1-10-16,5-2 12 0,-3-1-4 0,2 0-13 15,2-1 7-15,1-2-12 0,1 0-11 0,-3 2-64 16,4-1-55-16,-4 1-2 0,2-1-139 0</inkml:trace>
  <inkml:trace contextRef="#ctx0" brushRef="#br0" timeOffset="38081.19">15451 14809 557 0,'0'0'90'15,"0"0"108"-15,0 0 47 0,0 1-157 0,6 12-74 16,-3-7 13-16,-3-1-8 0,3 2 13 0,2-1 7 0,-1 2 2 16,3 2 11-16,-2-1-8 0,0-1-7 15,0 2 5-15,2 0-12 0,1 5 8 0,-1 0-30 16,1 1-2-16,-1 2-3 0,0 2 3 16,-1 2 4-16,-2 1-12 0,0 0 1 0,-1-1-6 0,-2 0 10 15,-1-3-3-15,0 1 2 0,-1-3-2 0,0 1 9 16,0-2-11-16,0-1 2 0,-1-4-5 15,0 1 5-15,1-4 4 0,0 0 3 0,1 0-1 0,-1-1 7 16,1-7 4-16,0 0 7 0,0 0 0 16,0 0 26-16,14 5 0 0,-6-7-3 0,0 1 2 15,3-2-19-15,2-4-19 0,-1 3-3 0,3-2-5 16,0 2 2-16,1 1 3 0,0-4 1 0,2 0-2 16,-2 2-6-16,0 0-4 0,-6 4-7 0,0-2 0 15,-1 0-9-15,-3-3-54 0,3-3-20 0,-2 5-17 16,0-4-74-16,2 5-78 0,0-2-59 0</inkml:trace>
  <inkml:trace contextRef="#ctx0" brushRef="#br0" timeOffset="38462.25">15758 14530 873 0,'6'-9'76'0,"1"1"-14"0,-4 1-3 0,3 1-2 0,-3 1-7 0,4 3-5 0,-1 0 8 15,3 2-6-15,5 1 7 0,-3 2-22 0,2 2 1 16,4 4-8-16,-2 0-10 0,6 6-9 15,-1 3 0-15,1 4-3 0,-2 3 6 0,-1 1-7 16,1 1 0-16,-1 2-2 0,-3-1-2 0,0 5 4 16,-1-2 1-16,-1 1 3 0,-1 1-6 0,-1-2 5 15,0 0 1-15,-3 0 3 0,1-1-2 0,-2 0-1 16,-5 2-6-16,0-2 4 0,-1-1 3 0,-1 1-2 16,0-4 3-16,-2 2-3 0,-1-3 9 0,0-2-8 15,-2 1 6-15,-1-6-6 0,-1 1 5 0,0-1-5 16,3-4-3-16,-1-1-1 0,3-1-6 0,-1-4-49 15,0 0-55-15,1-4-2 0,-1-1-162 0,-2 0-80 16</inkml:trace>
  <inkml:trace contextRef="#ctx0" brushRef="#br0" timeOffset="39003.07">16408 14421 343 0,'0'0'86'0,"0"0"-1"0,0 0-44 0,0 0 31 0,0 0-57 0,0 1-4 16,0 0 2-16,0 0-3 0,0 0-11 0,0 0 31 15,0 0 7-15,0 0 12 0,0 0 25 0,0 0 5 16,0 1 5-16,-1-2 1 0,0 0-14 0,0 0 9 16,1 0-12-16,-2 0 14 0,-21-4-6 0,20 0-16 15,0-2 5-15,3-1-8 0,-1 0-15 16,2-3 0-16,1 1-12 0,4 0 10 0,1 2-5 15,1-2-8-15,2 2 3 0,1 1-6 0,2 1-12 0,2 4-8 32,-2 4-7-32,1 3 2 0,1 4-2 0,-2 6-1 0,-2-2 3 0,-1 9-4 15,-1 2 5-15,-2 2-5 0,0 2 5 0,-5-1-5 0,0 1 7 16,-2-2-3-16,-2-1 4 0,0-2-3 0,-1-1-1 16,0-4 5-16,1-1-5 0,1-5 5 15,-3-4 3-15,4-2 1 0,0-7 6 0,0 0-3 16,0 0 14-16,0 0 20 0,0 0-7 0,12 0 9 15,-6-8-26-15,5-2-9 0,-1-2-1 0,4 0-3 16,1-2-11-16,-1-1-30 0,0-3-18 0,0-1-3 16,-4 1-31-16,2-1-54 15,3 0-32-15,-2 2-12 0,-1 0-73 0,-2 3-88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1:57.3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919 0,'0'0,"0"0,0 0</inkml:trace>
  <inkml:trace contextRef="#ctx0" brushRef="#br0" timeOffset="-178242.73">0 236,'0'0,"0"0,0 0,0 0,0 0,0 0</inkml:trace>
  <inkml:trace contextRef="#ctx0" brushRef="#br0" timeOffset="-162392.75">359 273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3:55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14T03:48:13.9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21904 9543 277 0,'-2'0'55'0,"1"-3"32"0,-1-5 34 0,1 6 0 0,0-4-51 0,0 5-2 0,1 1 8 0,-3-6-5 31,3 6-3-31,0 0 8 0,0 0-6 0,0 0 9 16,0-1-11-16,0 0-9 0,0 0-3 0,0 1 0 15,0-1-1-15,1 0-31 0,-1 1 7 0,10-6-13 16,-13 11 15-16,0 0 1 0,3 0 2 0,-2 0 0 15,-4 0 0-15,6 3-4 0,-5-2 9 0,1 3-5 16,3 1 8-16,-4 2-3 0,2 0-3 0,3 2 4 0,-5 1 2 16,3 1 3-16,0 0 0 0,-6 1 2 0,4 4-8 15,-3 0-6-15,2 3-3 0,1 2 1 0,0 0-8 0,-1 1-9 16,2 1 1-16,-2 0-3 0,5 0 5 16,-2-2-1-16,1 4 3 0,1 1-2 0,0-3 2 0,0 2-6 15,3-3-3-15,2-1 1 0,-2-1 2 0,3 4-11 16,1-3 6-16,4 1-7 0,-2 0 8 0,0-2-4 15,2 0 0-15,-7-6-1 0,7 2-1 0,-1-2 1 16,-1 0 0-16,3-1 2 0,-4-4 2 0,5 3-7 16,0-4 3-16,1-2-3 0,6 4 5 0,-4-6-6 0,-3 0 0 15,1-1-1-15,-3-3-1 0,0 0-4 16,-3 0-2-16,3-1-1 0,-3-3-10 0,-2 1-20 0,2-2-9 16,-2-1-3-16,0-1-11 0,-1-2-33 0,1 2-5 0,-1-4-13 15,2 1-25-15,-4-2-46 0,3-1-23 0,-2 1-11 16,1-4-65-16,-1-2-77 0</inkml:trace>
  <inkml:trace contextRef="#ctx0" brushRef="#br0" timeOffset="412.8">22168 9692 683 0,'0'-10'90'0,"0"1"237"0,1-1-269 0,0 2 9 0,0 3 1 15,-1 0 1-15,2 2-19 0,-2 3-5 0,0 0 2 0,0 0 1 16,0-1 4-16,0 0-7 0,0 0-7 0,2 0 4 15,-1 1-12-15,-1 0-7 0,2 0-1 0,-1 0-3 16,18 3-7-16,-15 4 4 0,3 3 1 0,-4 3 1 16,3 2 5-16,-1 3-2 15,-1 2-1-15,2 4 0 0,-4 0-3 0,1 3-6 0,1 1 0 0,-4-1-2 0,0 3 5 16,0-1-10-16,1 2 6 0,0-1-8 0,-1-3 0 16,-1-2 0-16,0-4-1 0,1 2 1 0,0-4 4 0,0-2-3 15,0-1-1-15,0-2 0 0,0 0-2 0,1-3-24 16,1-2-14-16,-2-4-3 0,0 0-36 0,4-3-38 15,-3-1-31-15,3-1-1 0,1-4-63 0,1-2-98 16,-1-3 2-16</inkml:trace>
  <inkml:trace contextRef="#ctx0" brushRef="#br0" timeOffset="872.53">22478 9801 480 0,'3'-6'207'0,"-1"-2"-138"15,4 2-61-15,-2 1 15 0,0-1-7 0,1 2-19 0,1-3 13 0,-1 2-17 16,4-1 4-16,-4 1 7 0,2 0-12 0,-1 1 13 16,-1-1 11-16,-2 0 1 0,2 1 11 0,-4-1-11 15,4 2-1-15,-4-1 10 0,-1 0-11 0,0 0 10 16,0 0-4-16,-1 0-1 16,-3 0 8-16,-2-1-7 0,-1 1-7 0,0 1 14 15,1 0-12-15,-2 1 14 0,-1 1 6 0,-5 0-5 0,1 1 15 0,0 3-13 0,-2 0 4 16,4 3 3-1,-4 1-8-15,4 0 9 0,-2 3 3 0,4 1-3 16,-4 2 5-16,3 1-6 0,3 1-14 0,7 2 2 0,-2 0-12 0,4-2 10 16,0 0-9-16,-3-2-9 15,5 0 8-15,1 0-8 0,4-2 2 0,3-2-1 0,1-2-1 0,3-4 0 0,0-1-4 0,4-3 1 16,-2-2-10-16,4-1 6 0,-4-2-18 0,0-2-5 16,1-3-5-16,-3 0 1 0,-1-1 12 0,-1 0 0 31,-2 3 7-31,0 1-7 0,-4 3 9 0,0 4-2 15,-4 1 7-15,-3 2-3 0,3 3 24 0,-4 4-2 0,1 6 13 16,0 3-10-16,-1 3 13 0,-1 2-13 0,0-1-6 16,-3 4 1-16,3 4-4 0,-1-3-2 0,1 2 5 15,0-3-6-15,0-2-2 0,-1-1 3 0,1-1-2 0,1 0 3 16,0-3-3-16,0-3-6 0,3-1-6 0,-2-4-1 16,1-1-29-16,1-4-45 0,1-3-38 0,-2-2 0 15,2-2-88-15,1-2-67 0,0-3-29 0</inkml:trace>
  <inkml:trace contextRef="#ctx0" brushRef="#br0" timeOffset="1267.42">22825 9791 908 0,'1'-9'81'0,"2"2"115"0,-3 1-137 0,0 1-13 0,4 0-7 0,-4 2 4 0,-3 0-12 0,3 3 9 16,0 0 2-16,0 0 4 0,0 0-8 0,0 0 4 15,-9-5-10-15,5 9 10 0,1 0-14 0,1 5 0 16,2 1-1-16,1 1 2 0,-4 2-1 0,3 2-9 16,-2 3 0-16,-2 2-1 0,4-1-1 0,1 5-16 15,3 0 6-15,-1 1-7 0,-2 4 13 0,2-4-12 16,-2-2 5-16,1-1-6 0,3 0 10 0,0-5-3 0,0 0-3 16,4-3 1-16,-4-2 3 0,1-1 1 0,2-1-1 15,0-2 0-15,0-3-11 0,1-4 8 0,3-1-4 16,-1-2 6-16,3-3-15 0,-1-3 2 0,-1-3 1 0,0-3 0 15,0 0 7-15,-3-3-4 0,-1-2 4 0,-4-3-3 16,1-2 4-16,-1-2-2 0,-1-1-2 0,-1-1 0 16,-1 0-8-16,-4 1 14 0,-1 2-3 0,-3 0 7 15,1 7-6-15,-5 3-7 0,0 3 0 0,-1 4-2 16,0 2 6-16,-4 2-3 0,2 2 1 0,0 2-2 16,-2 0 5-16,4 0-5 0,2 3 1 0,3-1-3 0,3 0 6 15,-1 2-66-15,2-1-26 0,-1 1-16 0,4-1-70 16,4 0-39-16,4 0-42 0,4 0-1 0,2-2-76 0</inkml:trace>
  <inkml:trace contextRef="#ctx0" brushRef="#br0" timeOffset="1734.88">23211 9760 653 0,'4'-9'67'0,"1"0"185"0,1 0-228 0,-1 1 8 16,3 2 6-16,-6-2-1 0,7 2-9 0,-1 1 5 0,-5-1-3 15,5 1 8-15,-5-1 17 0,3 0-12 0,2 1 2 16,-7-1-7-16,1 1-22 0,0 2 11 0,-2-2-12 16,3 1 12-16,-2 0-9 0,-2-1 4 0,1 1 3 0,0 1-2 15,-6 0-16-15,3 1 8 0,-5 0-7 0,-2 0 9 16,4 1-8-16,-2 0-5 0,3 1-2 0,-7 1 2 16,-1 0 17-16,1 2-15 0,-2 0 11 0,4 1-12 15,-1 2 9-15,3 0 0 0,-1 1 2 0,5 3-2 16,-2 0 3-16,0 2-11 0,1 0-5 0,1 3 0 15,0-1 4-15,5 0-1 16,2 0 6-16,3 1-6 0,0-2 12 0,-1 0-16 0,2-2 11 0,5-1-11 0,-2-2 12 16,4-2-7-16,-1 1 2 0,-1-1-4 0,3 0-5 15,4 1 8-15,-1 0-6 0,2-2 9 16,2 2-5-16,-2-1-7 0,-4 1 0 0,3 3-3 16,-8-1 10-16,-3-1-13 0,0 0 4 0,-6 0-8 0,-2 0 9 0,-1 3-4 15,-2 3 4-15,-3-2-4 0,0-2-6 0,-5 0 25 16,-4-6-14-16,-4 1 16 0,2-1-7 0,0-2 4 15,-2-1 13-15,7-1-9 0,-2-3 5 0,1-1-1 16,3-2 2-16,0-4 0 16,6 0 8-16,4-4-4 0,0-4-5 0,8-1 1 0,-4-3-14 0,4-3-6 15,2-2-5-15,4-1-1 0,1 1-22 0,-1-2-31 16,3-2-15-16,4 4-5 0,0 1-37 0,5 2 11 0,-2 2-26 0,-6 2 11 16,-1 3-65-16,-6 1-143 0</inkml:trace>
  <inkml:trace contextRef="#ctx0" brushRef="#br0" timeOffset="2062.48">23360 9401 608 0,'-3'-6'255'0,"-1"-1"-176"0,4 2-65 0,0-2 13 0,0 7 22 0,0 0-2 15,0-1 9-15,0 0-7 0,0 0 7 0,9-12 15 16,-2 12 3-16,0-1 3 0,1 2-8 0,0 0-22 16,2 0 2-16,1 1-7 0,1 2 7 0,-2 1-25 15,0 3 0-15,1 0-7 0,1 3-1 0,-1 4-7 16,1 1 4-16,1 5-5 0,2 2 4 0,-1 3-5 0,2 1-1 16,0 3-1-16,0 2 2 0,-3 5-3 0,2 2 2 15,-1 6-3-15,-4 1-6 0,2 7 19 0,-4 2-11 16,-1 2 12-16,-2 3-17 0,-1-4-2 0,0 1 0 15,-5-1 0-15,1 0 2 0,-5-2-4 0,-4 0 2 16,4-3-4-16,1-2-3 0,-5-5-13 0,0-2-4 0,0-4-3 16,-5-5-10-16,3-2-49 0,0-3-20 0,2-1-14 15,0-1-82-15,0-4-127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1:57.3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919 0,'0'0,"0"0,0 0</inkml:trace>
  <inkml:trace contextRef="#ctx0" brushRef="#br0" timeOffset="-178242.73">0 236,'0'0,"0"0,0 0,0 0,0 0,0 0</inkml:trace>
  <inkml:trace contextRef="#ctx0" brushRef="#br0" timeOffset="-162392.75">359 273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3:55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14T03:53:05.8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6945 15133 147 0,'-8'-1'17'0,"8"1"-83"0,-2-6 138 0,6 3-2 16,-1-3-9-16,-2 1 6 0,0 0-30 0,-1 0 14 16,3 2-1-16,-4-3 10 15,5 1 12-15,-3 0-13 0,-4 0-4 0,6 1-1 0,-3-1-10 0,1-1-1 16,9 2-1-16,-9-1 2 0,-1 2 10 0,6 0-27 15,-7-1 5-15,1 1-15 0,-1 0-13 0,-5 1 9 0,6 2-10 16,0 0 11-16,1-5-8 0,-1 5-5 0,0 0 6 16,0 0-6-16,0 0 5 0,-7-1-3 15,-4 1-1-15,3 0 0 0,3 1 5 0,-4 1-1 16,2-1 4-16,2 1-4 0,-9 0-10 0,3 1 9 16,0 0-8-16,-2 1 9 0,1 0 0 0,1-1-6 0,0 1 5 15,-1 0-5-15,0 1-6 0,-4 1 8 0,2 0 0 16,0-1 5-16,-2 3-4 0,2 0-3 0,-2-1 0 0,-1 0-1 15,1-2 6-15,-1 1-5 0,0 1-5 0,-3 3 2 16,0 0 6-16,-2 1-3 0,0 2 10 0,3-5-10 16,3 3 1-16,-1 0-1 0,2 1-3 0,0-1 1 15,1 4 8-15,-1-2-8 0,-1 0 8 0,3 2-10 0,-1-2-2 16,-1-2 14-16,2 1-6 0,-2-1 12 0,1 1 0 16,0 0-6-16,0 1 8 15,0 1-7-15,0-1 2 0,0 1-3 16,1 0-10-16,-3 2 6 0,0-1-7 0,0 1 6 15,-1 1 4-15,4-3-1 0,-5 1-10 0,4 0 13 0,-3 1-9 0,-1 1 12 0,6 1-9 0,-7-2 0 16,4 2 0-16,1-1-1 0,-3 0-2 0,1 4 6 16,0-2 4-1,-1-1 0-15,5 1 2 0,-1-3-12 0,0 1 6 0,2 0-6 0,-4 0 14 0,4 1-10 16,-2-1-4-16,0 0 0 0,1 3 8 0,2 0-4 0,-3 0 9 16,2-1-10-16,-2 0-11 0,2 0 17 0,1 0-7 15,-2-1 14 1,3 0-6-16,0-1-9 0,1 1 3 0,-2 0-4 0,1 3-3 0,1 1 10 15,-5-2-2-15,5 1 5 0,3-3-8 0,-6 0 3 16,4 0-3-16,1-1 4 0,-5-1 6 0,4 1-8 0,1-1 5 16,0-1-5-16,4 1 11 0,-4 0-8 0,5 2 2 0,1 0-5 15,-1-1-4-15,0 0 10 0,1-1 0 0,1-1 4 16,2 3 0-16,4 1-6 0,-2 1 3 0,1 0-3 31,2-1-5-31,-1 0 7 0,3 1-14 0,-2 0 13 0,0 2-8 16,3 1 1-16,-6-4 6 0,4 0-7 0,3-1-11 15,-4 1 14-15,4 2-7 0,-3-1 11 0,2 1-2 16,-2 0-6-16,2 0 8 0,1 1-8 0,-1-2-1 0,3 1 2 16,-2-1-1-16,1 1 1 0,0 0-5 0,0-1 3 15,1 2-4-15,1-1 5 0,0 0-6 0,0 1 4 16,2-1-1-16,0-1 3 0,3 2 4 0,-2-3-3 16,-2-2-3-16,5-2 0 0,-2-1-5 0,6 0 7 15,3-2-3-15,-3 0 3 0,5-2 1 0,-3 1-5 16,0-2 1-16,0-1-6 0,-1-1-11 0,0-2 18 15,0-1-8-15,1-2 10 0,3-1-1 0,-2-2 0 16,3-2 1-16,1-1 1 0,-1-3 9 0,3-2-11 0,3 0 9 16,-1-1-11-16,0 0 0 0,-2-3 6 0,-4 2-5 15,0-1 6-15,0 1-3 0,-2-1 1 0,-3 1-1 16,4-3 2-16,0 1 2 0,-2-3-5 0,-4 0 0 0,1-1 0 16,0-4 11-16,2 2-13 0,4-4 2 0,-4 2-5 15,-2 3 9-15,-4 1-5 0,1 0 7 0,-2-3-6 16,-1 3 11-16,-1-3-8 0,-1 1-3 0,0-1 0 15,-3-3 2-15,4 0-1 0,-3 1 6 0,1-2-5 16,0-2 10-16,0 1-12 0,0-3 11 0,-4 0-12 16,3-3 2-16,-3 1 3 0,-2 0-4 0,-2-3 4 0,-2 4-9 0,4-1 12 15,-1-1-7-15,1 2 10 0,1-2-1 0,-4 0 0 16,2 1 5-16,0-1-5 0,-6-2 0 0,4 1-4 16,-6-4-4-16,0-1 2 0,0 2 4 0,-5 0 1 15,0 2 2-15,-1 1-2 0,-2 0-8 0,-1-4 5 16,1 1 1-16,0 0 1 0,2-1-1 0,-3 1 4 15,5-5 3-15,-4-3 0 0,-2 0 4 0,1 0-7 16,-1 1 1-16,0 2-2 0,2 1 4 0,2 0 5 16,-2 2 2-16,1 3 1 0,-4 2 1 0,1 1-7 0,-4 4-2 15,-3-1 0-15,1 3-2 0,-2 5-5 0,-3-3 4 16,-2 3-4-16,-3 1 1 0,-3-1-11 0,-4 6 1 16,-8 1-2-16,-2 4 6 0,-5 1-7 15,-3 3-3-15,-2 3 0 0,-3 2 4 0,-5 5-5 16,-5 5 8-16,-6 4-8 0,-2 4-1 0,1 6-14 15,0 1-23-15,3 9 5 0,-7 1-71 0,-1 6-31 16,-3 3-60-16,1 7 15 0,-1 2-110 0</inkml:trace>
  <inkml:trace contextRef="#ctx0" brushRef="#br0" timeOffset="3352.61">7043 16973 281 0,'-5'-8'65'0,"2"0"-6"0,1 3 4 15,-1 0-6-15,-1-4 21 0,3 3 3 16,-3-3 2-16,7 2-1 0,-3 0-34 0,0 2 12 0,-2 0-19 0,5-1 22 15,-1-1-6-15,-1 2-11 0,4-1 10 0,-5 2-9 16,0 1 0-16,3-2-12 0,2 2 1 0,-3-1-4 0,4-1-5 16,-5 3-12-16,-1 2-4 0,0 0-1 0,0 0-20 15,0 0 15-15,1 0-15 0,0 0 17 0,15 5-5 0,-14 1-2 16,1 0 4-16,-1 1-6 0,-2 1-11 0,2 3 15 16,1 1-3-16,0 3 7 0,1 0-6 0,1-1 0 31,2 3 4-31,-4-1-3 0,0 2-1 0,1 0 3 0,-2 1-3 0,3 2 4 15,0-1-4-15,-1 2 1 0,3-4-2 16,-3 1 1-16,1 1-5 0,2 0 5 0,-1 3 4 16,1-2 1-16,1 0 1 0,0 2-6 0,0 0-1 0,-2-1-2 15,4-1-5-15,0-1 15 0,1-2-8 0,1 2 12 0,0-1-2 16,-1-2-7-16,3 2 4 0,-2-1-6 0,6-1-8 16,-4 0 11-16,0-3 4 0,2-1 3 15,-6 0-5-15,9-2-1 0,-4 2-5 0,0-3 3 16,1 1-9-16,0-2 12 0,4 1-4 0,4-2 10 15,-1 1-3-15,4-1-9 0,-1-2 2 0,0 2-4 16,2-2-3-16,0 1 7 0,3 1-13 0,0-1 12 16,1 2-2-16,5-1-3 0,5 0 11 0,-6-2-8 15,5 0 6-15,1 0-6 0,-4-1-6 0,8 1 2 0,-4-1 12 16,-2-1-10-16,4 0 11 0,1-2-14 0,4 0 2 16,3 1 6-16,7-2-2 0,-1 0 5 0,5-2 6 0,-2 1-5 15,-1-1 4-15,5-2-5 0,2 0-3 16,3-1 9-16,2-1-4 0,-1 3 7 0,-2-1-6 0,-4 3-1 15,3 0-1-15,2 0-2 0,-1 2-9 0,1 1 7 16,-7 1-7-16,-1 1 8 0,1 1 2 0,4 0-6 16,-1-4 10-16,-3-1-10 0,5-1-6 0,-6 0 15 15,-3 2-5-15,5-1 11 0,3 1-3 0,5-1-10 16,0-1 4-16,-2 0-5 0,-2 0-4 0,-2 0 12 16,0 0-8-16,4-3 10 0,-2 0-8 0,0 0 1 15,-6 2 0-15,0-1-2 0,-3 0-3 0,5-1 7 0,2 0 1 16,-1-1 2-16,-3-1-2 0,0 1-7 0,-5 0 3 15,1 1-4-15,-1-1 6 0,8-2 0 0,-5 1-4 16,3-1 2-16,-4 2-1 0,-4 1-1 0,-2-1 1 16,-2 1-1-16,-4-2 10 0,12 1-10 0,-4-2 0 15,4 2-5-15,0 1 10 0,-12 0-5 0,2 2 5 0,-4-1-5 16,2 0 7-16,2 0-8 0,-1-1 0 16,-6 0-5-16,-1 0 7 0,-3 0-1 0,-3 0 1 0,0 1-3 15,-4 1-2-15,-1 0 10 0,-1-2-3 16,-2 2 6-16,1-2-6 0,-3 1-2 0,1 1 0 0,-1-1-1 0,1 1-4 15,-2 0 6-15,-1 0-2 0,-6 0 3 16,-5-1-1-16,-1 0-1 0,-3 2 5 0,-2-1-4 0,-1 0-7 16,-5 1 10-16,0 0-1 0,0 0 7 0,0 0-8 0,0 0-2 15,0 0-5-15,0 0 3 0,0 0-12 0,-1 0 11 16,-15-5-2-16,10 5 5 0,-4-1-9 0,2 1-1 16,-1 0-11-16,-2 0 4 0,5 1-33 0,-1 1 0 15,3-1-31-15,0 1 14 0,-2-1-80 0,6-1-43 16,0 0-24-16,0 0-9 0,0 0-73 0</inkml:trace>
  <inkml:trace contextRef="#ctx0" brushRef="#br0" timeOffset="4162.2">12591 17363 297 0,'0'-4'72'0,"-3"2"10"0,5 2-30 0,-2 1 25 0,1-2-21 0,-1 1-4 16,0 0 2-16,0 0-9 0,0 0-45 0,0 0 17 0,0 0-14 16,0 0 17-16,0 1 1 0,7 11 0 0,-4-7 8 15,3 0-8-15,-3 1-13 0,4-3 9 0,0 5-17 0,3-3 16 16,-1 3-4-16,3 0-6 15,-2-5 14-15,1 7-15 0,6-5-5 0,1 1 5 0,3 4-12 0,-1-3 11 16,3 2-5-16,0 3 2 16,-1-5 6-16,-2 1-4 0,-1-1-8 0,1-1-3 0,-2 3-10 0,-1-2 7 15,-3 0-8-15,-1-1 1 0,-1-1 7 0,-1 1-8 16,2 0-15-16,-5 0 30 0,1 0-17 0,-2-1 22 16,-2 1-2-16,-1-2-5 0,1 0 7 0,-3 0-7 15,0 0-7-15,0 2 17 0,-2-2-9 0,0 2 11 0,-2 0-6 0,2-1 3 16,-1-1 13-16,-3 1-6 0,1-1 9 0,-2 2 0 15,1 0-9-15,-3 1 8 0,0 2-4 0,0 0 2 16,-2 0 1-16,-1-1-2 0,3 1-6 0,-2 1 6 16,0-1-7-16,0 1 8 0,0-1-5 0,1 0 0 15,-1 1 0-15,-2-3-1 0,1 3 0 0,-1 0-4 16,-1 1-2-16,1-2 0 0,-2-4-3 0,0 5 7 0,-1-1 3 16,1 1-2-16,-1 1-9 0,-1-5 19 0,0-2-9 15,1 3 14 1,0 2-6-16,1-3-4 0,2 3 6 0,3-1-5 15,-5-3 2-15,5 2 4 0,-1-4-3 16,-1-1 6-16,2-3 7 0,0 0-8 0,2 0 9 0,2-2-9 16,-1 1 1-16,1-1 14 0,-4-1-17 0,5 4 18 15,3 0-9-15,-5-7-7 0,2 4 13 0,0-4-13 16,1 0 5-16,2 2-8 0,0-5 3 0,-1 1-3 16,2-2 10-16,-1-3 5 0,1 0-4 0,1 0 5 15,-2 0-6-15,0-4-16 0,2 1 5 0,1-2-7 16,-3-1-1-16,3 1-6 0,-3-3 0 0,0 2 0 0,0 1 7 15,-2 0-16-15,0 0 7 0,0 0-9 0,-1 1 4 16,-2 1 2-16,2 0-6 0,-1 0 6 0,0 0-3 0,2-1-6 16,1 0-4-16,-2 3-3 0,1 0-27 0,1 3-14 15,-1 3-22-15,2 1 3 0,1 3-58 0,0 0-74 16,-1 2-62-16,0 1 3 0,0 2-77 0</inkml:trace>
  <inkml:trace contextRef="#ctx0" brushRef="#br0" timeOffset="20485.8">12878 17685 297 0,'-3'-4'46'0,"1"0"169"0,1 1-22 0,1-3 25 0,-2 3-131 0,2 0-34 0,0 0-5 0,2 1 0 0,1 0 25 16,0-1-28-16,-1 1 5 0,1-1-15 15,1 1-21-15,3 0 3 0,-2 0-14 0,2 1 13 0,1-1-11 16,-1 2 2-16,1-1-1 0,-1 1 0 0,1 0-3 0,0 1-3 16,0 1-5-16,1 0 3 0,-1 1 1 0,0 1-2 15,1-1 8-15,-1 2-7 0,2 0-7 16,1 0 16-16,1 1-7 0,5 0 11 0,-1-3-15 0,2 1 8 15,0 1-5-15,3-2 5 0,3 2-14 0,6 0 12 16,5-1-3-16,-1-1 5 0,5 0-5 0,-2 1-4 16,3 0 4-16,0 0-2 0,5-1 6 0,4-1-10 15,5 0-4-15,6-2-2 0,4-2 10 0,3 1-14 16,2 0 9-16,1-1-12 0,5-1 6 0,7-1 12 16,3-1-11-16,1-1 13 0,2 3 1 0,0-3-2 15,6 0 11-15,3 0-12 0,-1-2 4 0,3 0-2 0,0 0-6 16,2 1 2-16,-2 0 1 0,2 1 6 0,-2 2 6 15,8-2-4-15,0 2-10 0,0 0 8 16,-1 0-9-16,-4 0 11 0,4 0 2 0,-1 0-7 0,-1 0 6 16,-1 1-7-16,2 0-5 0,2 0 16 0,-1 0-6 0,-2 0 10 15,0 0-8-15,-3 1 6 16,-5 0 5-16,3 0-1 0,1-1 9 0,4-1-17 0,-4 0 9 16,-3 1-10-16,-1 0 8 0,2-1-9 0,-4 2 2 0,-6-1-3 15,0 1 5-15,4 0-10 0,3-1 1 0,-3-2-2 16,-1 1 8-16,-4 1-5 0,0-2-1 0,-1 0 1 15,-3 1 3-15,-2 1-5 0,-10 0-2 16,8-1-1-16,2-2 6 0,0 2 2 0,0 1-2 0,-12 1 0 0,-4 0 0 16,9-1-2-16,-1 0 3 0,0 0-4 15,-4 2 7-15,-7-1-7 0,-3 2 4 0,-2 0-5 16,4-1-5-16,2-1 8 0,-2-1 2 0,-2 2 2 16,-8 1-3-16,-3 0-3 0,-2 1 0 0,-3 2 0 0,2-3 10 15,-4 1-10-15,-6-1-5 0,5-1 0 0,-9-2 10 16,-3 2-4-16,-3-1 8 0,-5 2-9 0,-1-1 6 15,-3 1-5-15,-1-1 8 0,-4 1-6 0,-1 1 3 0,-1-1 1 16,0 2-4-16,-3-1 5 0,0-1 7 0,-6 0-9 16,0 0-1-16,0 0-2 0,0 0 10 0,0 0-11 15,0 0 10-15,0 0-12 0,0 0 0 0,0 0 8 0,0 0-8 16,0 0 8-16,0 0 2 16,0 0-5-16,0 0 7 0,0 0-8 0,0 0-5 15,0 0 9-15,0 0-7 0,0-1 9 0,-6-9-18 0,4 5-24 0,2 0-23 16,-4 3 1-16,3-1-64 0,0 0-35 0,1 3-24 0,0 0-10 15,-7-11-99-15</inkml:trace>
  <inkml:trace contextRef="#ctx0" brushRef="#br0" timeOffset="21320.48">20813 16373 454 0,'-2'-7'65'0,"-2"1"115"0,2 0-108 0,0 1-1 0,2 0-6 0,-1 0 7 0,1 0-8 0,0 2-19 16,0 3 2-16,0 0-7 0,0 0-1 0,0-1-3 16,0 0-6-16,0 0 5 0,0 0 1 0,1 0-19 15,-1 0 7-15,1 0-11 0,0 0 4 0,0 0-13 0,0 0 2 16,0 1-4-16,1 0 6 0,15-3-4 0,-14 7 3 15,2 1-4-15,-2 0 3 0,0 3-10 0,1 0 4 16,0 1-3-16,0 3 16 0,-2 1-14 0,0 0 3 0,2 2-5 16,-2 0 6-16,-1 2 1 0,1-1-1 15,1 3 1-15,-3 0 6 0,2 1-4 0,0 4 6 0,-1-3-6 16,2 1-8-16,-3-2 10 0,1 2-10 0,0-1 11 16,-1-2-6-16,0 2-2 0,1 0 6 0,-1 0-4 15,0-1 8-15,0 1-8 0,-2-1 0 0,1-2-2 16,1 0 5-16,-2-3 3 0,0-1 3 0,2 0-3 15,-1-1-3-15,1-4 3 0,0-1 1 0,0 0 2 16,0-1 1-16,0-1-11 0,0-2 3 0,0-4-5 16,0 0-3-16,0 0 5 0,0 0-6 0,0 0 7 15,0 1-2-15,0 0-4 0,0 0-5 0,0-1-4 0,0 0-32 16,5-8-40-16,-4 1-32 0,2-2 0 0,1-3-57 16,-1 1-68-16,0-1 7 0</inkml:trace>
  <inkml:trace contextRef="#ctx0" brushRef="#br0" timeOffset="21619.65">20863 16339 795 0,'-2'-6'84'0,"1"2"-18"0,-2-1-3 0,2 1-1 0,0 1-6 0,1 3 0 0,0 0-6 0,0 0 4 16,0-1-22-16,0 0 14 0,0 0-7 0,1 0 11 16,0 0-6-16,14-19-13 0,-9 17 1 0,2-1-4 15,1 1-2-15,2-1-19 0,2 1-1 0,2-1-4 16,0 0 12-16,3 0-14 0,-1-1 9 0,1 0-12 16,4 1 3-16,-7-1 3 0,0-2-9 0,0 3 7 0,-1-1 2 15,2 0-4-15,1 1 2 0,-6-3-8 0,3 1-30 16,-3 3-22-16,1-1-22 0,0 3 5 0,-2-2-31 0,-4-2 2 15,0 3-19-15,-5 2 2 0,3 1-58 0,-4-1-1 16,0 0-14-16</inkml:trace>
  <inkml:trace contextRef="#ctx0" brushRef="#br0" timeOffset="21818.03">20964 16418 155 0,'-8'14'56'0,"3"0"38"0,-3 0 2 0,-1 0 20 0,5 1-27 16,-1-5 27-16,0 1-27 0,3-2-28 0,-2 1 13 15,3-4-18-15,1 0-4 0,2 0 2 0,2-4-6 16,3 3 7-16,-3-3-5 0,9-1-17 0,-3 0-1 16,2-1-7-16,3 0-17 0,-3 0 4 0,-1-2-12 0,-1 2 8 15,2-3-9-15,-3 1-10 0,1 0-13 0,0-1-3 16,-2 2-56-16,2-2-20 0,3 0-33 0,-5 1 8 16,-1-2-53-16,0 2-6 0</inkml:trace>
  <inkml:trace contextRef="#ctx0" brushRef="#br0" timeOffset="22333.7">21224 16491 798 0,'2'-7'130'15,"-2"1"-44"-15,0-1 7 0,2 2-20 16,1 1-50-16,1 2-1 0,2 1-15 0,1-2 14 0,1 0 0 16,0 0-16-16,1 1 5 0,2 2-11 0,1 0-14 0,-2 1 21 0,-1 1-7 0,2 2 12 15,-3 0-8-15,0 3-12 0,1-1 5 0,-2 1-10 16,5 3 0-16,-4 0 14 0,1 3-12 15,-1 0 15-15,-4 1-1 0,1 1-9 16,-4 1 11-16,5 3-13 0,-2-5-3 0,1 2 12 0,-1-1-7 0,-4-2 9 16,-3 4-7-16,-2-2 4 0,-3 1 0 0,3-2 1 0,4-2-6 15,-5 0 3-15,4-2 0 0,-6-1 1 0,0 0 6 32,1-1 0-32,1-1 4 0,2-2-3 0,-3-1-2 15,2-1 26-15,2-1-8 0,-1-2 17 0,2 0 2 0,-1-2 5 16,1-1 6-16,0-2-4 0,1-1-14 0,1-2 1 15,0-2-15-15,1-1 11 0,1 0-11 0,1-3-8 16,1-1 1-16,2-2-3 0,0 0-3 0,2-2-3 16,2-3 5-16,0-1-3 0,-1-2 5 0,3-1-10 15,-4 2 0-15,1 0-3 0,0 4 4 0,-2 5-21 16,2 2-2-16,-6 1-10 0,2-1-21 0,-2 1-22 16,-3 1-22-16,5 1 2 0,-1 2-53 0,2-1-54 0,0 1-24 15,3 0-9-15,-2-1-5 0</inkml:trace>
  <inkml:trace contextRef="#ctx0" brushRef="#br0" timeOffset="22683.99">21765 16241 726 0,'0'-5'85'0,"-1"2"201"0,1 3-233 0,0 0-30 0,0 0-4 15,0 0-8-15,0 0-17 0,0 0 11 0,0 0-5 16,11-2 10-16,-5 4 6 0,1-2 3 0,-1 0 6 15,2 0-6-15,1 0-11 0,2 0 6 0,-2 0-16 16,-1 0 14-16,3 0-7 0,-1 0 0 0,2-1 7 0,-2 0-7 16,-2-2-5-16,3 0 3 0,0 3-12 0,-2-2 9 15,0 1-20-15,-1 1-41 0,-3-4-12 0,0 4-13 16,3-1-44-16,0 0-23 0,-3 1-27 0,2 0 2 16,-4-2-33-16</inkml:trace>
  <inkml:trace contextRef="#ctx0" brushRef="#br0" timeOffset="22872.73">21773 16440 232 0,'-3'8'35'0,"-1"-2"53"0,2 1 46 0,-3 0-50 0,3-2 33 0,1 0-37 16,1-5-6-16,0 0 0 0,0 0 19 0,0 0-24 16,5 2 1-16,3-4-10 0,1-2-26 0,3-2-11 15,4 1-10-15,0-2 5 0,0 0-11 0,3 0-8 16,1 0-18-16,0-2-2 0,0 1-94 0,0 0-49 15,-6 0-72-15,5-1 21 0,-3 0-92 0</inkml:trace>
  <inkml:trace contextRef="#ctx0" brushRef="#br0" timeOffset="31544.08">22735 15731 262 0,'1'-9'15'0,"-2"1"10"0,1 3 45 0,0-2-16 15,-4 0 37-15,4 3-14 0,3-1-17 0,-1 3 11 16,-1-3-16-16,-1 2-8 0,3-2 6 0,-1-2-5 0,1 2-5 16,4 1 6-16,-5 0-14 0,7-1 13 0,-7-1-6 15,2 2-18-15,-4 4 8 0,0 0-13 0,0 0-8 16,0 0 6-16,1 0-8 0,-1 0 9 0,0 0-7 0,0 0-6 16,0-1 1-16,1 0-3 0,0 1-1 0,0 0 8 15,7-2-7-15,-12 10 9 0,4-2 11 0,0 2-13 16,1 1 14-16,5 4-15 0,-6 1-1 0,0-2 9 15,2 5-8-15,-2-1 11 0,-1 1-4 0,1 3-3 16,-1-3 1-16,2 2-2 0,6 0 13 0,-4 3-20 16,5 3 4-16,-6-1-9 0,4 1 1 0,0-1 7 15,-2 0 0-15,5-1 0 0,-4-3-2 0,2 0-1 0,-1 3-5 16,5-3 2-16,0-1 3 0,2-1-3 0,1-1 11 16,-3-4-9-16,1 1 4 0,2-1-2 0,2-2 3 0,-1-2-1 15,-2-2 7-15,0-1-6 0,1-3 0 0,-2-2 0 16,3 0 10-16,-5-1-11 0,1-4 3 0,0-1-5 15,0-1 8-15,0-1-6 0,1 0 8 0,-1-5-7 16,1 2 2-16,0-9 3 0,-2 0-5 0,4 1 6 16,-4-3 6-16,1 1-8 0,-5-3 3 0,-1-1-5 15,2-1 3-15,-2 1-6 0,-3-3 11 0,-2 0-8 16,0 0 10-16,-2-2-9 0,2 4-2 0,-1 2 2 0,-3 0 9 16,0 2-9-16,-1 2-3 0,-3 0 0 0,0 1 1 15,0 2 4-15,0-1 4 0,3 2-3 0,-1 3-4 0,-1 2-3 16,0 3-1-16,-6 1 0 0,6 0 0 0,2 0-3 15,-3 1 2-15,4 2-3 0,0 1-1 0,1 1-6 16,3 1 0-16,0 0 0 0,0 0 9 0,0 0-11 16,0 0 3-16,0 0-6 0,0 0 9 0,-2 3-19 15,4 0-2-15,2 3-10 0,3-3-34 0,-2 1-73 16,1-1-39-16,1 1-11 0,-1-1-110 0,2 0-40 16</inkml:trace>
  <inkml:trace contextRef="#ctx0" brushRef="#br0" timeOffset="32050.73">22501 16355 356 0,'-4'1'365'0,"1"0"-229"0,1 1-79 0,0 0 5 0,2-2-17 0,2 2-3 16,3 0 9-16,6-1-8 0,1 2-6 0,-2-2-3 15,2-1 2-15,0 1 0 0,1 0-3 0,-1-1-6 0,2-1-8 16,1 1 3-16,1 0-25 0,1 0 18 0,1 0-14 15,3 0 17-15,1-2-16 0,0 1 4 0,6-2 6 16,-3 0-5 0,4-1-7-16,9 0 16 0,-2-3-10 0,7 1 14 0,-1-3-2 0,-6 2-4 0,3-2 0 0,-5 1-4 15,-2 0-14-15,5 0 21 0,-1 2-8 0,5-1 12 16,0 1-12-16,0 0-5 0,1-1-1 0,-5 1-1 16,0-1 0-16,-7 3-2 0,-3-3 4 0,-3 4-4 31,1-1 1-31,-5 1 0 0,1 1-4 0,0-1 2 15,-3 1 1-15,1-2 0 0,-3 1 4 0,0 1-4 0,-3 0-4 16,-1 2 0-16,-4 0-7 0,1 1 4 0,-1 0-21 16,-2 0-23-16,1 0-18 0,-6 1 2 0,2 0-14 0,-3 1-5 15,-4-2 11-15,2 3-16 0,-1 1-15 0,-4-1-6 16,-2 2-61-16,-1 0 27 0,-3 0-94 0</inkml:trace>
  <inkml:trace contextRef="#ctx0" brushRef="#br0" timeOffset="32750.88">22751 17364 628 0,'-3'18'99'0,"-2"-8"-33"0,0-1 9 0,1-4-31 16,2 5-11-16,-1-2-11 0,3 1 12 0,0 0-11 0,0-3 10 0,3 3 20 16,0-3-9-16,4-1 14 0,-2 0-5 0,1 0-17 15,-6 0 5-15,-2-3-11 0,3 0-26 0,0 1 18 16,6-3-16-16,1 0 18 0,1 0-5 0,-4-3-7 15,-1-2 6-15,3-2-8 0,-10 1-8 0,2-1 7 0,6-2-11 16,-7-3 8-16,3-3-7 0,2-4 1 0,-6-1 5 16,3-3-5-16,7-3-5 0,-9-2 3 0,4-3-5 15,-1-3 5-15,-8-2 0 0,6-3 5 16,-2 0 0-16,0-4 2 0,0-1-7 0,-1 0 14 0,3 0 4 0,-5 2 5 16,1 3 4-16,-3 1-5 0,0 2 14 0,4 6-7 15,0 2 20-15,3 4-35 16,-6 2-6-16,5 4-3 0,-5 2 17 0,4 2-6 0,0 1 9 0,2 1-7 15,0 1 9-15,0 5-18 0,1 0 5 0,0 1-8 16,0 1 0-16,3-2-4 0,-1 3-2 0,-1 0 1 16,6 1 6-16,-2 0-4 0,3 0-1 0,4 1-1 0,-4 0 1 15,4 0 3-15,-1-1 4 0,3 1-3 16,-1-1-4-16,10 2 2 0,0-2-6 0,2 0 4 0,5 2 3 16,-3-4 0-16,2 2 10 0,-1-1-11 0,0-2-9 0,1 2 20 15,-3 3-9-15,4-1 15 0,0 1-12 0,1-3 3 16,1-2 1-16,5 2 2 0,4-3-4 0,4 2 3 15,0-1-7-15,-3-1 6 0,-7 2-3 0,-6-1-6 16,3 0 4-16,-2 2-4 0,-1-1 6 0,1-1-9 16,-5-2 4-16,3 1-4 0,-5-2 3 0,2 2-1 15,0 1 0-15,-1 0 0 0,2 1 5 0,2 0-3 16,-7-1-3-16,-1 1 1 0,-5-2 0 0,-3 3 0 16,-2 1 2-16,-2 0-3 0,-2 0 2 0,0 0-10 0,-4 1 2 15,-2 1-5-15,0 0-4 0,0 0-18 0,0 0-10 0,0 0 0 16,0 0-4-16,0 0-14 15,0 0-7-15,-10 1-6 0,1 1-27 0,1 2-43 0,-1-2-15 0,-4 1-17 16,2 3-86-16,-2-1 3 0</inkml:trace>
  <inkml:trace contextRef="#ctx0" brushRef="#br0" timeOffset="33552.92">23231 17066 429 0,'5'-1'216'0,"-5"-4"-139"0,0 2-27 0,0 3-20 0,0 0-12 0,0 0 5 0,3-9 14 0,0 4-8 15,1 0 2-15,-4 1 3 0,2 0-11 0,3-1 10 16,-2-2-4-16,3 2-13 0,-2 0 5 0,1 0-10 16,1 0-11-16,-6-1 4 0,1 1-9 0,0-1 9 0,-2-2 2 15,-2 1-5-15,-1 1 10 0,-2-2-11 0,3 0-5 16,-3-1 16-16,2-3-16 0,-1 2 16 0,-1 0-3 15,3 4-2-15,-4 0 17 0,2 1-15 0,-1 1-5 0,2 0 21 16,-1 0-19-16,-5 0 22 0,4 2-12 0,-13 0 33 16,22 3-13-16,-20-3-35 0,10 2 13 15,0 0 0-15,3 3 4 0,-3-2-1 0,0 4-12 16,1 1 3-16,0-1-5 0,1 1-6 0,0 0 21 16,1 3-14-16,-1 1 19 0,2 1-13 0,-2 2-1 15,2-2 4-15,-2 3-5 0,2 1-8 0,-2-1 9 16,2 5-1-16,2-2 6 0,-1-3-5 0,2 1-2 15,0-3-3-15,3 0 1 0,-2 0-10 0,2-2 16 0,1-1-10 16,-1-1 14-16,2-3-3 0,0 1 2 0,0-2 10 16,2-3-5-16,-2 1 8 0,1 0-10 0,1-2-6 15,0 0 1-15,0-2 1 0,-1 0-3 0,2-1 0 16,-3 0-5-16,2-1-14 0,1 0 7 0,0 0 0 16,0 1 3-16,-4-1 6 0,2 2-6 0,-3 1 0 0,-2 0-3 15,-1 1 3-15,2 0-5 0,9 6 1 0,-5 0-2 16,0 1 2-16,-6 3-1 0,-2 0-2 0,4 4 1 15,-3 0 0-15,6 1 4 0,-2 1-1 0,-3 0 2 0,1-1 1 16,-4 1 3-16,2 0 0 0,0 0 1 0,-2-2-4 16,-1-2-1-16,-2 1 2 0,2-2-2 0,0 0 5 15,-1-3 1-15,-2-2 4 0,-1-2-2 0,1-3 14 16,2 2 5-16,0-2 3 0,-2-1 0 0,1-1-7 0,2-1 10 16,0-3 0-16,2-1 6 15,0-1 4-15,-1-4-10 0,-1 0 3 0,3-4-4 16,1 1-3-16,2-4-11 0,1-2-5 0,0-2 1 0,5-1-6 0,-3-4-12 15,2 2 1-15,2 2-7 0,4 1 1 0,-3 5 4 16,-1 2-4-16,-1 6 5 0,-3 2-3 0,-3 1-8 16,5 2-6-16,-4 1-2 0,2 2-16 0,4 0-31 15,-2 1-10-15,9 0-9 0,-7-2-44 0,2 1-21 16,2-1-43-16,-5 2 11 0,6 0-69 0,0 0 18 0</inkml:trace>
  <inkml:trace contextRef="#ctx0" brushRef="#br0" timeOffset="34144.46">23532 16844 625 0,'0'-4'97'0,"0"1"53"0,0-1 42 0,1 2-130 0,-1-2-45 16,0 4-3-16,0 0 7 0,0 0 1 0,0 0 36 0,0 0-18 15,0-1 5-15,1 1-10 0,0 0-7 0,0 0 2 16,0 0-15-16,0 0 12 0,1 0-12 0,-1 0-14 15,1 0 7-15,0 1-10 0,1 0-7 0,26 15 14 16,-24-11-3-16,0 1 8 16,-2-2-9-16,-3 2 2 0,0-1-6 0,0 3 6 0,0 1-3 0,0 0 2 15,1 0 5-15,-2 4-3 0,-2-4-1 0,-1 2 7 0,-1 1-5 16,0-2 7-16,2 4-6 0,0-2 8 16,-2 0-4-16,2 4 6 0,-3-3 4 0,2 3-5 0,-1-1 5 15,2-1-6-15,-3-1 9 16,1-2-19-16,2 1 13 0,-2-2-14 0,2 1 9 0,0 0 1 0,1-2-4 0,0 0 5 15,1-2 6-15,0 0-11 0,1-2 3 0,2-1-5 16,-1 0 12-16,0-1-5 0,1 0 9 0,-1 2-8 16,2-2 0-16,1-1 4 0,0 1-8 0,1-1 8 15,0 1-5-15,2-1-2 0,-2 1 2 16,2-1-3-16,1 0-1 0,0 0-7 0,0-1 10 0,1 0-8 16,1-1 10-16,0 0 1 0,3-1-5 0,-4 0 5 0,2 0-7 15,3-3 12-15,-2 1 4 0,9-1 2 0,2-1-1 16,2 1 5-16,5-3-2 0,2 1 6 0,-2 1 0 15,-2-2-9 1,-3 2-1-16,-2-1-2 0,-2 1-7 0,-3 2-10 0,-2 1-1 0,-2 0-2 16,-3 1 0-16,-1 0 0 0,-1 0 2 0,-3 1-2 0,2-1-2 0,-1 1 4 15,-3 0-4-15,0 0 5 0,-4 0-3 0,0 0-2 16,0 0 2-16,0 0-2 0,0 0 4 0,0 0-4 16,0 0 0-16,0 0 0 0,0 0 8 0,0 0-12 31,0 0 5-31,0 0-7 0,-14 4 5 0,8-5 0 15,2 1-2-15,4 0 2 0,0 0 0 0,0 0-11 16,0 0-16-16,-1-1 5 0,1 0-35 0,-2 0-29 0,1 0-18 16,0 0-10-16,0 0-77 0,0 0-68 0,0 0-114 15,0-1 31-15,-25-25-167 0</inkml:trace>
  <inkml:trace contextRef="#ctx0" brushRef="#br0" timeOffset="34382.94">24173 15848 287 0,'-16'-10'44'0,"13"3"73"0,-1-1-11 0,3 3-36 0,-2 0-108 0,3 5-17 0,3-3-32 16,2 2 14-16,-6-1-16 0,2 2-13 0</inkml:trace>
  <inkml:trace contextRef="#ctx0" brushRef="#br0" timeOffset="35206.44">24167 15719 612 0,'-3'-15'81'0,"-5"-4"183"16,4 5-202-16,-2-3 35 0,3-1-21 0,1 4 24 0,-4-2-48 16,1 2-13-16,-1 2 0 0,0-2-3 0,3 3-2 15,-2-2-4-15,-2 1 4 0,1-1-1 0,0 1 6 16,-1 1-20-16,-2 0 4 0,4-1-9 0,-3 2-1 16,1 0-4-16,-1 1-4 0,-2 0 3 0,2 0-1 0,-3 0-3 15,-1 0 2-15,0 1-2 0,-3-1 2 0,-2 1-4 16,-2 1-4-16,-5 1 2 0,1 1 3 0,-4 1-3 15,-6-1 7-15,-5 2-8 0,2 0 2 0,-2 1 1 16,2-1-4-16,1 2 2 0,-2-1 9 0,-2 0-10 16,3 2 9-16,-4 0-9 0,-3 2 6 0,-3 4-4 15,-1 2-1-15,-4 0-1 0,3 1 6 0,1-1-3 0,-1-1 8 16,4 2-9-16,0 0-3 0,2 3 8 0,-1 2-12 16,-4 0 11-16,-1 3-6 0,3-1 2 0,-2 2 6 15,6-1-4-15,0 0-2 0,3 0 0 16,3 2 5-16,2 0-3 0,0 4 6 0,-3-1-9 0,2 3-2 15,-3 3-2-15,4 0 4 0,1 0 2 16,4 3 2-16,8-1 0 0,-2 0 8 0,7 4-12 0,-1-1 3 0,0 4-5 16,2 0 7-16,-3-1-5 0,5 1 3 0,1 3-3 15,2 2 5-15,2 4 1 0,1 1 0 0,2 1 1 16,0 1 3-16,0 3-12 0,2 0 4 0,0 1-6 16,2 2 5-16,0 1 2 0,2 0 0 0,1 2 1 15,1 0 2-15,1 0-5 0,1-2 2 0,3 2-3 16,2 0 5-16,0 1-4 0,4 3 0 0,1-4 0 0,4 1 3 15,0-7-9-15,3-1 2 0,6-3-6 0,-4 2 8 0,7-3 2 16,4 0 0-16,-4-4 2 0,3-3-1 0,1 1-11 16,-7-2 1-16,2-1-6 0,2-4 10 15,-2-3-4-15,0-3 3 0,4-1-4 0,-1 1 8 0,2 0-12 16,7-3 7 0,-8-3-9-16,5-1 13 0,-5-4 5 0,-3-1-1 0,0-3 2 0,-4-3-4 0,3-2-1 15,4-2 6-15,-3-3-2 16,6-2 10-16,5-5 8 0,3-3 3 0,6-5 3 0,4-3 6 0,-10 1-6 0,1-2-6 15,0-1 2 1,-7-1-10-16,5-3-10 0,1 0 2 0,4-3-5 16,4 0-11-16,-8 2 5 0,-4 0 0 0,-4 0 1 0,-4-2-8 0,-1-3 0 15,-7-1-2-15,5-5 4 0,-6-1 13 0,3-1-10 0,3-4 10 0,0-3-8 16,0-3 21-16,5 1-14 16,-3-6 4-16,-1 1-6 0,-2-5 2 0,-3-2 15 0,-4-2-2 0,-4-4 6 15,-3-1-2-15,-5-2-1 0,-1 0 4 0,-6 2-1 16,-2 0 7-16,-3-3-6 0,-5-3-4 0,-4 0 1 15,-5-2-15-15,-4 2 7 0,-4 1-6 0,-5-1 8 16,-8 2-8-16,-8 1-10 0,-5 0 6 0,0 4-8 0,3 2 5 0,3 5-1 31,1 4-4-31,-8 0 3 0,-4 2-8 0,-8 4 4 16,-6 0-5-16,-2 4 4 0,-2 5-10 0,2 2-47 16,0 6-21-16,-4 3-8 0,-4 5-54 0,3 2-88 15,-1 2-114-15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1:57.3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919 0,'0'0,"0"0,0 0</inkml:trace>
  <inkml:trace contextRef="#ctx0" brushRef="#br0" timeOffset="-178242.73">0 236,'0'0,"0"0,0 0,0 0,0 0,0 0</inkml:trace>
  <inkml:trace contextRef="#ctx0" brushRef="#br0" timeOffset="-162392.75">359 273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3:55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1:57.3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919 0,'0'0,"0"0,0 0</inkml:trace>
  <inkml:trace contextRef="#ctx0" brushRef="#br0" timeOffset="-178242.73">0 236,'0'0,"0"0,0 0,0 0,0 0,0 0</inkml:trace>
  <inkml:trace contextRef="#ctx0" brushRef="#br0" timeOffset="-162392.75">359 273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3:55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1:57.3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919 0,'0'0,"0"0,0 0</inkml:trace>
  <inkml:trace contextRef="#ctx0" brushRef="#br0" timeOffset="-178242.73">0 236,'0'0,"0"0,0 0,0 0,0 0,0 0</inkml:trace>
  <inkml:trace contextRef="#ctx0" brushRef="#br0" timeOffset="-162392.75">359 273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3:55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3-07T10:33:36.38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1806,'19'22'2451,"-4"-5"-3741,0-8-129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A024855E-BE47-9567-E71A-DC20B9E38E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D3E44A2F-07E2-FD0A-A67A-5AF4B66B58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27585532-DA0F-1131-C392-403617E486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BD2B75CC-F4FE-C6EA-2A62-2C15488B629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F33A8BB-57D4-17D2-77E9-CA34808A2D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819DDB1E-806E-3FD2-10FD-AB48CD033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5C15D6-D0AA-4811-A3A1-287181E2CC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48C20A-5C6F-F939-91D9-95FC537BE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AFD0F8-F785-E3A0-72D2-E88777CE44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B1DE56-3585-522B-F028-69AD456995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1E056-F074-4623-9150-5CB8103C62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52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A768F5-A659-BA4E-34EF-5974181549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ACDD7A-2AFA-0009-6D19-1206FB94F3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FCDD8A-8475-41DF-6BD6-A961E30FD0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7534BA-C8CB-4C35-88B4-226589CBE3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08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A465B1-4149-DB5B-5DF6-34F11D9624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9960C4-55F4-3D80-8349-9ABF9CD2FA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FE891C-C184-BAFB-99D5-94D727FF45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EF18A-C9F4-4A62-9360-4B08A06D2D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03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2D465C-C41D-1A82-9A9B-370C1D686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B53589-BCCA-3DD1-6FF7-2AA75235BC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2D21B1-BD27-1E39-C0E8-A8AF1FD19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45D88-A32F-4E62-96AB-69D6ADA43E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8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7F621F1-1848-431F-AB7D-E2690E7136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5F77ED2-1E94-B292-15A9-432804A73F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FF37B30-941C-61BE-2500-1E214890C2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EFFDB7-8998-494F-8182-53A957F868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28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2DF542-65B1-11D0-09BA-73626E3623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23FFC8-A8C4-9584-67C3-01EB1583CE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A16035E-F26D-71C8-0E70-20E9A61C8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BEFC4-D6B0-45EF-B723-AF2B0862C4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07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9DDF67F-8C06-A9DC-1340-5559803F24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5097BE3-067E-FF01-2570-ED622781C8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8727BA-010A-3A23-BE4F-B4ABCE134D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47F84-0EEC-45AB-8967-31B708FB65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5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9E783-9B17-5020-D296-D5B6BF8193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3C4FAC-7FB2-933C-F11A-AF1737AB6B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C9D78-C31D-A38C-27BB-D01A98BB8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D04060-E8C5-4EFB-B416-C86D55129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F2D159-B803-62D1-5EA5-F2A9D9FD1B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609F81-CF4B-DC53-91C3-EE43C39AD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13090-A625-E754-9ABC-667A4C752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F354F-9C74-4F62-B705-3E01B2AA9A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88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C2A804-2452-7491-E298-306339AA01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4E82BA-2552-6EFB-B1CD-4D1C7E6094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E7877E-B8A5-C108-E691-F2A32C8D48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6F249-054A-45B7-94C6-136873AFE9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08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F113E9-6FA7-E191-DC7F-29F06037F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ADB602-309C-D5AC-CF9A-4463C623D6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1DD066-05E4-C2E6-8CD4-F5C6A7361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5D1FE-694E-462D-B585-AC4992B1C6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60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5EC9E1-3F9F-FE90-4ABE-C9794EF51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A4156F-5E15-5C1D-3663-618D777B4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7AC9AD-5A2D-715B-E65C-DFEAFEC6D4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3CEE1-A09F-4AB6-AC43-1FB7FED7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42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312A3D-D222-58A6-3417-2BCCDA3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F227A-4742-341F-F212-246A3937F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65200-AFEE-D90E-CFE4-6DA9EBC25B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64C4F-4B2B-4EEC-83EE-2F550844CE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38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21A4291-42E0-5BD5-888C-D68D0D6D3C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4162EE4-62C8-47D2-1730-F6C05B63E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E55028-A466-0155-AEB0-C7168B7C5E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D72E7-CD36-4CB2-BB68-15F0C03CFA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13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56BB808-02FE-2375-6ACE-0D4775A88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9768B8D-8BB1-ED78-BBD9-E99D0EBDAA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27D0665-BA8E-216D-1684-5D15DA2F9E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5FD8F1-765B-7A76-BD73-9F9D565FAB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0B034F7-3FE3-D81D-5F3B-90D55709CB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EDA330-0B22-4642-AB4C-8A01AB9DDA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10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6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7.png"/><Relationship Id="rId18" Type="http://schemas.openxmlformats.org/officeDocument/2006/relationships/image" Target="../media/image24.png"/><Relationship Id="rId3" Type="http://schemas.openxmlformats.org/officeDocument/2006/relationships/image" Target="../media/image100.png"/><Relationship Id="rId21" Type="http://schemas.openxmlformats.org/officeDocument/2006/relationships/image" Target="../media/image27.png"/><Relationship Id="rId7" Type="http://schemas.openxmlformats.org/officeDocument/2006/relationships/image" Target="../media/image66.png"/><Relationship Id="rId12" Type="http://schemas.openxmlformats.org/officeDocument/2006/relationships/image" Target="../media/image6.png"/><Relationship Id="rId2" Type="http://schemas.openxmlformats.org/officeDocument/2006/relationships/image" Target="../media/image59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11" Type="http://schemas.openxmlformats.org/officeDocument/2006/relationships/image" Target="../media/image19.png"/><Relationship Id="rId5" Type="http://schemas.openxmlformats.org/officeDocument/2006/relationships/image" Target="../media/image140.png"/><Relationship Id="rId15" Type="http://schemas.openxmlformats.org/officeDocument/2006/relationships/image" Target="../media/image21.png"/><Relationship Id="rId10" Type="http://schemas.openxmlformats.org/officeDocument/2006/relationships/image" Target="../media/image18.png"/><Relationship Id="rId19" Type="http://schemas.openxmlformats.org/officeDocument/2006/relationships/image" Target="../media/image25.png"/><Relationship Id="rId4" Type="http://schemas.openxmlformats.org/officeDocument/2006/relationships/image" Target="../media/image130.png"/><Relationship Id="rId9" Type="http://schemas.openxmlformats.org/officeDocument/2006/relationships/image" Target="../media/image17.png"/><Relationship Id="rId14" Type="http://schemas.openxmlformats.org/officeDocument/2006/relationships/image" Target="../media/image20.png"/><Relationship Id="rId22" Type="http://schemas.openxmlformats.org/officeDocument/2006/relationships/image" Target="../media/image61.png"/></Relationships>
</file>

<file path=ppt/slides/_rels/slide6.xml.rels><?xml version="1.0" encoding="UTF-8" standalone="yes"?>
<Relationships xmlns="http://schemas.openxmlformats.org/package/2006/relationships"><Relationship Id="rId18" Type="http://schemas.openxmlformats.org/officeDocument/2006/relationships/customXml" Target="../ink/ink5.xml"/><Relationship Id="rId39" Type="http://schemas.openxmlformats.org/officeDocument/2006/relationships/customXml" Target="../ink/ink6.xml"/><Relationship Id="rId3" Type="http://schemas.openxmlformats.org/officeDocument/2006/relationships/image" Target="../media/image71.png"/><Relationship Id="rId17" Type="http://schemas.openxmlformats.org/officeDocument/2006/relationships/image" Target="NULL"/><Relationship Id="rId38" Type="http://schemas.openxmlformats.org/officeDocument/2006/relationships/image" Target="../media/image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6.xml"/><Relationship Id="rId37" Type="http://schemas.openxmlformats.org/officeDocument/2006/relationships/image" Target="../media/image6.png"/><Relationship Id="rId40" Type="http://schemas.openxmlformats.org/officeDocument/2006/relationships/image" Target="../media/image12.png"/><Relationship Id="rId36" Type="http://schemas.openxmlformats.org/officeDocument/2006/relationships/image" Target="../media/image28.png"/><Relationship Id="rId4" Type="http://schemas.openxmlformats.org/officeDocument/2006/relationships/customXml" Target="../ink/ink4.xml"/><Relationship Id="rId35" Type="http://schemas.openxmlformats.org/officeDocument/2006/relationships/image" Target="NULL"/></Relationships>
</file>

<file path=ppt/slides/_rels/slide7.xml.rels><?xml version="1.0" encoding="UTF-8" standalone="yes"?>
<Relationships xmlns="http://schemas.openxmlformats.org/package/2006/relationships"><Relationship Id="rId18" Type="http://schemas.openxmlformats.org/officeDocument/2006/relationships/customXml" Target="../ink/ink9.xml"/><Relationship Id="rId39" Type="http://schemas.openxmlformats.org/officeDocument/2006/relationships/image" Target="../media/image70.png"/><Relationship Id="rId3" Type="http://schemas.openxmlformats.org/officeDocument/2006/relationships/image" Target="../media/image71.png"/><Relationship Id="rId17" Type="http://schemas.openxmlformats.org/officeDocument/2006/relationships/image" Target="NULL"/><Relationship Id="rId38" Type="http://schemas.openxmlformats.org/officeDocument/2006/relationships/image" Target="../media/image7.png"/><Relationship Id="rId2" Type="http://schemas.openxmlformats.org/officeDocument/2006/relationships/customXml" Target="../ink/ink7.xml"/><Relationship Id="rId41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37" Type="http://schemas.openxmlformats.org/officeDocument/2006/relationships/image" Target="../media/image6.png"/><Relationship Id="rId40" Type="http://schemas.openxmlformats.org/officeDocument/2006/relationships/customXml" Target="../ink/ink10.xml"/><Relationship Id="rId36" Type="http://schemas.openxmlformats.org/officeDocument/2006/relationships/image" Target="../media/image28.png"/><Relationship Id="rId4" Type="http://schemas.openxmlformats.org/officeDocument/2006/relationships/customXml" Target="../ink/ink8.xml"/><Relationship Id="rId35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51" Type="http://schemas.openxmlformats.org/officeDocument/2006/relationships/image" Target="../media/image9.png"/><Relationship Id="rId47" Type="http://schemas.openxmlformats.org/officeDocument/2006/relationships/image" Target="NULL"/><Relationship Id="rId50" Type="http://schemas.openxmlformats.org/officeDocument/2006/relationships/image" Target="../media/image8.png"/><Relationship Id="rId55" Type="http://schemas.openxmlformats.org/officeDocument/2006/relationships/image" Target="../media/image14.png"/><Relationship Id="rId38" Type="http://schemas.openxmlformats.org/officeDocument/2006/relationships/customXml" Target="../ink/ink12.xml"/><Relationship Id="rId2" Type="http://schemas.openxmlformats.org/officeDocument/2006/relationships/customXml" Target="../ink/ink11.xml"/><Relationship Id="rId54" Type="http://schemas.openxmlformats.org/officeDocument/2006/relationships/customXml" Target="../ink/ink13.xml"/><Relationship Id="rId1" Type="http://schemas.openxmlformats.org/officeDocument/2006/relationships/slideLayout" Target="../slideLayouts/slideLayout6.xml"/><Relationship Id="rId37" Type="http://schemas.openxmlformats.org/officeDocument/2006/relationships/image" Target="NULL"/><Relationship Id="rId53" Type="http://schemas.openxmlformats.org/officeDocument/2006/relationships/image" Target="../media/image7.png"/><Relationship Id="rId49" Type="http://schemas.openxmlformats.org/officeDocument/2006/relationships/image" Target="../media/image300.png"/><Relationship Id="rId52" Type="http://schemas.openxmlformats.org/officeDocument/2006/relationships/image" Target="../media/image6.png"/><Relationship Id="rId48" Type="http://schemas.openxmlformats.org/officeDocument/2006/relationships/image" Target="../media/image290.png"/></Relationships>
</file>

<file path=ppt/slides/_rels/slide9.xml.rels><?xml version="1.0" encoding="UTF-8" standalone="yes"?>
<Relationships xmlns="http://schemas.openxmlformats.org/package/2006/relationships"><Relationship Id="rId51" Type="http://schemas.openxmlformats.org/officeDocument/2006/relationships/image" Target="../media/image81.png"/><Relationship Id="rId47" Type="http://schemas.openxmlformats.org/officeDocument/2006/relationships/image" Target="NULL"/><Relationship Id="rId50" Type="http://schemas.openxmlformats.org/officeDocument/2006/relationships/image" Target="NULL"/><Relationship Id="rId55" Type="http://schemas.openxmlformats.org/officeDocument/2006/relationships/image" Target="../media/image15.png"/><Relationship Id="rId38" Type="http://schemas.openxmlformats.org/officeDocument/2006/relationships/customXml" Target="../ink/ink15.xml"/><Relationship Id="rId2" Type="http://schemas.openxmlformats.org/officeDocument/2006/relationships/customXml" Target="../ink/ink14.xml"/><Relationship Id="rId54" Type="http://schemas.openxmlformats.org/officeDocument/2006/relationships/customXml" Target="../ink/ink16.xml"/><Relationship Id="rId1" Type="http://schemas.openxmlformats.org/officeDocument/2006/relationships/slideLayout" Target="../slideLayouts/slideLayout6.xml"/><Relationship Id="rId37" Type="http://schemas.openxmlformats.org/officeDocument/2006/relationships/image" Target="NULL"/><Relationship Id="rId53" Type="http://schemas.openxmlformats.org/officeDocument/2006/relationships/image" Target="../media/image7.png"/><Relationship Id="rId49" Type="http://schemas.openxmlformats.org/officeDocument/2006/relationships/image" Target="NULL"/><Relationship Id="rId5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47" Type="http://schemas.openxmlformats.org/officeDocument/2006/relationships/image" Target="NULL"/><Relationship Id="rId50" Type="http://schemas.openxmlformats.org/officeDocument/2006/relationships/image" Target="../media/image7.png"/><Relationship Id="rId38" Type="http://schemas.openxmlformats.org/officeDocument/2006/relationships/customXml" Target="../ink/ink18.xml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6.xml"/><Relationship Id="rId37" Type="http://schemas.openxmlformats.org/officeDocument/2006/relationships/image" Target="NULL"/><Relationship Id="rId49" Type="http://schemas.openxmlformats.org/officeDocument/2006/relationships/image" Target="../media/image6.png"/><Relationship Id="rId48" Type="http://schemas.openxmlformats.org/officeDocument/2006/relationships/image" Target="../media/image330.png"/></Relationships>
</file>

<file path=ppt/slides/_rels/slide11.xml.rels><?xml version="1.0" encoding="UTF-8" standalone="yes"?>
<Relationships xmlns="http://schemas.openxmlformats.org/package/2006/relationships"><Relationship Id="rId51" Type="http://schemas.openxmlformats.org/officeDocument/2006/relationships/image" Target="../media/image16.jpeg"/><Relationship Id="rId47" Type="http://schemas.openxmlformats.org/officeDocument/2006/relationships/image" Target="NULL"/><Relationship Id="rId50" Type="http://schemas.openxmlformats.org/officeDocument/2006/relationships/image" Target="../media/image7.png"/><Relationship Id="rId38" Type="http://schemas.openxmlformats.org/officeDocument/2006/relationships/customXml" Target="../ink/ink20.xml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6.xml"/><Relationship Id="rId37" Type="http://schemas.openxmlformats.org/officeDocument/2006/relationships/image" Target="NULL"/><Relationship Id="rId49" Type="http://schemas.openxmlformats.org/officeDocument/2006/relationships/image" Target="../media/image6.png"/><Relationship Id="rId48" Type="http://schemas.openxmlformats.org/officeDocument/2006/relationships/image" Target="../media/image330.png"/></Relationships>
</file>

<file path=ppt/slides/_rels/slide12.xml.rels><?xml version="1.0" encoding="UTF-8" standalone="yes"?>
<Relationships xmlns="http://schemas.openxmlformats.org/package/2006/relationships"><Relationship Id="rId51" Type="http://schemas.openxmlformats.org/officeDocument/2006/relationships/image" Target="../media/image401.png"/><Relationship Id="rId3" Type="http://schemas.openxmlformats.org/officeDocument/2006/relationships/customXml" Target="../ink/ink21.xml"/><Relationship Id="rId47" Type="http://schemas.openxmlformats.org/officeDocument/2006/relationships/image" Target="../media/image640.png"/><Relationship Id="rId50" Type="http://schemas.openxmlformats.org/officeDocument/2006/relationships/image" Target="../media/image391.png"/><Relationship Id="rId38" Type="http://schemas.openxmlformats.org/officeDocument/2006/relationships/customXml" Target="../ink/ink22.xml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6.xml"/><Relationship Id="rId37" Type="http://schemas.openxmlformats.org/officeDocument/2006/relationships/image" Target="../media/image560.png"/><Relationship Id="rId53" Type="http://schemas.openxmlformats.org/officeDocument/2006/relationships/image" Target="../media/image7.png"/><Relationship Id="rId49" Type="http://schemas.openxmlformats.org/officeDocument/2006/relationships/image" Target="../media/image1000.png"/><Relationship Id="rId5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0.jpe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7.png"/><Relationship Id="rId3" Type="http://schemas.openxmlformats.org/officeDocument/2006/relationships/image" Target="../media/image24.wmf"/><Relationship Id="rId7" Type="http://schemas.openxmlformats.org/officeDocument/2006/relationships/image" Target="../media/image26.wmf"/><Relationship Id="rId12" Type="http://schemas.openxmlformats.org/officeDocument/2006/relationships/image" Target="../media/image6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61.png"/><Relationship Id="rId5" Type="http://schemas.openxmlformats.org/officeDocument/2006/relationships/image" Target="../media/image25.wmf"/><Relationship Id="rId15" Type="http://schemas.microsoft.com/office/2007/relationships/hdphoto" Target="../media/hdphoto1.wdp"/><Relationship Id="rId10" Type="http://schemas.openxmlformats.org/officeDocument/2006/relationships/customXml" Target="../ink/ink23.xml"/><Relationship Id="rId4" Type="http://schemas.openxmlformats.org/officeDocument/2006/relationships/oleObject" Target="../embeddings/oleObject4.bin"/><Relationship Id="rId9" Type="http://schemas.openxmlformats.org/officeDocument/2006/relationships/image" Target="../media/image27.wmf"/><Relationship Id="rId1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9.emf"/><Relationship Id="rId4" Type="http://schemas.openxmlformats.org/officeDocument/2006/relationships/oleObject" Target="../embeddings/oleObject7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image" Target="../media/image41.emf"/><Relationship Id="rId7" Type="http://schemas.openxmlformats.org/officeDocument/2006/relationships/oleObject" Target="../embeddings/oleObject10.bin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33.jpeg"/><Relationship Id="rId7" Type="http://schemas.openxmlformats.org/officeDocument/2006/relationships/image" Target="../media/image45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7.png"/><Relationship Id="rId5" Type="http://schemas.openxmlformats.org/officeDocument/2006/relationships/image" Target="../media/image44.e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11.bin"/><Relationship Id="rId9" Type="http://schemas.openxmlformats.org/officeDocument/2006/relationships/image" Target="../media/image46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338023E9-CCFB-83ED-416B-E75A27F43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62" y="5283110"/>
            <a:ext cx="868899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sz="3600" dirty="0">
                <a:solidFill>
                  <a:schemeClr val="accent2"/>
                </a:solidFill>
                <a:latin typeface="Blackadder ITC" panose="04020505051007020D02" pitchFamily="82" charset="0"/>
              </a:rPr>
              <a:t>A Quantifiable Framework for Drawing Physical Parallels between Flow Systems of Disparate Scale</a:t>
            </a:r>
            <a:r>
              <a:rPr lang="en-US" altLang="en-US" sz="3600" dirty="0">
                <a:solidFill>
                  <a:schemeClr val="accent2"/>
                </a:solidFill>
                <a:latin typeface="Blackadder ITC" panose="04020505051007020D02" pitchFamily="82" charset="0"/>
              </a:rPr>
              <a:t>…</a:t>
            </a:r>
          </a:p>
        </p:txBody>
      </p:sp>
      <p:sp>
        <p:nvSpPr>
          <p:cNvPr id="1030" name="Rectangle 10">
            <a:extLst>
              <a:ext uri="{FF2B5EF4-FFF2-40B4-BE49-F238E27FC236}">
                <a16:creationId xmlns:a16="http://schemas.microsoft.com/office/drawing/2014/main" id="{3112CA2B-DE89-EEF3-191A-C93FA5B3FDF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93835" y="3592961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 dirty="0"/>
          </a:p>
          <a:p>
            <a:pPr eaLnBrk="1" hangingPunct="1"/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 dirty="0"/>
              <a:t>Professor</a:t>
            </a:r>
          </a:p>
          <a:p>
            <a:pPr eaLnBrk="1" hangingPunct="1"/>
            <a:r>
              <a:rPr lang="en-US" altLang="en-US" sz="1600" i="1" dirty="0"/>
              <a:t>Mechanical Engineering Department</a:t>
            </a:r>
          </a:p>
          <a:p>
            <a:pPr eaLnBrk="1" hangingPunct="1"/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1" name="Rectangle 2">
            <a:extLst>
              <a:ext uri="{FF2B5EF4-FFF2-40B4-BE49-F238E27FC236}">
                <a16:creationId xmlns:a16="http://schemas.microsoft.com/office/drawing/2014/main" id="{4FA8F36A-F844-BA20-6322-DA19E1858F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838200"/>
          </a:xfrm>
        </p:spPr>
        <p:txBody>
          <a:bodyPr/>
          <a:lstStyle/>
          <a:p>
            <a:r>
              <a:rPr lang="en-US" altLang="en-US" sz="2800" dirty="0"/>
              <a:t>Dynamic Similarity &amp; the Dimensionless Fluid Mechanics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1CEC7AA5-A1FF-D7C2-250F-EECB13292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0635" y="1611761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3" name="Group 8">
            <a:extLst>
              <a:ext uri="{FF2B5EF4-FFF2-40B4-BE49-F238E27FC236}">
                <a16:creationId xmlns:a16="http://schemas.microsoft.com/office/drawing/2014/main" id="{DFB59E87-6D22-2744-EB4E-D1ABAD246D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9">
              <a:extLst>
                <a:ext uri="{FF2B5EF4-FFF2-40B4-BE49-F238E27FC236}">
                  <a16:creationId xmlns:a16="http://schemas.microsoft.com/office/drawing/2014/main" id="{D18E2069-8DD8-CE59-C17B-D2C62CB182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10">
                <a:extLst>
                  <a:ext uri="{FF2B5EF4-FFF2-40B4-BE49-F238E27FC236}">
                    <a16:creationId xmlns:a16="http://schemas.microsoft.com/office/drawing/2014/main" id="{B0587B82-2C13-8799-3BE9-6D0D5C013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5" name="Rectangle 11">
                <a:extLst>
                  <a:ext uri="{FF2B5EF4-FFF2-40B4-BE49-F238E27FC236}">
                    <a16:creationId xmlns:a16="http://schemas.microsoft.com/office/drawing/2014/main" id="{13912AAB-5EC7-9B0D-8538-3A769B247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5" name="Group 12">
              <a:extLst>
                <a:ext uri="{FF2B5EF4-FFF2-40B4-BE49-F238E27FC236}">
                  <a16:creationId xmlns:a16="http://schemas.microsoft.com/office/drawing/2014/main" id="{692F9CA6-A82F-3467-EF3F-2C526DBE27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3">
                <a:extLst>
                  <a:ext uri="{FF2B5EF4-FFF2-40B4-BE49-F238E27FC236}">
                    <a16:creationId xmlns:a16="http://schemas.microsoft.com/office/drawing/2014/main" id="{D7987352-109C-C9D2-AC07-A5B3E036E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3" name="Rectangle 14">
                <a:extLst>
                  <a:ext uri="{FF2B5EF4-FFF2-40B4-BE49-F238E27FC236}">
                    <a16:creationId xmlns:a16="http://schemas.microsoft.com/office/drawing/2014/main" id="{1DF6057D-3682-82A4-FA33-224BE588B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6" name="Group 15">
              <a:extLst>
                <a:ext uri="{FF2B5EF4-FFF2-40B4-BE49-F238E27FC236}">
                  <a16:creationId xmlns:a16="http://schemas.microsoft.com/office/drawing/2014/main" id="{B9CCAAD4-3364-26BB-A23F-62790C3F84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6">
                <a:extLst>
                  <a:ext uri="{FF2B5EF4-FFF2-40B4-BE49-F238E27FC236}">
                    <a16:creationId xmlns:a16="http://schemas.microsoft.com/office/drawing/2014/main" id="{760B38F9-3710-9677-CFAD-61528CDD2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1" name="Rectangle 17">
                <a:extLst>
                  <a:ext uri="{FF2B5EF4-FFF2-40B4-BE49-F238E27FC236}">
                    <a16:creationId xmlns:a16="http://schemas.microsoft.com/office/drawing/2014/main" id="{75B41B1E-DBA7-00AD-D3C1-FBF3538C1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7" name="Group 18">
              <a:extLst>
                <a:ext uri="{FF2B5EF4-FFF2-40B4-BE49-F238E27FC236}">
                  <a16:creationId xmlns:a16="http://schemas.microsoft.com/office/drawing/2014/main" id="{3613C3EE-2E40-6D3F-B3B7-71AC92866D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9">
                <a:extLst>
                  <a:ext uri="{FF2B5EF4-FFF2-40B4-BE49-F238E27FC236}">
                    <a16:creationId xmlns:a16="http://schemas.microsoft.com/office/drawing/2014/main" id="{C0359F86-0366-F6B2-FC8E-D93052D7D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39" name="Rectangle 20">
                <a:extLst>
                  <a:ext uri="{FF2B5EF4-FFF2-40B4-BE49-F238E27FC236}">
                    <a16:creationId xmlns:a16="http://schemas.microsoft.com/office/drawing/2014/main" id="{FFC3350F-030F-68AF-F336-49E9F8926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14:cNvPr>
              <p14:cNvContentPartPr/>
              <p14:nvPr/>
            </p14:nvContentPartPr>
            <p14:xfrm>
              <a:off x="853560" y="6471360"/>
              <a:ext cx="6840" cy="11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4200" y="6462000"/>
                <a:ext cx="25560" cy="30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22B5635B-1E8E-7DD4-D660-CCD8130352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3882" y="81313"/>
            <a:ext cx="5862637" cy="1143000"/>
          </a:xfrm>
        </p:spPr>
        <p:txBody>
          <a:bodyPr/>
          <a:lstStyle/>
          <a:p>
            <a:r>
              <a:rPr lang="en-IN" altLang="en-US" sz="2800" dirty="0"/>
              <a:t>The Ultimate Physical Parallels!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E9E5DD1-B314-2379-55AD-531ADC693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900" y="6854825"/>
            <a:ext cx="2378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>
                <a:solidFill>
                  <a:srgbClr val="FF0000"/>
                </a:solidFill>
                <a:cs typeface="Times New Roman" panose="02020603050405020304" pitchFamily="18" charset="0"/>
              </a:rPr>
              <a:t>287.46 billion km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A2BE707-8160-CCAF-622E-7DD44A9DD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2500" y="3346450"/>
            <a:ext cx="11160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>
                <a:solidFill>
                  <a:srgbClr val="FF0000"/>
                </a:solidFill>
                <a:cs typeface="Times New Roman" panose="02020603050405020304" pitchFamily="18" charset="0"/>
              </a:rPr>
              <a:t>348 pm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1E4B338-044C-961B-B8DC-7623A4B74110}"/>
              </a:ext>
            </a:extLst>
          </p:cNvPr>
          <p:cNvGrpSpPr>
            <a:grpSpLocks/>
          </p:cNvGrpSpPr>
          <p:nvPr/>
        </p:nvGrpSpPr>
        <p:grpSpPr bwMode="auto">
          <a:xfrm>
            <a:off x="604837" y="1898650"/>
            <a:ext cx="3457575" cy="2487613"/>
            <a:chOff x="488111" y="1899432"/>
            <a:chExt cx="3456395" cy="2487372"/>
          </a:xfrm>
        </p:grpSpPr>
        <p:pic>
          <p:nvPicPr>
            <p:cNvPr id="22541" name="Picture 21">
              <a:extLst>
                <a:ext uri="{FF2B5EF4-FFF2-40B4-BE49-F238E27FC236}">
                  <a16:creationId xmlns:a16="http://schemas.microsoft.com/office/drawing/2014/main" id="{B4CE9383-CC8C-DC13-1EE5-C71DFE33E8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050" y="2392759"/>
              <a:ext cx="1709710" cy="1994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2" name="Rectangle 2">
              <a:extLst>
                <a:ext uri="{FF2B5EF4-FFF2-40B4-BE49-F238E27FC236}">
                  <a16:creationId xmlns:a16="http://schemas.microsoft.com/office/drawing/2014/main" id="{9A49DFE3-80E4-7F88-441C-59AA33A3DF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111" y="1899432"/>
              <a:ext cx="345639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solidFill>
                    <a:srgbClr val="4D5156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Niels Henrik David Bohr</a:t>
              </a:r>
              <a:endParaRPr lang="en-IN" altLang="en-US" sz="2400"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82465600-5504-DEC9-2A03-D321253DF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837" y="3563938"/>
            <a:ext cx="2378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>
                <a:solidFill>
                  <a:srgbClr val="FF0000"/>
                </a:solidFill>
                <a:cs typeface="Times New Roman" panose="02020603050405020304" pitchFamily="18" charset="0"/>
              </a:rPr>
              <a:t>287.46 billion km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214080E-2DFB-5CB0-0753-9748DF9E6B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3062310"/>
              </p:ext>
            </p:extLst>
          </p:nvPr>
        </p:nvGraphicFramePr>
        <p:xfrm>
          <a:off x="2622550" y="2555875"/>
          <a:ext cx="306070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0" imgH="0" progId="PBrush">
                  <p:embed/>
                </p:oleObj>
              </mc:Choice>
              <mc:Fallback>
                <p:oleObj name="Bitmap Image" r:id="rId3" imgW="0" imgH="0" progId="PBrush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8214080E-2DFB-5CB0-0753-9748DF9E6B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2550" y="2555875"/>
                        <a:ext cx="3060700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F612F26-A3BC-7848-C79B-BEF5849398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9972043"/>
              </p:ext>
            </p:extLst>
          </p:nvPr>
        </p:nvGraphicFramePr>
        <p:xfrm>
          <a:off x="7348537" y="2349500"/>
          <a:ext cx="1262063" cy="96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0" imgH="0" progId="PBrush">
                  <p:embed/>
                </p:oleObj>
              </mc:Choice>
              <mc:Fallback>
                <p:oleObj name="Bitmap Image" r:id="rId5" imgW="0" imgH="0" progId="PBrush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DF612F26-A3BC-7848-C79B-BEF5849398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8537" y="2349500"/>
                        <a:ext cx="1262063" cy="96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ightning Bolt 6">
            <a:extLst>
              <a:ext uri="{FF2B5EF4-FFF2-40B4-BE49-F238E27FC236}">
                <a16:creationId xmlns:a16="http://schemas.microsoft.com/office/drawing/2014/main" id="{5CA8DF85-DD15-E901-F151-9BD6149D17C3}"/>
              </a:ext>
            </a:extLst>
          </p:cNvPr>
          <p:cNvSpPr/>
          <p:nvPr/>
        </p:nvSpPr>
        <p:spPr>
          <a:xfrm rot="19440867">
            <a:off x="5548312" y="2646363"/>
            <a:ext cx="1592263" cy="1065212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22540" name="Rectangle 7">
            <a:extLst>
              <a:ext uri="{FF2B5EF4-FFF2-40B4-BE49-F238E27FC236}">
                <a16:creationId xmlns:a16="http://schemas.microsoft.com/office/drawing/2014/main" id="{E8200FE8-B21B-7F3D-1F50-0641892C3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5056188"/>
            <a:ext cx="7473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>
                <a:solidFill>
                  <a:srgbClr val="0070C0"/>
                </a:solidFill>
                <a:latin typeface="STXingkai" panose="02010800040101010101" pitchFamily="2" charset="-122"/>
                <a:ea typeface="STXingkai" panose="02010800040101010101" pitchFamily="2" charset="-122"/>
                <a:cs typeface="Times New Roman" panose="02020603050405020304" pitchFamily="18" charset="0"/>
              </a:rPr>
              <a:t>This is known as “Extreme Art of Miniaturization”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0968444-157E-F4FB-623E-88062ED1178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7" descr="Logo usage Guidelines">
              <a:extLst>
                <a:ext uri="{FF2B5EF4-FFF2-40B4-BE49-F238E27FC236}">
                  <a16:creationId xmlns:a16="http://schemas.microsoft.com/office/drawing/2014/main" id="{734435F5-6F15-42F7-8976-0DDEBFE797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7F1D4A9A-C9D8-E634-63C1-E70D61C2B6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E63AA798-0866-0DC2-0EA8-7722653D70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CE09B28A-594D-9D0D-EE1B-603373D354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3E7AB408-A99D-2C74-66CE-993929476C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9D5D7D85-1EA2-C0DB-4DDA-93994D56CA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F71C4A87-FAB6-1EE8-9484-7155618254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BE0A96B6-778B-D23A-3633-E28E2DE539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A0AAC8FF-0B6C-80E7-9E14-36A73510F9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76DF6D9B-9D2E-7974-308A-A9CAB0CB00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82DAAA21-81FA-40B7-3AF9-705ACD8E31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64E0ABD1-57DF-7F81-08EF-3710A1FFEF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292ADA1E-5EEF-246D-9355-367BCB979F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DDD874FB-3ECA-8724-D2C7-03A5FB64E3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25B9FD0F-96E1-E81A-D6D7-F0EB892897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F8323DCA-2D26-028F-7694-F0B921B9DB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FA7352C0-68A9-66C4-CDBF-199377999E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3F9D2EC-E056-7751-96D2-60E2DFE9F6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84E4B-F4F3-1A6B-7650-112A3E8A5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898B5555-C393-5259-A752-40670DDFD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6223" y="377659"/>
            <a:ext cx="6092377" cy="732019"/>
          </a:xfrm>
        </p:spPr>
        <p:txBody>
          <a:bodyPr/>
          <a:lstStyle/>
          <a:p>
            <a:r>
              <a:rPr lang="en-US" altLang="en-US" sz="2800" dirty="0"/>
              <a:t>A Large Fluid machine similar to A Tiny Research Fluid machine </a:t>
            </a:r>
            <a:endParaRPr lang="en-IN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07DC8DB-E07B-5BD6-969B-5CCE391F463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6D200E4-A02B-C7E2-22B4-B5D3F1EC30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ED24E74-CDDE-0B05-0E18-07361A2D79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157BCEC-928E-D918-A9F5-DC33F89C8D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AEFD980-DEBE-D66A-113B-93C299B79C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ECAC050-12A9-5434-B673-E631A359CB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39BFDB84-73CC-8415-A6E9-DE7565F48E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E46EAF7-C845-FB3F-5266-225658BF5F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4345361-B1F1-0C61-FF6F-D7B6A6C564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8EC964B-96EA-253C-4598-B55D9CE4E6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1E7BC7E-BBC7-C193-C5F2-38472117E4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F818480F-7FFF-6973-1D24-78B2249F25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FDB499C-DA21-F59E-52A2-F18B13E599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4FB7BCE-0414-FD95-8C5F-8378B37072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E71291F-9646-0416-9C89-1FC8A95050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A753EAA8-4F14-85E6-65D1-4F7056C267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816A548-3E45-C681-38C9-75EA7908C4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CFE3556-7525-A014-08F5-771225E090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03895CB-1D79-6D1B-62A8-B88E1D833D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1" name="Picture 2" descr="Francis turbine - Wikipedia">
            <a:extLst>
              <a:ext uri="{FF2B5EF4-FFF2-40B4-BE49-F238E27FC236}">
                <a16:creationId xmlns:a16="http://schemas.microsoft.com/office/drawing/2014/main" id="{7B177655-0C90-6A1B-D9B9-2736C6186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90" y="1266434"/>
            <a:ext cx="6758768" cy="521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Investigation of the Internal Flow in a Francis Turbine for Comparing the  Flow Noise of Different Operation Conditions">
            <a:extLst>
              <a:ext uri="{FF2B5EF4-FFF2-40B4-BE49-F238E27FC236}">
                <a16:creationId xmlns:a16="http://schemas.microsoft.com/office/drawing/2014/main" id="{A9DB60CB-83A9-C5E4-4B90-ADBF03539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211630"/>
            <a:ext cx="2819901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DCA4DCA-57F0-F7F6-BECB-E1400F4054D0}"/>
              </a:ext>
            </a:extLst>
          </p:cNvPr>
          <p:cNvSpPr txBox="1"/>
          <p:nvPr/>
        </p:nvSpPr>
        <p:spPr>
          <a:xfrm>
            <a:off x="2362200" y="1846384"/>
            <a:ext cx="128753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500 MW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6794B9-E51D-4A76-3470-EEC341EC2E02}"/>
              </a:ext>
            </a:extLst>
          </p:cNvPr>
          <p:cNvSpPr txBox="1"/>
          <p:nvPr/>
        </p:nvSpPr>
        <p:spPr>
          <a:xfrm>
            <a:off x="7277350" y="3593209"/>
            <a:ext cx="118013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~10 kW</a:t>
            </a:r>
          </a:p>
        </p:txBody>
      </p:sp>
    </p:spTree>
    <p:extLst>
      <p:ext uri="{BB962C8B-B14F-4D97-AF65-F5344CB8AC3E}">
        <p14:creationId xmlns:p14="http://schemas.microsoft.com/office/powerpoint/2010/main" val="51026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49E4B97-6DF6-E57F-14B3-4DCC8AB5D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10321"/>
            <a:ext cx="5216322" cy="2376079"/>
          </a:xfrm>
          <a:prstGeom prst="rect">
            <a:avLst/>
          </a:prstGeom>
        </p:spPr>
      </p:pic>
      <p:sp>
        <p:nvSpPr>
          <p:cNvPr id="2056" name="Title 1">
            <a:extLst>
              <a:ext uri="{FF2B5EF4-FFF2-40B4-BE49-F238E27FC236}">
                <a16:creationId xmlns:a16="http://schemas.microsoft.com/office/drawing/2014/main" id="{257147AF-B6C2-7724-1AD1-F6980CC2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0637"/>
            <a:ext cx="5467350" cy="872363"/>
          </a:xfrm>
        </p:spPr>
        <p:txBody>
          <a:bodyPr/>
          <a:lstStyle/>
          <a:p>
            <a:r>
              <a:rPr lang="en-US" altLang="en-US" sz="2800" dirty="0"/>
              <a:t>Major Dimensional Variables of Viscous 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57617-1A85-3A23-E5AA-DF23C48BF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7772400" cy="914400"/>
          </a:xfrm>
        </p:spPr>
        <p:txBody>
          <a:bodyPr/>
          <a:lstStyle/>
          <a:p>
            <a:r>
              <a:rPr lang="en-US" altLang="en-US" sz="2400" dirty="0"/>
              <a:t>Consider  the Navier-Stokes equations with constant density it their dimensional form: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B43470A-FFC5-4580-BE2F-AC4918C26D6E}"/>
                  </a:ext>
                </a:extLst>
              </p:cNvPr>
              <p:cNvSpPr txBox="1"/>
              <p:nvPr/>
            </p:nvSpPr>
            <p:spPr bwMode="auto">
              <a:xfrm>
                <a:off x="5145087" y="1524000"/>
                <a:ext cx="1712913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B43470A-FFC5-4580-BE2F-AC4918C26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45087" y="1524000"/>
                <a:ext cx="1712913" cy="533400"/>
              </a:xfrm>
              <a:prstGeom prst="rect">
                <a:avLst/>
              </a:prstGeom>
              <a:blipFill>
                <a:blip r:embed="rId3"/>
                <a:stretch>
                  <a:fillRect l="-712" t="-1590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53491FD9-CE91-F8CB-A1DB-71B7B02CEE42}"/>
                  </a:ext>
                </a:extLst>
              </p:cNvPr>
              <p:cNvSpPr txBox="1"/>
              <p:nvPr/>
            </p:nvSpPr>
            <p:spPr bwMode="auto">
              <a:xfrm>
                <a:off x="533400" y="2115704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53491FD9-CE91-F8CB-A1DB-71B7B02CEE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2115704"/>
                <a:ext cx="7543800" cy="7798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4CBEE71D-EEBA-F3BD-DA32-BAF7A60903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722203"/>
            <a:ext cx="8229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In the case of flow through a pipe, </a:t>
            </a:r>
            <a:r>
              <a:rPr lang="en-US" altLang="en-US" i="1" dirty="0"/>
              <a:t>L</a:t>
            </a:r>
            <a:r>
              <a:rPr lang="en-US" altLang="en-US" dirty="0"/>
              <a:t> might be a pipe diameter (</a:t>
            </a:r>
            <a:r>
              <a:rPr lang="en-US" altLang="en-US" i="1" dirty="0"/>
              <a:t>D</a:t>
            </a:r>
            <a:r>
              <a:rPr lang="en-US" altLang="en-US" dirty="0"/>
              <a:t>) and </a:t>
            </a:r>
            <a:r>
              <a:rPr lang="en-US" altLang="en-US" i="1" dirty="0"/>
              <a:t>U</a:t>
            </a:r>
            <a:r>
              <a:rPr lang="en-US" altLang="en-US" dirty="0"/>
              <a:t> the flow speed at the pipe inlet.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ED2795-2C67-3083-6F2E-B368F5AE3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137" y="2884944"/>
            <a:ext cx="426786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Consider highest expected velocity of a formula car as </a:t>
            </a:r>
            <a:r>
              <a:rPr lang="en-US" altLang="en-US" i="1" dirty="0"/>
              <a:t>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Most important dimension of formula car as</a:t>
            </a:r>
            <a:r>
              <a:rPr lang="en-US" altLang="en-US" i="1" dirty="0"/>
              <a:t>  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i="1" dirty="0"/>
              <a:t> </a:t>
            </a:r>
            <a:r>
              <a:rPr lang="en-US" altLang="en-US" dirty="0"/>
              <a:t>These parameters</a:t>
            </a:r>
            <a:r>
              <a:rPr lang="en-US" altLang="en-US" i="1" dirty="0"/>
              <a:t> </a:t>
            </a:r>
            <a:r>
              <a:rPr lang="en-US" altLang="en-US" dirty="0"/>
              <a:t>are defined by Reynolds as velocity and length scales.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FF44048-B39D-1D97-A162-3F0FD9EC230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E1EA01CE-EE39-78FD-6AF9-71EAE81814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0F43CFC3-0466-50F7-A147-22DF48E903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7CBA92D3-1087-5898-1E97-928B246505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6156D0E2-B3F2-64FA-0E4F-6CFAF01301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048" name="Group 2047">
                    <a:extLst>
                      <a:ext uri="{FF2B5EF4-FFF2-40B4-BE49-F238E27FC236}">
                        <a16:creationId xmlns:a16="http://schemas.microsoft.com/office/drawing/2014/main" id="{03EDB180-723C-E82A-33CF-2F62F83177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59" name="Rectangle 10">
                      <a:extLst>
                        <a:ext uri="{FF2B5EF4-FFF2-40B4-BE49-F238E27FC236}">
                          <a16:creationId xmlns:a16="http://schemas.microsoft.com/office/drawing/2014/main" id="{36E9E815-AA82-9D78-FEA0-9F544306FC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60" name="Rectangle 11">
                      <a:extLst>
                        <a:ext uri="{FF2B5EF4-FFF2-40B4-BE49-F238E27FC236}">
                          <a16:creationId xmlns:a16="http://schemas.microsoft.com/office/drawing/2014/main" id="{739B885A-294F-8031-7CB1-412E5A0C3A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49" name="Group 2048">
                    <a:extLst>
                      <a:ext uri="{FF2B5EF4-FFF2-40B4-BE49-F238E27FC236}">
                        <a16:creationId xmlns:a16="http://schemas.microsoft.com/office/drawing/2014/main" id="{286453FA-4C76-7D7B-CD79-BCF5E21A84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57" name="Rectangle 13">
                      <a:extLst>
                        <a:ext uri="{FF2B5EF4-FFF2-40B4-BE49-F238E27FC236}">
                          <a16:creationId xmlns:a16="http://schemas.microsoft.com/office/drawing/2014/main" id="{279D7EBC-DB08-7CD2-0195-5E9D4E9A1A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8" name="Rectangle 14">
                      <a:extLst>
                        <a:ext uri="{FF2B5EF4-FFF2-40B4-BE49-F238E27FC236}">
                          <a16:creationId xmlns:a16="http://schemas.microsoft.com/office/drawing/2014/main" id="{55A34141-0395-ED59-C654-8F986AE43E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0" name="Group 2049">
                    <a:extLst>
                      <a:ext uri="{FF2B5EF4-FFF2-40B4-BE49-F238E27FC236}">
                        <a16:creationId xmlns:a16="http://schemas.microsoft.com/office/drawing/2014/main" id="{ABB4DB9F-1F5A-F261-6EC8-8E50C06BEA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54" name="Rectangle 2053">
                      <a:extLst>
                        <a:ext uri="{FF2B5EF4-FFF2-40B4-BE49-F238E27FC236}">
                          <a16:creationId xmlns:a16="http://schemas.microsoft.com/office/drawing/2014/main" id="{5893E64B-617D-55DE-2070-0EFB3E0F63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5" name="Rectangle 2054">
                      <a:extLst>
                        <a:ext uri="{FF2B5EF4-FFF2-40B4-BE49-F238E27FC236}">
                          <a16:creationId xmlns:a16="http://schemas.microsoft.com/office/drawing/2014/main" id="{0EA78CD9-4738-1A09-9347-3928B4EE07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1" name="Group 18">
                    <a:extLst>
                      <a:ext uri="{FF2B5EF4-FFF2-40B4-BE49-F238E27FC236}">
                        <a16:creationId xmlns:a16="http://schemas.microsoft.com/office/drawing/2014/main" id="{E23D4F64-01D4-166F-776C-5FD283AB10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52" name="Rectangle 19">
                      <a:extLst>
                        <a:ext uri="{FF2B5EF4-FFF2-40B4-BE49-F238E27FC236}">
                          <a16:creationId xmlns:a16="http://schemas.microsoft.com/office/drawing/2014/main" id="{DAD5297D-10EF-900A-B62B-4AE595A3BA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3" name="Rectangle 20">
                      <a:extLst>
                        <a:ext uri="{FF2B5EF4-FFF2-40B4-BE49-F238E27FC236}">
                          <a16:creationId xmlns:a16="http://schemas.microsoft.com/office/drawing/2014/main" id="{4D4D46EF-9B63-E4A1-74A8-D46F097BBF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E225B567-6DB0-5B18-548B-E08CA83011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A18E695-CC0F-D14E-81A3-332ACA62ED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B37CAD7F-2A91-28EE-C3AB-EC03AF85CD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523" y="2846623"/>
            <a:ext cx="2090889" cy="10753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28" grpId="0"/>
      <p:bldP spid="11" grpId="0" build="p"/>
      <p:bldP spid="3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itle 1">
            <a:extLst>
              <a:ext uri="{FF2B5EF4-FFF2-40B4-BE49-F238E27FC236}">
                <a16:creationId xmlns:a16="http://schemas.microsoft.com/office/drawing/2014/main" id="{257147AF-B6C2-7724-1AD1-F6980CC2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70637"/>
            <a:ext cx="6096000" cy="872363"/>
          </a:xfrm>
        </p:spPr>
        <p:txBody>
          <a:bodyPr/>
          <a:lstStyle/>
          <a:p>
            <a:r>
              <a:rPr lang="en-US" altLang="en-US" sz="2800" dirty="0"/>
              <a:t>Non-</a:t>
            </a:r>
            <a:r>
              <a:rPr lang="en-US" altLang="en-US" sz="2800" dirty="0" err="1"/>
              <a:t>Dimensionalization</a:t>
            </a:r>
            <a:r>
              <a:rPr lang="en-US" altLang="en-US" sz="2800" dirty="0"/>
              <a:t> of Major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57617-1A85-3A23-E5AA-DF23C48BF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71600"/>
            <a:ext cx="7772400" cy="914400"/>
          </a:xfrm>
        </p:spPr>
        <p:txBody>
          <a:bodyPr/>
          <a:lstStyle/>
          <a:p>
            <a:r>
              <a:rPr lang="en-US" altLang="en-US" sz="2400" dirty="0"/>
              <a:t>Consider  the Navier-Stokes equations with constant density it their dimensional form: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B43470A-FFC5-4580-BE2F-AC4918C26D6E}"/>
                  </a:ext>
                </a:extLst>
              </p:cNvPr>
              <p:cNvSpPr txBox="1"/>
              <p:nvPr/>
            </p:nvSpPr>
            <p:spPr bwMode="auto">
              <a:xfrm>
                <a:off x="5145087" y="1828800"/>
                <a:ext cx="1712913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B43470A-FFC5-4580-BE2F-AC4918C26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45087" y="1828800"/>
                <a:ext cx="1712913" cy="533400"/>
              </a:xfrm>
              <a:prstGeom prst="rect">
                <a:avLst/>
              </a:prstGeom>
              <a:blipFill>
                <a:blip r:embed="rId2"/>
                <a:stretch>
                  <a:fillRect l="-712" t="-1590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9472ED17-0388-C3A1-77BF-D46A774BC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1361"/>
            <a:ext cx="33067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Define dimensionless  variables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9DAF6DE1-34FB-45B2-E143-B61661BC8A97}"/>
                  </a:ext>
                </a:extLst>
              </p:cNvPr>
              <p:cNvSpPr txBox="1"/>
              <p:nvPr/>
            </p:nvSpPr>
            <p:spPr bwMode="auto">
              <a:xfrm>
                <a:off x="304800" y="4038600"/>
                <a:ext cx="1011238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9DAF6DE1-34FB-45B2-E143-B61661BC8A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4038600"/>
                <a:ext cx="1011238" cy="8255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577F77F8-98A4-F664-4E42-B39C74727960}"/>
                  </a:ext>
                </a:extLst>
              </p:cNvPr>
              <p:cNvSpPr txBox="1"/>
              <p:nvPr/>
            </p:nvSpPr>
            <p:spPr bwMode="auto">
              <a:xfrm>
                <a:off x="1524000" y="4127500"/>
                <a:ext cx="957263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577F77F8-98A4-F664-4E42-B39C74727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4127500"/>
                <a:ext cx="957263" cy="825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6">
                <a:extLst>
                  <a:ext uri="{FF2B5EF4-FFF2-40B4-BE49-F238E27FC236}">
                    <a16:creationId xmlns:a16="http://schemas.microsoft.com/office/drawing/2014/main" id="{F597A70F-3E15-EE9C-1FD5-BB9D100C4ABF}"/>
                  </a:ext>
                </a:extLst>
              </p:cNvPr>
              <p:cNvSpPr txBox="1"/>
              <p:nvPr/>
            </p:nvSpPr>
            <p:spPr bwMode="auto">
              <a:xfrm>
                <a:off x="2133600" y="5791200"/>
                <a:ext cx="1408113" cy="879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Object 6">
                <a:extLst>
                  <a:ext uri="{FF2B5EF4-FFF2-40B4-BE49-F238E27FC236}">
                    <a16:creationId xmlns:a16="http://schemas.microsoft.com/office/drawing/2014/main" id="{F597A70F-3E15-EE9C-1FD5-BB9D100C4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5791200"/>
                <a:ext cx="1408113" cy="8794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7">
                <a:extLst>
                  <a:ext uri="{FF2B5EF4-FFF2-40B4-BE49-F238E27FC236}">
                    <a16:creationId xmlns:a16="http://schemas.microsoft.com/office/drawing/2014/main" id="{18FF6D4D-4DD6-53F0-350E-12906EEC3637}"/>
                  </a:ext>
                </a:extLst>
              </p:cNvPr>
              <p:cNvSpPr txBox="1"/>
              <p:nvPr/>
            </p:nvSpPr>
            <p:spPr bwMode="auto">
              <a:xfrm>
                <a:off x="2287587" y="5041900"/>
                <a:ext cx="1065213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Object 7">
                <a:extLst>
                  <a:ext uri="{FF2B5EF4-FFF2-40B4-BE49-F238E27FC236}">
                    <a16:creationId xmlns:a16="http://schemas.microsoft.com/office/drawing/2014/main" id="{18FF6D4D-4DD6-53F0-350E-12906EEC36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7587" y="5041900"/>
                <a:ext cx="1065213" cy="8255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DC758E38-6704-49E3-F08F-1BE0EC28A8F3}"/>
                  </a:ext>
                </a:extLst>
              </p:cNvPr>
              <p:cNvSpPr txBox="1"/>
              <p:nvPr/>
            </p:nvSpPr>
            <p:spPr bwMode="auto">
              <a:xfrm>
                <a:off x="762000" y="2362200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DC758E38-6704-49E3-F08F-1BE0EC28A8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2362200"/>
                <a:ext cx="7543800" cy="7798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4">
                <a:extLst>
                  <a:ext uri="{FF2B5EF4-FFF2-40B4-BE49-F238E27FC236}">
                    <a16:creationId xmlns:a16="http://schemas.microsoft.com/office/drawing/2014/main" id="{7C58F099-C310-BC60-B2A1-D56490AC718D}"/>
                  </a:ext>
                </a:extLst>
              </p:cNvPr>
              <p:cNvSpPr txBox="1"/>
              <p:nvPr/>
            </p:nvSpPr>
            <p:spPr bwMode="auto">
              <a:xfrm>
                <a:off x="228600" y="4953000"/>
                <a:ext cx="1011238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9" name="Object 4">
                <a:extLst>
                  <a:ext uri="{FF2B5EF4-FFF2-40B4-BE49-F238E27FC236}">
                    <a16:creationId xmlns:a16="http://schemas.microsoft.com/office/drawing/2014/main" id="{7C58F099-C310-BC60-B2A1-D56490AC7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4953000"/>
                <a:ext cx="1011238" cy="8255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5">
                <a:extLst>
                  <a:ext uri="{FF2B5EF4-FFF2-40B4-BE49-F238E27FC236}">
                    <a16:creationId xmlns:a16="http://schemas.microsoft.com/office/drawing/2014/main" id="{E9780C2F-0D96-EE01-33E0-4D1E245340E7}"/>
                  </a:ext>
                </a:extLst>
              </p:cNvPr>
              <p:cNvSpPr txBox="1"/>
              <p:nvPr/>
            </p:nvSpPr>
            <p:spPr bwMode="auto">
              <a:xfrm>
                <a:off x="1176337" y="4953000"/>
                <a:ext cx="957263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0" name="Object 5">
                <a:extLst>
                  <a:ext uri="{FF2B5EF4-FFF2-40B4-BE49-F238E27FC236}">
                    <a16:creationId xmlns:a16="http://schemas.microsoft.com/office/drawing/2014/main" id="{E9780C2F-0D96-EE01-33E0-4D1E24534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76337" y="4953000"/>
                <a:ext cx="957263" cy="8255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F6A6FCC7-9BDC-2B81-8CC1-F9BA28B14A6C}"/>
                  </a:ext>
                </a:extLst>
              </p:cNvPr>
              <p:cNvSpPr txBox="1"/>
              <p:nvPr/>
            </p:nvSpPr>
            <p:spPr bwMode="auto">
              <a:xfrm>
                <a:off x="284162" y="5562600"/>
                <a:ext cx="1011238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F6A6FCC7-9BDC-2B81-8CC1-F9BA28B14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162" y="5562600"/>
                <a:ext cx="1011238" cy="8255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8" name="Object 5">
                <a:extLst>
                  <a:ext uri="{FF2B5EF4-FFF2-40B4-BE49-F238E27FC236}">
                    <a16:creationId xmlns:a16="http://schemas.microsoft.com/office/drawing/2014/main" id="{6169DFAC-B525-3C22-58CC-94CDCA69BBF3}"/>
                  </a:ext>
                </a:extLst>
              </p:cNvPr>
              <p:cNvSpPr txBox="1"/>
              <p:nvPr/>
            </p:nvSpPr>
            <p:spPr bwMode="auto">
              <a:xfrm>
                <a:off x="1252537" y="5562600"/>
                <a:ext cx="957263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048" name="Object 5">
                <a:extLst>
                  <a:ext uri="{FF2B5EF4-FFF2-40B4-BE49-F238E27FC236}">
                    <a16:creationId xmlns:a16="http://schemas.microsoft.com/office/drawing/2014/main" id="{6169DFAC-B525-3C22-58CC-94CDCA69B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52537" y="5562600"/>
                <a:ext cx="957263" cy="8255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6C4EFF19-5FBB-A8C9-F323-6D9AC1DCBA5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10" descr="Logo usage Guidelines">
              <a:extLst>
                <a:ext uri="{FF2B5EF4-FFF2-40B4-BE49-F238E27FC236}">
                  <a16:creationId xmlns:a16="http://schemas.microsoft.com/office/drawing/2014/main" id="{99CDC7D0-C722-BCF3-624E-4C8E92A1EF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049" name="Group 38">
              <a:extLst>
                <a:ext uri="{FF2B5EF4-FFF2-40B4-BE49-F238E27FC236}">
                  <a16:creationId xmlns:a16="http://schemas.microsoft.com/office/drawing/2014/main" id="{97760F42-D47D-B397-E6CF-9B283BB552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50" name="Group 19">
                <a:extLst>
                  <a:ext uri="{FF2B5EF4-FFF2-40B4-BE49-F238E27FC236}">
                    <a16:creationId xmlns:a16="http://schemas.microsoft.com/office/drawing/2014/main" id="{E83B8515-C8A4-D91F-9216-072A9E9B79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052" name="Group 2051">
                  <a:extLst>
                    <a:ext uri="{FF2B5EF4-FFF2-40B4-BE49-F238E27FC236}">
                      <a16:creationId xmlns:a16="http://schemas.microsoft.com/office/drawing/2014/main" id="{C9A1BC33-0D56-3F0D-8C8C-50456F4C2B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054" name="Group 2053">
                    <a:extLst>
                      <a:ext uri="{FF2B5EF4-FFF2-40B4-BE49-F238E27FC236}">
                        <a16:creationId xmlns:a16="http://schemas.microsoft.com/office/drawing/2014/main" id="{6D01CA11-12E0-8B04-FF5C-EF95343BC7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65" name="Rectangle 10">
                      <a:extLst>
                        <a:ext uri="{FF2B5EF4-FFF2-40B4-BE49-F238E27FC236}">
                          <a16:creationId xmlns:a16="http://schemas.microsoft.com/office/drawing/2014/main" id="{E17A1D49-FF45-5928-CB26-62784FC4D1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66" name="Rectangle 11">
                      <a:extLst>
                        <a:ext uri="{FF2B5EF4-FFF2-40B4-BE49-F238E27FC236}">
                          <a16:creationId xmlns:a16="http://schemas.microsoft.com/office/drawing/2014/main" id="{9A5FF3B1-49F0-3B4A-EC78-8074D46BD0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5" name="Group 2054">
                    <a:extLst>
                      <a:ext uri="{FF2B5EF4-FFF2-40B4-BE49-F238E27FC236}">
                        <a16:creationId xmlns:a16="http://schemas.microsoft.com/office/drawing/2014/main" id="{0ED91FBE-9216-3884-668B-A5F0050703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63" name="Rectangle 13">
                      <a:extLst>
                        <a:ext uri="{FF2B5EF4-FFF2-40B4-BE49-F238E27FC236}">
                          <a16:creationId xmlns:a16="http://schemas.microsoft.com/office/drawing/2014/main" id="{F25670E4-E345-456E-8616-483AE4A489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64" name="Rectangle 14">
                      <a:extLst>
                        <a:ext uri="{FF2B5EF4-FFF2-40B4-BE49-F238E27FC236}">
                          <a16:creationId xmlns:a16="http://schemas.microsoft.com/office/drawing/2014/main" id="{1965CDF0-3B77-90F3-3B9C-C3A7B8A44A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7" name="Group 2056">
                    <a:extLst>
                      <a:ext uri="{FF2B5EF4-FFF2-40B4-BE49-F238E27FC236}">
                        <a16:creationId xmlns:a16="http://schemas.microsoft.com/office/drawing/2014/main" id="{4C2EC9DF-326C-A091-4133-27217AFAB3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61" name="Rectangle 2060">
                      <a:extLst>
                        <a:ext uri="{FF2B5EF4-FFF2-40B4-BE49-F238E27FC236}">
                          <a16:creationId xmlns:a16="http://schemas.microsoft.com/office/drawing/2014/main" id="{3D8225AD-76E4-D029-0E4D-083DDC12CF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62" name="Rectangle 2061">
                      <a:extLst>
                        <a:ext uri="{FF2B5EF4-FFF2-40B4-BE49-F238E27FC236}">
                          <a16:creationId xmlns:a16="http://schemas.microsoft.com/office/drawing/2014/main" id="{C22D9C43-CC1D-493C-C0AC-4219D260E5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8" name="Group 18">
                    <a:extLst>
                      <a:ext uri="{FF2B5EF4-FFF2-40B4-BE49-F238E27FC236}">
                        <a16:creationId xmlns:a16="http://schemas.microsoft.com/office/drawing/2014/main" id="{A282F237-5249-49B6-8CF9-7B752AC262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59" name="Rectangle 19">
                      <a:extLst>
                        <a:ext uri="{FF2B5EF4-FFF2-40B4-BE49-F238E27FC236}">
                          <a16:creationId xmlns:a16="http://schemas.microsoft.com/office/drawing/2014/main" id="{75D95550-F57E-0082-534B-CFA81FE31D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60" name="Rectangle 20">
                      <a:extLst>
                        <a:ext uri="{FF2B5EF4-FFF2-40B4-BE49-F238E27FC236}">
                          <a16:creationId xmlns:a16="http://schemas.microsoft.com/office/drawing/2014/main" id="{7C592472-7698-BFEC-D7C0-E01A3DF639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053" name="Rectangle 21">
                  <a:extLst>
                    <a:ext uri="{FF2B5EF4-FFF2-40B4-BE49-F238E27FC236}">
                      <a16:creationId xmlns:a16="http://schemas.microsoft.com/office/drawing/2014/main" id="{8FE49128-2D47-6AE5-6CC6-367C7791FB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05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01D0CBB-C6A8-9D22-5064-F2D0E23648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6C4A33C5-A9CE-8787-F9CD-5BD41D1D3B40}"/>
                  </a:ext>
                </a:extLst>
              </p:cNvPr>
              <p:cNvSpPr txBox="1"/>
              <p:nvPr/>
            </p:nvSpPr>
            <p:spPr bwMode="auto">
              <a:xfrm>
                <a:off x="4648200" y="4038600"/>
                <a:ext cx="1447801" cy="50302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𝑈𝑢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6C4A33C5-A9CE-8787-F9CD-5BD41D1D3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4038600"/>
                <a:ext cx="1447801" cy="50302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5">
                <a:extLst>
                  <a:ext uri="{FF2B5EF4-FFF2-40B4-BE49-F238E27FC236}">
                    <a16:creationId xmlns:a16="http://schemas.microsoft.com/office/drawing/2014/main" id="{2CF6371B-2E2D-0920-FAEF-D2527585E0AF}"/>
                  </a:ext>
                </a:extLst>
              </p:cNvPr>
              <p:cNvSpPr txBox="1"/>
              <p:nvPr/>
            </p:nvSpPr>
            <p:spPr bwMode="auto">
              <a:xfrm>
                <a:off x="6400800" y="4051300"/>
                <a:ext cx="1387476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i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0" name="Object 5">
                <a:extLst>
                  <a:ext uri="{FF2B5EF4-FFF2-40B4-BE49-F238E27FC236}">
                    <a16:creationId xmlns:a16="http://schemas.microsoft.com/office/drawing/2014/main" id="{2CF6371B-2E2D-0920-FAEF-D2527585E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800" y="4051300"/>
                <a:ext cx="1387476" cy="82550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4E0692EB-7BC0-EE2D-E721-B8D02067A1DD}"/>
                  </a:ext>
                </a:extLst>
              </p:cNvPr>
              <p:cNvSpPr txBox="1"/>
              <p:nvPr/>
            </p:nvSpPr>
            <p:spPr bwMode="auto">
              <a:xfrm>
                <a:off x="5257800" y="6225598"/>
                <a:ext cx="1774824" cy="556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4E0692EB-7BC0-EE2D-E721-B8D02067A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6225598"/>
                <a:ext cx="1774824" cy="556202"/>
              </a:xfrm>
              <a:prstGeom prst="rect">
                <a:avLst/>
              </a:prstGeom>
              <a:blipFill>
                <a:blip r:embed="rId16"/>
                <a:stretch>
                  <a:fillRect l="-103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4">
                <a:extLst>
                  <a:ext uri="{FF2B5EF4-FFF2-40B4-BE49-F238E27FC236}">
                    <a16:creationId xmlns:a16="http://schemas.microsoft.com/office/drawing/2014/main" id="{7FC43824-7554-1113-9339-D75BB49079B6}"/>
                  </a:ext>
                </a:extLst>
              </p:cNvPr>
              <p:cNvSpPr txBox="1"/>
              <p:nvPr/>
            </p:nvSpPr>
            <p:spPr bwMode="auto">
              <a:xfrm>
                <a:off x="4648200" y="4800600"/>
                <a:ext cx="1447801" cy="50302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𝑈𝑣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5" name="Object 4">
                <a:extLst>
                  <a:ext uri="{FF2B5EF4-FFF2-40B4-BE49-F238E27FC236}">
                    <a16:creationId xmlns:a16="http://schemas.microsoft.com/office/drawing/2014/main" id="{7FC43824-7554-1113-9339-D75BB49079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4800600"/>
                <a:ext cx="1447801" cy="50302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9C14696D-8166-D9F4-9DAB-A741461C776F}"/>
                  </a:ext>
                </a:extLst>
              </p:cNvPr>
              <p:cNvSpPr txBox="1"/>
              <p:nvPr/>
            </p:nvSpPr>
            <p:spPr bwMode="auto">
              <a:xfrm>
                <a:off x="4648199" y="5486400"/>
                <a:ext cx="1447801" cy="50302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𝑈𝑤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9C14696D-8166-D9F4-9DAB-A741461C77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199" y="5486400"/>
                <a:ext cx="1447801" cy="50302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5">
                <a:extLst>
                  <a:ext uri="{FF2B5EF4-FFF2-40B4-BE49-F238E27FC236}">
                    <a16:creationId xmlns:a16="http://schemas.microsoft.com/office/drawing/2014/main" id="{326746D5-F8BC-5229-F31D-4442000863B1}"/>
                  </a:ext>
                </a:extLst>
              </p:cNvPr>
              <p:cNvSpPr txBox="1"/>
              <p:nvPr/>
            </p:nvSpPr>
            <p:spPr bwMode="auto">
              <a:xfrm>
                <a:off x="6400800" y="4419600"/>
                <a:ext cx="1387476" cy="5313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i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7" name="Object 5">
                <a:extLst>
                  <a:ext uri="{FF2B5EF4-FFF2-40B4-BE49-F238E27FC236}">
                    <a16:creationId xmlns:a16="http://schemas.microsoft.com/office/drawing/2014/main" id="{326746D5-F8BC-5229-F31D-4442000863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800" y="4419600"/>
                <a:ext cx="1387476" cy="531379"/>
              </a:xfrm>
              <a:prstGeom prst="rect">
                <a:avLst/>
              </a:prstGeom>
              <a:blipFill>
                <a:blip r:embed="rId20"/>
                <a:stretch>
                  <a:fillRect l="-131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5">
                <a:extLst>
                  <a:ext uri="{FF2B5EF4-FFF2-40B4-BE49-F238E27FC236}">
                    <a16:creationId xmlns:a16="http://schemas.microsoft.com/office/drawing/2014/main" id="{1EB0B2FA-CAC7-7DF6-C569-0F24BB46B540}"/>
                  </a:ext>
                </a:extLst>
              </p:cNvPr>
              <p:cNvSpPr txBox="1"/>
              <p:nvPr/>
            </p:nvSpPr>
            <p:spPr bwMode="auto">
              <a:xfrm>
                <a:off x="6477000" y="5029200"/>
                <a:ext cx="1387476" cy="457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i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8" name="Object 5">
                <a:extLst>
                  <a:ext uri="{FF2B5EF4-FFF2-40B4-BE49-F238E27FC236}">
                    <a16:creationId xmlns:a16="http://schemas.microsoft.com/office/drawing/2014/main" id="{1EB0B2FA-CAC7-7DF6-C569-0F24BB46B5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7000" y="5029200"/>
                <a:ext cx="1387476" cy="45720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6">
            <a:extLst>
              <a:ext uri="{FF2B5EF4-FFF2-40B4-BE49-F238E27FC236}">
                <a16:creationId xmlns:a16="http://schemas.microsoft.com/office/drawing/2014/main" id="{D546ACB2-9DC5-27D9-9B5C-DCA1FFF4E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2598" y="3007179"/>
            <a:ext cx="49504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Substitute dimensional variable in terms of dimensionless variables:</a:t>
            </a:r>
          </a:p>
        </p:txBody>
      </p:sp>
      <p:sp>
        <p:nvSpPr>
          <p:cNvPr id="20" name="Right Brace 19">
            <a:extLst>
              <a:ext uri="{FF2B5EF4-FFF2-40B4-BE49-F238E27FC236}">
                <a16:creationId xmlns:a16="http://schemas.microsoft.com/office/drawing/2014/main" id="{0725E032-A574-EE62-A820-D8B85F8FD291}"/>
              </a:ext>
            </a:extLst>
          </p:cNvPr>
          <p:cNvSpPr/>
          <p:nvPr/>
        </p:nvSpPr>
        <p:spPr bwMode="auto">
          <a:xfrm flipV="1">
            <a:off x="3429000" y="3733800"/>
            <a:ext cx="1011239" cy="2877008"/>
          </a:xfrm>
          <a:prstGeom prst="rightBrac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7">
                <a:extLst>
                  <a:ext uri="{FF2B5EF4-FFF2-40B4-BE49-F238E27FC236}">
                    <a16:creationId xmlns:a16="http://schemas.microsoft.com/office/drawing/2014/main" id="{4C608A0B-3845-1A80-63BA-D6602DB569F8}"/>
                  </a:ext>
                </a:extLst>
              </p:cNvPr>
              <p:cNvSpPr txBox="1"/>
              <p:nvPr/>
            </p:nvSpPr>
            <p:spPr bwMode="auto">
              <a:xfrm>
                <a:off x="6471248" y="5428752"/>
                <a:ext cx="1065213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1" name="Object 7">
                <a:extLst>
                  <a:ext uri="{FF2B5EF4-FFF2-40B4-BE49-F238E27FC236}">
                    <a16:creationId xmlns:a16="http://schemas.microsoft.com/office/drawing/2014/main" id="{4C608A0B-3845-1A80-63BA-D6602DB569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1248" y="5428752"/>
                <a:ext cx="1065213" cy="82550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52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5" grpId="0"/>
      <p:bldP spid="8" grpId="0"/>
      <p:bldP spid="9" grpId="0"/>
      <p:bldP spid="12" grpId="0"/>
      <p:bldP spid="29" grpId="0"/>
      <p:bldP spid="30" grpId="0"/>
      <p:bldP spid="31" grpId="0"/>
      <p:bldP spid="2048" grpId="0"/>
      <p:bldP spid="2" grpId="0"/>
      <p:bldP spid="10" grpId="0"/>
      <p:bldP spid="13" grpId="0"/>
      <p:bldP spid="15" grpId="0"/>
      <p:bldP spid="16" grpId="0"/>
      <p:bldP spid="17" grpId="0"/>
      <p:bldP spid="18" grpId="0"/>
      <p:bldP spid="19" grpId="0"/>
      <p:bldP spid="20" grpId="0" animBg="1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5" name="Title 1">
            <a:extLst>
              <a:ext uri="{FF2B5EF4-FFF2-40B4-BE49-F238E27FC236}">
                <a16:creationId xmlns:a16="http://schemas.microsoft.com/office/drawing/2014/main" id="{4BFCCF6B-DF32-8129-1E24-2861F6FA1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810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Non-</a:t>
            </a:r>
            <a:r>
              <a:rPr lang="en-US" altLang="en-US" sz="2800" dirty="0" err="1"/>
              <a:t>dimensionalization</a:t>
            </a:r>
            <a:r>
              <a:rPr lang="en-US" altLang="en-US" sz="2800" dirty="0"/>
              <a:t> of  NS Equation</a:t>
            </a:r>
          </a:p>
        </p:txBody>
      </p:sp>
      <p:sp>
        <p:nvSpPr>
          <p:cNvPr id="3096" name="TextBox 6">
            <a:extLst>
              <a:ext uri="{FF2B5EF4-FFF2-40B4-BE49-F238E27FC236}">
                <a16:creationId xmlns:a16="http://schemas.microsoft.com/office/drawing/2014/main" id="{7258DCD8-577F-D82E-C5FA-E8C4D0ECB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219200"/>
            <a:ext cx="76306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Consider x-momentum equation for an incompressible flow: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0" name="Ink 27">
                <a:extLst>
                  <a:ext uri="{FF2B5EF4-FFF2-40B4-BE49-F238E27FC236}">
                    <a16:creationId xmlns:a16="http://schemas.microsoft.com/office/drawing/2014/main" id="{56061F6B-79E6-6E6B-01DD-0B73C9C5DF5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56513" y="5730875"/>
              <a:ext cx="7937" cy="9525"/>
            </p14:xfrm>
          </p:contentPart>
        </mc:Choice>
        <mc:Fallback xmlns="">
          <p:pic>
            <p:nvPicPr>
              <p:cNvPr id="3080" name="Ink 27">
                <a:extLst>
                  <a:ext uri="{FF2B5EF4-FFF2-40B4-BE49-F238E27FC236}">
                    <a16:creationId xmlns:a16="http://schemas.microsoft.com/office/drawing/2014/main" id="{56061F6B-79E6-6E6B-01DD-0B73C9C5DF5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45048" y="5721350"/>
                <a:ext cx="30866" cy="285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81" name="Ink 11">
                <a:extLst>
                  <a:ext uri="{FF2B5EF4-FFF2-40B4-BE49-F238E27FC236}">
                    <a16:creationId xmlns:a16="http://schemas.microsoft.com/office/drawing/2014/main" id="{5A0266E0-AFFB-6132-6953-B7DA22348CC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619375" y="6111875"/>
              <a:ext cx="2128838" cy="90488"/>
            </p14:xfrm>
          </p:contentPart>
        </mc:Choice>
        <mc:Fallback xmlns="">
          <p:pic>
            <p:nvPicPr>
              <p:cNvPr id="3081" name="Ink 11">
                <a:extLst>
                  <a:ext uri="{FF2B5EF4-FFF2-40B4-BE49-F238E27FC236}">
                    <a16:creationId xmlns:a16="http://schemas.microsoft.com/office/drawing/2014/main" id="{5A0266E0-AFFB-6132-6953-B7DA22348CC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10014" y="6102464"/>
                <a:ext cx="2147559" cy="109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090" name="Ink 20">
                <a:extLst>
                  <a:ext uri="{FF2B5EF4-FFF2-40B4-BE49-F238E27FC236}">
                    <a16:creationId xmlns:a16="http://schemas.microsoft.com/office/drawing/2014/main" id="{449140D8-F006-597B-3952-47B5DCED3D2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197350" y="3554413"/>
              <a:ext cx="4164013" cy="3287712"/>
            </p14:xfrm>
          </p:contentPart>
        </mc:Choice>
        <mc:Fallback xmlns="">
          <p:pic>
            <p:nvPicPr>
              <p:cNvPr id="3090" name="Ink 20">
                <a:extLst>
                  <a:ext uri="{FF2B5EF4-FFF2-40B4-BE49-F238E27FC236}">
                    <a16:creationId xmlns:a16="http://schemas.microsoft.com/office/drawing/2014/main" id="{449140D8-F006-597B-3952-47B5DCED3D2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187990" y="3545053"/>
                <a:ext cx="4182733" cy="33064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1AD47D14-4977-8FB3-6A72-1DD15C9414B0}"/>
                  </a:ext>
                </a:extLst>
              </p:cNvPr>
              <p:cNvSpPr txBox="1"/>
              <p:nvPr/>
            </p:nvSpPr>
            <p:spPr bwMode="auto">
              <a:xfrm>
                <a:off x="315914" y="1600200"/>
                <a:ext cx="84343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1AD47D14-4977-8FB3-6A72-1DD15C9414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914" y="1600200"/>
                <a:ext cx="8434386" cy="103346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6" name="TextBox 6">
            <a:extLst>
              <a:ext uri="{FF2B5EF4-FFF2-40B4-BE49-F238E27FC236}">
                <a16:creationId xmlns:a16="http://schemas.microsoft.com/office/drawing/2014/main" id="{272A5E5A-66FC-765F-9085-E64383E70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590800"/>
            <a:ext cx="87126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Substitute dimensional variable in terms of dimensionless variables: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422C19-05FC-D1B1-A17C-494DA1C1BB0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Picture 8" descr="Logo usage Guidelines">
              <a:extLst>
                <a:ext uri="{FF2B5EF4-FFF2-40B4-BE49-F238E27FC236}">
                  <a16:creationId xmlns:a16="http://schemas.microsoft.com/office/drawing/2014/main" id="{7B615863-8AAA-BDEC-CB77-7EAA3786C2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Group 38">
              <a:extLst>
                <a:ext uri="{FF2B5EF4-FFF2-40B4-BE49-F238E27FC236}">
                  <a16:creationId xmlns:a16="http://schemas.microsoft.com/office/drawing/2014/main" id="{F5108DD5-019E-BB90-E97B-F5D8CF7D57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19">
                <a:extLst>
                  <a:ext uri="{FF2B5EF4-FFF2-40B4-BE49-F238E27FC236}">
                    <a16:creationId xmlns:a16="http://schemas.microsoft.com/office/drawing/2014/main" id="{87F95951-E93C-F85E-1FDD-A49DD3F32C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934FC64A-12E9-87A5-0BBE-69BC0E5999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77" name="Group 3076">
                    <a:extLst>
                      <a:ext uri="{FF2B5EF4-FFF2-40B4-BE49-F238E27FC236}">
                        <a16:creationId xmlns:a16="http://schemas.microsoft.com/office/drawing/2014/main" id="{B8EACB6C-45F8-8AB9-113A-824027A0AB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089" name="Rectangle 10">
                      <a:extLst>
                        <a:ext uri="{FF2B5EF4-FFF2-40B4-BE49-F238E27FC236}">
                          <a16:creationId xmlns:a16="http://schemas.microsoft.com/office/drawing/2014/main" id="{A9F6D448-1C97-3D5E-9F4A-92EA4C8EB7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91" name="Rectangle 11">
                      <a:extLst>
                        <a:ext uri="{FF2B5EF4-FFF2-40B4-BE49-F238E27FC236}">
                          <a16:creationId xmlns:a16="http://schemas.microsoft.com/office/drawing/2014/main" id="{7C6C7707-71AF-2E29-FE54-5DAD4ECB87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78" name="Group 3077">
                    <a:extLst>
                      <a:ext uri="{FF2B5EF4-FFF2-40B4-BE49-F238E27FC236}">
                        <a16:creationId xmlns:a16="http://schemas.microsoft.com/office/drawing/2014/main" id="{54BE1D88-421F-0B7D-BC47-D5AADE9F05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087" name="Rectangle 13">
                      <a:extLst>
                        <a:ext uri="{FF2B5EF4-FFF2-40B4-BE49-F238E27FC236}">
                          <a16:creationId xmlns:a16="http://schemas.microsoft.com/office/drawing/2014/main" id="{F1E32070-D06E-48BA-634A-0BA3505F4C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88" name="Rectangle 14">
                      <a:extLst>
                        <a:ext uri="{FF2B5EF4-FFF2-40B4-BE49-F238E27FC236}">
                          <a16:creationId xmlns:a16="http://schemas.microsoft.com/office/drawing/2014/main" id="{CFEDB9AB-03D2-CDBC-13B1-2C693D9227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79" name="Group 3078">
                    <a:extLst>
                      <a:ext uri="{FF2B5EF4-FFF2-40B4-BE49-F238E27FC236}">
                        <a16:creationId xmlns:a16="http://schemas.microsoft.com/office/drawing/2014/main" id="{3318EFC0-E0C2-F1FD-9C8B-9269F18014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85" name="Rectangle 3084">
                      <a:extLst>
                        <a:ext uri="{FF2B5EF4-FFF2-40B4-BE49-F238E27FC236}">
                          <a16:creationId xmlns:a16="http://schemas.microsoft.com/office/drawing/2014/main" id="{DB0AC20D-AA09-3EB9-0FA4-88F8114841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86" name="Rectangle 3085">
                      <a:extLst>
                        <a:ext uri="{FF2B5EF4-FFF2-40B4-BE49-F238E27FC236}">
                          <a16:creationId xmlns:a16="http://schemas.microsoft.com/office/drawing/2014/main" id="{83675C8C-9EB4-3BC2-4162-060172F862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82" name="Group 18">
                    <a:extLst>
                      <a:ext uri="{FF2B5EF4-FFF2-40B4-BE49-F238E27FC236}">
                        <a16:creationId xmlns:a16="http://schemas.microsoft.com/office/drawing/2014/main" id="{9A168DC5-FF88-9A7A-5067-58B7389F6A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83" name="Rectangle 19">
                      <a:extLst>
                        <a:ext uri="{FF2B5EF4-FFF2-40B4-BE49-F238E27FC236}">
                          <a16:creationId xmlns:a16="http://schemas.microsoft.com/office/drawing/2014/main" id="{AE175966-F30B-6201-6476-6ABD7A6441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84" name="Rectangle 20">
                      <a:extLst>
                        <a:ext uri="{FF2B5EF4-FFF2-40B4-BE49-F238E27FC236}">
                          <a16:creationId xmlns:a16="http://schemas.microsoft.com/office/drawing/2014/main" id="{A522D0FC-D8D8-0301-E2DD-637A58033C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1" name="Rectangle 21">
                  <a:extLst>
                    <a:ext uri="{FF2B5EF4-FFF2-40B4-BE49-F238E27FC236}">
                      <a16:creationId xmlns:a16="http://schemas.microsoft.com/office/drawing/2014/main" id="{9449E339-D6D3-4CDC-02F1-395EF62077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378037A-4AA9-0DBB-05F3-CC53FD177B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5A73804-E498-DD3E-1E48-D079FD0E99C7}"/>
                  </a:ext>
                </a:extLst>
              </p14:cNvPr>
              <p14:cNvContentPartPr/>
              <p14:nvPr/>
            </p14:nvContentPartPr>
            <p14:xfrm>
              <a:off x="262800" y="1641600"/>
              <a:ext cx="7497000" cy="3995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5A73804-E498-DD3E-1E48-D079FD0E99C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253440" y="1632240"/>
                <a:ext cx="7515720" cy="401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17252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5" name="Title 1">
            <a:extLst>
              <a:ext uri="{FF2B5EF4-FFF2-40B4-BE49-F238E27FC236}">
                <a16:creationId xmlns:a16="http://schemas.microsoft.com/office/drawing/2014/main" id="{4BFCCF6B-DF32-8129-1E24-2861F6FA1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810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Non-</a:t>
            </a:r>
            <a:r>
              <a:rPr lang="en-US" altLang="en-US" sz="2800" dirty="0" err="1"/>
              <a:t>dimensionalization</a:t>
            </a:r>
            <a:r>
              <a:rPr lang="en-US" altLang="en-US" sz="2800" dirty="0"/>
              <a:t> of  NS Equation</a:t>
            </a:r>
          </a:p>
        </p:txBody>
      </p:sp>
      <p:sp>
        <p:nvSpPr>
          <p:cNvPr id="3096" name="TextBox 6">
            <a:extLst>
              <a:ext uri="{FF2B5EF4-FFF2-40B4-BE49-F238E27FC236}">
                <a16:creationId xmlns:a16="http://schemas.microsoft.com/office/drawing/2014/main" id="{7258DCD8-577F-D82E-C5FA-E8C4D0ECB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219200"/>
            <a:ext cx="76306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Consider x-momentum equation for an incompressible flow: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0" name="Ink 27">
                <a:extLst>
                  <a:ext uri="{FF2B5EF4-FFF2-40B4-BE49-F238E27FC236}">
                    <a16:creationId xmlns:a16="http://schemas.microsoft.com/office/drawing/2014/main" id="{56061F6B-79E6-6E6B-01DD-0B73C9C5DF5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56513" y="5730875"/>
              <a:ext cx="7937" cy="9525"/>
            </p14:xfrm>
          </p:contentPart>
        </mc:Choice>
        <mc:Fallback xmlns="">
          <p:pic>
            <p:nvPicPr>
              <p:cNvPr id="3080" name="Ink 27">
                <a:extLst>
                  <a:ext uri="{FF2B5EF4-FFF2-40B4-BE49-F238E27FC236}">
                    <a16:creationId xmlns:a16="http://schemas.microsoft.com/office/drawing/2014/main" id="{56061F6B-79E6-6E6B-01DD-0B73C9C5DF5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45048" y="5721350"/>
                <a:ext cx="30866" cy="285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81" name="Ink 11">
                <a:extLst>
                  <a:ext uri="{FF2B5EF4-FFF2-40B4-BE49-F238E27FC236}">
                    <a16:creationId xmlns:a16="http://schemas.microsoft.com/office/drawing/2014/main" id="{5A0266E0-AFFB-6132-6953-B7DA22348CC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619375" y="6111875"/>
              <a:ext cx="2128838" cy="90488"/>
            </p14:xfrm>
          </p:contentPart>
        </mc:Choice>
        <mc:Fallback xmlns="">
          <p:pic>
            <p:nvPicPr>
              <p:cNvPr id="3081" name="Ink 11">
                <a:extLst>
                  <a:ext uri="{FF2B5EF4-FFF2-40B4-BE49-F238E27FC236}">
                    <a16:creationId xmlns:a16="http://schemas.microsoft.com/office/drawing/2014/main" id="{5A0266E0-AFFB-6132-6953-B7DA22348CC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10014" y="6102464"/>
                <a:ext cx="2147559" cy="109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090" name="Ink 20">
                <a:extLst>
                  <a:ext uri="{FF2B5EF4-FFF2-40B4-BE49-F238E27FC236}">
                    <a16:creationId xmlns:a16="http://schemas.microsoft.com/office/drawing/2014/main" id="{449140D8-F006-597B-3952-47B5DCED3D2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197350" y="3554413"/>
              <a:ext cx="4164013" cy="3287712"/>
            </p14:xfrm>
          </p:contentPart>
        </mc:Choice>
        <mc:Fallback xmlns="">
          <p:pic>
            <p:nvPicPr>
              <p:cNvPr id="3090" name="Ink 20">
                <a:extLst>
                  <a:ext uri="{FF2B5EF4-FFF2-40B4-BE49-F238E27FC236}">
                    <a16:creationId xmlns:a16="http://schemas.microsoft.com/office/drawing/2014/main" id="{449140D8-F006-597B-3952-47B5DCED3D2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187990" y="3545053"/>
                <a:ext cx="4182733" cy="33064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1AD47D14-4977-8FB3-6A72-1DD15C9414B0}"/>
                  </a:ext>
                </a:extLst>
              </p:cNvPr>
              <p:cNvSpPr txBox="1"/>
              <p:nvPr/>
            </p:nvSpPr>
            <p:spPr bwMode="auto">
              <a:xfrm>
                <a:off x="315914" y="1600200"/>
                <a:ext cx="84343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1AD47D14-4977-8FB3-6A72-1DD15C9414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914" y="1600200"/>
                <a:ext cx="8434386" cy="103346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6" name="TextBox 6">
            <a:extLst>
              <a:ext uri="{FF2B5EF4-FFF2-40B4-BE49-F238E27FC236}">
                <a16:creationId xmlns:a16="http://schemas.microsoft.com/office/drawing/2014/main" id="{272A5E5A-66FC-765F-9085-E64383E70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590800"/>
            <a:ext cx="87126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Substitute dimensional variable in terms of dimensionless variables: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422C19-05FC-D1B1-A17C-494DA1C1BB0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Picture 8" descr="Logo usage Guidelines">
              <a:extLst>
                <a:ext uri="{FF2B5EF4-FFF2-40B4-BE49-F238E27FC236}">
                  <a16:creationId xmlns:a16="http://schemas.microsoft.com/office/drawing/2014/main" id="{7B615863-8AAA-BDEC-CB77-7EAA3786C2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Group 38">
              <a:extLst>
                <a:ext uri="{FF2B5EF4-FFF2-40B4-BE49-F238E27FC236}">
                  <a16:creationId xmlns:a16="http://schemas.microsoft.com/office/drawing/2014/main" id="{F5108DD5-019E-BB90-E97B-F5D8CF7D57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19">
                <a:extLst>
                  <a:ext uri="{FF2B5EF4-FFF2-40B4-BE49-F238E27FC236}">
                    <a16:creationId xmlns:a16="http://schemas.microsoft.com/office/drawing/2014/main" id="{87F95951-E93C-F85E-1FDD-A49DD3F32C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934FC64A-12E9-87A5-0BBE-69BC0E5999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77" name="Group 3076">
                    <a:extLst>
                      <a:ext uri="{FF2B5EF4-FFF2-40B4-BE49-F238E27FC236}">
                        <a16:creationId xmlns:a16="http://schemas.microsoft.com/office/drawing/2014/main" id="{B8EACB6C-45F8-8AB9-113A-824027A0AB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089" name="Rectangle 10">
                      <a:extLst>
                        <a:ext uri="{FF2B5EF4-FFF2-40B4-BE49-F238E27FC236}">
                          <a16:creationId xmlns:a16="http://schemas.microsoft.com/office/drawing/2014/main" id="{A9F6D448-1C97-3D5E-9F4A-92EA4C8EB7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91" name="Rectangle 11">
                      <a:extLst>
                        <a:ext uri="{FF2B5EF4-FFF2-40B4-BE49-F238E27FC236}">
                          <a16:creationId xmlns:a16="http://schemas.microsoft.com/office/drawing/2014/main" id="{7C6C7707-71AF-2E29-FE54-5DAD4ECB87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78" name="Group 3077">
                    <a:extLst>
                      <a:ext uri="{FF2B5EF4-FFF2-40B4-BE49-F238E27FC236}">
                        <a16:creationId xmlns:a16="http://schemas.microsoft.com/office/drawing/2014/main" id="{54BE1D88-421F-0B7D-BC47-D5AADE9F05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087" name="Rectangle 13">
                      <a:extLst>
                        <a:ext uri="{FF2B5EF4-FFF2-40B4-BE49-F238E27FC236}">
                          <a16:creationId xmlns:a16="http://schemas.microsoft.com/office/drawing/2014/main" id="{F1E32070-D06E-48BA-634A-0BA3505F4C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88" name="Rectangle 14">
                      <a:extLst>
                        <a:ext uri="{FF2B5EF4-FFF2-40B4-BE49-F238E27FC236}">
                          <a16:creationId xmlns:a16="http://schemas.microsoft.com/office/drawing/2014/main" id="{CFEDB9AB-03D2-CDBC-13B1-2C693D9227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79" name="Group 3078">
                    <a:extLst>
                      <a:ext uri="{FF2B5EF4-FFF2-40B4-BE49-F238E27FC236}">
                        <a16:creationId xmlns:a16="http://schemas.microsoft.com/office/drawing/2014/main" id="{3318EFC0-E0C2-F1FD-9C8B-9269F18014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85" name="Rectangle 3084">
                      <a:extLst>
                        <a:ext uri="{FF2B5EF4-FFF2-40B4-BE49-F238E27FC236}">
                          <a16:creationId xmlns:a16="http://schemas.microsoft.com/office/drawing/2014/main" id="{DB0AC20D-AA09-3EB9-0FA4-88F8114841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86" name="Rectangle 3085">
                      <a:extLst>
                        <a:ext uri="{FF2B5EF4-FFF2-40B4-BE49-F238E27FC236}">
                          <a16:creationId xmlns:a16="http://schemas.microsoft.com/office/drawing/2014/main" id="{83675C8C-9EB4-3BC2-4162-060172F862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82" name="Group 18">
                    <a:extLst>
                      <a:ext uri="{FF2B5EF4-FFF2-40B4-BE49-F238E27FC236}">
                        <a16:creationId xmlns:a16="http://schemas.microsoft.com/office/drawing/2014/main" id="{9A168DC5-FF88-9A7A-5067-58B7389F6A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83" name="Rectangle 19">
                      <a:extLst>
                        <a:ext uri="{FF2B5EF4-FFF2-40B4-BE49-F238E27FC236}">
                          <a16:creationId xmlns:a16="http://schemas.microsoft.com/office/drawing/2014/main" id="{AE175966-F30B-6201-6476-6ABD7A6441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84" name="Rectangle 20">
                      <a:extLst>
                        <a:ext uri="{FF2B5EF4-FFF2-40B4-BE49-F238E27FC236}">
                          <a16:creationId xmlns:a16="http://schemas.microsoft.com/office/drawing/2014/main" id="{A522D0FC-D8D8-0301-E2DD-637A58033C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1" name="Rectangle 21">
                  <a:extLst>
                    <a:ext uri="{FF2B5EF4-FFF2-40B4-BE49-F238E27FC236}">
                      <a16:creationId xmlns:a16="http://schemas.microsoft.com/office/drawing/2014/main" id="{9449E339-D6D3-4CDC-02F1-395EF62077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378037A-4AA9-0DBB-05F3-CC53FD177B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D2F2A2DA-69FE-B3B6-B8B0-2E9B3481741F}"/>
                  </a:ext>
                </a:extLst>
              </p:cNvPr>
              <p:cNvSpPr txBox="1"/>
              <p:nvPr/>
            </p:nvSpPr>
            <p:spPr bwMode="auto">
              <a:xfrm>
                <a:off x="2895600" y="3048000"/>
                <a:ext cx="1774824" cy="556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D2F2A2DA-69FE-B3B6-B8B0-2E9B348174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600" y="3048000"/>
                <a:ext cx="1774824" cy="556202"/>
              </a:xfrm>
              <a:prstGeom prst="rect">
                <a:avLst/>
              </a:prstGeom>
              <a:blipFill>
                <a:blip r:embed="rId39"/>
                <a:stretch>
                  <a:fillRect l="-103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51F2305-7BA1-CED3-DAB3-2DE7155EB908}"/>
                  </a:ext>
                </a:extLst>
              </p14:cNvPr>
              <p14:cNvContentPartPr/>
              <p14:nvPr/>
            </p14:nvContentPartPr>
            <p14:xfrm>
              <a:off x="2106720" y="2435040"/>
              <a:ext cx="4738320" cy="3296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51F2305-7BA1-CED3-DAB3-2DE7155EB90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097360" y="2425680"/>
                <a:ext cx="4757040" cy="331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963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Title 1">
            <a:extLst>
              <a:ext uri="{FF2B5EF4-FFF2-40B4-BE49-F238E27FC236}">
                <a16:creationId xmlns:a16="http://schemas.microsoft.com/office/drawing/2014/main" id="{DAE70248-4FA2-3C78-8286-F77CA4BB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25" y="76200"/>
            <a:ext cx="6873875" cy="1143000"/>
          </a:xfrm>
        </p:spPr>
        <p:txBody>
          <a:bodyPr/>
          <a:lstStyle/>
          <a:p>
            <a:r>
              <a:rPr lang="en-US" altLang="en-US" sz="2800" dirty="0"/>
              <a:t>Non-dimensional form of  NS Equation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02675" y="6586538"/>
              <a:ext cx="330200" cy="98425"/>
            </p14:xfrm>
          </p:contentPart>
        </mc:Choice>
        <mc:Fallback xmlns="">
          <p:pic>
            <p:nvPicPr>
              <p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93343" y="6577198"/>
                <a:ext cx="348863" cy="117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38825" y="5645150"/>
              <a:ext cx="1588" cy="1588"/>
            </p14:xfrm>
          </p:contentPart>
        </mc:Choice>
        <mc:Fallback xmlns="">
          <p:pic>
            <p:nvPicPr>
              <p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797537" y="56038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6">
            <a:extLst>
              <a:ext uri="{FF2B5EF4-FFF2-40B4-BE49-F238E27FC236}">
                <a16:creationId xmlns:a16="http://schemas.microsoft.com/office/drawing/2014/main" id="{D6C4E895-6627-5F76-1031-B2B528815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290935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x-momentum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/>
              <p:nvPr/>
            </p:nvSpPr>
            <p:spPr bwMode="auto">
              <a:xfrm>
                <a:off x="255589" y="1676400"/>
                <a:ext cx="87518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9" y="1676400"/>
                <a:ext cx="8751886" cy="1033462"/>
              </a:xfrm>
              <a:prstGeom prst="rect">
                <a:avLst/>
              </a:prstGeom>
              <a:blipFill>
                <a:blip r:embed="rId4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FD63BB25-56D6-9541-A286-16E36287289D}"/>
                  </a:ext>
                </a:extLst>
              </p:cNvPr>
              <p:cNvSpPr txBox="1"/>
              <p:nvPr/>
            </p:nvSpPr>
            <p:spPr bwMode="auto">
              <a:xfrm>
                <a:off x="368550" y="5824538"/>
                <a:ext cx="8623050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FD63BB25-56D6-9541-A286-16E362872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550" y="5824538"/>
                <a:ext cx="8623050" cy="1033462"/>
              </a:xfrm>
              <a:prstGeom prst="rect">
                <a:avLst/>
              </a:prstGeom>
              <a:blipFill>
                <a:blip r:embed="rId4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92E7C59-F51D-630B-EF38-2CAC16582EAC}"/>
                  </a:ext>
                </a:extLst>
              </p:cNvPr>
              <p:cNvSpPr txBox="1"/>
              <p:nvPr/>
            </p:nvSpPr>
            <p:spPr>
              <a:xfrm>
                <a:off x="2658980" y="5119902"/>
                <a:ext cx="1213089" cy="6903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92E7C59-F51D-630B-EF38-2CAC16582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980" y="5119902"/>
                <a:ext cx="1213089" cy="690382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610371E-1BB2-B2E9-D800-86260226B978}"/>
                  </a:ext>
                </a:extLst>
              </p:cNvPr>
              <p:cNvSpPr txBox="1"/>
              <p:nvPr/>
            </p:nvSpPr>
            <p:spPr>
              <a:xfrm>
                <a:off x="4279250" y="4825196"/>
                <a:ext cx="4696350" cy="9965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𝑈𝐿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type m:val="skw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𝐼𝑛𝑒𝑟𝑡𝑖𝑎𝑙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𝐹𝑜𝑟𝑐𝑒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𝑉𝑖𝑠𝑐𝑜𝑢𝑠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𝐹𝑜𝑟𝑐𝑒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610371E-1BB2-B2E9-D800-86260226B9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250" y="4825196"/>
                <a:ext cx="4696350" cy="996555"/>
              </a:xfrm>
              <a:prstGeom prst="rect">
                <a:avLst/>
              </a:prstGeom>
              <a:blipFill>
                <a:blip r:embed="rId5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4A06363B-84E3-D4A0-E091-4EB80D93B66E}"/>
              </a:ext>
            </a:extLst>
          </p:cNvPr>
          <p:cNvSpPr txBox="1"/>
          <p:nvPr/>
        </p:nvSpPr>
        <p:spPr>
          <a:xfrm>
            <a:off x="519653" y="4667891"/>
            <a:ext cx="2986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Reynolds Number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D54834-D76C-EC83-37E9-979048D0285B}"/>
              </a:ext>
            </a:extLst>
          </p:cNvPr>
          <p:cNvSpPr txBox="1"/>
          <p:nvPr/>
        </p:nvSpPr>
        <p:spPr>
          <a:xfrm>
            <a:off x="368550" y="2576146"/>
            <a:ext cx="88122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At the 4th International Congress of Mathematicians in Rome, Arnold Sommerfeld introduces a dimensionless number that he calls the Reynolds number, in tribute to Osborne Reynolds. </a:t>
            </a: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The Reynolds number, which appeared in what’s now known as the Orr– Sommerfeld equation, is among the most famous of all dimensionless numbers.</a:t>
            </a:r>
            <a:r>
              <a:rPr lang="en-US" b="0" i="0" dirty="0">
                <a:solidFill>
                  <a:schemeClr val="accent2"/>
                </a:solidFill>
                <a:effectLst/>
                <a:latin typeface="+mn-lt"/>
              </a:rPr>
              <a:t> 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2CA481E-B425-3325-2727-FFEACEB29325}"/>
              </a:ext>
            </a:extLst>
          </p:cNvPr>
          <p:cNvSpPr/>
          <p:nvPr/>
        </p:nvSpPr>
        <p:spPr bwMode="auto">
          <a:xfrm>
            <a:off x="5562600" y="1676400"/>
            <a:ext cx="533400" cy="9144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2342B24-935F-4905-4EA4-B9FAC1621E7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Logo usage Guidelines">
              <a:extLst>
                <a:ext uri="{FF2B5EF4-FFF2-40B4-BE49-F238E27FC236}">
                  <a16:creationId xmlns:a16="http://schemas.microsoft.com/office/drawing/2014/main" id="{5F732EB9-E2CB-8891-F884-FC77149289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38">
              <a:extLst>
                <a:ext uri="{FF2B5EF4-FFF2-40B4-BE49-F238E27FC236}">
                  <a16:creationId xmlns:a16="http://schemas.microsoft.com/office/drawing/2014/main" id="{0FA82349-A764-A472-8B45-B4FE57FAAB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9">
                <a:extLst>
                  <a:ext uri="{FF2B5EF4-FFF2-40B4-BE49-F238E27FC236}">
                    <a16:creationId xmlns:a16="http://schemas.microsoft.com/office/drawing/2014/main" id="{C956D097-7A6C-D3DA-F0C9-DAE27F91BA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22D7A43F-8A7F-C3D8-4DA4-03DABA7C8F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1334FDCC-DD6D-85F1-285D-B15021C7E2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10" name="Rectangle 10">
                      <a:extLst>
                        <a:ext uri="{FF2B5EF4-FFF2-40B4-BE49-F238E27FC236}">
                          <a16:creationId xmlns:a16="http://schemas.microsoft.com/office/drawing/2014/main" id="{67FC1534-C456-D51A-480B-A1BFFCB42C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11" name="Rectangle 11">
                      <a:extLst>
                        <a:ext uri="{FF2B5EF4-FFF2-40B4-BE49-F238E27FC236}">
                          <a16:creationId xmlns:a16="http://schemas.microsoft.com/office/drawing/2014/main" id="{FB3658AF-219B-136F-B191-C577186A7A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0AD3F6F3-16EC-46B7-5B5C-14930AFBC2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8" name="Rectangle 13">
                      <a:extLst>
                        <a:ext uri="{FF2B5EF4-FFF2-40B4-BE49-F238E27FC236}">
                          <a16:creationId xmlns:a16="http://schemas.microsoft.com/office/drawing/2014/main" id="{6E030826-E2BF-CC63-4B8A-BB98B37FDE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9" name="Rectangle 14">
                      <a:extLst>
                        <a:ext uri="{FF2B5EF4-FFF2-40B4-BE49-F238E27FC236}">
                          <a16:creationId xmlns:a16="http://schemas.microsoft.com/office/drawing/2014/main" id="{0FC05F46-AA6A-154B-E7A3-D563AED161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A8B0FD7F-31AF-7AA6-6AAF-0B5598F48D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7920285B-5B81-011F-1AC7-006E715124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DABA171E-1D4F-E7BE-44A3-62FE49EB30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8AE98371-375F-0F5C-508B-9FBAF87560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4171F431-D3AD-C54A-0F23-CFED77DB05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0">
                      <a:extLst>
                        <a:ext uri="{FF2B5EF4-FFF2-40B4-BE49-F238E27FC236}">
                          <a16:creationId xmlns:a16="http://schemas.microsoft.com/office/drawing/2014/main" id="{2C8DB5D2-B772-17DE-FE93-A04BA18DB0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8D46CFE4-65C7-8B5B-9730-6004E2FCF3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0C87B46-582F-25D9-F29C-E17B5A8753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E233467-CBEC-BCD4-E45B-C7665E066DF4}"/>
                  </a:ext>
                </a:extLst>
              </p14:cNvPr>
              <p14:cNvContentPartPr/>
              <p14:nvPr/>
            </p14:nvContentPartPr>
            <p14:xfrm>
              <a:off x="7853400" y="3368520"/>
              <a:ext cx="669240" cy="4701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E233467-CBEC-BCD4-E45B-C7665E066DF4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844040" y="3359160"/>
                <a:ext cx="687960" cy="48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146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" grpId="0"/>
      <p:bldP spid="4" grpId="0"/>
      <p:bldP spid="5" grpId="0"/>
      <p:bldP spid="6" grpId="0"/>
      <p:bldP spid="8" grpId="0" build="p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Title 1">
            <a:extLst>
              <a:ext uri="{FF2B5EF4-FFF2-40B4-BE49-F238E27FC236}">
                <a16:creationId xmlns:a16="http://schemas.microsoft.com/office/drawing/2014/main" id="{DAE70248-4FA2-3C78-8286-F77CA4BB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25" y="76200"/>
            <a:ext cx="6873875" cy="1143000"/>
          </a:xfrm>
        </p:spPr>
        <p:txBody>
          <a:bodyPr/>
          <a:lstStyle/>
          <a:p>
            <a:r>
              <a:rPr lang="en-US" altLang="en-US" sz="2800" dirty="0"/>
              <a:t>Non-dimensional form of  NS Equation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02675" y="6586538"/>
              <a:ext cx="330200" cy="98425"/>
            </p14:xfrm>
          </p:contentPart>
        </mc:Choice>
        <mc:Fallback xmlns="">
          <p:pic>
            <p:nvPicPr>
              <p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93343" y="6577198"/>
                <a:ext cx="348863" cy="117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38825" y="5645150"/>
              <a:ext cx="1588" cy="1588"/>
            </p14:xfrm>
          </p:contentPart>
        </mc:Choice>
        <mc:Fallback xmlns="">
          <p:pic>
            <p:nvPicPr>
              <p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797537" y="56038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6">
            <a:extLst>
              <a:ext uri="{FF2B5EF4-FFF2-40B4-BE49-F238E27FC236}">
                <a16:creationId xmlns:a16="http://schemas.microsoft.com/office/drawing/2014/main" id="{D6C4E895-6627-5F76-1031-B2B528815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290935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x-momentum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/>
              <p:nvPr/>
            </p:nvSpPr>
            <p:spPr bwMode="auto">
              <a:xfrm>
                <a:off x="255589" y="1676400"/>
                <a:ext cx="87518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9" y="1676400"/>
                <a:ext cx="8751886" cy="1033462"/>
              </a:xfrm>
              <a:prstGeom prst="rect">
                <a:avLst/>
              </a:prstGeom>
              <a:blipFill>
                <a:blip r:embed="rId4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6">
            <a:extLst>
              <a:ext uri="{FF2B5EF4-FFF2-40B4-BE49-F238E27FC236}">
                <a16:creationId xmlns:a16="http://schemas.microsoft.com/office/drawing/2014/main" id="{DFF0693F-E572-B597-E54B-3F276DFFA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1" y="2667000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y-momentum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8BBBBC24-8980-FAAB-EB76-1F225DF7E4D0}"/>
                  </a:ext>
                </a:extLst>
              </p:cNvPr>
              <p:cNvSpPr txBox="1"/>
              <p:nvPr/>
            </p:nvSpPr>
            <p:spPr bwMode="auto">
              <a:xfrm>
                <a:off x="381000" y="3309938"/>
                <a:ext cx="87518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8BBBBC24-8980-FAAB-EB76-1F225DF7E4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309938"/>
                <a:ext cx="8751886" cy="1033462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6">
            <a:extLst>
              <a:ext uri="{FF2B5EF4-FFF2-40B4-BE49-F238E27FC236}">
                <a16:creationId xmlns:a16="http://schemas.microsoft.com/office/drawing/2014/main" id="{59AF52CB-6FB4-F09E-035F-00EECA229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191000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z-momentum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33193D1E-8A4E-913C-7C34-1C5DE6D44E07}"/>
                  </a:ext>
                </a:extLst>
              </p:cNvPr>
              <p:cNvSpPr txBox="1"/>
              <p:nvPr/>
            </p:nvSpPr>
            <p:spPr bwMode="auto">
              <a:xfrm>
                <a:off x="1371600" y="4655127"/>
                <a:ext cx="5867400" cy="1862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33193D1E-8A4E-913C-7C34-1C5DE6D44E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4655127"/>
                <a:ext cx="5867400" cy="1862138"/>
              </a:xfrm>
              <a:prstGeom prst="rect">
                <a:avLst/>
              </a:prstGeom>
              <a:blipFill>
                <a:blip r:embed="rId5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A866E6E5-417A-6DCF-13A3-4659DCEFCF8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A9A9CAF0-57CD-6D11-B3FA-994AD2834A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23E640EF-120B-5967-99DA-DB63921BB8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39FE17E-62F9-56A5-CDAF-89C1B56509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0DD1F0D9-6F24-901E-5F25-210E135435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FF750E8B-08CB-7BF4-9D20-2BA27B8BEF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3FC04E64-C172-6B73-64E5-0AE943D967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9" name="Rectangle 11">
                      <a:extLst>
                        <a:ext uri="{FF2B5EF4-FFF2-40B4-BE49-F238E27FC236}">
                          <a16:creationId xmlns:a16="http://schemas.microsoft.com/office/drawing/2014/main" id="{1899725C-A36D-325E-351F-6BDA826E38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FCEDA2F-C363-B30E-8424-325227AFF8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9B2A2084-CFBD-6816-C6EC-0BF4D8672C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B3FBAD6A-6CF2-971B-38E7-C6E6EBA675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1E8087C7-7808-20D6-1627-D3E1E72E48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BDC229B-38DC-1C2E-3DF0-FF13C53714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31675EDE-1C81-CF0B-782A-4799CE3026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04305D7-521C-F84C-D18B-432477BF70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911EDF1E-E352-33AB-092A-8B66E9D5CA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C568EA00-6CBB-460D-3D5B-5BBAD14005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5915699-35BA-F59F-D660-4D4CDC7394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577BBD1-4F0E-AB1B-2112-61EA397CFA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110" name="Oval 4109">
            <a:extLst>
              <a:ext uri="{FF2B5EF4-FFF2-40B4-BE49-F238E27FC236}">
                <a16:creationId xmlns:a16="http://schemas.microsoft.com/office/drawing/2014/main" id="{A4BD7F90-50FD-EAD0-EF96-AE822B3F13B4}"/>
              </a:ext>
            </a:extLst>
          </p:cNvPr>
          <p:cNvSpPr/>
          <p:nvPr/>
        </p:nvSpPr>
        <p:spPr bwMode="auto">
          <a:xfrm>
            <a:off x="2057400" y="5410200"/>
            <a:ext cx="533400" cy="9144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A3586A6-5B3E-C5CB-377E-8A45D1BED126}"/>
                  </a:ext>
                </a:extLst>
              </p14:cNvPr>
              <p14:cNvContentPartPr/>
              <p14:nvPr/>
            </p14:nvContentPartPr>
            <p14:xfrm>
              <a:off x="2037600" y="5410800"/>
              <a:ext cx="6757920" cy="10828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A3586A6-5B3E-C5CB-377E-8A45D1BED126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028240" y="5401440"/>
                <a:ext cx="6776640" cy="1101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7" grpId="0"/>
      <p:bldP spid="28" grpId="0"/>
      <p:bldP spid="41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Title 1">
            <a:extLst>
              <a:ext uri="{FF2B5EF4-FFF2-40B4-BE49-F238E27FC236}">
                <a16:creationId xmlns:a16="http://schemas.microsoft.com/office/drawing/2014/main" id="{DAE70248-4FA2-3C78-8286-F77CA4BB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25" y="76200"/>
            <a:ext cx="6873875" cy="1143000"/>
          </a:xfrm>
        </p:spPr>
        <p:txBody>
          <a:bodyPr/>
          <a:lstStyle/>
          <a:p>
            <a:r>
              <a:rPr lang="en-US" altLang="en-US" sz="2800" dirty="0"/>
              <a:t>Non-dimensional form of  NS Equation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02675" y="6586538"/>
              <a:ext cx="330200" cy="98425"/>
            </p14:xfrm>
          </p:contentPart>
        </mc:Choice>
        <mc:Fallback xmlns="">
          <p:pic>
            <p:nvPicPr>
              <p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93343" y="6577198"/>
                <a:ext cx="348863" cy="117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38825" y="5645150"/>
              <a:ext cx="1588" cy="1588"/>
            </p14:xfrm>
          </p:contentPart>
        </mc:Choice>
        <mc:Fallback xmlns="">
          <p:pic>
            <p:nvPicPr>
              <p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797537" y="56038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extBox 6">
            <a:extLst>
              <a:ext uri="{FF2B5EF4-FFF2-40B4-BE49-F238E27FC236}">
                <a16:creationId xmlns:a16="http://schemas.microsoft.com/office/drawing/2014/main" id="{59AF52CB-6FB4-F09E-035F-00EECA229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290935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z-momentum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33193D1E-8A4E-913C-7C34-1C5DE6D44E07}"/>
                  </a:ext>
                </a:extLst>
              </p:cNvPr>
              <p:cNvSpPr txBox="1"/>
              <p:nvPr/>
            </p:nvSpPr>
            <p:spPr bwMode="auto">
              <a:xfrm>
                <a:off x="457200" y="1600200"/>
                <a:ext cx="5867400" cy="1862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𝐹𝑟</m:t>
                              </m:r>
                            </m:e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33193D1E-8A4E-913C-7C34-1C5DE6D44E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600200"/>
                <a:ext cx="5867400" cy="1862138"/>
              </a:xfrm>
              <a:prstGeom prst="rect">
                <a:avLst/>
              </a:prstGeom>
              <a:blipFill>
                <a:blip r:embed="rId4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A866E6E5-417A-6DCF-13A3-4659DCEFCF8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A9A9CAF0-57CD-6D11-B3FA-994AD2834A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23E640EF-120B-5967-99DA-DB63921BB8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39FE17E-62F9-56A5-CDAF-89C1B56509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0DD1F0D9-6F24-901E-5F25-210E135435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FF750E8B-08CB-7BF4-9D20-2BA27B8BEF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3FC04E64-C172-6B73-64E5-0AE943D967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9" name="Rectangle 11">
                      <a:extLst>
                        <a:ext uri="{FF2B5EF4-FFF2-40B4-BE49-F238E27FC236}">
                          <a16:creationId xmlns:a16="http://schemas.microsoft.com/office/drawing/2014/main" id="{1899725C-A36D-325E-351F-6BDA826E38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FCEDA2F-C363-B30E-8424-325227AFF8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9B2A2084-CFBD-6816-C6EC-0BF4D8672C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B3FBAD6A-6CF2-971B-38E7-C6E6EBA675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1E8087C7-7808-20D6-1627-D3E1E72E48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BDC229B-38DC-1C2E-3DF0-FF13C53714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31675EDE-1C81-CF0B-782A-4799CE3026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04305D7-521C-F84C-D18B-432477BF70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911EDF1E-E352-33AB-092A-8B66E9D5CA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C568EA00-6CBB-460D-3D5B-5BBAD14005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5915699-35BA-F59F-D660-4D4CDC7394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577BBD1-4F0E-AB1B-2112-61EA397CFA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110" name="Oval 4109">
            <a:extLst>
              <a:ext uri="{FF2B5EF4-FFF2-40B4-BE49-F238E27FC236}">
                <a16:creationId xmlns:a16="http://schemas.microsoft.com/office/drawing/2014/main" id="{A4BD7F90-50FD-EAD0-EF96-AE822B3F13B4}"/>
              </a:ext>
            </a:extLst>
          </p:cNvPr>
          <p:cNvSpPr/>
          <p:nvPr/>
        </p:nvSpPr>
        <p:spPr bwMode="auto">
          <a:xfrm>
            <a:off x="1143000" y="2355273"/>
            <a:ext cx="533400" cy="9144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64F7EF-A493-D4F4-6533-615FE80DCCC7}"/>
              </a:ext>
            </a:extLst>
          </p:cNvPr>
          <p:cNvSpPr txBox="1"/>
          <p:nvPr/>
        </p:nvSpPr>
        <p:spPr>
          <a:xfrm>
            <a:off x="381000" y="3429000"/>
            <a:ext cx="816927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 fontAlgn="ctr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1D35"/>
                </a:solidFill>
                <a:effectLst/>
                <a:latin typeface="+mn-lt"/>
              </a:rPr>
              <a:t>The Froude number is a ratio of inertial and gravitational forces in fluid mechanics that was established by William Froude.  </a:t>
            </a:r>
            <a:endParaRPr lang="en-US" dirty="0">
              <a:solidFill>
                <a:srgbClr val="001D35"/>
              </a:solidFill>
              <a:latin typeface="+mn-lt"/>
            </a:endParaRPr>
          </a:p>
          <a:p>
            <a:pPr marL="342900" indent="-342900" algn="l" fontAlgn="ctr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1D35"/>
                </a:solidFill>
                <a:effectLst/>
                <a:latin typeface="+mn-lt"/>
              </a:rPr>
              <a:t>Origin: Froude, an Oxford University mathematician, was the first to derive equations for flow resistance in naval vessels. </a:t>
            </a:r>
            <a:endParaRPr lang="en-US" dirty="0">
              <a:solidFill>
                <a:srgbClr val="001D35"/>
              </a:solidFill>
              <a:latin typeface="+mn-lt"/>
            </a:endParaRPr>
          </a:p>
          <a:p>
            <a:pPr marL="342900" indent="-342900" algn="l" fontAlgn="ctr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1D35"/>
                </a:solidFill>
                <a:effectLst/>
                <a:latin typeface="+mn-lt"/>
              </a:rPr>
              <a:t>His research on ship hulls led him to establish the Froude number as a way to predict the behavior of ships in water. </a:t>
            </a:r>
          </a:p>
        </p:txBody>
      </p:sp>
    </p:spTree>
    <p:extLst>
      <p:ext uri="{BB962C8B-B14F-4D97-AF65-F5344CB8AC3E}">
        <p14:creationId xmlns:p14="http://schemas.microsoft.com/office/powerpoint/2010/main" val="345057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Title 1">
            <a:extLst>
              <a:ext uri="{FF2B5EF4-FFF2-40B4-BE49-F238E27FC236}">
                <a16:creationId xmlns:a16="http://schemas.microsoft.com/office/drawing/2014/main" id="{DAE70248-4FA2-3C78-8286-F77CA4BB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25" y="76200"/>
            <a:ext cx="6873875" cy="1143000"/>
          </a:xfrm>
        </p:spPr>
        <p:txBody>
          <a:bodyPr/>
          <a:lstStyle/>
          <a:p>
            <a:r>
              <a:rPr lang="en-US" altLang="en-US" sz="2800" dirty="0"/>
              <a:t>Non-dimensional form of  NS Equation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02675" y="6586538"/>
              <a:ext cx="330200" cy="98425"/>
            </p14:xfrm>
          </p:contentPart>
        </mc:Choice>
        <mc:Fallback xmlns="">
          <p:pic>
            <p:nvPicPr>
              <p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93343" y="6577198"/>
                <a:ext cx="348863" cy="117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38825" y="5645150"/>
              <a:ext cx="1588" cy="1588"/>
            </p14:xfrm>
          </p:contentPart>
        </mc:Choice>
        <mc:Fallback xmlns="">
          <p:pic>
            <p:nvPicPr>
              <p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797537" y="56038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extBox 6">
            <a:extLst>
              <a:ext uri="{FF2B5EF4-FFF2-40B4-BE49-F238E27FC236}">
                <a16:creationId xmlns:a16="http://schemas.microsoft.com/office/drawing/2014/main" id="{59AF52CB-6FB4-F09E-035F-00EECA229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290935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z-momentum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33193D1E-8A4E-913C-7C34-1C5DE6D44E07}"/>
                  </a:ext>
                </a:extLst>
              </p:cNvPr>
              <p:cNvSpPr txBox="1"/>
              <p:nvPr/>
            </p:nvSpPr>
            <p:spPr bwMode="auto">
              <a:xfrm>
                <a:off x="457200" y="1600200"/>
                <a:ext cx="5867400" cy="1862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𝐹𝑟</m:t>
                              </m:r>
                            </m:e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33193D1E-8A4E-913C-7C34-1C5DE6D44E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600200"/>
                <a:ext cx="5867400" cy="1862138"/>
              </a:xfrm>
              <a:prstGeom prst="rect">
                <a:avLst/>
              </a:prstGeom>
              <a:blipFill>
                <a:blip r:embed="rId4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A866E6E5-417A-6DCF-13A3-4659DCEFCF8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A9A9CAF0-57CD-6D11-B3FA-994AD2834A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23E640EF-120B-5967-99DA-DB63921BB8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39FE17E-62F9-56A5-CDAF-89C1B56509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0DD1F0D9-6F24-901E-5F25-210E135435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FF750E8B-08CB-7BF4-9D20-2BA27B8BEF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3FC04E64-C172-6B73-64E5-0AE943D967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9" name="Rectangle 11">
                      <a:extLst>
                        <a:ext uri="{FF2B5EF4-FFF2-40B4-BE49-F238E27FC236}">
                          <a16:creationId xmlns:a16="http://schemas.microsoft.com/office/drawing/2014/main" id="{1899725C-A36D-325E-351F-6BDA826E38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FCEDA2F-C363-B30E-8424-325227AFF8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9B2A2084-CFBD-6816-C6EC-0BF4D8672C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B3FBAD6A-6CF2-971B-38E7-C6E6EBA675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1E8087C7-7808-20D6-1627-D3E1E72E48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BDC229B-38DC-1C2E-3DF0-FF13C53714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 dirty="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31675EDE-1C81-CF0B-782A-4799CE3026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04305D7-521C-F84C-D18B-432477BF70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911EDF1E-E352-33AB-092A-8B66E9D5CA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C568EA00-6CBB-460D-3D5B-5BBAD14005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5915699-35BA-F59F-D660-4D4CDC7394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577BBD1-4F0E-AB1B-2112-61EA397CFA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110" name="Oval 4109">
            <a:extLst>
              <a:ext uri="{FF2B5EF4-FFF2-40B4-BE49-F238E27FC236}">
                <a16:creationId xmlns:a16="http://schemas.microsoft.com/office/drawing/2014/main" id="{A4BD7F90-50FD-EAD0-EF96-AE822B3F13B4}"/>
              </a:ext>
            </a:extLst>
          </p:cNvPr>
          <p:cNvSpPr/>
          <p:nvPr/>
        </p:nvSpPr>
        <p:spPr bwMode="auto">
          <a:xfrm>
            <a:off x="1143000" y="2355273"/>
            <a:ext cx="533400" cy="9144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64F7EF-A493-D4F4-6533-615FE80DCCC7}"/>
              </a:ext>
            </a:extLst>
          </p:cNvPr>
          <p:cNvSpPr txBox="1"/>
          <p:nvPr/>
        </p:nvSpPr>
        <p:spPr>
          <a:xfrm>
            <a:off x="381000" y="3429000"/>
            <a:ext cx="83058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1D35"/>
                </a:solidFill>
                <a:effectLst/>
                <a:latin typeface="+mn-lt"/>
              </a:rPr>
              <a:t>Methods: Froude constructed scale models of ships that maintained a constant ratio of inertial and gravitational forces. 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1D35"/>
                </a:solidFill>
                <a:effectLst/>
                <a:latin typeface="+mn-lt"/>
              </a:rPr>
              <a:t>He validated his experiments with full-scale trials. 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1D35"/>
                </a:solidFill>
                <a:effectLst/>
                <a:latin typeface="+mn-lt"/>
              </a:rPr>
              <a:t>Applications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1D35"/>
                </a:solidFill>
                <a:effectLst/>
                <a:latin typeface="+mn-lt"/>
              </a:rPr>
              <a:t>The Froude number is used to develop marine vessels and is analogous to the Mach number in compressible gas dynamics. 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1D35"/>
                </a:solidFill>
                <a:effectLst/>
                <a:latin typeface="+mn-lt"/>
              </a:rPr>
              <a:t>It is a fundamental principle of open-channel hydraulics. </a:t>
            </a:r>
          </a:p>
        </p:txBody>
      </p:sp>
      <p:pic>
        <p:nvPicPr>
          <p:cNvPr id="1026" name="Picture 2" descr="Hull model being tested in a test tank.">
            <a:extLst>
              <a:ext uri="{FF2B5EF4-FFF2-40B4-BE49-F238E27FC236}">
                <a16:creationId xmlns:a16="http://schemas.microsoft.com/office/drawing/2014/main" id="{738B3F48-E9A5-C28D-78D3-E222CFAA9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813" y="1626914"/>
            <a:ext cx="6913305" cy="461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38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 animBg="1"/>
      <p:bldP spid="2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Title 1">
            <a:extLst>
              <a:ext uri="{FF2B5EF4-FFF2-40B4-BE49-F238E27FC236}">
                <a16:creationId xmlns:a16="http://schemas.microsoft.com/office/drawing/2014/main" id="{DAE70248-4FA2-3C78-8286-F77CA4BB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52400"/>
            <a:ext cx="6019800" cy="1143000"/>
          </a:xfrm>
        </p:spPr>
        <p:txBody>
          <a:bodyPr/>
          <a:lstStyle/>
          <a:p>
            <a:r>
              <a:rPr lang="en-US" altLang="en-US" sz="2800" dirty="0"/>
              <a:t>Non-dimensional form of  Incompressible NS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721218D6-4E7E-4BA5-53E3-8FC0E18CCA7D}"/>
                  </a:ext>
                </a:extLst>
              </p:cNvPr>
              <p:cNvSpPr txBox="1"/>
              <p:nvPr/>
            </p:nvSpPr>
            <p:spPr bwMode="auto">
              <a:xfrm>
                <a:off x="381000" y="4380923"/>
                <a:ext cx="7772400" cy="13340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̂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𝐹𝑟</m:t>
                              </m:r>
                            </m:e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721218D6-4E7E-4BA5-53E3-8FC0E18CCA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4380923"/>
                <a:ext cx="7772400" cy="13340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02675" y="6586538"/>
              <a:ext cx="330200" cy="98425"/>
            </p14:xfrm>
          </p:contentPart>
        </mc:Choice>
        <mc:Fallback xmlns="">
          <p:pic>
            <p:nvPicPr>
              <p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93343" y="6577198"/>
                <a:ext cx="348863" cy="117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38825" y="5645150"/>
              <a:ext cx="1588" cy="1588"/>
            </p14:xfrm>
          </p:contentPart>
        </mc:Choice>
        <mc:Fallback xmlns="">
          <p:pic>
            <p:nvPicPr>
              <p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797537" y="56038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6">
            <a:extLst>
              <a:ext uri="{FF2B5EF4-FFF2-40B4-BE49-F238E27FC236}">
                <a16:creationId xmlns:a16="http://schemas.microsoft.com/office/drawing/2014/main" id="{D6C4E895-6627-5F76-1031-B2B528815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371600"/>
            <a:ext cx="25170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Reynolds Number: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/>
              <p:nvPr/>
            </p:nvSpPr>
            <p:spPr bwMode="auto">
              <a:xfrm>
                <a:off x="2998789" y="1295400"/>
                <a:ext cx="3173411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 algn="ctr"/>
                <a:r>
                  <a:rPr lang="en-IN" sz="2800" dirty="0">
                    <a:solidFill>
                      <a:srgbClr val="000000"/>
                    </a:solidFill>
                  </a:rPr>
                  <a:t>Re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𝑈𝐿</m:t>
                        </m:r>
                      </m:num>
                      <m:den>
                        <m: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N" sz="28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sz="2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den>
                    </m:f>
                  </m:oMath>
                </a14:m>
                <a:endParaRPr lang="en-US" sz="28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8789" y="1295400"/>
                <a:ext cx="3173411" cy="1033462"/>
              </a:xfrm>
              <a:prstGeom prst="rect">
                <a:avLst/>
              </a:prstGeom>
              <a:blipFill>
                <a:blip r:embed="rId4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6">
            <a:extLst>
              <a:ext uri="{FF2B5EF4-FFF2-40B4-BE49-F238E27FC236}">
                <a16:creationId xmlns:a16="http://schemas.microsoft.com/office/drawing/2014/main" id="{43D253AA-5FB2-7B90-ABD9-47671993E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350511"/>
            <a:ext cx="22268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Froude Number: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753416BC-5774-0A0D-25F9-2103FC9CF924}"/>
                  </a:ext>
                </a:extLst>
              </p:cNvPr>
              <p:cNvSpPr txBox="1"/>
              <p:nvPr/>
            </p:nvSpPr>
            <p:spPr bwMode="auto">
              <a:xfrm>
                <a:off x="3352800" y="2057400"/>
                <a:ext cx="3173411" cy="13356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𝑔𝐿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+mj-lt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753416BC-5774-0A0D-25F9-2103FC9CF9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2057400"/>
                <a:ext cx="3173411" cy="1335665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C38E9177-9FB8-E2C0-560C-6B80A98BAC46}"/>
                  </a:ext>
                </a:extLst>
              </p:cNvPr>
              <p:cNvSpPr txBox="1"/>
              <p:nvPr/>
            </p:nvSpPr>
            <p:spPr bwMode="auto">
              <a:xfrm>
                <a:off x="4191000" y="2971800"/>
                <a:ext cx="1555750" cy="13340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C38E9177-9FB8-E2C0-560C-6B80A98BAC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91000" y="2971800"/>
                <a:ext cx="1555750" cy="1334077"/>
              </a:xfrm>
              <a:prstGeom prst="rect">
                <a:avLst/>
              </a:prstGeom>
              <a:blipFill>
                <a:blip r:embed="rId5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6">
            <a:extLst>
              <a:ext uri="{FF2B5EF4-FFF2-40B4-BE49-F238E27FC236}">
                <a16:creationId xmlns:a16="http://schemas.microsoft.com/office/drawing/2014/main" id="{6107EB2A-1D7B-A823-7658-639795973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348335"/>
            <a:ext cx="27703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Continuity Equation:</a:t>
            </a:r>
          </a:p>
        </p:txBody>
      </p:sp>
      <p:sp>
        <p:nvSpPr>
          <p:cNvPr id="29" name="TextBox 6">
            <a:extLst>
              <a:ext uri="{FF2B5EF4-FFF2-40B4-BE49-F238E27FC236}">
                <a16:creationId xmlns:a16="http://schemas.microsoft.com/office/drawing/2014/main" id="{9216E28E-BB56-6FE4-A317-474B55D80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886200"/>
            <a:ext cx="38587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Dimensionless NS Equations: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FCC97CC-BA59-81D4-7D7F-439AFAB17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501" y="5786735"/>
            <a:ext cx="59884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To be solved using valid Boundary Conditions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54CF9F3-9633-9B80-0F4C-BFDA47C538C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4C5DABCA-7F51-A7B7-55D8-552C77A4CC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0" name="Group 38">
              <a:extLst>
                <a:ext uri="{FF2B5EF4-FFF2-40B4-BE49-F238E27FC236}">
                  <a16:creationId xmlns:a16="http://schemas.microsoft.com/office/drawing/2014/main" id="{CE49F016-3C46-02E7-1D85-D9C2969D43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" name="Group 19">
                <a:extLst>
                  <a:ext uri="{FF2B5EF4-FFF2-40B4-BE49-F238E27FC236}">
                    <a16:creationId xmlns:a16="http://schemas.microsoft.com/office/drawing/2014/main" id="{DCC6F721-407E-B4F6-E587-F3031A3B7C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4097" name="Group 4096">
                  <a:extLst>
                    <a:ext uri="{FF2B5EF4-FFF2-40B4-BE49-F238E27FC236}">
                      <a16:creationId xmlns:a16="http://schemas.microsoft.com/office/drawing/2014/main" id="{DEA7C53E-9CA6-49F1-9344-90BC1FD540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099" name="Group 4098">
                    <a:extLst>
                      <a:ext uri="{FF2B5EF4-FFF2-40B4-BE49-F238E27FC236}">
                        <a16:creationId xmlns:a16="http://schemas.microsoft.com/office/drawing/2014/main" id="{CF418109-7BD1-85CE-2E9C-B669066246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09" name="Rectangle 10">
                      <a:extLst>
                        <a:ext uri="{FF2B5EF4-FFF2-40B4-BE49-F238E27FC236}">
                          <a16:creationId xmlns:a16="http://schemas.microsoft.com/office/drawing/2014/main" id="{58B8D7C0-BD3F-F4AF-8C52-ABD05E2BF2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10" name="Rectangle 11">
                      <a:extLst>
                        <a:ext uri="{FF2B5EF4-FFF2-40B4-BE49-F238E27FC236}">
                          <a16:creationId xmlns:a16="http://schemas.microsoft.com/office/drawing/2014/main" id="{8EC10365-B1F1-B3F7-5E8F-DECC34E968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100" name="Group 4099">
                    <a:extLst>
                      <a:ext uri="{FF2B5EF4-FFF2-40B4-BE49-F238E27FC236}">
                        <a16:creationId xmlns:a16="http://schemas.microsoft.com/office/drawing/2014/main" id="{F442491A-5983-05B3-DF09-C02D38F9CA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07" name="Rectangle 13">
                      <a:extLst>
                        <a:ext uri="{FF2B5EF4-FFF2-40B4-BE49-F238E27FC236}">
                          <a16:creationId xmlns:a16="http://schemas.microsoft.com/office/drawing/2014/main" id="{DB6A6039-84CD-E106-2130-A9EBA93A16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8" name="Rectangle 14">
                      <a:extLst>
                        <a:ext uri="{FF2B5EF4-FFF2-40B4-BE49-F238E27FC236}">
                          <a16:creationId xmlns:a16="http://schemas.microsoft.com/office/drawing/2014/main" id="{571CD63C-EC12-9934-0073-759F4D0C84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101" name="Group 4100">
                    <a:extLst>
                      <a:ext uri="{FF2B5EF4-FFF2-40B4-BE49-F238E27FC236}">
                        <a16:creationId xmlns:a16="http://schemas.microsoft.com/office/drawing/2014/main" id="{4D180694-16E9-8B4C-A4EB-F2AA8C7978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105" name="Rectangle 4104">
                      <a:extLst>
                        <a:ext uri="{FF2B5EF4-FFF2-40B4-BE49-F238E27FC236}">
                          <a16:creationId xmlns:a16="http://schemas.microsoft.com/office/drawing/2014/main" id="{B205B825-ABD8-4458-8480-1A4A3F3509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6" name="Rectangle 4105">
                      <a:extLst>
                        <a:ext uri="{FF2B5EF4-FFF2-40B4-BE49-F238E27FC236}">
                          <a16:creationId xmlns:a16="http://schemas.microsoft.com/office/drawing/2014/main" id="{ECCDCD22-CDFC-EEF3-3F00-E31D5CF145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102" name="Group 18">
                    <a:extLst>
                      <a:ext uri="{FF2B5EF4-FFF2-40B4-BE49-F238E27FC236}">
                        <a16:creationId xmlns:a16="http://schemas.microsoft.com/office/drawing/2014/main" id="{45756EEC-D829-983A-C16A-EA38AB4B10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103" name="Rectangle 19">
                      <a:extLst>
                        <a:ext uri="{FF2B5EF4-FFF2-40B4-BE49-F238E27FC236}">
                          <a16:creationId xmlns:a16="http://schemas.microsoft.com/office/drawing/2014/main" id="{AB5468CA-F124-2CEA-3991-91944B3405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4" name="Rectangle 20">
                      <a:extLst>
                        <a:ext uri="{FF2B5EF4-FFF2-40B4-BE49-F238E27FC236}">
                          <a16:creationId xmlns:a16="http://schemas.microsoft.com/office/drawing/2014/main" id="{9F6F9B7B-8F2A-E0DE-DC5F-98290F93C0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4098" name="Rectangle 21">
                  <a:extLst>
                    <a:ext uri="{FF2B5EF4-FFF2-40B4-BE49-F238E27FC236}">
                      <a16:creationId xmlns:a16="http://schemas.microsoft.com/office/drawing/2014/main" id="{0BF76A8C-7C1B-D527-A64F-13597F4DF1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409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61AFF40-2E29-5EC9-24E3-DEF81BA415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02439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2">
            <a:extLst>
              <a:ext uri="{FF2B5EF4-FFF2-40B4-BE49-F238E27FC236}">
                <a16:creationId xmlns:a16="http://schemas.microsoft.com/office/drawing/2014/main" id="{FFF38C67-2F3E-57E4-9650-508F75606A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Importance of Reynolds Number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599417-DC3F-8405-EB1B-F999D1443E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248" y="1570037"/>
            <a:ext cx="8457952" cy="4572001"/>
          </a:xfrm>
        </p:spPr>
        <p:txBody>
          <a:bodyPr/>
          <a:lstStyle/>
          <a:p>
            <a:r>
              <a:rPr lang="en-US" altLang="en-US" sz="2400" dirty="0"/>
              <a:t>The Reynolds number </a:t>
            </a:r>
            <a:r>
              <a:rPr lang="en-US" altLang="en-US" sz="2400" i="1" dirty="0"/>
              <a:t>Re</a:t>
            </a:r>
            <a:r>
              <a:rPr lang="en-US" altLang="en-US" sz="2400" dirty="0"/>
              <a:t> is the only dimensionless parameter which is always important in simplifying the equations of fluid motion for various applications. </a:t>
            </a:r>
          </a:p>
          <a:p>
            <a:r>
              <a:rPr lang="en-US" altLang="en-US" sz="2400" dirty="0" err="1"/>
              <a:t>Reynoldsification</a:t>
            </a:r>
            <a:r>
              <a:rPr lang="en-US" altLang="en-US" sz="2400" dirty="0"/>
              <a:t> helps in simplifying NS equations by ignoring less important terms.</a:t>
            </a:r>
          </a:p>
          <a:p>
            <a:r>
              <a:rPr lang="en-US" altLang="en-US" sz="2400" dirty="0"/>
              <a:t>Reynolds Number also advocates the importance of  </a:t>
            </a:r>
            <a:r>
              <a:rPr lang="en-US" altLang="en-US" sz="2400" i="1" dirty="0">
                <a:solidFill>
                  <a:srgbClr val="0070C0"/>
                </a:solidFill>
              </a:rPr>
              <a:t>Dynamic Similarity</a:t>
            </a:r>
            <a:r>
              <a:rPr lang="en-US" altLang="en-US" sz="2400" dirty="0"/>
              <a:t>.</a:t>
            </a:r>
          </a:p>
          <a:p>
            <a:r>
              <a:rPr lang="en-US" altLang="en-US" sz="2400" dirty="0"/>
              <a:t>This simplification helps in obtaining analytical solutions to engineering parameters like Coefficient of Drag.</a:t>
            </a:r>
          </a:p>
          <a:p>
            <a:r>
              <a:rPr lang="en-US" altLang="en-US" sz="2400" dirty="0"/>
              <a:t>Better understanding of the complexity of real fluid flow is achieved by fitting the situation into Reynolds framework.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A4E5C0E-92DD-0F78-5768-4A8AF12DD5C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6C476A64-477B-A53D-8300-DFB5E2E64C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E3618433-08D0-EB54-8669-06F03B99F6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38D3A47E-5D6C-6095-09FB-6931398EB1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9443FF93-434B-CDE1-7AEF-55D66D5831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D497E80F-AAEB-2AEE-E2AB-B3C1AA92039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74" name="Rectangle 10">
                      <a:extLst>
                        <a:ext uri="{FF2B5EF4-FFF2-40B4-BE49-F238E27FC236}">
                          <a16:creationId xmlns:a16="http://schemas.microsoft.com/office/drawing/2014/main" id="{D8B2163C-24EF-7A55-4E49-0569B3E0AA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5" name="Rectangle 11">
                      <a:extLst>
                        <a:ext uri="{FF2B5EF4-FFF2-40B4-BE49-F238E27FC236}">
                          <a16:creationId xmlns:a16="http://schemas.microsoft.com/office/drawing/2014/main" id="{66214C6F-D483-F223-B2A1-3972F4321E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CAB16A1C-75D8-FCEB-C910-B8DC1DE7E7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72" name="Rectangle 13">
                      <a:extLst>
                        <a:ext uri="{FF2B5EF4-FFF2-40B4-BE49-F238E27FC236}">
                          <a16:creationId xmlns:a16="http://schemas.microsoft.com/office/drawing/2014/main" id="{DB7C85CA-A279-39E6-4D9E-A051D073E9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3" name="Rectangle 14">
                      <a:extLst>
                        <a:ext uri="{FF2B5EF4-FFF2-40B4-BE49-F238E27FC236}">
                          <a16:creationId xmlns:a16="http://schemas.microsoft.com/office/drawing/2014/main" id="{CDB6CBDE-72F2-789E-485F-09791E64D1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A81486F7-7530-B1C7-02F7-CEC23F92E8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69" name="Rectangle 7168">
                      <a:extLst>
                        <a:ext uri="{FF2B5EF4-FFF2-40B4-BE49-F238E27FC236}">
                          <a16:creationId xmlns:a16="http://schemas.microsoft.com/office/drawing/2014/main" id="{40913250-57C1-F02E-BBBB-90DABE69DA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1" name="Rectangle 7170">
                      <a:extLst>
                        <a:ext uri="{FF2B5EF4-FFF2-40B4-BE49-F238E27FC236}">
                          <a16:creationId xmlns:a16="http://schemas.microsoft.com/office/drawing/2014/main" id="{005A4277-6F8E-D6D1-D103-1C951BC6F1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D949B16E-1F63-38AB-CBE8-66B7F8753AD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D0E18A93-C99D-705E-EEC2-837E383670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68" name="Rectangle 20">
                      <a:extLst>
                        <a:ext uri="{FF2B5EF4-FFF2-40B4-BE49-F238E27FC236}">
                          <a16:creationId xmlns:a16="http://schemas.microsoft.com/office/drawing/2014/main" id="{256AA267-1478-38A5-9594-1BF1CD7677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FA3ABFDD-D5A5-53B5-3EFD-EFFCEEF59C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F32E54F-7321-5849-02F3-D8303860BA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01601-6079-2CDA-21E5-01A3E0AB6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128" y="76200"/>
            <a:ext cx="6490071" cy="1143000"/>
          </a:xfrm>
        </p:spPr>
        <p:txBody>
          <a:bodyPr/>
          <a:lstStyle/>
          <a:p>
            <a:r>
              <a:rPr lang="en-US" sz="2800" dirty="0"/>
              <a:t>Dynamic Similarity for Economic Development of Airplanes</a:t>
            </a:r>
            <a:endParaRPr lang="en-IN" sz="2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7D4E952-A4B6-DC0A-81EF-95C26F35C85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878" y="1554593"/>
            <a:ext cx="4157522" cy="332076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E5DEBF2-06C0-7E26-24AD-27D372CDF4D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403FB9A0-3220-65BA-41D8-9E03CA081B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ECE8E623-A99E-2085-1047-93194CEF3B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56B06741-668D-EF96-CA63-95E47C5004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494A38AA-1848-2896-1618-2155640F1F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C45AC48-2715-5DC0-1E4C-C748CAAC07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6F01E3DC-6483-184C-BCDE-BBFD3BEDA3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D562F679-4D01-19E8-6F28-4457A64787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365A0EF-A8BA-F1CF-5293-9641184F2C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12ACBEE4-5E74-9BEA-2FB3-450DAFB658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5904CAE7-1361-9331-6060-D29DDE2E2A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30E6F9BE-856D-9B5D-6826-6E5B43CBDF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107B7E76-5E9D-630B-6490-29D3E39972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0C45548-532C-72A3-F3FF-3BE9C89533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6F40B732-5ABB-7013-5797-516D1FE2CF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D995F6E9-7FBD-6BC6-7A8B-766A788F64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B03FCB72-2F46-E484-2BAE-A3930A190A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1B9DBBD7-9C03-6AF3-17DD-C3A592745D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2083343-A855-737A-A0AF-4BD8F391F0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3090863-D351-120B-AC7E-3F99A43F7B14}"/>
              </a:ext>
            </a:extLst>
          </p:cNvPr>
          <p:cNvSpPr txBox="1"/>
          <p:nvPr/>
        </p:nvSpPr>
        <p:spPr>
          <a:xfrm>
            <a:off x="920262" y="5029200"/>
            <a:ext cx="6547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Sub-scale Model of would-be commercial flight is tested in a Wind tunnel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725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5">
            <a:extLst>
              <a:ext uri="{FF2B5EF4-FFF2-40B4-BE49-F238E27FC236}">
                <a16:creationId xmlns:a16="http://schemas.microsoft.com/office/drawing/2014/main" id="{3C0A2A07-4F25-93B8-8C72-8236A2000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The Jet Plane Vampire</a:t>
            </a:r>
          </a:p>
        </p:txBody>
      </p:sp>
      <p:pic>
        <p:nvPicPr>
          <p:cNvPr id="14339" name="Picture 2" descr="http://www.airplane-pictures.net/images/uploaded-images/2011-4/4/129016.jpg">
            <a:extLst>
              <a:ext uri="{FF2B5EF4-FFF2-40B4-BE49-F238E27FC236}">
                <a16:creationId xmlns:a16="http://schemas.microsoft.com/office/drawing/2014/main" id="{BFD889AE-9ACF-4AEE-2892-37E9C58AB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84313"/>
            <a:ext cx="2209800" cy="224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Rectangle 7">
            <a:extLst>
              <a:ext uri="{FF2B5EF4-FFF2-40B4-BE49-F238E27FC236}">
                <a16:creationId xmlns:a16="http://schemas.microsoft.com/office/drawing/2014/main" id="{EF957096-7132-416E-FFE8-F2AFBEA48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199" y="1219200"/>
            <a:ext cx="6264275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The first to exceed a speed of 500 miles per hour.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A total of 3,268 Vampires were built in 15 versions, including a twin-seat night fighter, trainer and a carrier-based aircraft designated </a:t>
            </a:r>
            <a:r>
              <a:rPr lang="en-US" altLang="en-US" b="1" dirty="0"/>
              <a:t>Sea Vampire.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DH108 was a newer version was built and released for test.</a:t>
            </a:r>
          </a:p>
        </p:txBody>
      </p:sp>
      <p:sp>
        <p:nvSpPr>
          <p:cNvPr id="24581" name="Rectangle 8">
            <a:extLst>
              <a:ext uri="{FF2B5EF4-FFF2-40B4-BE49-F238E27FC236}">
                <a16:creationId xmlns:a16="http://schemas.microsoft.com/office/drawing/2014/main" id="{7B372B26-ECC3-35F0-8BE9-3EC9BA3CA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386263"/>
            <a:ext cx="84582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Initially DH 108 behaved very nicely.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As the speed was stepped up in was unsuspectingly drawn closer to an invisible wall in the sky.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It was unknown to anyone.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One evening the pilot hit this wall and the plane was disappeared.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68B661C-6BA1-3547-C5E5-B498F4EA84E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A83AE6C0-F0D7-26B6-A01A-FC5AF72D6D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EE858AE-692C-02A2-AE17-7BB24478E6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2633230-799A-408D-8AB0-296296A4F0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DF6A6943-6D42-AE91-CE2D-9AE2A86217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B2B7800-DAE2-54D7-74FD-C93BE151EC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CE962FD3-2C40-7D95-347D-BFD98C82E1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BF7AC73A-E861-AC69-9CEE-8797DD2860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3A8A333-C6FF-A428-BC3B-D9B90D259F9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926274BA-24AF-EC64-3FAE-D8F19B2CB0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6B42C3C0-13D7-E205-034A-05F723BEB4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6195FEA7-40C6-27AF-6400-E44C53E609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53625B2-9053-015F-92E5-7598AF0FA2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498101A-B76F-192A-87A9-F733D2A9A9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8274EA3E-FCB4-AD69-D8F4-FC491FD60B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2AE27656-BF22-3A3B-04BA-14D8975AAD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44000A06-6588-69B6-0A32-375E896CE9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E37F2C0-AA2B-B73D-055E-EC38858DD0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C6ADB82-6815-77AC-7EDA-DEB11304B6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build="p"/>
      <p:bldP spid="2458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3EBC72D-FAA3-B414-88C6-DE8599D6CF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1940-50’s Flying Story</a:t>
            </a:r>
            <a:br>
              <a:rPr lang="en-US" altLang="en-US" sz="2800"/>
            </a:br>
            <a:r>
              <a:rPr lang="en-US" altLang="en-US" sz="2800"/>
              <a:t>Cruising at  High Altitudes ?!?!?!</a:t>
            </a:r>
          </a:p>
        </p:txBody>
      </p:sp>
      <p:sp>
        <p:nvSpPr>
          <p:cNvPr id="397315" name="Rectangle 3">
            <a:extLst>
              <a:ext uri="{FF2B5EF4-FFF2-40B4-BE49-F238E27FC236}">
                <a16:creationId xmlns:a16="http://schemas.microsoft.com/office/drawing/2014/main" id="{B766A67A-EED5-F977-EB26-EAE8CD19DB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1221" y="1266433"/>
            <a:ext cx="8686800" cy="532092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Aircrafts were trying to approach high altitudes for a better fuel economy.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This led to numerous crashes for unknown reasons. 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These included: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 The </a:t>
            </a:r>
            <a:r>
              <a:rPr lang="en-US" altLang="en-US" sz="2400" b="1" i="1" dirty="0"/>
              <a:t>Mitsubishi Zero </a:t>
            </a:r>
            <a:r>
              <a:rPr lang="en-US" altLang="en-US" sz="2400" dirty="0"/>
              <a:t>was infamous for a peculiar unknown problem, and several attempts to fix it only made the problem worse. 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In the case of the </a:t>
            </a:r>
            <a:r>
              <a:rPr lang="en-US" altLang="en-US" sz="2400" b="1" i="1" dirty="0"/>
              <a:t>Super-marine Spitfire</a:t>
            </a:r>
            <a:r>
              <a:rPr lang="en-US" altLang="en-US" sz="2400" dirty="0"/>
              <a:t>, the wings suffered from low torsional stiffness.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The </a:t>
            </a:r>
            <a:r>
              <a:rPr lang="en-US" altLang="en-US" sz="2400" b="1" i="1" dirty="0"/>
              <a:t>P-38 Lightning </a:t>
            </a:r>
            <a:r>
              <a:rPr lang="en-US" altLang="en-US" sz="2400" dirty="0"/>
              <a:t>suffered from a particularly dangerous interaction of the airflow between the wings and tail surfaces in the dive that made it difficult to "pull out“.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Flutter due to the formation of thin high -pressure line on curved surfaces was another major problem, which led most famously to the breakup of </a:t>
            </a:r>
            <a:r>
              <a:rPr lang="en-US" altLang="en-US" sz="2400" b="1" i="1" dirty="0"/>
              <a:t>de Havilland </a:t>
            </a:r>
            <a:r>
              <a:rPr lang="en-US" altLang="en-US" sz="2400" dirty="0"/>
              <a:t>Swallow and death of its pilot, Geoffrey de Havilland, Jr. </a:t>
            </a:r>
          </a:p>
          <a:p>
            <a:pPr>
              <a:lnSpc>
                <a:spcPct val="80000"/>
              </a:lnSpc>
            </a:pPr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F579C8-9993-30C8-2B06-F7BE12BAB99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6B1E3A8D-3DEA-DBEE-DC1B-257D51B033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2D2D8D5-6270-A775-859A-3A26B5DD2B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73784D0-41C2-726A-F72C-0450D17CC8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8536FEE-76E2-6546-B4EC-906B96A879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10617F5-4F5A-5D0B-46F1-56ADBAFDE2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11F2EE9F-915A-4641-E46F-9BBD2F105F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D6C7D17C-7884-68F7-5C5A-E2CC945855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55A6441-FD6D-9DF1-4818-0198862986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DEEC080F-B2F4-7EBE-C72B-C270505F41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36AC2EAE-6030-20EE-F7C0-42515365BF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20E10253-CEC9-6A06-990F-70D3758470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F4E53EE-1927-E7C0-C282-6F6BFECD97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CDF123D-6D66-A36B-DC67-B076896929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9017043-7F97-1E7F-952D-A04BF26816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2583AF68-DCE3-C2D4-80AB-3A18057333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151BD84D-D3C2-ED9A-6579-BCA7F73427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426A303-0FCC-723B-79E0-7C6F1A0668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ED02A92-EC3A-1132-31F9-8EDF44EF98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7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7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7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7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7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97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97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9E728754-206C-D906-4B09-ACD727519D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453859" cy="1110557"/>
          </a:xfrm>
        </p:spPr>
        <p:txBody>
          <a:bodyPr/>
          <a:lstStyle/>
          <a:p>
            <a:r>
              <a:rPr lang="en-US" altLang="en-US" sz="2800" dirty="0"/>
              <a:t>Thus Spake : Ernst Mach: 1857</a:t>
            </a:r>
          </a:p>
        </p:txBody>
      </p:sp>
      <p:sp>
        <p:nvSpPr>
          <p:cNvPr id="400387" name="Rectangle 3">
            <a:extLst>
              <a:ext uri="{FF2B5EF4-FFF2-40B4-BE49-F238E27FC236}">
                <a16:creationId xmlns:a16="http://schemas.microsoft.com/office/drawing/2014/main" id="{65333392-6B4F-5C7B-C176-8D595898FA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371599"/>
            <a:ext cx="8610600" cy="90484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It is highly an economical reason to think that the fastness of a flying machine is described in terms of velocity (km/</a:t>
            </a:r>
            <a:r>
              <a:rPr lang="en-US" altLang="en-US" sz="2400" dirty="0" err="1"/>
              <a:t>hr</a:t>
            </a:r>
            <a:r>
              <a:rPr lang="en-US" altLang="en-US" sz="2400" dirty="0"/>
              <a:t>) !!!!</a:t>
            </a:r>
          </a:p>
        </p:txBody>
      </p:sp>
      <p:pic>
        <p:nvPicPr>
          <p:cNvPr id="4" name="Picture 5" descr="Ernst Mach">
            <a:extLst>
              <a:ext uri="{FF2B5EF4-FFF2-40B4-BE49-F238E27FC236}">
                <a16:creationId xmlns:a16="http://schemas.microsoft.com/office/drawing/2014/main" id="{E32CAEFD-95BB-1FC8-3856-29BA5CB55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27" y="2389571"/>
            <a:ext cx="2762398" cy="214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93A8E3F-F2A7-18A6-B0CD-58453D59840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E38F0DE7-95BA-489E-0A1C-427E34D95B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7E760002-5406-8300-3BAB-0122C7BFB9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A7B091DE-0DE7-46C6-2B40-410E21A1A5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A99F077-3E42-7BCC-A255-3EC397BFCE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93A02FD-3F52-1C3D-827F-43BCAF0800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5D4BA9CF-DCCD-7A88-B859-F09213E59C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63800704-0F7D-A9D5-C3F6-8E801DCE37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CF7A91C-AAC6-FD47-AD21-1F7912B4B0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D26E84C4-B8F8-CBA6-9301-A743B73D3D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770ECC22-B721-0C15-7408-7A3079973E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FC232453-6C63-0098-6DA1-E7AD477A1B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F47EED3-F4F6-EABC-91A4-3D6988C3D6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2AD29C4F-90A1-A31D-6869-F427E21673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CEBB104B-0B0B-92D3-B989-B9FBDB7043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23311657-5345-D89D-8395-F68CFDC2F7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35315B33-8372-D8D5-A3AF-F706D27154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22F5AAE0-DB7E-2930-948D-F798B8B895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147CE87-D249-1FD8-6E48-43A228040C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074" name="Picture 2" descr="💥Who knew breaking barriers could look so good?💥 Swipe through to see the  first air-to-air images of a supersonic shock wave interaction! When  aircraft fly faster than the speed of sound, shockwaves">
            <a:extLst>
              <a:ext uri="{FF2B5EF4-FFF2-40B4-BE49-F238E27FC236}">
                <a16:creationId xmlns:a16="http://schemas.microsoft.com/office/drawing/2014/main" id="{FF87B1AD-D7FC-8BD9-C049-DB97D332B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093963"/>
            <a:ext cx="3263661" cy="4075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1: Shadowgraph of a bullet flying at supersonic speed, imaged by Mach... |  Download Scientific Diagram">
            <a:extLst>
              <a:ext uri="{FF2B5EF4-FFF2-40B4-BE49-F238E27FC236}">
                <a16:creationId xmlns:a16="http://schemas.microsoft.com/office/drawing/2014/main" id="{F0A2F8E5-E647-35A5-0979-153875D68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100" y="3007337"/>
            <a:ext cx="2560638" cy="24032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0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itle 3">
            <a:extLst>
              <a:ext uri="{FF2B5EF4-FFF2-40B4-BE49-F238E27FC236}">
                <a16:creationId xmlns:a16="http://schemas.microsoft.com/office/drawing/2014/main" id="{796150FE-0C3F-1A8D-6489-3B2F6EB71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152400"/>
            <a:ext cx="5334000" cy="1143000"/>
          </a:xfrm>
        </p:spPr>
        <p:txBody>
          <a:bodyPr/>
          <a:lstStyle/>
          <a:p>
            <a:r>
              <a:rPr lang="en-US" altLang="en-US" sz="2800" dirty="0"/>
              <a:t>Mach Number : A True Measure of High-speed Flow Systems</a:t>
            </a: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369B8D75-4C93-EBC5-35F5-0A8CC072B6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1981200"/>
          <a:ext cx="463073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20760" imgH="419040" progId="Equation.3">
                  <p:embed/>
                </p:oleObj>
              </mc:Choice>
              <mc:Fallback>
                <p:oleObj name="Equation" r:id="rId2" imgW="2120760" imgH="419040" progId="Equation.3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369B8D75-4C93-EBC5-35F5-0A8CC072B6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981200"/>
                        <a:ext cx="4630738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96068332-C70A-0633-777B-E81C07BCAEF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0" y="1981200"/>
          <a:ext cx="1054100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400" imgH="393480" progId="Equation.3">
                  <p:embed/>
                </p:oleObj>
              </mc:Choice>
              <mc:Fallback>
                <p:oleObj name="Equation" r:id="rId4" imgW="482400" imgH="393480" progId="Equation.3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96068332-C70A-0633-777B-E81C07BCAEF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981200"/>
                        <a:ext cx="1054100" cy="85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9">
            <a:extLst>
              <a:ext uri="{FF2B5EF4-FFF2-40B4-BE49-F238E27FC236}">
                <a16:creationId xmlns:a16="http://schemas.microsoft.com/office/drawing/2014/main" id="{2EFEA2BF-2268-D344-EC17-36783E5EE0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5292725"/>
            <a:ext cx="3160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Mach number of a flight</a:t>
            </a:r>
          </a:p>
        </p:txBody>
      </p:sp>
      <p:graphicFrame>
        <p:nvGraphicFramePr>
          <p:cNvPr id="8" name="Object 4">
            <a:extLst>
              <a:ext uri="{FF2B5EF4-FFF2-40B4-BE49-F238E27FC236}">
                <a16:creationId xmlns:a16="http://schemas.microsoft.com/office/drawing/2014/main" id="{BE025C35-E906-E0A8-61DF-61FB16F905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97425" y="5099050"/>
          <a:ext cx="2746375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57120" imgH="457200" progId="Equation.3">
                  <p:embed/>
                </p:oleObj>
              </mc:Choice>
              <mc:Fallback>
                <p:oleObj name="Equation" r:id="rId6" imgW="1257120" imgH="457200" progId="Equation.3">
                  <p:embed/>
                  <p:pic>
                    <p:nvPicPr>
                      <p:cNvPr id="8" name="Object 4">
                        <a:extLst>
                          <a:ext uri="{FF2B5EF4-FFF2-40B4-BE49-F238E27FC236}">
                            <a16:creationId xmlns:a16="http://schemas.microsoft.com/office/drawing/2014/main" id="{BE025C35-E906-E0A8-61DF-61FB16F905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7425" y="5099050"/>
                        <a:ext cx="2746375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11">
            <a:extLst>
              <a:ext uri="{FF2B5EF4-FFF2-40B4-BE49-F238E27FC236}">
                <a16:creationId xmlns:a16="http://schemas.microsoft.com/office/drawing/2014/main" id="{7D18E9F1-E7B6-FF3D-858F-AE959D6EBE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200400"/>
            <a:ext cx="5048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For an ideal and calorically perfect gas:</a:t>
            </a:r>
          </a:p>
        </p:txBody>
      </p:sp>
      <p:graphicFrame>
        <p:nvGraphicFramePr>
          <p:cNvPr id="10" name="Object 5">
            <a:extLst>
              <a:ext uri="{FF2B5EF4-FFF2-40B4-BE49-F238E27FC236}">
                <a16:creationId xmlns:a16="http://schemas.microsoft.com/office/drawing/2014/main" id="{A6EB0FFA-C9DE-5212-296F-A14B03EEEB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0" y="3581400"/>
          <a:ext cx="2413000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04840" imgH="469800" progId="Equation.3">
                  <p:embed/>
                </p:oleObj>
              </mc:Choice>
              <mc:Fallback>
                <p:oleObj name="Equation" r:id="rId8" imgW="1104840" imgH="469800" progId="Equation.3">
                  <p:embed/>
                  <p:pic>
                    <p:nvPicPr>
                      <p:cNvPr id="10" name="Object 5">
                        <a:extLst>
                          <a:ext uri="{FF2B5EF4-FFF2-40B4-BE49-F238E27FC236}">
                            <a16:creationId xmlns:a16="http://schemas.microsoft.com/office/drawing/2014/main" id="{A6EB0FFA-C9DE-5212-296F-A14B03EEEB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3581400"/>
                        <a:ext cx="2413000" cy="1025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150" name="Ink 18">
                <a:extLst>
                  <a:ext uri="{FF2B5EF4-FFF2-40B4-BE49-F238E27FC236}">
                    <a16:creationId xmlns:a16="http://schemas.microsoft.com/office/drawing/2014/main" id="{CC74AE59-BC36-2442-692A-77C4A4426EF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077200" y="3186113"/>
              <a:ext cx="17463" cy="17462"/>
            </p14:xfrm>
          </p:contentPart>
        </mc:Choice>
        <mc:Fallback xmlns="">
          <p:pic>
            <p:nvPicPr>
              <p:cNvPr id="6150" name="Ink 18">
                <a:extLst>
                  <a:ext uri="{FF2B5EF4-FFF2-40B4-BE49-F238E27FC236}">
                    <a16:creationId xmlns:a16="http://schemas.microsoft.com/office/drawing/2014/main" id="{CC74AE59-BC36-2442-692A-77C4A4426EF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068119" y="3176847"/>
                <a:ext cx="35625" cy="35993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B63DB481-0C0F-C479-3D78-F67E8A04BBE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CC2669B6-5BA4-DAAA-5B13-AC309E19C8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B8C4966-73A1-C05C-EFBC-5B0259BD4F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CBF8B804-AF65-84B0-7B3C-150C37762B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B1B324B9-35F3-D378-34A3-A316DBC5DA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0F28DF5C-DBED-17E4-1CCC-90F45B0ABC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84892AAB-6959-C3B8-D703-FD69B47339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35651ECC-10EA-DEE8-2B1E-5153C61005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7BB65D3F-32BF-2C2E-0A2A-D836A12B7C0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A3F8E06A-BD4B-B6F8-3C69-71DC7E85E2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DA01AE89-9116-3AB0-9052-C82B840149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7C30174F-79CA-410E-7B13-BE7CE345D8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729B5CAD-6ED8-9366-DC8E-928F5E723B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B8FCEC06-76F7-B783-FED6-2252716BD7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7E762791-80BD-8BB9-4CD7-BDB2E38E6C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F7F89FD5-1EE7-211E-651F-5C2CC34090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98B1F5C5-38E1-B337-1904-F555C297BB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11E7069E-68E6-FC49-04BE-E5E9ED8764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48F1A61-DCB4-3D23-09D1-3D1ED217A3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7170" name="Picture 2">
            <a:extLst>
              <a:ext uri="{FF2B5EF4-FFF2-40B4-BE49-F238E27FC236}">
                <a16:creationId xmlns:a16="http://schemas.microsoft.com/office/drawing/2014/main" id="{96DC3430-EFD8-9CC1-0248-BF0B01018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6000"/>
                    </a14:imgEffect>
                    <a14:imgEffect>
                      <a14:brightnessContrast bright="-19000" contrast="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12975"/>
            <a:ext cx="8626227" cy="299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75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F41D837A-CF2C-F2F2-65C5-E3AD7952E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52" y="1313105"/>
            <a:ext cx="3276600" cy="393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>
            <a:extLst>
              <a:ext uri="{FF2B5EF4-FFF2-40B4-BE49-F238E27FC236}">
                <a16:creationId xmlns:a16="http://schemas.microsoft.com/office/drawing/2014/main" id="{20E65FC0-53EC-499D-B0DB-DFAD43578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94" y="4999384"/>
            <a:ext cx="8610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i="1" dirty="0"/>
              <a:t>Buckingham, E. The principle of similitude. Nature </a:t>
            </a:r>
            <a:r>
              <a:rPr lang="en-US" altLang="en-US" b="1" i="1" dirty="0"/>
              <a:t>96</a:t>
            </a:r>
            <a:r>
              <a:rPr lang="en-US" altLang="en-US" i="1" dirty="0"/>
              <a:t>, 396-397 (1915).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9187FB0-F361-CB9E-4A98-898CEEF3FBD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19" descr="Logo usage Guidelines">
              <a:extLst>
                <a:ext uri="{FF2B5EF4-FFF2-40B4-BE49-F238E27FC236}">
                  <a16:creationId xmlns:a16="http://schemas.microsoft.com/office/drawing/2014/main" id="{9372FE4E-6643-37DB-E538-CA1136980D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38">
              <a:extLst>
                <a:ext uri="{FF2B5EF4-FFF2-40B4-BE49-F238E27FC236}">
                  <a16:creationId xmlns:a16="http://schemas.microsoft.com/office/drawing/2014/main" id="{88085D16-1E10-D873-49AF-62358BF9B3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19">
                <a:extLst>
                  <a:ext uri="{FF2B5EF4-FFF2-40B4-BE49-F238E27FC236}">
                    <a16:creationId xmlns:a16="http://schemas.microsoft.com/office/drawing/2014/main" id="{E54CE31A-94AC-0A2B-4E89-91DC4F0680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4242845A-5FF8-8107-3ABA-B696432506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AA8E0A5A-97D2-92D9-5094-B312FA2314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3318" name="Rectangle 10">
                      <a:extLst>
                        <a:ext uri="{FF2B5EF4-FFF2-40B4-BE49-F238E27FC236}">
                          <a16:creationId xmlns:a16="http://schemas.microsoft.com/office/drawing/2014/main" id="{99B51D9E-E7CD-313B-E322-4025E715EC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9" name="Rectangle 11">
                      <a:extLst>
                        <a:ext uri="{FF2B5EF4-FFF2-40B4-BE49-F238E27FC236}">
                          <a16:creationId xmlns:a16="http://schemas.microsoft.com/office/drawing/2014/main" id="{81886E64-4F27-B387-8D93-C4EDF2A279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A5080E46-0D82-E5A8-331E-D6FC6A7907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3316" name="Rectangle 13">
                      <a:extLst>
                        <a:ext uri="{FF2B5EF4-FFF2-40B4-BE49-F238E27FC236}">
                          <a16:creationId xmlns:a16="http://schemas.microsoft.com/office/drawing/2014/main" id="{825841D4-CE9C-DA5A-8836-F82730F0F5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7" name="Rectangle 14">
                      <a:extLst>
                        <a:ext uri="{FF2B5EF4-FFF2-40B4-BE49-F238E27FC236}">
                          <a16:creationId xmlns:a16="http://schemas.microsoft.com/office/drawing/2014/main" id="{2A13EF58-6078-0DF9-CE02-55C8E2A10E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B2A35448-081A-F42F-4D25-85FB7AB2BD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3312" name="Rectangle 13311">
                      <a:extLst>
                        <a:ext uri="{FF2B5EF4-FFF2-40B4-BE49-F238E27FC236}">
                          <a16:creationId xmlns:a16="http://schemas.microsoft.com/office/drawing/2014/main" id="{E8A5DACB-0FEB-4780-FEF3-8C8445593D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3" name="Rectangle 13312">
                      <a:extLst>
                        <a:ext uri="{FF2B5EF4-FFF2-40B4-BE49-F238E27FC236}">
                          <a16:creationId xmlns:a16="http://schemas.microsoft.com/office/drawing/2014/main" id="{23AF880A-7F4D-EFD3-A607-6D5B42F767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8">
                    <a:extLst>
                      <a:ext uri="{FF2B5EF4-FFF2-40B4-BE49-F238E27FC236}">
                        <a16:creationId xmlns:a16="http://schemas.microsoft.com/office/drawing/2014/main" id="{8B527ED1-8F3E-CECE-D31B-C85D103730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" name="Rectangle 19">
                      <a:extLst>
                        <a:ext uri="{FF2B5EF4-FFF2-40B4-BE49-F238E27FC236}">
                          <a16:creationId xmlns:a16="http://schemas.microsoft.com/office/drawing/2014/main" id="{25B8E168-3100-AA15-17A0-F6F2083B75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20">
                      <a:extLst>
                        <a:ext uri="{FF2B5EF4-FFF2-40B4-BE49-F238E27FC236}">
                          <a16:creationId xmlns:a16="http://schemas.microsoft.com/office/drawing/2014/main" id="{D3F3D5B5-4851-AE6A-B3C3-85A9D1CB13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4AC433F2-8678-FAFC-EDB8-80631DEACF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C2820DE-7ACD-C6C8-97C0-D7AB3D8F38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95600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BA1D8D0-36E2-64AD-0B24-0B1BF3F6FBC1}"/>
              </a:ext>
            </a:extLst>
          </p:cNvPr>
          <p:cNvSpPr txBox="1"/>
          <p:nvPr/>
        </p:nvSpPr>
        <p:spPr>
          <a:xfrm>
            <a:off x="3850222" y="1993230"/>
            <a:ext cx="515725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solidFill>
                  <a:srgbClr val="231F20"/>
                </a:solidFill>
                <a:latin typeface="TimesNewRoman"/>
              </a:rPr>
              <a:t>I </a:t>
            </a:r>
            <a:r>
              <a:rPr lang="en-US" sz="2400" b="0" i="0" u="none" strike="noStrike" baseline="0" dirty="0">
                <a:solidFill>
                  <a:srgbClr val="231F20"/>
                </a:solidFill>
                <a:latin typeface="TimesNewRoman"/>
              </a:rPr>
              <a:t>often been impressed by the scanty attention</a:t>
            </a:r>
            <a:r>
              <a:rPr lang="en-US" sz="2400" dirty="0">
                <a:solidFill>
                  <a:srgbClr val="231F20"/>
                </a:solidFill>
                <a:latin typeface="TimesNewRoman"/>
              </a:rPr>
              <a:t> </a:t>
            </a:r>
            <a:r>
              <a:rPr lang="en-US" sz="2400" b="0" i="0" u="none" strike="noStrike" baseline="0" dirty="0">
                <a:solidFill>
                  <a:srgbClr val="231F20"/>
                </a:solidFill>
                <a:latin typeface="TimesNewRoman"/>
              </a:rPr>
              <a:t>paid even by original workers in physics to the </a:t>
            </a:r>
            <a:r>
              <a:rPr lang="en-US" sz="2400" b="1" i="1" u="none" strike="noStrike" baseline="0" dirty="0">
                <a:solidFill>
                  <a:schemeClr val="accent2"/>
                </a:solidFill>
                <a:latin typeface="TimesNewRoman"/>
              </a:rPr>
              <a:t>great </a:t>
            </a:r>
            <a:r>
              <a:rPr lang="en-US" sz="2400" b="1" i="1" dirty="0">
                <a:solidFill>
                  <a:schemeClr val="accent2"/>
                </a:solidFill>
                <a:latin typeface="TimesNewRoman"/>
              </a:rPr>
              <a:t>natural character </a:t>
            </a:r>
            <a:r>
              <a:rPr lang="en-US" sz="2400" dirty="0">
                <a:solidFill>
                  <a:srgbClr val="231F20"/>
                </a:solidFill>
                <a:latin typeface="TimesNewRoman"/>
              </a:rPr>
              <a:t>of engineering sciences.</a:t>
            </a:r>
          </a:p>
          <a:p>
            <a:pPr algn="l"/>
            <a:endParaRPr lang="en-US" sz="2400" dirty="0">
              <a:solidFill>
                <a:srgbClr val="231F20"/>
              </a:solidFill>
              <a:latin typeface="TimesNewRoman"/>
            </a:endParaRPr>
          </a:p>
          <a:p>
            <a:pPr algn="l"/>
            <a:r>
              <a:rPr lang="en-US" sz="2400" b="0" i="0" u="none" strike="noStrike" baseline="0" dirty="0">
                <a:solidFill>
                  <a:srgbClr val="0070C0"/>
                </a:solidFill>
                <a:latin typeface="TimesNewRoman"/>
              </a:rPr>
              <a:t>The</a:t>
            </a:r>
            <a:r>
              <a:rPr lang="en-US" sz="2400" b="0" i="0" u="none" strike="noStrike" dirty="0">
                <a:solidFill>
                  <a:srgbClr val="0070C0"/>
                </a:solidFill>
                <a:latin typeface="TimesNewRoman"/>
              </a:rPr>
              <a:t> </a:t>
            </a:r>
            <a:r>
              <a:rPr lang="en-US" sz="2400" b="0" i="0" u="none" strike="noStrike" baseline="0" dirty="0">
                <a:solidFill>
                  <a:srgbClr val="0070C0"/>
                </a:solidFill>
                <a:latin typeface="TimesNewRoman"/>
              </a:rPr>
              <a:t>principle of similitude.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A073F4-6131-DB41-2832-E7E77FF6D6B1}"/>
              </a:ext>
            </a:extLst>
          </p:cNvPr>
          <p:cNvSpPr txBox="1"/>
          <p:nvPr/>
        </p:nvSpPr>
        <p:spPr>
          <a:xfrm>
            <a:off x="3746421" y="5833223"/>
            <a:ext cx="53181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/>
              <a:t>Inspired </a:t>
            </a:r>
            <a:r>
              <a:rPr lang="en-US" altLang="en-US" sz="2400" i="1" dirty="0"/>
              <a:t>Buckingham, E </a:t>
            </a:r>
            <a:r>
              <a:rPr lang="en-US" altLang="en-US" sz="2400" dirty="0"/>
              <a:t>to describe a great secret of Engineering Sciences</a:t>
            </a:r>
            <a:r>
              <a:rPr lang="en-US" altLang="en-US" sz="2400" i="1" dirty="0"/>
              <a:t>.</a:t>
            </a:r>
            <a:r>
              <a:rPr lang="en-US" alt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342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772400" cy="1143000"/>
          </a:xfrm>
        </p:spPr>
        <p:txBody>
          <a:bodyPr/>
          <a:lstStyle/>
          <a:p>
            <a:r>
              <a:rPr lang="en-US" sz="2800" dirty="0"/>
              <a:t>Buckingham Pi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0675" y="1304349"/>
                <a:ext cx="8518525" cy="5172651"/>
              </a:xfrm>
            </p:spPr>
            <p:txBody>
              <a:bodyPr/>
              <a:lstStyle/>
              <a:p>
                <a:r>
                  <a:rPr lang="en-US" sz="2400" dirty="0"/>
                  <a:t>The most general law of similarity in mechanics and physics results from the following </a:t>
                </a:r>
                <a:r>
                  <a:rPr lang="en-IN" sz="2400" dirty="0"/>
                  <a:t>theorem:</a:t>
                </a:r>
                <a:endParaRPr lang="en-US" sz="2400" dirty="0"/>
              </a:p>
              <a:p>
                <a:r>
                  <a:rPr lang="en-US" sz="2400" dirty="0"/>
                  <a:t>Let </a:t>
                </a:r>
                <a:r>
                  <a:rPr lang="en-US" sz="2400" i="1" dirty="0"/>
                  <a:t>a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 a</a:t>
                </a:r>
                <a:r>
                  <a:rPr lang="en-US" sz="2400" i="1" baseline="-25000" dirty="0"/>
                  <a:t>2</a:t>
                </a:r>
                <a:r>
                  <a:rPr lang="en-US" sz="2400" i="1" dirty="0"/>
                  <a:t>, a</a:t>
                </a:r>
                <a:r>
                  <a:rPr lang="en-US" sz="2400" i="1" baseline="-25000" dirty="0"/>
                  <a:t>3</a:t>
                </a:r>
                <a:r>
                  <a:rPr lang="en-US" sz="2400" i="1" dirty="0"/>
                  <a:t>,…a</a:t>
                </a:r>
                <a:r>
                  <a:rPr lang="en-US" sz="2400" i="1" baseline="-25000" dirty="0"/>
                  <a:t>n</a:t>
                </a:r>
                <a:r>
                  <a:rPr lang="en-US" sz="2400" i="1" dirty="0"/>
                  <a:t> </a:t>
                </a:r>
                <a:r>
                  <a:rPr lang="en-US" sz="2400" dirty="0"/>
                  <a:t>be physical quantities, of which the first </a:t>
                </a:r>
                <a:r>
                  <a:rPr lang="en-US" sz="2400" i="1" dirty="0"/>
                  <a:t>p </a:t>
                </a:r>
                <a:r>
                  <a:rPr lang="en-US" sz="2400" dirty="0"/>
                  <a:t>are distinct fundamental units and the last (</a:t>
                </a:r>
                <a:r>
                  <a:rPr lang="en-US" sz="2400" i="1" dirty="0"/>
                  <a:t>n-p</a:t>
                </a:r>
                <a:r>
                  <a:rPr lang="en-US" sz="2400" dirty="0"/>
                  <a:t>) are derived from the </a:t>
                </a:r>
                <a:r>
                  <a:rPr lang="en-US" sz="2400" i="1" dirty="0"/>
                  <a:t>p </a:t>
                </a:r>
                <a:r>
                  <a:rPr lang="en-US" sz="2400" dirty="0"/>
                  <a:t>fundamental units. </a:t>
                </a:r>
              </a:p>
              <a:p>
                <a:r>
                  <a:rPr lang="en-US" sz="2400" dirty="0"/>
                  <a:t>If between these </a:t>
                </a:r>
                <a:r>
                  <a:rPr lang="en-US" sz="2400" i="1" dirty="0"/>
                  <a:t>n </a:t>
                </a:r>
                <a:r>
                  <a:rPr lang="en-US" sz="2400" dirty="0"/>
                  <a:t>quantities, there exists a relation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….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which remains the same whatever the arbitrary magnitudes of the fundamental units, this relationship can be transformed in another relationship between at most (</a:t>
                </a:r>
                <a:r>
                  <a:rPr lang="en-US" sz="2400" i="1" dirty="0"/>
                  <a:t>n-p</a:t>
                </a:r>
                <a:r>
                  <a:rPr lang="en-US" sz="2400" dirty="0"/>
                  <a:t>) parameters, </a:t>
                </a:r>
                <a:r>
                  <a:rPr lang="en-IN" sz="2400" dirty="0"/>
                  <a:t>that is</a:t>
                </a: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,….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the parameters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,….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400" dirty="0"/>
                  <a:t> being monomial functions.</a:t>
                </a:r>
                <a:br>
                  <a:rPr lang="en-US" sz="2400" dirty="0"/>
                </a:br>
                <a:r>
                  <a:rPr lang="en-US" sz="2400" dirty="0"/>
                  <a:t>		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304349"/>
                <a:ext cx="8518525" cy="5172651"/>
              </a:xfrm>
              <a:blipFill>
                <a:blip r:embed="rId2"/>
                <a:stretch>
                  <a:fillRect l="-1074" t="-942" r="-150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91CB5A93-77DF-EC5C-C3B4-AF9D97AB87F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CEBE1170-537C-3214-4E9C-0D48AAEBAF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B0B0F2F4-2830-CB5F-DF03-7E3749527E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9A2D7E06-8810-C708-1C06-C9DCA74553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12DDD4FC-A655-AA8E-75B0-D2B537D267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F227B20D-7C33-8002-68C3-43B8730911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0" name="Rectangle 10">
                      <a:extLst>
                        <a:ext uri="{FF2B5EF4-FFF2-40B4-BE49-F238E27FC236}">
                          <a16:creationId xmlns:a16="http://schemas.microsoft.com/office/drawing/2014/main" id="{298E2647-D8FF-A680-6560-7A2737CC26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1">
                      <a:extLst>
                        <a:ext uri="{FF2B5EF4-FFF2-40B4-BE49-F238E27FC236}">
                          <a16:creationId xmlns:a16="http://schemas.microsoft.com/office/drawing/2014/main" id="{0DC18A2E-1E21-30EC-19AC-6866D0B0C1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875B6A92-EA5B-E8C4-DFED-D19342E009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8" name="Rectangle 13">
                      <a:extLst>
                        <a:ext uri="{FF2B5EF4-FFF2-40B4-BE49-F238E27FC236}">
                          <a16:creationId xmlns:a16="http://schemas.microsoft.com/office/drawing/2014/main" id="{0D3993AA-8501-AD75-D5C6-FF6C4A5D57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4">
                      <a:extLst>
                        <a:ext uri="{FF2B5EF4-FFF2-40B4-BE49-F238E27FC236}">
                          <a16:creationId xmlns:a16="http://schemas.microsoft.com/office/drawing/2014/main" id="{7EF51CF1-9FD3-9377-C9B1-9977E921D1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898DA78F-E373-7E7A-5295-FCD0AEC581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D13D5CB7-9FDD-D987-CA9A-33D1953C91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BE9B14D2-3B67-EB24-1662-13428AD619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18">
                    <a:extLst>
                      <a:ext uri="{FF2B5EF4-FFF2-40B4-BE49-F238E27FC236}">
                        <a16:creationId xmlns:a16="http://schemas.microsoft.com/office/drawing/2014/main" id="{B843D37E-F791-849A-8A05-7A703FB175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4" name="Rectangle 19">
                      <a:extLst>
                        <a:ext uri="{FF2B5EF4-FFF2-40B4-BE49-F238E27FC236}">
                          <a16:creationId xmlns:a16="http://schemas.microsoft.com/office/drawing/2014/main" id="{920E3D33-168B-603C-BDA0-CF1F063A1A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20">
                      <a:extLst>
                        <a:ext uri="{FF2B5EF4-FFF2-40B4-BE49-F238E27FC236}">
                          <a16:creationId xmlns:a16="http://schemas.microsoft.com/office/drawing/2014/main" id="{25BCC4CF-0F51-ECCC-BDDC-6D4130777E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8589A96C-4088-0330-2EEA-6F5B72D42B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59FE9BE-D3EE-2229-9032-EAECF71FE4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7772400" cy="1143000"/>
          </a:xfrm>
        </p:spPr>
        <p:txBody>
          <a:bodyPr/>
          <a:lstStyle/>
          <a:p>
            <a:r>
              <a:rPr lang="en-US" sz="2800" dirty="0"/>
              <a:t>Buckingham Pi Theorem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097" y="1337436"/>
            <a:ext cx="8518525" cy="528927"/>
          </a:xfrm>
        </p:spPr>
        <p:txBody>
          <a:bodyPr/>
          <a:lstStyle/>
          <a:p>
            <a:r>
              <a:rPr lang="en-US" sz="2400" dirty="0"/>
              <a:t>Mathematically </a:t>
            </a:r>
            <a:br>
              <a:rPr lang="en-US" sz="2400" dirty="0"/>
            </a:br>
            <a:r>
              <a:rPr lang="en-US" sz="2400" dirty="0"/>
              <a:t>	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79775F8-50F1-BA69-28D1-4FF4B26EE486}"/>
                  </a:ext>
                </a:extLst>
              </p:cNvPr>
              <p:cNvSpPr txBox="1"/>
              <p:nvPr/>
            </p:nvSpPr>
            <p:spPr>
              <a:xfrm>
                <a:off x="547304" y="2047343"/>
                <a:ext cx="8542915" cy="6448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2, 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…………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⊳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Π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2, 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Π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3,…………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Π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79775F8-50F1-BA69-28D1-4FF4B26EE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304" y="2047343"/>
                <a:ext cx="8542915" cy="64485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16CFBC96-1B07-CCCC-B299-E2C88DDB273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464CC471-9D83-4038-6043-CFBD19B495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E69F484F-4F13-F8FF-408B-7A8C15F57A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D2DA3019-DD65-AF01-6E9A-BB1F083FC6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C70EFE16-DB5A-40AB-82C4-CFAA0E8A2B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5667CB22-260A-5CBF-1D4A-252E5C390EA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FEB639B2-7B99-6D8E-1B85-EA425A4B54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C5CBDF18-A4A3-AC06-AD4C-868999A868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5DB7D2B-D1C5-DFB6-683C-99EC2998F9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BE283697-717B-0DB0-4B0D-777C1CD446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897E6F25-038E-3762-FB89-27F356E59F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401C2D4B-6503-C0A3-0148-D617D30D35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DE0D4589-CDD5-9418-8DB6-4ED5F4444B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4C9CCBF4-229D-5AFE-0CB6-EFA280E9A3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18">
                    <a:extLst>
                      <a:ext uri="{FF2B5EF4-FFF2-40B4-BE49-F238E27FC236}">
                        <a16:creationId xmlns:a16="http://schemas.microsoft.com/office/drawing/2014/main" id="{2D473F8C-9AC1-5C92-8FB3-5E08C04577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19">
                      <a:extLst>
                        <a:ext uri="{FF2B5EF4-FFF2-40B4-BE49-F238E27FC236}">
                          <a16:creationId xmlns:a16="http://schemas.microsoft.com/office/drawing/2014/main" id="{A2D235E5-38D3-B665-0157-FAB34A285E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20">
                      <a:extLst>
                        <a:ext uri="{FF2B5EF4-FFF2-40B4-BE49-F238E27FC236}">
                          <a16:creationId xmlns:a16="http://schemas.microsoft.com/office/drawing/2014/main" id="{D2F4F30C-F7CF-13AD-5425-DA35760CAF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EFABFC09-1A37-C25B-B86A-3734E87B7F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CF3B33A-5DFF-1601-CAFD-72ECBC2F96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97123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772400" cy="1143000"/>
          </a:xfrm>
        </p:spPr>
        <p:txBody>
          <a:bodyPr/>
          <a:lstStyle/>
          <a:p>
            <a:r>
              <a:rPr lang="en-US" sz="2800" dirty="0"/>
              <a:t>Method of Developing Similitude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355" y="1671898"/>
            <a:ext cx="8382000" cy="4576502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Most important step: </a:t>
            </a:r>
          </a:p>
          <a:p>
            <a:r>
              <a:rPr lang="en-US" sz="2400" dirty="0"/>
              <a:t>Assumes you know </a:t>
            </a:r>
            <a:r>
              <a:rPr lang="en-IN" sz="2400" dirty="0"/>
              <a:t>something about problem! </a:t>
            </a:r>
          </a:p>
          <a:p>
            <a:r>
              <a:rPr lang="en-IN" sz="2400" dirty="0"/>
              <a:t>Required </a:t>
            </a:r>
            <a:r>
              <a:rPr lang="en-US" sz="2400" dirty="0"/>
              <a:t>understanding of variables that govern problem and physical laws that apply.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C7A0972-8314-DA21-E020-0E75FF58434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0D7CFD4E-4774-9005-9BD5-876E4544F2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7A40E4D7-1A92-9E08-9B41-A4D9398990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8CF8B2D5-E13A-10DF-DEF9-B7C3BCF079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8B80AD71-1FF3-5004-C698-577DA1E3A1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719EF8BD-1734-477E-6F0A-994583BFC4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B64FBF7B-07B9-5F56-021B-4A80F45160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CD67ABE4-69BC-FC26-3D1B-C1416C1AB7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5253A17-DCD6-931E-D485-5C6DE0EB14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31F34EC9-9AE8-CBC7-C1FE-4764FCF378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C631488D-25E6-E75F-93EA-EB805C5CDC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4C75A096-DC16-430C-0D40-1547E25DAC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BD4DB334-3114-BF12-CBF3-A430B6B192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27D7C5CC-D249-D77E-3986-C50CB43F9E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18">
                    <a:extLst>
                      <a:ext uri="{FF2B5EF4-FFF2-40B4-BE49-F238E27FC236}">
                        <a16:creationId xmlns:a16="http://schemas.microsoft.com/office/drawing/2014/main" id="{C4A98411-F43C-F6BA-0B66-DAA5C11CC0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19">
                      <a:extLst>
                        <a:ext uri="{FF2B5EF4-FFF2-40B4-BE49-F238E27FC236}">
                          <a16:creationId xmlns:a16="http://schemas.microsoft.com/office/drawing/2014/main" id="{0A6C4504-BCD2-1A96-0500-29990727A7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20">
                      <a:extLst>
                        <a:ext uri="{FF2B5EF4-FFF2-40B4-BE49-F238E27FC236}">
                          <a16:creationId xmlns:a16="http://schemas.microsoft.com/office/drawing/2014/main" id="{A35BABB6-DF93-A4F2-C602-5C5E748A46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9C3E2545-305B-DB26-4AF8-E3D9057253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9D13EC7-FF8B-AABC-BB83-543FE13961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7772400" cy="1143000"/>
          </a:xfrm>
        </p:spPr>
        <p:txBody>
          <a:bodyPr/>
          <a:lstStyle/>
          <a:p>
            <a:r>
              <a:rPr lang="en-US" sz="2800" dirty="0"/>
              <a:t>Determination of Pi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355" y="1671898"/>
            <a:ext cx="8382000" cy="4576502"/>
          </a:xfrm>
        </p:spPr>
        <p:txBody>
          <a:bodyPr>
            <a:noAutofit/>
          </a:bodyPr>
          <a:lstStyle/>
          <a:p>
            <a:r>
              <a:rPr lang="en-US" sz="2400" dirty="0"/>
              <a:t>List all (</a:t>
            </a:r>
            <a:r>
              <a:rPr lang="en-US" sz="2400" i="1" dirty="0"/>
              <a:t>n</a:t>
            </a:r>
            <a:r>
              <a:rPr lang="en-US" sz="2400" dirty="0"/>
              <a:t>) variables that are involved in the problem.</a:t>
            </a:r>
          </a:p>
          <a:p>
            <a:r>
              <a:rPr lang="en-IN" sz="2400" dirty="0"/>
              <a:t>Typically have </a:t>
            </a:r>
            <a:r>
              <a:rPr lang="en-US" sz="2400" dirty="0"/>
              <a:t>geometry effects (pipe radius, length), </a:t>
            </a:r>
          </a:p>
          <a:p>
            <a:r>
              <a:rPr lang="en-US" sz="2400" dirty="0"/>
              <a:t>fluid properties (density and viscosity), </a:t>
            </a:r>
          </a:p>
          <a:p>
            <a:r>
              <a:rPr lang="en-US" sz="2400" dirty="0"/>
              <a:t>external effects (gravity and pressure). </a:t>
            </a:r>
          </a:p>
          <a:p>
            <a:r>
              <a:rPr lang="en-US" sz="2400" dirty="0"/>
              <a:t>Variables in the list should be independent; no point in having pipe radius </a:t>
            </a:r>
            <a:r>
              <a:rPr lang="en-IN" sz="2400" dirty="0"/>
              <a:t>and area.</a:t>
            </a:r>
            <a:endParaRPr lang="en-US" sz="2400" dirty="0"/>
          </a:p>
          <a:p>
            <a:r>
              <a:rPr lang="en-US" sz="2400" dirty="0"/>
              <a:t>Decompose variables in terms of the basic dimensions.</a:t>
            </a:r>
          </a:p>
          <a:p>
            <a:r>
              <a:rPr lang="en-US" sz="2400" dirty="0"/>
              <a:t>Express each on in terms of primary dimensions (</a:t>
            </a:r>
            <a:r>
              <a:rPr lang="en-US" sz="2400" dirty="0" err="1"/>
              <a:t>MLT</a:t>
            </a:r>
            <a:r>
              <a:rPr lang="en-US" sz="2400" dirty="0" err="1">
                <a:latin typeface="Symbol" charset="2"/>
                <a:cs typeface="Symbol" charset="2"/>
              </a:rPr>
              <a:t>q</a:t>
            </a:r>
            <a:r>
              <a:rPr lang="en-US" sz="2400" dirty="0">
                <a:latin typeface="Symbol" charset="2"/>
                <a:cs typeface="Symbol" charset="2"/>
              </a:rPr>
              <a:t>)</a:t>
            </a:r>
          </a:p>
          <a:p>
            <a:r>
              <a:rPr lang="en-US" sz="2400" dirty="0">
                <a:latin typeface="+mj-lt"/>
                <a:cs typeface="Symbol" charset="2"/>
              </a:rPr>
              <a:t>Determine required number of Pi terms (each independent) – i.e. </a:t>
            </a:r>
            <a:r>
              <a:rPr lang="en-US" sz="2400" i="1" dirty="0">
                <a:latin typeface="+mj-lt"/>
                <a:cs typeface="Symbol" charset="2"/>
              </a:rPr>
              <a:t>n-p</a:t>
            </a:r>
          </a:p>
          <a:p>
            <a:endParaRPr lang="en-US" sz="2400" dirty="0">
              <a:latin typeface="+mj-lt"/>
              <a:cs typeface="Symbol" charset="2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C7A0972-8314-DA21-E020-0E75FF58434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0D7CFD4E-4774-9005-9BD5-876E4544F2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7A40E4D7-1A92-9E08-9B41-A4D9398990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8CF8B2D5-E13A-10DF-DEF9-B7C3BCF079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8B80AD71-1FF3-5004-C698-577DA1E3A1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719EF8BD-1734-477E-6F0A-994583BFC4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B64FBF7B-07B9-5F56-021B-4A80F45160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CD67ABE4-69BC-FC26-3D1B-C1416C1AB7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5253A17-DCD6-931E-D485-5C6DE0EB14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31F34EC9-9AE8-CBC7-C1FE-4764FCF378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C631488D-25E6-E75F-93EA-EB805C5CDC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4C75A096-DC16-430C-0D40-1547E25DAC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BD4DB334-3114-BF12-CBF3-A430B6B192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27D7C5CC-D249-D77E-3986-C50CB43F9E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18">
                    <a:extLst>
                      <a:ext uri="{FF2B5EF4-FFF2-40B4-BE49-F238E27FC236}">
                        <a16:creationId xmlns:a16="http://schemas.microsoft.com/office/drawing/2014/main" id="{C4A98411-F43C-F6BA-0B66-DAA5C11CC0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19">
                      <a:extLst>
                        <a:ext uri="{FF2B5EF4-FFF2-40B4-BE49-F238E27FC236}">
                          <a16:creationId xmlns:a16="http://schemas.microsoft.com/office/drawing/2014/main" id="{0A6C4504-BCD2-1A96-0500-29990727A7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20">
                      <a:extLst>
                        <a:ext uri="{FF2B5EF4-FFF2-40B4-BE49-F238E27FC236}">
                          <a16:creationId xmlns:a16="http://schemas.microsoft.com/office/drawing/2014/main" id="{A35BABB6-DF93-A4F2-C602-5C5E748A46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9C3E2545-305B-DB26-4AF8-E3D9057253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9D13EC7-FF8B-AABC-BB83-543FE13961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15239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7772400" cy="1143000"/>
          </a:xfrm>
        </p:spPr>
        <p:txBody>
          <a:bodyPr/>
          <a:lstStyle/>
          <a:p>
            <a:r>
              <a:rPr lang="en-US" sz="2800" dirty="0"/>
              <a:t>Method of Repeating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989" y="1219199"/>
            <a:ext cx="8695486" cy="550227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  <a:cs typeface="Symbol" charset="2"/>
              </a:rPr>
              <a:t>Select </a:t>
            </a:r>
            <a:r>
              <a:rPr lang="en-US" sz="2400" i="1" dirty="0">
                <a:latin typeface="+mj-lt"/>
                <a:cs typeface="Symbol" charset="2"/>
              </a:rPr>
              <a:t>p</a:t>
            </a:r>
            <a:r>
              <a:rPr lang="en-US" sz="2400" dirty="0">
                <a:latin typeface="+mj-lt"/>
                <a:cs typeface="Symbol" charset="2"/>
              </a:rPr>
              <a:t> number of repeating variables (equal to number of dimensions).</a:t>
            </a:r>
          </a:p>
          <a:p>
            <a:r>
              <a:rPr lang="en-IN" sz="2400" dirty="0"/>
              <a:t>All the reference </a:t>
            </a:r>
            <a:r>
              <a:rPr lang="en-US" sz="2400" dirty="0"/>
              <a:t>dimensions must be included in list of repeating variables. </a:t>
            </a:r>
          </a:p>
          <a:p>
            <a:r>
              <a:rPr lang="en-US" sz="2400" dirty="0"/>
              <a:t>Each repeating variable must dimensionally be independent from the others.</a:t>
            </a:r>
          </a:p>
          <a:p>
            <a:r>
              <a:rPr lang="en-US" sz="2400" dirty="0"/>
              <a:t> It is not possible to form a dimensionless number </a:t>
            </a:r>
            <a:r>
              <a:rPr lang="en-IN" sz="2400" dirty="0"/>
              <a:t>from the repeating variables.</a:t>
            </a:r>
            <a:endParaRPr lang="en-US" sz="2400" dirty="0">
              <a:latin typeface="+mj-lt"/>
              <a:cs typeface="Symbol" charset="2"/>
            </a:endParaRPr>
          </a:p>
          <a:p>
            <a:r>
              <a:rPr lang="en-US" sz="2400" dirty="0">
                <a:latin typeface="+mj-lt"/>
                <a:cs typeface="Symbol" charset="2"/>
              </a:rPr>
              <a:t>Form each pi terms by multiplying one of the non-repeating variables by the product of repeating variables</a:t>
            </a:r>
          </a:p>
          <a:p>
            <a:r>
              <a:rPr lang="en-US" sz="2400" dirty="0">
                <a:latin typeface="+mj-lt"/>
                <a:cs typeface="Symbol" charset="2"/>
              </a:rPr>
              <a:t>Repeat last step for all non-repeating variables</a:t>
            </a:r>
          </a:p>
          <a:p>
            <a:r>
              <a:rPr lang="en-US" sz="2400" dirty="0">
                <a:latin typeface="+mj-lt"/>
                <a:cs typeface="Symbol" charset="2"/>
              </a:rPr>
              <a:t>Check that all resulting Pi terms are dimensionless</a:t>
            </a:r>
          </a:p>
          <a:p>
            <a:r>
              <a:rPr lang="en-US" sz="2400" dirty="0">
                <a:latin typeface="+mj-lt"/>
                <a:cs typeface="Symbol" charset="2"/>
              </a:rPr>
              <a:t>Express in final form</a:t>
            </a:r>
          </a:p>
          <a:p>
            <a:endParaRPr lang="en-US" sz="2400" dirty="0">
              <a:latin typeface="+mj-lt"/>
              <a:cs typeface="Symbol" charset="2"/>
            </a:endParaRPr>
          </a:p>
        </p:txBody>
      </p:sp>
      <p:pic>
        <p:nvPicPr>
          <p:cNvPr id="4" name="Picture 2" descr="equn_07_04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899858" y="6159609"/>
            <a:ext cx="4297783" cy="393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FC7A0972-8314-DA21-E020-0E75FF58434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0D7CFD4E-4774-9005-9BD5-876E4544F2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7A40E4D7-1A92-9E08-9B41-A4D9398990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8CF8B2D5-E13A-10DF-DEF9-B7C3BCF079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8B80AD71-1FF3-5004-C698-577DA1E3A1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719EF8BD-1734-477E-6F0A-994583BFC4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B64FBF7B-07B9-5F56-021B-4A80F45160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CD67ABE4-69BC-FC26-3D1B-C1416C1AB7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5253A17-DCD6-931E-D485-5C6DE0EB14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31F34EC9-9AE8-CBC7-C1FE-4764FCF378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C631488D-25E6-E75F-93EA-EB805C5CDC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4C75A096-DC16-430C-0D40-1547E25DAC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BD4DB334-3114-BF12-CBF3-A430B6B192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27D7C5CC-D249-D77E-3986-C50CB43F9E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18">
                    <a:extLst>
                      <a:ext uri="{FF2B5EF4-FFF2-40B4-BE49-F238E27FC236}">
                        <a16:creationId xmlns:a16="http://schemas.microsoft.com/office/drawing/2014/main" id="{C4A98411-F43C-F6BA-0B66-DAA5C11CC0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19">
                      <a:extLst>
                        <a:ext uri="{FF2B5EF4-FFF2-40B4-BE49-F238E27FC236}">
                          <a16:creationId xmlns:a16="http://schemas.microsoft.com/office/drawing/2014/main" id="{0A6C4504-BCD2-1A96-0500-29990727A7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20">
                      <a:extLst>
                        <a:ext uri="{FF2B5EF4-FFF2-40B4-BE49-F238E27FC236}">
                          <a16:creationId xmlns:a16="http://schemas.microsoft.com/office/drawing/2014/main" id="{A35BABB6-DF93-A4F2-C602-5C5E748A46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9C3E2545-305B-DB26-4AF8-E3D9057253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9D13EC7-FF8B-AABC-BB83-543FE13961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87215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7772400" cy="1143000"/>
          </a:xfrm>
        </p:spPr>
        <p:txBody>
          <a:bodyPr/>
          <a:lstStyle/>
          <a:p>
            <a:r>
              <a:rPr lang="en-US" sz="2800" dirty="0"/>
              <a:t>Important Considerations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39E70E3-4AB4-0EE8-28BB-3EF7478E9AB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3834A375-5271-E351-1E63-A3EF3C9BB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9C942946-6A0D-3AE9-A800-3CCC5D8180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BDBCFCB6-6ECC-589F-397D-7D339EB553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948479FC-5295-2642-8DB5-F6C6E5D101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6BD679AB-319A-508F-7359-C39C0F02B6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0" name="Rectangle 10">
                      <a:extLst>
                        <a:ext uri="{FF2B5EF4-FFF2-40B4-BE49-F238E27FC236}">
                          <a16:creationId xmlns:a16="http://schemas.microsoft.com/office/drawing/2014/main" id="{21E29DB6-057C-B17A-9080-47F840C565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1">
                      <a:extLst>
                        <a:ext uri="{FF2B5EF4-FFF2-40B4-BE49-F238E27FC236}">
                          <a16:creationId xmlns:a16="http://schemas.microsoft.com/office/drawing/2014/main" id="{317F2855-A78B-CA02-564C-A7BF5C4C4B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1A0E3D72-C223-0E7A-B165-3E5850AFE1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8" name="Rectangle 13">
                      <a:extLst>
                        <a:ext uri="{FF2B5EF4-FFF2-40B4-BE49-F238E27FC236}">
                          <a16:creationId xmlns:a16="http://schemas.microsoft.com/office/drawing/2014/main" id="{F8DA544C-715C-E8AD-B1ED-945E0046C3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4">
                      <a:extLst>
                        <a:ext uri="{FF2B5EF4-FFF2-40B4-BE49-F238E27FC236}">
                          <a16:creationId xmlns:a16="http://schemas.microsoft.com/office/drawing/2014/main" id="{90EE5B47-2FBC-B5D8-8065-B27E3156E8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898460D5-7080-9DEF-34FB-607F1D3D6D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3775CF7B-3BEC-2325-68E7-11AD1F08D9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621DB65F-084A-F3FF-EAE3-671A814FAA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18">
                    <a:extLst>
                      <a:ext uri="{FF2B5EF4-FFF2-40B4-BE49-F238E27FC236}">
                        <a16:creationId xmlns:a16="http://schemas.microsoft.com/office/drawing/2014/main" id="{FD5991AA-9702-AF19-223B-4A6FFA29E1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4" name="Rectangle 19">
                      <a:extLst>
                        <a:ext uri="{FF2B5EF4-FFF2-40B4-BE49-F238E27FC236}">
                          <a16:creationId xmlns:a16="http://schemas.microsoft.com/office/drawing/2014/main" id="{80D8DA02-61A7-0A92-3FBB-F7CFB5F031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20">
                      <a:extLst>
                        <a:ext uri="{FF2B5EF4-FFF2-40B4-BE49-F238E27FC236}">
                          <a16:creationId xmlns:a16="http://schemas.microsoft.com/office/drawing/2014/main" id="{F746394A-3200-7C64-32B9-BD2EDDE130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333A2299-7728-E7FC-1D88-AA0C1226C8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F09E473-AE76-D523-0FF1-7365B618CD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63739-073B-5B08-8A66-645805DB49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0999" y="1828800"/>
            <a:ext cx="8550027" cy="4114800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</a:rPr>
              <a:t>The second important step in an </a:t>
            </a:r>
            <a:r>
              <a:rPr lang="en-US" sz="2400" b="0" i="0" u="none" strike="noStrike" baseline="0" dirty="0">
                <a:solidFill>
                  <a:srgbClr val="9800A9"/>
                </a:solidFill>
              </a:rPr>
              <a:t> </a:t>
            </a:r>
            <a:r>
              <a:rPr lang="en-US" sz="2400" b="0" i="0" u="none" strike="noStrike" baseline="0" dirty="0">
                <a:solidFill>
                  <a:srgbClr val="000000"/>
                </a:solidFill>
              </a:rPr>
              <a:t>analysis is the listing of the relevant variables. </a:t>
            </a:r>
          </a:p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</a:rPr>
              <a:t>The rest is purely </a:t>
            </a:r>
            <a:r>
              <a:rPr lang="en-IN" sz="2400" b="0" i="0" u="none" strike="noStrike" baseline="0" dirty="0">
                <a:solidFill>
                  <a:srgbClr val="000000"/>
                </a:solidFill>
              </a:rPr>
              <a:t>mechanical.</a:t>
            </a:r>
          </a:p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</a:rPr>
              <a:t>Some questions to consider is,  How accurate is the desired answer? </a:t>
            </a:r>
          </a:p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</a:rPr>
              <a:t>Best to value simplicity ahead of </a:t>
            </a:r>
            <a:r>
              <a:rPr lang="en-IN" sz="2400" b="0" i="0" u="none" strike="noStrike" baseline="0" dirty="0">
                <a:solidFill>
                  <a:srgbClr val="000000"/>
                </a:solidFill>
              </a:rPr>
              <a:t>precision. </a:t>
            </a:r>
          </a:p>
          <a:p>
            <a:pPr algn="l"/>
            <a:r>
              <a:rPr lang="en-IN" sz="2400" b="0" i="0" u="none" strike="noStrike" baseline="0" dirty="0">
                <a:solidFill>
                  <a:srgbClr val="000000"/>
                </a:solidFill>
              </a:rPr>
              <a:t>Variable aspects are </a:t>
            </a:r>
            <a:r>
              <a:rPr lang="en-US" sz="2400" b="0" i="0" u="none" strike="noStrike" baseline="0" dirty="0">
                <a:solidFill>
                  <a:srgbClr val="000000"/>
                </a:solidFill>
              </a:rPr>
              <a:t>geometry Just lengths and angle (angles are</a:t>
            </a:r>
          </a:p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</a:rPr>
              <a:t>dimensionless). </a:t>
            </a:r>
          </a:p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</a:rPr>
              <a:t>Geometry invariably plays a </a:t>
            </a:r>
            <a:r>
              <a:rPr lang="en-IN" sz="2400" b="0" i="0" u="none" strike="noStrike" baseline="0" dirty="0">
                <a:solidFill>
                  <a:srgbClr val="000000"/>
                </a:solidFill>
              </a:rPr>
              <a:t>role.</a:t>
            </a:r>
          </a:p>
        </p:txBody>
      </p:sp>
    </p:spTree>
    <p:extLst>
      <p:ext uri="{BB962C8B-B14F-4D97-AF65-F5344CB8AC3E}">
        <p14:creationId xmlns:p14="http://schemas.microsoft.com/office/powerpoint/2010/main" val="341260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7772400" cy="1143000"/>
          </a:xfrm>
        </p:spPr>
        <p:txBody>
          <a:bodyPr/>
          <a:lstStyle/>
          <a:p>
            <a:r>
              <a:rPr lang="en-US" sz="2800" dirty="0"/>
              <a:t>Important Considerations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39E70E3-4AB4-0EE8-28BB-3EF7478E9AB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3834A375-5271-E351-1E63-A3EF3C9BB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9C942946-6A0D-3AE9-A800-3CCC5D8180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BDBCFCB6-6ECC-589F-397D-7D339EB553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948479FC-5295-2642-8DB5-F6C6E5D101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6BD679AB-319A-508F-7359-C39C0F02B6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0" name="Rectangle 10">
                      <a:extLst>
                        <a:ext uri="{FF2B5EF4-FFF2-40B4-BE49-F238E27FC236}">
                          <a16:creationId xmlns:a16="http://schemas.microsoft.com/office/drawing/2014/main" id="{21E29DB6-057C-B17A-9080-47F840C565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1">
                      <a:extLst>
                        <a:ext uri="{FF2B5EF4-FFF2-40B4-BE49-F238E27FC236}">
                          <a16:creationId xmlns:a16="http://schemas.microsoft.com/office/drawing/2014/main" id="{317F2855-A78B-CA02-564C-A7BF5C4C4B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1A0E3D72-C223-0E7A-B165-3E5850AFE1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8" name="Rectangle 13">
                      <a:extLst>
                        <a:ext uri="{FF2B5EF4-FFF2-40B4-BE49-F238E27FC236}">
                          <a16:creationId xmlns:a16="http://schemas.microsoft.com/office/drawing/2014/main" id="{F8DA544C-715C-E8AD-B1ED-945E0046C3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4">
                      <a:extLst>
                        <a:ext uri="{FF2B5EF4-FFF2-40B4-BE49-F238E27FC236}">
                          <a16:creationId xmlns:a16="http://schemas.microsoft.com/office/drawing/2014/main" id="{90EE5B47-2FBC-B5D8-8065-B27E3156E8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898460D5-7080-9DEF-34FB-607F1D3D6D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3775CF7B-3BEC-2325-68E7-11AD1F08D9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621DB65F-084A-F3FF-EAE3-671A814FAA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18">
                    <a:extLst>
                      <a:ext uri="{FF2B5EF4-FFF2-40B4-BE49-F238E27FC236}">
                        <a16:creationId xmlns:a16="http://schemas.microsoft.com/office/drawing/2014/main" id="{FD5991AA-9702-AF19-223B-4A6FFA29E1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4" name="Rectangle 19">
                      <a:extLst>
                        <a:ext uri="{FF2B5EF4-FFF2-40B4-BE49-F238E27FC236}">
                          <a16:creationId xmlns:a16="http://schemas.microsoft.com/office/drawing/2014/main" id="{80D8DA02-61A7-0A92-3FBB-F7CFB5F031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20">
                      <a:extLst>
                        <a:ext uri="{FF2B5EF4-FFF2-40B4-BE49-F238E27FC236}">
                          <a16:creationId xmlns:a16="http://schemas.microsoft.com/office/drawing/2014/main" id="{F746394A-3200-7C64-32B9-BD2EDDE130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333A2299-7728-E7FC-1D88-AA0C1226C8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F09E473-AE76-D523-0FF1-7365B618CD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63739-073B-5B08-8A66-645805DB49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0999" y="1371600"/>
            <a:ext cx="8550027" cy="4953000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</a:rPr>
              <a:t>Material properties: These would include density, viscosity, heat capacity. </a:t>
            </a:r>
          </a:p>
          <a:p>
            <a:pPr algn="l"/>
            <a:r>
              <a:rPr lang="en-US" sz="2400" b="0" i="0" u="none" strike="noStrike" baseline="0" dirty="0">
                <a:solidFill>
                  <a:srgbClr val="000000"/>
                </a:solidFill>
              </a:rPr>
              <a:t>These are parameters that relate external effects and their responses.</a:t>
            </a:r>
          </a:p>
          <a:p>
            <a:pPr algn="l"/>
            <a:r>
              <a:rPr lang="en-US" sz="2400" dirty="0">
                <a:solidFill>
                  <a:srgbClr val="000000"/>
                </a:solidFill>
              </a:rPr>
              <a:t>E</a:t>
            </a:r>
            <a:r>
              <a:rPr lang="en-US" sz="2400" b="0" i="0" u="none" strike="noStrike" baseline="0" dirty="0">
                <a:solidFill>
                  <a:srgbClr val="000000"/>
                </a:solidFill>
              </a:rPr>
              <a:t>xternal effects: Anything that effects a change in the flow system, forces, pressures, gravity, velocities.</a:t>
            </a:r>
          </a:p>
          <a:p>
            <a:pPr algn="l"/>
            <a:r>
              <a:rPr lang="en-US" sz="2400" b="0" i="0" u="none" strike="noStrike" baseline="0" dirty="0"/>
              <a:t>The categories are not rigid, it is a </a:t>
            </a:r>
            <a:r>
              <a:rPr lang="en-US" sz="2400" b="0" i="0" u="none" strike="noStrike" baseline="0" dirty="0" err="1"/>
              <a:t>classication</a:t>
            </a:r>
            <a:r>
              <a:rPr lang="en-US" sz="2400" b="0" i="0" u="none" strike="noStrike" baseline="0" dirty="0"/>
              <a:t> to </a:t>
            </a:r>
            <a:r>
              <a:rPr lang="en-IN" sz="2400" b="0" i="0" u="none" strike="noStrike" baseline="0" dirty="0"/>
              <a:t>help identify important quantities. </a:t>
            </a:r>
          </a:p>
          <a:p>
            <a:pPr algn="l"/>
            <a:r>
              <a:rPr lang="en-IN" sz="2400" b="0" i="0" u="none" strike="noStrike" baseline="0" dirty="0"/>
              <a:t>Note, if a variable </a:t>
            </a:r>
            <a:r>
              <a:rPr lang="en-US" sz="2400" b="0" i="0" u="none" strike="noStrike" baseline="0" dirty="0"/>
              <a:t>is constant, it still needs to be included if it has any impact. </a:t>
            </a:r>
          </a:p>
          <a:p>
            <a:pPr algn="l"/>
            <a:r>
              <a:rPr lang="en-US" sz="2400" b="0" i="0" u="none" strike="noStrike" baseline="0" dirty="0"/>
              <a:t>It is the dimensions that are important, not the specific values and whether they are constant.</a:t>
            </a:r>
            <a:endParaRPr lang="en-US" sz="2400" b="0" i="0" u="none" strike="noStrike" baseline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75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2800" dirty="0"/>
              <a:t>Modeling and Similitude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360785"/>
            <a:ext cx="8670925" cy="925215"/>
          </a:xfrm>
        </p:spPr>
        <p:txBody>
          <a:bodyPr/>
          <a:lstStyle/>
          <a:p>
            <a:r>
              <a:rPr lang="en-US" sz="2400" dirty="0"/>
              <a:t>A model is a representation of a physical system that may be used to predict the behavior of the system in some desired respect, e.g.</a:t>
            </a:r>
          </a:p>
          <a:p>
            <a:endParaRPr lang="en-US" sz="2400" dirty="0"/>
          </a:p>
        </p:txBody>
      </p:sp>
      <p:pic>
        <p:nvPicPr>
          <p:cNvPr id="5" name="Picture 2" descr="figun_07_13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550311" y="2438400"/>
            <a:ext cx="2335889" cy="1743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fig_07_02"/>
          <p:cNvPicPr preferRelativeResize="0"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447800" y="4572000"/>
            <a:ext cx="2302963" cy="1597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Best Father's Day Gift Ever: A 1/8 Scale Amalgam Model!">
            <a:extLst>
              <a:ext uri="{FF2B5EF4-FFF2-40B4-BE49-F238E27FC236}">
                <a16:creationId xmlns:a16="http://schemas.microsoft.com/office/drawing/2014/main" id="{F3C8AF7D-3FB8-36F7-08BC-315F2E6CE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560" y="3033339"/>
            <a:ext cx="4496464" cy="252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C83F692-FA0E-9488-1199-174DBC39875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A94F4B41-D8AE-E65B-5219-0345B9FDC3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3859CE9D-5D9B-4747-F6E5-2E05AB0120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9B77AE47-F45B-E2CE-F60E-742112C2AD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38556126-3B84-46AC-9E9F-2B59EBD978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428542BC-4388-A191-CE07-5C9A08FEE5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33" name="Rectangle 10">
                      <a:extLst>
                        <a:ext uri="{FF2B5EF4-FFF2-40B4-BE49-F238E27FC236}">
                          <a16:creationId xmlns:a16="http://schemas.microsoft.com/office/drawing/2014/main" id="{370C86B5-D2C7-ECB3-F3D9-3B92160F31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4" name="Rectangle 11">
                      <a:extLst>
                        <a:ext uri="{FF2B5EF4-FFF2-40B4-BE49-F238E27FC236}">
                          <a16:creationId xmlns:a16="http://schemas.microsoft.com/office/drawing/2014/main" id="{77DFDD48-72E2-E29A-D653-59603AECB0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86C4A47A-B1BA-06E5-4DCA-AA4CE6B3DD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31" name="Rectangle 13">
                      <a:extLst>
                        <a:ext uri="{FF2B5EF4-FFF2-40B4-BE49-F238E27FC236}">
                          <a16:creationId xmlns:a16="http://schemas.microsoft.com/office/drawing/2014/main" id="{2CA03128-D6F9-515D-0318-2CE068ECA7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2" name="Rectangle 14">
                      <a:extLst>
                        <a:ext uri="{FF2B5EF4-FFF2-40B4-BE49-F238E27FC236}">
                          <a16:creationId xmlns:a16="http://schemas.microsoft.com/office/drawing/2014/main" id="{CE6B96C5-84DC-673E-AAD0-87A0BE7EFA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" name="Group 1023">
                    <a:extLst>
                      <a:ext uri="{FF2B5EF4-FFF2-40B4-BE49-F238E27FC236}">
                        <a16:creationId xmlns:a16="http://schemas.microsoft.com/office/drawing/2014/main" id="{90E07D92-D56E-AFDA-B2BA-0C43CDF31C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9" name="Rectangle 1028">
                      <a:extLst>
                        <a:ext uri="{FF2B5EF4-FFF2-40B4-BE49-F238E27FC236}">
                          <a16:creationId xmlns:a16="http://schemas.microsoft.com/office/drawing/2014/main" id="{D8C6907A-A88A-FE1F-BE7D-4DEE32E4AA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0" name="Rectangle 1029">
                      <a:extLst>
                        <a:ext uri="{FF2B5EF4-FFF2-40B4-BE49-F238E27FC236}">
                          <a16:creationId xmlns:a16="http://schemas.microsoft.com/office/drawing/2014/main" id="{3830D43B-2978-0FE1-E635-7F826A73A7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5" name="Group 18">
                    <a:extLst>
                      <a:ext uri="{FF2B5EF4-FFF2-40B4-BE49-F238E27FC236}">
                        <a16:creationId xmlns:a16="http://schemas.microsoft.com/office/drawing/2014/main" id="{150417D2-A60A-8125-F3A2-38F1312FE3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7" name="Rectangle 19">
                      <a:extLst>
                        <a:ext uri="{FF2B5EF4-FFF2-40B4-BE49-F238E27FC236}">
                          <a16:creationId xmlns:a16="http://schemas.microsoft.com/office/drawing/2014/main" id="{6C3F1953-D201-E95A-BE5F-C30EEE7AD6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8" name="Rectangle 20">
                      <a:extLst>
                        <a:ext uri="{FF2B5EF4-FFF2-40B4-BE49-F238E27FC236}">
                          <a16:creationId xmlns:a16="http://schemas.microsoft.com/office/drawing/2014/main" id="{72EDEDE2-CE88-75D0-FA3F-430AC06B10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046EAD65-2CA4-32CB-781D-EAFE3F1A2F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7EBA7EA-0AAC-91F9-D15F-ABAC2E22F4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7772400" cy="1143000"/>
          </a:xfrm>
        </p:spPr>
        <p:txBody>
          <a:bodyPr/>
          <a:lstStyle/>
          <a:p>
            <a:r>
              <a:rPr lang="en-US" sz="2800" dirty="0"/>
              <a:t>Prototype vs Model</a:t>
            </a:r>
          </a:p>
        </p:txBody>
      </p:sp>
      <p:pic>
        <p:nvPicPr>
          <p:cNvPr id="7" name="Content Placeholder 6" descr="Screen shot 2011-04-17 at 4.51.58 PM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-28337" r="-28337"/>
          <a:stretch>
            <a:fillRect/>
          </a:stretch>
        </p:blipFill>
        <p:spPr/>
      </p:pic>
      <p:pic>
        <p:nvPicPr>
          <p:cNvPr id="10" name="Content Placeholder 9" descr="Screen shot 2011-04-17 at 4.52.04 PM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1041" r="-1041"/>
          <a:stretch>
            <a:fillRect/>
          </a:stretch>
        </p:blipFill>
        <p:spPr>
          <a:xfrm>
            <a:off x="6030994" y="2421116"/>
            <a:ext cx="2152650" cy="2612874"/>
          </a:xfrm>
        </p:spPr>
      </p:pic>
      <p:sp>
        <p:nvSpPr>
          <p:cNvPr id="11" name="Right Arrow 10"/>
          <p:cNvSpPr/>
          <p:nvPr/>
        </p:nvSpPr>
        <p:spPr>
          <a:xfrm>
            <a:off x="4500372" y="3448700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39E70E3-4AB4-0EE8-28BB-3EF7478E9AB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3834A375-5271-E351-1E63-A3EF3C9BB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9C942946-6A0D-3AE9-A800-3CCC5D8180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BDBCFCB6-6ECC-589F-397D-7D339EB553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948479FC-5295-2642-8DB5-F6C6E5D101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6BD679AB-319A-508F-7359-C39C0F02B6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0" name="Rectangle 10">
                      <a:extLst>
                        <a:ext uri="{FF2B5EF4-FFF2-40B4-BE49-F238E27FC236}">
                          <a16:creationId xmlns:a16="http://schemas.microsoft.com/office/drawing/2014/main" id="{21E29DB6-057C-B17A-9080-47F840C565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1">
                      <a:extLst>
                        <a:ext uri="{FF2B5EF4-FFF2-40B4-BE49-F238E27FC236}">
                          <a16:creationId xmlns:a16="http://schemas.microsoft.com/office/drawing/2014/main" id="{317F2855-A78B-CA02-564C-A7BF5C4C4B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1A0E3D72-C223-0E7A-B165-3E5850AFE1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8" name="Rectangle 13">
                      <a:extLst>
                        <a:ext uri="{FF2B5EF4-FFF2-40B4-BE49-F238E27FC236}">
                          <a16:creationId xmlns:a16="http://schemas.microsoft.com/office/drawing/2014/main" id="{F8DA544C-715C-E8AD-B1ED-945E0046C3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4">
                      <a:extLst>
                        <a:ext uri="{FF2B5EF4-FFF2-40B4-BE49-F238E27FC236}">
                          <a16:creationId xmlns:a16="http://schemas.microsoft.com/office/drawing/2014/main" id="{90EE5B47-2FBC-B5D8-8065-B27E3156E8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898460D5-7080-9DEF-34FB-607F1D3D6D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3775CF7B-3BEC-2325-68E7-11AD1F08D9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621DB65F-084A-F3FF-EAE3-671A814FAA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18">
                    <a:extLst>
                      <a:ext uri="{FF2B5EF4-FFF2-40B4-BE49-F238E27FC236}">
                        <a16:creationId xmlns:a16="http://schemas.microsoft.com/office/drawing/2014/main" id="{FD5991AA-9702-AF19-223B-4A6FFA29E1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4" name="Rectangle 19">
                      <a:extLst>
                        <a:ext uri="{FF2B5EF4-FFF2-40B4-BE49-F238E27FC236}">
                          <a16:creationId xmlns:a16="http://schemas.microsoft.com/office/drawing/2014/main" id="{80D8DA02-61A7-0A92-3FBB-F7CFB5F031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20">
                      <a:extLst>
                        <a:ext uri="{FF2B5EF4-FFF2-40B4-BE49-F238E27FC236}">
                          <a16:creationId xmlns:a16="http://schemas.microsoft.com/office/drawing/2014/main" id="{F746394A-3200-7C64-32B9-BD2EDDE130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333A2299-7728-E7FC-1D88-AA0C1226C8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F09E473-AE76-D523-0FF1-7365B618CD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Types of Similarity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86753"/>
            <a:ext cx="8382000" cy="4583860"/>
          </a:xfrm>
        </p:spPr>
        <p:txBody>
          <a:bodyPr>
            <a:normAutofit/>
          </a:bodyPr>
          <a:lstStyle/>
          <a:p>
            <a:r>
              <a:rPr lang="en-US" dirty="0"/>
              <a:t>Geometric (ratio of length scales the same)</a:t>
            </a:r>
          </a:p>
          <a:p>
            <a:r>
              <a:rPr lang="en-US" dirty="0"/>
              <a:t>Kinematic (velocity structures are the same)</a:t>
            </a:r>
          </a:p>
          <a:p>
            <a:r>
              <a:rPr lang="en-US" dirty="0"/>
              <a:t>Dynamic (force ratio is the same)</a:t>
            </a:r>
          </a:p>
          <a:p>
            <a:r>
              <a:rPr lang="en-US" dirty="0"/>
              <a:t>The best situation is: Get all dimensionless variables (Pi groups) the same between model and prototype. Then all similarities are preserved…..</a:t>
            </a:r>
          </a:p>
          <a:p>
            <a:r>
              <a:rPr lang="en-US" dirty="0"/>
              <a:t>Sometimes hard to achieve it all….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54C0315-1BEA-4614-89D1-E1170B95CDA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1A6EB838-7889-9A1A-4A8C-0E963448A5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81EAD1E6-6DD9-0D89-78FA-D36E139F77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272A0883-4F44-EC64-176E-8A2DD72D5E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0FB2EF05-1110-1A56-EA6E-2A5B76057B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9AFE575A-3473-9FE9-17E1-2FE3C1B3C8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3B30F44F-6B8E-0537-02CD-D41CCBC7CD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27797E80-5627-F0B8-017F-3C16756A9C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5D9E3AFE-08CD-944F-4099-211634F853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EC091070-C2F6-C537-6546-D24EFCA820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3E475499-1C19-801D-75DB-A1949C8DDB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1402EF6-9EAE-9650-94BB-88A9B6DD0C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D147CF06-D1A8-C6E9-9541-84A8B3682B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902C7D06-35E8-0348-3B08-82357CCC56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033938D9-A3C9-7E60-AA97-5E7F7638D8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2989A6C1-BAEC-0748-6270-E45072DBA5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5A9FB93F-5EBA-F1F8-A0C3-0750C61651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A3577475-F829-8862-5EBC-446E2544F4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F7C0C0F-70B1-7EF9-5666-B3187ED51C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41996"/>
            <a:ext cx="7772400" cy="764021"/>
          </a:xfrm>
        </p:spPr>
        <p:txBody>
          <a:bodyPr/>
          <a:lstStyle/>
          <a:p>
            <a:r>
              <a:rPr lang="en-US" sz="2800" dirty="0"/>
              <a:t>Flow around bodies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0675" y="1295400"/>
            <a:ext cx="5057722" cy="952927"/>
          </a:xfrm>
        </p:spPr>
        <p:txBody>
          <a:bodyPr/>
          <a:lstStyle/>
          <a:p>
            <a:r>
              <a:rPr lang="en-US" dirty="0"/>
              <a:t>We are often interested in drag at high Reynolds number</a:t>
            </a:r>
            <a:r>
              <a:rPr lang="en-US" sz="2400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4570" y="1740013"/>
            <a:ext cx="2981112" cy="19874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206" y="3945006"/>
            <a:ext cx="2967476" cy="2225607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3243799"/>
              </p:ext>
            </p:extLst>
          </p:nvPr>
        </p:nvGraphicFramePr>
        <p:xfrm>
          <a:off x="1573289" y="2362200"/>
          <a:ext cx="2360589" cy="710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81100" imgH="355600" progId="Equation.3">
                  <p:embed/>
                </p:oleObj>
              </mc:Choice>
              <mc:Fallback>
                <p:oleObj name="Equation" r:id="rId4" imgW="1181100" imgH="355600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3289" y="2362200"/>
                        <a:ext cx="2360589" cy="71071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/>
          <p:cNvCxnSpPr>
            <a:cxnSpLocks/>
            <a:endCxn id="8" idx="2"/>
          </p:cNvCxnSpPr>
          <p:nvPr/>
        </p:nvCxnSpPr>
        <p:spPr>
          <a:xfrm flipV="1">
            <a:off x="2630832" y="3072915"/>
            <a:ext cx="122751" cy="11080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FDD360A-B7DA-D9AC-0293-AE369B8502ED}"/>
              </a:ext>
            </a:extLst>
          </p:cNvPr>
          <p:cNvSpPr txBox="1">
            <a:spLocks/>
          </p:cNvSpPr>
          <p:nvPr/>
        </p:nvSpPr>
        <p:spPr bwMode="auto">
          <a:xfrm>
            <a:off x="320675" y="4267201"/>
            <a:ext cx="5165725" cy="99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sz="1600" kern="0" dirty="0"/>
              <a:t>     </a:t>
            </a:r>
            <a:r>
              <a:rPr lang="en-US" sz="2400" kern="0" dirty="0"/>
              <a:t> Coefficient of drag</a:t>
            </a:r>
          </a:p>
          <a:p>
            <a:pPr>
              <a:buFontTx/>
              <a:buNone/>
            </a:pPr>
            <a:r>
              <a:rPr lang="en-US" sz="2400" kern="0" dirty="0"/>
              <a:t>	(what we want to measure in the lab)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F09F25A-EF4E-7DE6-1F50-329998C14AB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7" name="Picture 26" descr="Logo usage Guidelines">
              <a:extLst>
                <a:ext uri="{FF2B5EF4-FFF2-40B4-BE49-F238E27FC236}">
                  <a16:creationId xmlns:a16="http://schemas.microsoft.com/office/drawing/2014/main" id="{8EC42563-75D5-3495-9061-D28F7F1712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8" name="Group 38">
              <a:extLst>
                <a:ext uri="{FF2B5EF4-FFF2-40B4-BE49-F238E27FC236}">
                  <a16:creationId xmlns:a16="http://schemas.microsoft.com/office/drawing/2014/main" id="{053E2503-0393-24F4-06A1-0C0CF6F979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19">
                <a:extLst>
                  <a:ext uri="{FF2B5EF4-FFF2-40B4-BE49-F238E27FC236}">
                    <a16:creationId xmlns:a16="http://schemas.microsoft.com/office/drawing/2014/main" id="{6C0CCE24-00DB-4473-F6EF-775544E534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0EAFF034-3B54-E874-2246-42B0066C50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F219C106-DFDE-3F21-1B7F-6C54E38169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" name="Rectangle 10">
                      <a:extLst>
                        <a:ext uri="{FF2B5EF4-FFF2-40B4-BE49-F238E27FC236}">
                          <a16:creationId xmlns:a16="http://schemas.microsoft.com/office/drawing/2014/main" id="{0856D26D-A56A-9E0E-657B-034EC0EE30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1">
                      <a:extLst>
                        <a:ext uri="{FF2B5EF4-FFF2-40B4-BE49-F238E27FC236}">
                          <a16:creationId xmlns:a16="http://schemas.microsoft.com/office/drawing/2014/main" id="{E453AEF9-26B5-EA72-3947-DF019513F3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6102CA69-46B5-3592-B82A-EC5E6F39B4A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" name="Rectangle 13">
                      <a:extLst>
                        <a:ext uri="{FF2B5EF4-FFF2-40B4-BE49-F238E27FC236}">
                          <a16:creationId xmlns:a16="http://schemas.microsoft.com/office/drawing/2014/main" id="{990AE645-8FA0-5320-F3EB-C415B8DFF1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4">
                      <a:extLst>
                        <a:ext uri="{FF2B5EF4-FFF2-40B4-BE49-F238E27FC236}">
                          <a16:creationId xmlns:a16="http://schemas.microsoft.com/office/drawing/2014/main" id="{248D5F6E-410C-E4A4-5107-0CA4542823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E2E6B13F-87E3-B6BD-516E-3075CB1102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9036C321-5EBB-5975-FE36-98927F3D9A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68FE3A44-28F1-6D84-E50F-28D2365037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8">
                    <a:extLst>
                      <a:ext uri="{FF2B5EF4-FFF2-40B4-BE49-F238E27FC236}">
                        <a16:creationId xmlns:a16="http://schemas.microsoft.com/office/drawing/2014/main" id="{66F79513-CCB9-FEBB-2331-98B3C9D0FB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" name="Rectangle 19">
                      <a:extLst>
                        <a:ext uri="{FF2B5EF4-FFF2-40B4-BE49-F238E27FC236}">
                          <a16:creationId xmlns:a16="http://schemas.microsoft.com/office/drawing/2014/main" id="{B01C1929-D130-2835-9FA1-EE3DC3BC90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20">
                      <a:extLst>
                        <a:ext uri="{FF2B5EF4-FFF2-40B4-BE49-F238E27FC236}">
                          <a16:creationId xmlns:a16="http://schemas.microsoft.com/office/drawing/2014/main" id="{9F8FEF87-5640-6814-EF3F-4542E05ACB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2" name="Rectangle 21">
                  <a:extLst>
                    <a:ext uri="{FF2B5EF4-FFF2-40B4-BE49-F238E27FC236}">
                      <a16:creationId xmlns:a16="http://schemas.microsoft.com/office/drawing/2014/main" id="{47D66171-7EAE-6EE3-8391-DB29ECFF6C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0F6F014-F2EB-7593-A5F0-378A8DCFF8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1143000"/>
          </a:xfrm>
        </p:spPr>
        <p:txBody>
          <a:bodyPr/>
          <a:lstStyle/>
          <a:p>
            <a:r>
              <a:rPr lang="en-US" sz="2800" dirty="0"/>
              <a:t>Dimensionless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8245475" cy="2927994"/>
          </a:xfrm>
        </p:spPr>
        <p:txBody>
          <a:bodyPr/>
          <a:lstStyle/>
          <a:p>
            <a:r>
              <a:rPr lang="en-US" sz="2400" dirty="0"/>
              <a:t>C</a:t>
            </a:r>
            <a:r>
              <a:rPr lang="en-US" sz="2400" baseline="-25000" dirty="0"/>
              <a:t>D</a:t>
            </a:r>
            <a:r>
              <a:rPr lang="en-US" sz="2400" dirty="0"/>
              <a:t> – is dimensionless</a:t>
            </a:r>
          </a:p>
          <a:p>
            <a:r>
              <a:rPr lang="en-US" sz="2400" dirty="0"/>
              <a:t>Reynolds Number (</a:t>
            </a:r>
            <a:r>
              <a:rPr lang="en-US" sz="2400" dirty="0" err="1">
                <a:latin typeface="Symbol" charset="2"/>
                <a:cs typeface="Symbol" charset="2"/>
              </a:rPr>
              <a:t>r</a:t>
            </a:r>
            <a:r>
              <a:rPr lang="en-US" sz="2400" dirty="0">
                <a:latin typeface="Symbol" charset="2"/>
                <a:cs typeface="Symbol" charset="2"/>
              </a:rPr>
              <a:t> </a:t>
            </a:r>
            <a:r>
              <a:rPr lang="en-US" sz="2400" dirty="0"/>
              <a:t>V </a:t>
            </a:r>
            <a:r>
              <a:rPr lang="en-US" sz="2400" dirty="0" err="1"/>
              <a:t>l/</a:t>
            </a:r>
            <a:r>
              <a:rPr lang="en-US" sz="2400" dirty="0" err="1">
                <a:latin typeface="Symbol" charset="2"/>
                <a:cs typeface="Symbol" charset="2"/>
              </a:rPr>
              <a:t>m</a:t>
            </a:r>
            <a:r>
              <a:rPr lang="en-US" sz="2400" dirty="0"/>
              <a:t>)</a:t>
            </a:r>
          </a:p>
          <a:p>
            <a:r>
              <a:rPr lang="en-US" sz="2400" dirty="0"/>
              <a:t>Ratio of all length scales   (</a:t>
            </a:r>
            <a:r>
              <a:rPr lang="en-US" sz="2400" dirty="0" err="1"/>
              <a:t>l</a:t>
            </a:r>
            <a:r>
              <a:rPr lang="en-US" sz="2400" baseline="-25000" dirty="0" err="1"/>
              <a:t>i</a:t>
            </a:r>
            <a:r>
              <a:rPr lang="en-US" sz="2400" dirty="0" err="1"/>
              <a:t>/l</a:t>
            </a:r>
            <a:r>
              <a:rPr lang="en-US" sz="2400" dirty="0"/>
              <a:t>)</a:t>
            </a:r>
          </a:p>
          <a:p>
            <a:pPr lvl="2"/>
            <a:r>
              <a:rPr lang="en-US" sz="2400" dirty="0"/>
              <a:t>e.g. in golf ball depth of dimples over diameter of ball</a:t>
            </a:r>
          </a:p>
          <a:p>
            <a:pPr lvl="2"/>
            <a:r>
              <a:rPr lang="en-US" sz="2400" dirty="0"/>
              <a:t>In building width/height, window length/height, etc.</a:t>
            </a:r>
          </a:p>
          <a:p>
            <a:r>
              <a:rPr lang="en-US" sz="2400" dirty="0"/>
              <a:t>Using Pi Theorem </a:t>
            </a:r>
          </a:p>
          <a:p>
            <a:endParaRPr lang="en-US" sz="2400" dirty="0"/>
          </a:p>
          <a:p>
            <a:endParaRPr lang="en-US" sz="24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762000" y="4474699"/>
          <a:ext cx="2796047" cy="724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14500" imgH="444500" progId="Equation.3">
                  <p:embed/>
                </p:oleObj>
              </mc:Choice>
              <mc:Fallback>
                <p:oleObj name="Equation" r:id="rId2" imgW="1714500" imgH="4445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474699"/>
                        <a:ext cx="2796047" cy="7249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ight Brace 6"/>
          <p:cNvSpPr/>
          <p:nvPr/>
        </p:nvSpPr>
        <p:spPr>
          <a:xfrm>
            <a:off x="3558047" y="4474699"/>
            <a:ext cx="229747" cy="7249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000519" y="4145340"/>
            <a:ext cx="47624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the Reynolds numbers and length scale ratios are the same in the model as the actual case (prototype) C</a:t>
            </a:r>
            <a:r>
              <a:rPr lang="en-US" baseline="-25000" dirty="0"/>
              <a:t>D</a:t>
            </a:r>
            <a:r>
              <a:rPr lang="en-US" dirty="0"/>
              <a:t> will the same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55C639A-E16D-1081-8241-2DBC7EA29A3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B83A96F3-DA48-A846-33B6-D2F81BC6DD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CCD8887E-6676-EDF2-DCA5-DE165F53A8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11FC17D8-9BD2-4C9A-96E7-6424D98B0C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3F351297-BCD1-A7BE-4C69-B0F69748A9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CA3B629B-B713-E6D7-97F8-8E196B750B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" name="Rectangle 10">
                      <a:extLst>
                        <a:ext uri="{FF2B5EF4-FFF2-40B4-BE49-F238E27FC236}">
                          <a16:creationId xmlns:a16="http://schemas.microsoft.com/office/drawing/2014/main" id="{ECBBA04E-6B7C-F9A2-A449-8C728BBDF5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1">
                      <a:extLst>
                        <a:ext uri="{FF2B5EF4-FFF2-40B4-BE49-F238E27FC236}">
                          <a16:creationId xmlns:a16="http://schemas.microsoft.com/office/drawing/2014/main" id="{D50F4A3E-0BF5-91DC-CAC9-BE09E2F09E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C479DD86-EE76-461F-78F6-C37ADB3E6F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9" name="Rectangle 13">
                      <a:extLst>
                        <a:ext uri="{FF2B5EF4-FFF2-40B4-BE49-F238E27FC236}">
                          <a16:creationId xmlns:a16="http://schemas.microsoft.com/office/drawing/2014/main" id="{432F61BD-BB53-781F-9BF7-63C6321208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4">
                      <a:extLst>
                        <a:ext uri="{FF2B5EF4-FFF2-40B4-BE49-F238E27FC236}">
                          <a16:creationId xmlns:a16="http://schemas.microsoft.com/office/drawing/2014/main" id="{03F8BFF4-85BE-BDFC-B1B3-ACE4EBE65C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0866FA08-483F-09B9-57DD-9B6F1BBFAA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F1EE6777-4B15-4D8B-FF6B-2E950D7C29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B5FFE7F4-8D17-AB25-4BF9-70861731B3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18">
                    <a:extLst>
                      <a:ext uri="{FF2B5EF4-FFF2-40B4-BE49-F238E27FC236}">
                        <a16:creationId xmlns:a16="http://schemas.microsoft.com/office/drawing/2014/main" id="{8D32C6CB-4F63-95CC-B807-8E1274ECE0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5" name="Rectangle 19">
                      <a:extLst>
                        <a:ext uri="{FF2B5EF4-FFF2-40B4-BE49-F238E27FC236}">
                          <a16:creationId xmlns:a16="http://schemas.microsoft.com/office/drawing/2014/main" id="{3069C736-F3BD-18DC-CF12-54DC4DEA7E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20">
                      <a:extLst>
                        <a:ext uri="{FF2B5EF4-FFF2-40B4-BE49-F238E27FC236}">
                          <a16:creationId xmlns:a16="http://schemas.microsoft.com/office/drawing/2014/main" id="{2633E038-67B7-ABAA-779E-ACBFB836B1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08CC05AE-AEE4-A3F5-4342-3617AB9C61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904699B-CD85-9519-8E57-DD9133377E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0311" y="194437"/>
            <a:ext cx="5632089" cy="872363"/>
          </a:xfrm>
        </p:spPr>
        <p:txBody>
          <a:bodyPr/>
          <a:lstStyle/>
          <a:p>
            <a:r>
              <a:rPr lang="en-US" sz="2800" dirty="0"/>
              <a:t>Relationship between Prototype and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7149"/>
            <a:ext cx="8534400" cy="1518451"/>
          </a:xfrm>
        </p:spPr>
        <p:txBody>
          <a:bodyPr/>
          <a:lstStyle/>
          <a:p>
            <a:r>
              <a:rPr lang="en-US" dirty="0"/>
              <a:t>We can now calculate the drag on the prototype from measurements on the model.</a:t>
            </a:r>
          </a:p>
        </p:txBody>
      </p:sp>
      <p:sp>
        <p:nvSpPr>
          <p:cNvPr id="6" name="Down Arrow 5"/>
          <p:cNvSpPr/>
          <p:nvPr/>
        </p:nvSpPr>
        <p:spPr>
          <a:xfrm>
            <a:off x="7212029" y="3265616"/>
            <a:ext cx="484632" cy="97840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6602413" y="4672013"/>
          <a:ext cx="2030412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44600" imgH="419100" progId="Equation.3">
                  <p:embed/>
                </p:oleObj>
              </mc:Choice>
              <mc:Fallback>
                <p:oleObj name="Equation" r:id="rId2" imgW="1244600" imgH="419100" progId="Equation.3">
                  <p:embed/>
                  <p:pic>
                    <p:nvPicPr>
                      <p:cNvPr id="5120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2413" y="4672013"/>
                        <a:ext cx="2030412" cy="682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Picture 23">
            <a:extLst>
              <a:ext uri="{FF2B5EF4-FFF2-40B4-BE49-F238E27FC236}">
                <a16:creationId xmlns:a16="http://schemas.microsoft.com/office/drawing/2014/main" id="{E6A6F3BC-523F-9023-6233-C93893B47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682" y="2362200"/>
            <a:ext cx="6266656" cy="403545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69AB1B0-5EC6-6CDE-A16D-81FECCF5A61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7BB7AA07-2B72-885A-77D2-BB69DAC286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1C628B7B-4566-988A-8BBF-AEDDA2BC80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B07C15B6-8B6F-3DB2-13AE-12D145E0E5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D64FC75A-0327-C552-F9F9-161A10D28D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D47D2ED6-657B-41EC-0FBF-8F7E287003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1210" name="Rectangle 10">
                      <a:extLst>
                        <a:ext uri="{FF2B5EF4-FFF2-40B4-BE49-F238E27FC236}">
                          <a16:creationId xmlns:a16="http://schemas.microsoft.com/office/drawing/2014/main" id="{D4D77758-990D-CAD1-24FF-3CB9C47646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211" name="Rectangle 11">
                      <a:extLst>
                        <a:ext uri="{FF2B5EF4-FFF2-40B4-BE49-F238E27FC236}">
                          <a16:creationId xmlns:a16="http://schemas.microsoft.com/office/drawing/2014/main" id="{2310C7F3-ED09-C81B-3E91-0F08E69C2A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458894D7-E49C-320A-6E43-445AE4F839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1208" name="Rectangle 13">
                      <a:extLst>
                        <a:ext uri="{FF2B5EF4-FFF2-40B4-BE49-F238E27FC236}">
                          <a16:creationId xmlns:a16="http://schemas.microsoft.com/office/drawing/2014/main" id="{6B22B255-7BA7-A0B9-D391-AC4A708B5A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209" name="Rectangle 14">
                      <a:extLst>
                        <a:ext uri="{FF2B5EF4-FFF2-40B4-BE49-F238E27FC236}">
                          <a16:creationId xmlns:a16="http://schemas.microsoft.com/office/drawing/2014/main" id="{F72C3023-6AF1-2107-B07F-B4EEB875C0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1200" name="Group 51199">
                    <a:extLst>
                      <a:ext uri="{FF2B5EF4-FFF2-40B4-BE49-F238E27FC236}">
                        <a16:creationId xmlns:a16="http://schemas.microsoft.com/office/drawing/2014/main" id="{C3264275-2177-5B25-3487-9BED01528B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1206" name="Rectangle 51205">
                      <a:extLst>
                        <a:ext uri="{FF2B5EF4-FFF2-40B4-BE49-F238E27FC236}">
                          <a16:creationId xmlns:a16="http://schemas.microsoft.com/office/drawing/2014/main" id="{4C2694B4-B0CA-B750-9F75-846DCB646A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207" name="Rectangle 51206">
                      <a:extLst>
                        <a:ext uri="{FF2B5EF4-FFF2-40B4-BE49-F238E27FC236}">
                          <a16:creationId xmlns:a16="http://schemas.microsoft.com/office/drawing/2014/main" id="{D8E9E78C-CACA-B36A-B886-930046AB13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1201" name="Group 18">
                    <a:extLst>
                      <a:ext uri="{FF2B5EF4-FFF2-40B4-BE49-F238E27FC236}">
                        <a16:creationId xmlns:a16="http://schemas.microsoft.com/office/drawing/2014/main" id="{AC9E81EB-BA2F-3046-BCA8-F3548865B5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1204" name="Rectangle 19">
                      <a:extLst>
                        <a:ext uri="{FF2B5EF4-FFF2-40B4-BE49-F238E27FC236}">
                          <a16:creationId xmlns:a16="http://schemas.microsoft.com/office/drawing/2014/main" id="{3927EB98-B757-85AC-0771-970A0793E4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205" name="Rectangle 20">
                      <a:extLst>
                        <a:ext uri="{FF2B5EF4-FFF2-40B4-BE49-F238E27FC236}">
                          <a16:creationId xmlns:a16="http://schemas.microsoft.com/office/drawing/2014/main" id="{9EAD8E46-D578-F56E-4393-BF3B3B6D00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07459BB7-C72F-CADC-7C55-22A1EA2C3E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D2533BB-BE71-BB60-912E-253846AC71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6015038" y="2069873"/>
          <a:ext cx="2900362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78000" imgH="444500" progId="Equation.3">
                  <p:embed/>
                </p:oleObj>
              </mc:Choice>
              <mc:Fallback>
                <p:oleObj name="Equation" r:id="rId7" imgW="1778000" imgH="444500" progId="Equation.3">
                  <p:embed/>
                  <p:pic>
                    <p:nvPicPr>
                      <p:cNvPr id="5120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5038" y="2069873"/>
                        <a:ext cx="2900362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Flow with a Free Surface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8364" y="1515981"/>
            <a:ext cx="8474636" cy="1989219"/>
          </a:xfrm>
        </p:spPr>
        <p:txBody>
          <a:bodyPr/>
          <a:lstStyle/>
          <a:p>
            <a:r>
              <a:rPr lang="en-US" sz="2400" dirty="0"/>
              <a:t>Gravity Driven Flows (i.e. water flows down a hill)</a:t>
            </a:r>
          </a:p>
          <a:p>
            <a:r>
              <a:rPr lang="en-US" sz="2400" dirty="0"/>
              <a:t>As long as all other dimensionless numbers are matched between model and prototype Froude Number only matters (tough to do  - e.g. Reynolds number – make large enough in both cases to not be important)</a:t>
            </a:r>
          </a:p>
        </p:txBody>
      </p:sp>
      <p:pic>
        <p:nvPicPr>
          <p:cNvPr id="5" name="Picture 2" descr="fig_07_02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122879" y="4086761"/>
            <a:ext cx="3555004" cy="2466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872349" y="4483719"/>
          <a:ext cx="1096963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73100" imgH="419100" progId="Equation.3">
                  <p:embed/>
                </p:oleObj>
              </mc:Choice>
              <mc:Fallback>
                <p:oleObj name="Equation" r:id="rId4" imgW="673100" imgH="419100" progId="Equation.3">
                  <p:embed/>
                  <p:pic>
                    <p:nvPicPr>
                      <p:cNvPr id="368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2349" y="4483719"/>
                        <a:ext cx="1096963" cy="682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3162300" y="3867150"/>
          <a:ext cx="1470025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01700" imgH="736600" progId="Equation.3">
                  <p:embed/>
                </p:oleObj>
              </mc:Choice>
              <mc:Fallback>
                <p:oleObj name="Equation" r:id="rId6" imgW="901700" imgH="736600" progId="Equation.3">
                  <p:embed/>
                  <p:pic>
                    <p:nvPicPr>
                      <p:cNvPr id="3686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2300" y="3867150"/>
                        <a:ext cx="1470025" cy="1201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ight Arrow 7"/>
          <p:cNvSpPr/>
          <p:nvPr/>
        </p:nvSpPr>
        <p:spPr>
          <a:xfrm>
            <a:off x="2111265" y="4411866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6868" name="Object 4"/>
          <p:cNvGraphicFramePr>
            <a:graphicFrameLocks noChangeAspect="1"/>
          </p:cNvGraphicFramePr>
          <p:nvPr/>
        </p:nvGraphicFramePr>
        <p:xfrm>
          <a:off x="1941511" y="5554663"/>
          <a:ext cx="1220788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49300" imgH="469900" progId="Equation.3">
                  <p:embed/>
                </p:oleObj>
              </mc:Choice>
              <mc:Fallback>
                <p:oleObj name="Equation" r:id="rId8" imgW="749300" imgH="469900" progId="Equation.3">
                  <p:embed/>
                  <p:pic>
                    <p:nvPicPr>
                      <p:cNvPr id="3686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1511" y="5554663"/>
                        <a:ext cx="1220788" cy="768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7894C0EE-B3B0-8337-8EBD-4AAE4BA87A2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FD37323D-106A-A012-C035-1C9CAA6744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DBB35EFA-8D7E-AFA6-12D3-5FDF059A6E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A7DBDD5C-BB46-1C1D-BC2A-7780CFE969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A5681F8D-9366-4406-746D-B525FE5350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7CA75DB4-8A63-4417-02AF-1BF0EF9084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6875" name="Rectangle 10">
                      <a:extLst>
                        <a:ext uri="{FF2B5EF4-FFF2-40B4-BE49-F238E27FC236}">
                          <a16:creationId xmlns:a16="http://schemas.microsoft.com/office/drawing/2014/main" id="{C24EA04D-135F-8996-AB43-3DF0FBF9F1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876" name="Rectangle 11">
                      <a:extLst>
                        <a:ext uri="{FF2B5EF4-FFF2-40B4-BE49-F238E27FC236}">
                          <a16:creationId xmlns:a16="http://schemas.microsoft.com/office/drawing/2014/main" id="{3F402D4E-2391-59CC-9E5A-70ABBB2B9B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45D053D2-B138-857E-86A7-A9C66D8C043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873" name="Rectangle 13">
                      <a:extLst>
                        <a:ext uri="{FF2B5EF4-FFF2-40B4-BE49-F238E27FC236}">
                          <a16:creationId xmlns:a16="http://schemas.microsoft.com/office/drawing/2014/main" id="{7953AAC5-5666-1401-AA69-8F3E5B56A4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874" name="Rectangle 14">
                      <a:extLst>
                        <a:ext uri="{FF2B5EF4-FFF2-40B4-BE49-F238E27FC236}">
                          <a16:creationId xmlns:a16="http://schemas.microsoft.com/office/drawing/2014/main" id="{A701ED68-6E4B-7360-9D2E-195EB24A03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864" name="Group 36863">
                    <a:extLst>
                      <a:ext uri="{FF2B5EF4-FFF2-40B4-BE49-F238E27FC236}">
                        <a16:creationId xmlns:a16="http://schemas.microsoft.com/office/drawing/2014/main" id="{F30AD9B2-A46B-D41A-A369-546FB8BA2C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6871" name="Rectangle 36870">
                      <a:extLst>
                        <a:ext uri="{FF2B5EF4-FFF2-40B4-BE49-F238E27FC236}">
                          <a16:creationId xmlns:a16="http://schemas.microsoft.com/office/drawing/2014/main" id="{41E8A284-6A6E-54CD-5369-D26B70DE6C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872" name="Rectangle 36871">
                      <a:extLst>
                        <a:ext uri="{FF2B5EF4-FFF2-40B4-BE49-F238E27FC236}">
                          <a16:creationId xmlns:a16="http://schemas.microsoft.com/office/drawing/2014/main" id="{68645378-207F-6C61-7297-7518DC4E52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865" name="Group 18">
                    <a:extLst>
                      <a:ext uri="{FF2B5EF4-FFF2-40B4-BE49-F238E27FC236}">
                        <a16:creationId xmlns:a16="http://schemas.microsoft.com/office/drawing/2014/main" id="{EE001702-EC82-AF0F-BEF7-6190C5A139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6869" name="Rectangle 19">
                      <a:extLst>
                        <a:ext uri="{FF2B5EF4-FFF2-40B4-BE49-F238E27FC236}">
                          <a16:creationId xmlns:a16="http://schemas.microsoft.com/office/drawing/2014/main" id="{5CBA40B2-E95F-BB0F-3AD3-895A53B64E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870" name="Rectangle 20">
                      <a:extLst>
                        <a:ext uri="{FF2B5EF4-FFF2-40B4-BE49-F238E27FC236}">
                          <a16:creationId xmlns:a16="http://schemas.microsoft.com/office/drawing/2014/main" id="{4EEFFA16-639D-9703-3EF2-4874C23C2F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84D816F4-6289-6081-19E4-431547FABD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DB173E5-50C9-7435-0EE1-CADEF56BB6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2800" dirty="0"/>
              <a:t>Preparedness for War or Space travel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875A209E-9633-7295-50C5-7D9971CEF2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7204" y="1818357"/>
            <a:ext cx="6842894" cy="3128180"/>
          </a:xfr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517971B-D2E9-AEE9-F63C-CF4562779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725" y="1704975"/>
            <a:ext cx="6686550" cy="431482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B87648A-44F0-97A3-0B04-9A07A35786E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4A3F17AD-A7BA-3FD9-EF66-D55A9A4DA9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22226EDB-E6FE-3C52-EA23-3230D1804D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9D74D639-8E9C-1EF4-0B7F-79A30ACF09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5362659B-A596-9C14-20AD-7989832132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AFA3794A-CE68-0AB2-85BD-FAFC7AF6C1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55C15413-206A-E7EB-B73F-A9DAF5B83A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ED5D215E-E0FB-9BB9-B781-EDD01459D0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9B7EE713-82CE-51D9-0A41-B55EE43095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072BC2D9-4185-8321-753E-3822883D10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8761BA53-4724-404C-5812-134C1A7F94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063AD1D1-B558-AFC1-70DA-199AC9C370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29420E6D-BAFB-011E-C222-30AB36B7DE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D96EA0C4-B814-B0DF-6EE2-5C9F92E8B5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18">
                    <a:extLst>
                      <a:ext uri="{FF2B5EF4-FFF2-40B4-BE49-F238E27FC236}">
                        <a16:creationId xmlns:a16="http://schemas.microsoft.com/office/drawing/2014/main" id="{B41BFB8E-78C3-8D56-F574-BAE262F02D2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19">
                      <a:extLst>
                        <a:ext uri="{FF2B5EF4-FFF2-40B4-BE49-F238E27FC236}">
                          <a16:creationId xmlns:a16="http://schemas.microsoft.com/office/drawing/2014/main" id="{F2D5DE5B-9316-B778-81EC-07DB83DA25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20">
                      <a:extLst>
                        <a:ext uri="{FF2B5EF4-FFF2-40B4-BE49-F238E27FC236}">
                          <a16:creationId xmlns:a16="http://schemas.microsoft.com/office/drawing/2014/main" id="{EF9F3DE6-720A-8C7F-4C63-69A217D8D8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1235A53E-3399-BCF3-63FD-BCFD86AA77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D2EBBDA-B213-D0CD-2EA6-B8274553CD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772400" cy="1143000"/>
          </a:xfrm>
        </p:spPr>
        <p:txBody>
          <a:bodyPr/>
          <a:lstStyle/>
          <a:p>
            <a:r>
              <a:rPr lang="en-US" sz="2800" dirty="0"/>
              <a:t>Data – Problems with One Pi Term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371600"/>
            <a:ext cx="8670925" cy="4114800"/>
          </a:xfrm>
        </p:spPr>
        <p:txBody>
          <a:bodyPr/>
          <a:lstStyle/>
          <a:p>
            <a:r>
              <a:rPr lang="en-US" sz="2400" dirty="0">
                <a:latin typeface="+mj-lt"/>
                <a:cs typeface="Symbol" charset="2"/>
              </a:rPr>
              <a:t>If only one term exists, then according to the Pi Theorem we can say: </a:t>
            </a:r>
          </a:p>
          <a:p>
            <a:pPr>
              <a:buNone/>
            </a:pPr>
            <a:r>
              <a:rPr lang="en-US" sz="2400" dirty="0">
                <a:latin typeface="Symbol" charset="2"/>
                <a:cs typeface="Symbol" charset="2"/>
              </a:rPr>
              <a:t>					P</a:t>
            </a:r>
            <a:r>
              <a:rPr lang="en-US" sz="2400" baseline="-25000" dirty="0"/>
              <a:t>1</a:t>
            </a:r>
            <a:r>
              <a:rPr lang="en-US" sz="2400" dirty="0"/>
              <a:t>=C</a:t>
            </a:r>
          </a:p>
          <a:p>
            <a:pPr>
              <a:buFont typeface="Symbol" charset="2"/>
              <a:buChar char=" "/>
            </a:pPr>
            <a:endParaRPr lang="en-US" sz="2400" dirty="0"/>
          </a:p>
          <a:p>
            <a:pPr>
              <a:buFont typeface="Symbol" charset="2"/>
              <a:buChar char=" "/>
            </a:pPr>
            <a:r>
              <a:rPr lang="en-US" sz="2400" dirty="0"/>
              <a:t>Allows for a very nice relationship between variables and the constant can easily be fit from data….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906E8BE-BDA8-F0F6-D5A8-471AA0D24A7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FA73EA33-9B9C-762C-CC0B-07478ED71B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72FDF703-E8EB-3B6B-121E-1CA851C980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1905DD1D-1F6E-2F2B-0C7A-D34593C7E8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5FEFABD7-2FB8-A187-D1E4-5EF2CF4D5B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7457F575-6774-03CB-1A9B-A2332F30C6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2262DEE9-C5C0-AB8D-8AB7-3724D5DA22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0977BA4C-FF60-BCEF-60D6-428CBE27F8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1D35C929-D4AD-554B-1A66-AF7BB04610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B2F6C3F3-3E4E-DE55-1915-245D07D795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539922F5-C5F9-C574-64D3-F62A8A1EDB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D1AD81D3-D297-B64C-017E-B8AD1E3C0EF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8AE0CAFD-9727-4FE8-70EF-1FFD77E23A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04B528A6-08A4-40A9-1BD6-3361ED10AD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6E227265-6614-A2F3-DB60-082AF9EA32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443FC216-6738-51C9-45A0-AB64144FA9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9D38171A-A763-9379-5E11-FF06FB2861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BF7D0DE5-2424-6D6E-9728-4087DEF443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C1099CE-BF97-040D-EC2A-79319EB2E9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53F2A-5986-AAC8-8ECD-DAD0940D6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>
                <a:solidFill>
                  <a:schemeClr val="tx1"/>
                </a:solidFill>
              </a:rPr>
              <a:t>Methods for Flow Analysis</a:t>
            </a:r>
            <a:endParaRPr lang="en-IN" sz="28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834DA-6E00-5425-9565-7AFF491AE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14800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There are three basic ways to attack a fluid flow problem. </a:t>
            </a:r>
          </a:p>
          <a:p>
            <a:pPr algn="l"/>
            <a:r>
              <a:rPr lang="en-US" sz="2400" dirty="0">
                <a:latin typeface="Times-Roman"/>
              </a:rPr>
              <a:t>All</a:t>
            </a:r>
            <a:r>
              <a:rPr lang="en-US" sz="2400" b="0" i="0" u="none" strike="noStrike" baseline="0" dirty="0">
                <a:latin typeface="Times-Roman"/>
              </a:rPr>
              <a:t> are equally important for Educational Pedagogy </a:t>
            </a:r>
            <a:r>
              <a:rPr lang="en-IN" sz="2400" b="0" i="0" u="none" strike="noStrike" baseline="0" dirty="0">
                <a:latin typeface="Times-Roman"/>
              </a:rPr>
              <a:t>: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1. Control-volume, or </a:t>
            </a:r>
            <a:r>
              <a:rPr lang="en-US" sz="2400" b="0" i="1" u="none" strike="noStrike" baseline="0" dirty="0">
                <a:latin typeface="Times-Italic"/>
              </a:rPr>
              <a:t>integral </a:t>
            </a:r>
            <a:r>
              <a:rPr lang="en-US" sz="2400" b="0" i="0" u="none" strike="noStrike" baseline="0" dirty="0">
                <a:latin typeface="Times-Roman"/>
              </a:rPr>
              <a:t>analysis.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2. Infinitesimal system, or </a:t>
            </a:r>
            <a:r>
              <a:rPr lang="en-US" sz="2400" b="0" i="1" u="none" strike="noStrike" baseline="0" dirty="0">
                <a:latin typeface="Times-Italic"/>
              </a:rPr>
              <a:t>differential </a:t>
            </a:r>
            <a:r>
              <a:rPr lang="en-US" sz="2400" b="0" i="0" u="none" strike="noStrike" baseline="0" dirty="0">
                <a:latin typeface="Times-Roman"/>
              </a:rPr>
              <a:t>analysis.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3. Experimental study, or </a:t>
            </a:r>
            <a:r>
              <a:rPr lang="en-US" sz="2400" b="0" i="1" u="none" strike="noStrike" baseline="0" dirty="0">
                <a:latin typeface="Times-Italic"/>
              </a:rPr>
              <a:t>dimensional </a:t>
            </a:r>
            <a:r>
              <a:rPr lang="en-US" sz="2400" b="0" i="0" u="none" strike="noStrike" baseline="0" dirty="0">
                <a:latin typeface="Times-Roman"/>
              </a:rPr>
              <a:t>analysis.</a:t>
            </a:r>
            <a:endParaRPr lang="en-IN" sz="24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CF5B147-F172-BA39-67F6-D239FF75BBB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76C83B2B-1824-EB73-268B-CB84E18757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C3CA0065-4230-60F2-4326-4EE7717337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F147F1A1-3F7C-5549-EBB3-AA8EBCA981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6E88FD07-E749-7D08-1B5A-749E251136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BD2FD117-4A68-8740-91AD-067DB5F939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02EDE409-A704-BBAD-C67D-DD73240473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2A818E3A-FDBF-B15D-9762-AFD279FF91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0FB1478D-DF4E-8C14-1B44-92E938BF7D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2C2A5CB9-AA37-E72F-0D1F-2514C384CA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A762C77D-8ECD-480D-AA21-661268E674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EA27408D-E794-3FB8-F887-DD3697B073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AC071F62-DCF3-E0A9-7BEC-5FA37DF9BC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5E365AA8-F4B4-9DFE-C605-27FDF83688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3E7083E7-476B-F13E-F02B-05BF106D0D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EFCBF473-B0FC-55B4-F214-E57782E725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53701FB5-C321-90DF-9610-CBEEFBA5CB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4E3EDBA9-1D60-B96D-6EE4-42301B4D1B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4FC8FFB-BD90-32E5-D0E2-925B6CEDD4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91462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7B4F084-56B6-41C8-A220-B9CA33B9970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9863</TotalTime>
  <Words>2160</Words>
  <Application>Microsoft Office PowerPoint</Application>
  <PresentationFormat>On-screen Show (4:3)</PresentationFormat>
  <Paragraphs>215</Paragraphs>
  <Slides>36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9" baseType="lpstr">
      <vt:lpstr>STXingkai</vt:lpstr>
      <vt:lpstr>Arial</vt:lpstr>
      <vt:lpstr>Blackadder ITC</vt:lpstr>
      <vt:lpstr>Cambria Math</vt:lpstr>
      <vt:lpstr>Script MT Bold</vt:lpstr>
      <vt:lpstr>Symbol</vt:lpstr>
      <vt:lpstr>Times New Roman</vt:lpstr>
      <vt:lpstr>Times-Italic</vt:lpstr>
      <vt:lpstr>TimesNewRoman</vt:lpstr>
      <vt:lpstr>Times-Roman</vt:lpstr>
      <vt:lpstr>Default Design</vt:lpstr>
      <vt:lpstr>Bitmap Image</vt:lpstr>
      <vt:lpstr>Equation</vt:lpstr>
      <vt:lpstr>Dynamic Similarity &amp; the Dimensionless Fluid Mechanics</vt:lpstr>
      <vt:lpstr>The Ultimate Physical Parallels!</vt:lpstr>
      <vt:lpstr>A Large Fluid machine similar to A Tiny Research Fluid machine </vt:lpstr>
      <vt:lpstr>Major Dimensional Variables of Viscous Flows</vt:lpstr>
      <vt:lpstr>Non-Dimensionalization of Major Variables</vt:lpstr>
      <vt:lpstr>Non-dimensionalization of  NS Equation</vt:lpstr>
      <vt:lpstr>Non-dimensionalization of  NS Equation</vt:lpstr>
      <vt:lpstr>Non-dimensional form of  NS Equation</vt:lpstr>
      <vt:lpstr>Non-dimensional form of  NS Equation</vt:lpstr>
      <vt:lpstr>Non-dimensional form of  NS Equation</vt:lpstr>
      <vt:lpstr>Non-dimensional form of  NS Equation</vt:lpstr>
      <vt:lpstr>Non-dimensional form of  Incompressible NS Equation</vt:lpstr>
      <vt:lpstr>Importance of Reynolds Number</vt:lpstr>
      <vt:lpstr>Dynamic Similarity for Economic Development of Airplanes</vt:lpstr>
      <vt:lpstr>The Jet Plane Vampire</vt:lpstr>
      <vt:lpstr>1940-50’s Flying Story Cruising at  High Altitudes ?!?!?!</vt:lpstr>
      <vt:lpstr>Thus Spake : Ernst Mach: 1857</vt:lpstr>
      <vt:lpstr>Mach Number : A True Measure of High-speed Flow Systems</vt:lpstr>
      <vt:lpstr>PowerPoint Presentation</vt:lpstr>
      <vt:lpstr>Buckingham Pi Theorem</vt:lpstr>
      <vt:lpstr>Buckingham Pi Theorem</vt:lpstr>
      <vt:lpstr>Method of Developing Similitude Model</vt:lpstr>
      <vt:lpstr>Determination of Pi terms</vt:lpstr>
      <vt:lpstr>Method of Repeating Variables</vt:lpstr>
      <vt:lpstr>Important Considerations</vt:lpstr>
      <vt:lpstr>Important Considerations</vt:lpstr>
      <vt:lpstr>Modeling and Similitude</vt:lpstr>
      <vt:lpstr>Prototype vs Model</vt:lpstr>
      <vt:lpstr>Types of Similarity</vt:lpstr>
      <vt:lpstr>Flow around bodies</vt:lpstr>
      <vt:lpstr>Dimensionless Numbers</vt:lpstr>
      <vt:lpstr>Relationship between Prototype and Model</vt:lpstr>
      <vt:lpstr>Flow with a Free Surface</vt:lpstr>
      <vt:lpstr>Preparedness for War or Space travel</vt:lpstr>
      <vt:lpstr>Data – Problems with One Pi Term</vt:lpstr>
      <vt:lpstr>Methods for Flow Analysis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667</cp:revision>
  <cp:lastPrinted>2002-01-11T03:20:09Z</cp:lastPrinted>
  <dcterms:created xsi:type="dcterms:W3CDTF">2002-01-11T02:48:10Z</dcterms:created>
  <dcterms:modified xsi:type="dcterms:W3CDTF">2025-10-14T04:19:28Z</dcterms:modified>
</cp:coreProperties>
</file>