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mf" ContentType="image/x-wmf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notesSlides/notesSlide1.xml" ContentType="application/vnd.openxmlformats-officedocument.presentationml.notesSlide+xml"/>
  <Override PartName="/ppt/ink/ink3.xml" ContentType="application/inkml+xml"/>
  <Override PartName="/ppt/notesSlides/notesSlide2.xml" ContentType="application/vnd.openxmlformats-officedocument.presentationml.notesSlide+xml"/>
  <Override PartName="/ppt/ink/ink4.xml" ContentType="application/inkml+xml"/>
  <Override PartName="/ppt/notesSlides/notesSlide3.xml" ContentType="application/vnd.openxmlformats-officedocument.presentationml.notesSlide+xml"/>
  <Override PartName="/ppt/ink/ink5.xml" ContentType="application/inkml+xml"/>
  <Override PartName="/ppt/notesSlides/notesSlide4.xml" ContentType="application/vnd.openxmlformats-officedocument.presentationml.notesSlide+xml"/>
  <Override PartName="/ppt/ink/ink6.xml" ContentType="application/inkml+xml"/>
  <Override PartName="/ppt/notesSlides/notesSlide5.xml" ContentType="application/vnd.openxmlformats-officedocument.presentationml.notesSlide+xml"/>
  <Override PartName="/ppt/ink/ink7.xml" ContentType="application/inkml+xml"/>
  <Override PartName="/ppt/notesSlides/notesSlide6.xml" ContentType="application/vnd.openxmlformats-officedocument.presentationml.notesSlide+xml"/>
  <Override PartName="/ppt/ink/ink8.xml" ContentType="application/inkml+xml"/>
  <Override PartName="/ppt/notesSlides/notesSlide7.xml" ContentType="application/vnd.openxmlformats-officedocument.presentationml.notesSlide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3"/>
  </p:notesMasterIdLst>
  <p:sldIdLst>
    <p:sldId id="1257" r:id="rId2"/>
    <p:sldId id="1260" r:id="rId3"/>
    <p:sldId id="1324" r:id="rId4"/>
    <p:sldId id="1326" r:id="rId5"/>
    <p:sldId id="1327" r:id="rId6"/>
    <p:sldId id="1328" r:id="rId7"/>
    <p:sldId id="1329" r:id="rId8"/>
    <p:sldId id="1330" r:id="rId9"/>
    <p:sldId id="960" r:id="rId10"/>
    <p:sldId id="961" r:id="rId11"/>
    <p:sldId id="963" r:id="rId12"/>
    <p:sldId id="1258" r:id="rId13"/>
    <p:sldId id="964" r:id="rId14"/>
    <p:sldId id="965" r:id="rId15"/>
    <p:sldId id="966" r:id="rId16"/>
    <p:sldId id="967" r:id="rId17"/>
    <p:sldId id="968" r:id="rId18"/>
    <p:sldId id="969" r:id="rId19"/>
    <p:sldId id="1317" r:id="rId20"/>
    <p:sldId id="972" r:id="rId21"/>
    <p:sldId id="931" r:id="rId22"/>
  </p:sldIdLst>
  <p:sldSz cx="9144000" cy="6858000" type="screen4x3"/>
  <p:notesSz cx="6858000" cy="96583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D08264A-7DC7-46A3-9653-275CABCDCF17}">
          <p14:sldIdLst>
            <p14:sldId id="1257"/>
          </p14:sldIdLst>
        </p14:section>
        <p14:section name="Untitled Section" id="{0F1A7A6A-A2D2-473E-8E57-238C4531FD9C}">
          <p14:sldIdLst>
            <p14:sldId id="1260"/>
            <p14:sldId id="1324"/>
            <p14:sldId id="1326"/>
            <p14:sldId id="1327"/>
            <p14:sldId id="1328"/>
            <p14:sldId id="1329"/>
            <p14:sldId id="1330"/>
            <p14:sldId id="960"/>
            <p14:sldId id="961"/>
            <p14:sldId id="963"/>
            <p14:sldId id="1258"/>
            <p14:sldId id="964"/>
            <p14:sldId id="965"/>
            <p14:sldId id="966"/>
            <p14:sldId id="967"/>
            <p14:sldId id="968"/>
            <p14:sldId id="969"/>
            <p14:sldId id="1317"/>
            <p14:sldId id="972"/>
            <p14:sldId id="93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07B4"/>
    <a:srgbClr val="E5291B"/>
    <a:srgbClr val="FF9900"/>
    <a:srgbClr val="FF0000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1060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80" units="cm"/>
          <inkml:channel name="Y" type="integer" max="800" units="cm"/>
        </inkml:traceFormat>
        <inkml:channelProperties>
          <inkml:channelProperty channel="X" name="resolution" value="28.31858" units="1/cm"/>
          <inkml:channelProperty channel="Y" name="resolution" value="28.36879" units="1/cm"/>
        </inkml:channelProperties>
      </inkml:inkSource>
      <inkml:timestamp xml:id="ts0" timeString="2014-07-25T03:25:16.88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9-20T03:29:05.12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2389 17976 162 0,'0'0'40'0,"0"0"5"15,0 0-94-15,0 0-24 0,-18 31-10 16,18-31 42-1,0 0 41-15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24-10-18T00:26:22.143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3 88 10965,'-12'-53'4386,"12"53"129,0 0-387,0 0-2709,0 0-774,41-14-645,-41 14-1419,55-13-2709,-55 13-258,67-8 0,-67 8-645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24-10-18T00:26:22.143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3 88 10965,'-12'-53'4386,"12"53"129,0 0-387,0 0-2709,0 0-774,41-14-645,-41 14-1419,55-13-2709,-55 13-258,67-8 0,-67 8-645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24-10-18T00:26:22.143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3 88 10965,'-12'-53'4386,"12"53"129,0 0-387,0 0-2709,0 0-774,41-14-645,-41 14-1419,55-13-2709,-55 13-258,67-8 0,-67 8-645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24-10-18T00:26:22.143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3 88 10965,'-12'-53'4386,"12"53"129,0 0-387,0 0-2709,0 0-774,41-14-645,-41 14-1419,55-13-2709,-55 13-258,67-8 0,-67 8-645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24-10-18T00:26:22.143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3 88 10965,'-12'-53'4386,"12"53"129,0 0-387,0 0-2709,0 0-774,41-14-645,-41 14-1419,55-13-2709,-55 13-258,67-8 0,-67 8-645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24-10-18T00:26:22.143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3 88 10965,'-12'-53'4386,"12"53"129,0 0-387,0 0-2709,0 0-774,41-14-645,-41 14-1419,55-13-2709,-55 13-258,67-8 0,-67 8-645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24-10-18T00:26:22.143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3 88 10965,'-12'-53'4386,"12"53"129,0 0-387,0 0-2709,0 0-774,41-14-645,-41 14-1419,55-13-2709,-55 13-258,67-8 0,-67 8-645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5-09-28T03:10:23.76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 1032,'16'11'-516,"-2"7"1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5-09-28T03:09:47.89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42 5 5676,'-20'0'2580,"6"1"-2322,14-1-258,0 0-3354,-8-6-258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4-09-27T03:26:43.145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5-09-28T03:23:51.062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5-09-28T03:28:05.453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26 0 258,'-26'38'0,"26"-38"-129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Rectangle 2">
            <a:extLst>
              <a:ext uri="{FF2B5EF4-FFF2-40B4-BE49-F238E27FC236}">
                <a16:creationId xmlns:a16="http://schemas.microsoft.com/office/drawing/2014/main" id="{A024855E-BE47-9567-E71A-DC20B9E38E4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23" name="Rectangle 3">
            <a:extLst>
              <a:ext uri="{FF2B5EF4-FFF2-40B4-BE49-F238E27FC236}">
                <a16:creationId xmlns:a16="http://schemas.microsoft.com/office/drawing/2014/main" id="{D3E44A2F-07E2-FD0A-A67A-5AF4B66B580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64" name="Rectangle 4">
            <a:extLst>
              <a:ext uri="{FF2B5EF4-FFF2-40B4-BE49-F238E27FC236}">
                <a16:creationId xmlns:a16="http://schemas.microsoft.com/office/drawing/2014/main" id="{27585532-DA0F-1131-C392-403617E4865A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41400" y="762000"/>
            <a:ext cx="4775200" cy="3581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25" name="Rectangle 5">
            <a:extLst>
              <a:ext uri="{FF2B5EF4-FFF2-40B4-BE49-F238E27FC236}">
                <a16:creationId xmlns:a16="http://schemas.microsoft.com/office/drawing/2014/main" id="{BD2B75CC-F4FE-C6EA-2A62-2C15488B6299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572000"/>
            <a:ext cx="50292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37926" name="Rectangle 6">
            <a:extLst>
              <a:ext uri="{FF2B5EF4-FFF2-40B4-BE49-F238E27FC236}">
                <a16:creationId xmlns:a16="http://schemas.microsoft.com/office/drawing/2014/main" id="{2F33A8BB-57D4-17D2-77E9-CA34808A2D2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4400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27" name="Rectangle 7">
            <a:extLst>
              <a:ext uri="{FF2B5EF4-FFF2-40B4-BE49-F238E27FC236}">
                <a16:creationId xmlns:a16="http://schemas.microsoft.com/office/drawing/2014/main" id="{819DDB1E-806E-3FD2-10FD-AB48CD0334E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914400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35C15D6-D0AA-4811-A3A1-287181E2CC5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id="{E499282E-8D03-0DD2-DD0B-31CC733A15B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BC9E845-973D-48F4-99A5-74585DC17F8B}" type="slidenum">
              <a:rPr lang="en-US" altLang="en-US" sz="1200"/>
              <a:pPr/>
              <a:t>2</a:t>
            </a:fld>
            <a:endParaRPr lang="en-US" altLang="en-US" sz="1200"/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59189269-6F91-D14F-A30D-08831FD3503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0F39793C-619C-7C9D-6284-D8D1578678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17744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E469CC-34E8-419A-1D1C-DAC4F583E5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id="{E0DE52E2-815E-3AA8-2B91-889808256FE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BC9E845-973D-48F4-99A5-74585DC17F8B}" type="slidenum">
              <a:rPr lang="en-US" altLang="en-US" sz="1200"/>
              <a:pPr/>
              <a:t>3</a:t>
            </a:fld>
            <a:endParaRPr lang="en-US" altLang="en-US" sz="1200"/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CF343FCC-DB50-06EF-A4C4-234D37EE3D2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C692C44D-6136-5E1C-7FEC-56FF81B5A8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75414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92A514-206C-1AA9-DE3E-271CAF1A14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id="{12792867-F317-430C-EDFB-DCFAC97C9E9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BC9E845-973D-48F4-99A5-74585DC17F8B}" type="slidenum">
              <a:rPr lang="en-US" altLang="en-US" sz="1200"/>
              <a:pPr/>
              <a:t>4</a:t>
            </a:fld>
            <a:endParaRPr lang="en-US" altLang="en-US" sz="1200"/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E4C9936B-536E-F23E-A54F-A6B41D8E2D7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B0DBECD3-DAC5-124E-94E5-7EDF1D5158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15794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16D482-0DEB-C27A-376E-0A6791F9CB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id="{BFF6D317-7C0A-3C12-2865-93B7D79C15D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BC9E845-973D-48F4-99A5-74585DC17F8B}" type="slidenum">
              <a:rPr lang="en-US" altLang="en-US" sz="1200"/>
              <a:pPr/>
              <a:t>5</a:t>
            </a:fld>
            <a:endParaRPr lang="en-US" altLang="en-US" sz="1200"/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2FE49E79-09F1-D08C-D273-FE2AC1426CC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887648FC-6A68-BDED-34FB-6D1A272384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62779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0C3127-1B15-75DE-6B9D-A66915ADA7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id="{680835F3-3D42-5A47-40DF-8AA7015113A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BC9E845-973D-48F4-99A5-74585DC17F8B}" type="slidenum">
              <a:rPr lang="en-US" altLang="en-US" sz="1200"/>
              <a:pPr/>
              <a:t>6</a:t>
            </a:fld>
            <a:endParaRPr lang="en-US" altLang="en-US" sz="1200"/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8A619FE4-B989-F2F5-7274-26A7694E00C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DABE664C-F546-4ACA-3161-F49EE44BE4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12150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D3BE53-95AE-D6AD-4622-7A4E5FAC57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id="{CE3A0D26-8B37-371F-E779-1B1C0FC12E1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BC9E845-973D-48F4-99A5-74585DC17F8B}" type="slidenum">
              <a:rPr lang="en-US" altLang="en-US" sz="1200"/>
              <a:pPr/>
              <a:t>7</a:t>
            </a:fld>
            <a:endParaRPr lang="en-US" altLang="en-US" sz="1200"/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3B399B24-B9C6-89C6-02C3-7DDDD91FE24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84CD929C-AEFA-5374-0C66-0B31D5959B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712749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893F1D-EDEB-737A-D880-9E5E01B3F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id="{D73F68CB-9AD7-9386-D378-3EC18F4BA39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BC9E845-973D-48F4-99A5-74585DC17F8B}" type="slidenum">
              <a:rPr lang="en-US" altLang="en-US" sz="1200"/>
              <a:pPr/>
              <a:t>8</a:t>
            </a:fld>
            <a:endParaRPr lang="en-US" altLang="en-US" sz="1200"/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0A20CEFB-CDCD-154A-CFD9-44B7887CEFD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B3555CC2-EF8D-35C8-D973-FB9E96C4AA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20318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148C20A-5C6F-F939-91D9-95FC537BE3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BAFD0F8-F785-E3A0-72D2-E88777CE447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5B1DE56-3585-522B-F028-69AD456995E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01E056-F074-4623-9150-5CB8103C620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0527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DA768F5-A659-BA4E-34EF-5974181549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4ACDD7A-2AFA-0009-6D19-1206FB94F37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4FCDD8A-8475-41DF-6BD6-A961E30FD0B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7534BA-C8CB-4C35-88B4-226589CBE3D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7081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AA465B1-4149-DB5B-5DF6-34F11D9624B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D9960C4-55F4-3D80-8349-9ABF9CD2FAE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9FE891C-C184-BAFB-99D5-94D727FF457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2EF18A-C9F4-4A62-9360-4B08A06D2DA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6032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72D465C-C41D-1A82-9A9B-370C1D6866F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3B53589-BCCA-3DD1-6FF7-2AA75235BCE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D2D21B1-BD27-1E39-C0E8-A8AF1FD1924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345D88-A32F-4E62-96AB-69D6ADA43E0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9837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7F621F1-1848-431F-AB7D-E2690E7136E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45F77ED2-1E94-B292-15A9-432804A73FD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2FF37B30-941C-61BE-2500-1E214890C25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EFFDB7-8998-494F-8182-53A957F8685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5289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FA2DF542-65B1-11D0-09BA-73626E3623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E23FFC8-A8C4-9584-67C3-01EB1583CE4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A16035E-F26D-71C8-0E70-20E9A61C875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4BEFC4-D6B0-45EF-B723-AF2B0862C4A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10729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69DDF67F-8C06-A9DC-1340-5559803F245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5097BE3-067E-FF01-2570-ED622781C8A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F8727BA-010A-3A23-BE4F-B4ABCE134D3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A47F84-0EEC-45AB-8967-31B708FB652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6352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659E783-9B17-5020-D296-D5B6BF8193B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63C4FAC-7FB2-933C-F11A-AF1737AB6B7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9BC9D78-C31D-A38C-27BB-D01A98BB857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D04060-E8C5-4EFB-B416-C86D5512961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3340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N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5F2D159-B803-62D1-5EA5-F2A9D9FD1B9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0609F81-CF4B-DC53-91C3-EE43C39AD79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E13090-A625-E754-9ABC-667A4C752B0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0F354F-9C74-4F62-B705-3E01B2AA9A7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9881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BC2A804-2452-7491-E298-306339AA017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C4E82BA-2552-6EFB-B1CD-4D1C7E6094C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4E7877E-B8A5-C108-E691-F2A32C8D48E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56F249-054A-45B7-94C6-136873AFE95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5086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2F113E9-6FA7-E191-DC7F-29F06037FDB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BADB602-309C-D5AC-CF9A-4463C623D6A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11DD066-05E4-C2E6-8CD4-F5C6A736198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85D1FE-694E-462D-B585-AC4992B1C6C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96045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85EC9E1-3F9F-FE90-4ABE-C9794EF5125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9A4156F-5E15-5C1D-3663-618D777B4FB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E7AC9AD-5A2D-715B-E65C-DFEAFEC6D42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53CEE1-A09F-4AB6-AC43-1FB7FED7605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84214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6312A3D-D222-58A6-3417-2BCCDA3E6A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FFF227A-4742-341F-F212-246A3937FCB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E465200-AFEE-D90E-CFE4-6DA9EBC25B1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8464C4F-4B2B-4EEC-83EE-2F550844CEF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50388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21A4291-42E0-5BD5-888C-D68D0D6D3CA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4162EE4-62C8-47D2-1730-F6C05B63E2D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AE55028-A466-0155-AEB0-C7168B7C5EF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ED72E7-CD36-4CB2-BB68-15F0C03CFAD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5139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156BB808-02FE-2375-6ACE-0D4775A88A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49768B8D-8BB1-ED78-BBD9-E99D0EBDAA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527D0665-BA8E-216D-1684-5D15DA2F9EC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FD5FD8F1-765B-7A76-BD73-9F9D565FAB3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A0B034F7-3FE3-D81D-5F3B-90D55709CB5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CEDA330-0B22-4642-AB4C-8A01AB9DDAF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.xml"/><Relationship Id="rId5" Type="http://schemas.openxmlformats.org/officeDocument/2006/relationships/image" Target="../media/image2.png"/><Relationship Id="rId10" Type="http://schemas.openxmlformats.org/officeDocument/2006/relationships/image" Target="../media/image4.png"/><Relationship Id="rId4" Type="http://schemas.openxmlformats.org/officeDocument/2006/relationships/customXml" Target="../ink/ink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6.wmf"/><Relationship Id="rId18" Type="http://schemas.openxmlformats.org/officeDocument/2006/relationships/image" Target="../media/image49.png"/><Relationship Id="rId3" Type="http://schemas.openxmlformats.org/officeDocument/2006/relationships/image" Target="../media/image440.png"/><Relationship Id="rId7" Type="http://schemas.openxmlformats.org/officeDocument/2006/relationships/image" Target="../media/image35.png"/><Relationship Id="rId12" Type="http://schemas.openxmlformats.org/officeDocument/2006/relationships/oleObject" Target="../embeddings/oleObject1.bin"/><Relationship Id="rId17" Type="http://schemas.openxmlformats.org/officeDocument/2006/relationships/customXml" Target="../ink/ink3.xml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7.wmf"/><Relationship Id="rId1" Type="http://schemas.openxmlformats.org/officeDocument/2006/relationships/slideLayout" Target="../slideLayouts/slideLayout14.xml"/><Relationship Id="rId11" Type="http://schemas.openxmlformats.org/officeDocument/2006/relationships/image" Target="../media/image5.png"/><Relationship Id="rId15" Type="http://schemas.openxmlformats.org/officeDocument/2006/relationships/oleObject" Target="../embeddings/oleObject2.bin"/><Relationship Id="rId10" Type="http://schemas.openxmlformats.org/officeDocument/2006/relationships/image" Target="../media/image3.png"/><Relationship Id="rId9" Type="http://schemas.openxmlformats.org/officeDocument/2006/relationships/image" Target="../media/image46.png"/><Relationship Id="rId1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7.wmf"/><Relationship Id="rId18" Type="http://schemas.openxmlformats.org/officeDocument/2006/relationships/image" Target="../media/image49.png"/><Relationship Id="rId3" Type="http://schemas.openxmlformats.org/officeDocument/2006/relationships/image" Target="../media/image440.png"/><Relationship Id="rId21" Type="http://schemas.openxmlformats.org/officeDocument/2006/relationships/image" Target="../media/image11.png"/><Relationship Id="rId7" Type="http://schemas.openxmlformats.org/officeDocument/2006/relationships/image" Target="../media/image35.png"/><Relationship Id="rId12" Type="http://schemas.openxmlformats.org/officeDocument/2006/relationships/oleObject" Target="../embeddings/oleObject2.bin"/><Relationship Id="rId2" Type="http://schemas.openxmlformats.org/officeDocument/2006/relationships/notesSlide" Target="../notesSlides/notesSlide2.xml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14.xml"/><Relationship Id="rId11" Type="http://schemas.openxmlformats.org/officeDocument/2006/relationships/image" Target="../media/image5.png"/><Relationship Id="rId10" Type="http://schemas.openxmlformats.org/officeDocument/2006/relationships/image" Target="../media/image3.png"/><Relationship Id="rId19" Type="http://schemas.openxmlformats.org/officeDocument/2006/relationships/image" Target="../media/image92.png"/><Relationship Id="rId9" Type="http://schemas.openxmlformats.org/officeDocument/2006/relationships/image" Target="../media/image9.png"/><Relationship Id="rId14" Type="http://schemas.openxmlformats.org/officeDocument/2006/relationships/customXml" Target="../ink/ink4.xml"/><Relationship Id="rId22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customXml" Target="../ink/ink5.xml"/><Relationship Id="rId18" Type="http://schemas.openxmlformats.org/officeDocument/2006/relationships/image" Target="../media/image49.png"/><Relationship Id="rId3" Type="http://schemas.openxmlformats.org/officeDocument/2006/relationships/image" Target="../media/image440.png"/><Relationship Id="rId7" Type="http://schemas.openxmlformats.org/officeDocument/2006/relationships/image" Target="../media/image35.png"/><Relationship Id="rId12" Type="http://schemas.openxmlformats.org/officeDocument/2006/relationships/image" Target="../media/image6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11" Type="http://schemas.openxmlformats.org/officeDocument/2006/relationships/oleObject" Target="../embeddings/oleObject1.bin"/><Relationship Id="rId10" Type="http://schemas.openxmlformats.org/officeDocument/2006/relationships/image" Target="../media/image5.png"/><Relationship Id="rId19" Type="http://schemas.openxmlformats.org/officeDocument/2006/relationships/image" Target="../media/image13.png"/><Relationship Id="rId9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8" Type="http://schemas.openxmlformats.org/officeDocument/2006/relationships/image" Target="../media/image49.png"/><Relationship Id="rId3" Type="http://schemas.openxmlformats.org/officeDocument/2006/relationships/image" Target="../media/image440.png"/><Relationship Id="rId21" Type="http://schemas.openxmlformats.org/officeDocument/2006/relationships/image" Target="../media/image16.png"/><Relationship Id="rId7" Type="http://schemas.openxmlformats.org/officeDocument/2006/relationships/image" Target="../media/image35.png"/><Relationship Id="rId12" Type="http://schemas.openxmlformats.org/officeDocument/2006/relationships/customXml" Target="../ink/ink6.xml"/><Relationship Id="rId2" Type="http://schemas.openxmlformats.org/officeDocument/2006/relationships/notesSlide" Target="../notesSlides/notesSlide4.xml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14.xml"/><Relationship Id="rId11" Type="http://schemas.openxmlformats.org/officeDocument/2006/relationships/image" Target="../media/image14.png"/><Relationship Id="rId10" Type="http://schemas.openxmlformats.org/officeDocument/2006/relationships/image" Target="../media/image5.png"/><Relationship Id="rId19" Type="http://schemas.openxmlformats.org/officeDocument/2006/relationships/image" Target="../media/image8.png"/><Relationship Id="rId9" Type="http://schemas.openxmlformats.org/officeDocument/2006/relationships/image" Target="../media/image3.png"/><Relationship Id="rId22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8" Type="http://schemas.openxmlformats.org/officeDocument/2006/relationships/image" Target="../media/image49.png"/><Relationship Id="rId3" Type="http://schemas.openxmlformats.org/officeDocument/2006/relationships/image" Target="../media/image440.png"/><Relationship Id="rId21" Type="http://schemas.openxmlformats.org/officeDocument/2006/relationships/image" Target="../media/image2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5.xml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4.xml"/><Relationship Id="rId11" Type="http://schemas.openxmlformats.org/officeDocument/2006/relationships/customXml" Target="../ink/ink7.xml"/><Relationship Id="rId23" Type="http://schemas.openxmlformats.org/officeDocument/2006/relationships/image" Target="../media/image23.png"/><Relationship Id="rId10" Type="http://schemas.openxmlformats.org/officeDocument/2006/relationships/image" Target="../media/image5.png"/><Relationship Id="rId19" Type="http://schemas.openxmlformats.org/officeDocument/2006/relationships/image" Target="../media/image18.png"/><Relationship Id="rId9" Type="http://schemas.openxmlformats.org/officeDocument/2006/relationships/image" Target="../media/image3.png"/><Relationship Id="rId22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customXml" Target="../ink/ink8.xml"/><Relationship Id="rId18" Type="http://schemas.openxmlformats.org/officeDocument/2006/relationships/image" Target="../media/image49.png"/><Relationship Id="rId3" Type="http://schemas.openxmlformats.org/officeDocument/2006/relationships/image" Target="../media/image440.png"/><Relationship Id="rId21" Type="http://schemas.openxmlformats.org/officeDocument/2006/relationships/image" Target="../media/image26.png"/><Relationship Id="rId7" Type="http://schemas.openxmlformats.org/officeDocument/2006/relationships/image" Target="../media/image35.png"/><Relationship Id="rId12" Type="http://schemas.openxmlformats.org/officeDocument/2006/relationships/image" Target="../media/image6.wmf"/><Relationship Id="rId2" Type="http://schemas.openxmlformats.org/officeDocument/2006/relationships/notesSlide" Target="../notesSlides/notesSlide6.xml"/><Relationship Id="rId20" Type="http://schemas.openxmlformats.org/officeDocument/2006/relationships/image" Target="../media/image25.png"/><Relationship Id="rId1" Type="http://schemas.openxmlformats.org/officeDocument/2006/relationships/slideLayout" Target="../slideLayouts/slideLayout14.xml"/><Relationship Id="rId11" Type="http://schemas.openxmlformats.org/officeDocument/2006/relationships/oleObject" Target="../embeddings/oleObject1.bin"/><Relationship Id="rId10" Type="http://schemas.openxmlformats.org/officeDocument/2006/relationships/image" Target="../media/image5.png"/><Relationship Id="rId19" Type="http://schemas.openxmlformats.org/officeDocument/2006/relationships/image" Target="../media/image24.png"/><Relationship Id="rId9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8" Type="http://schemas.openxmlformats.org/officeDocument/2006/relationships/image" Target="../media/image49.png"/><Relationship Id="rId3" Type="http://schemas.openxmlformats.org/officeDocument/2006/relationships/image" Target="../media/image440.png"/><Relationship Id="rId21" Type="http://schemas.openxmlformats.org/officeDocument/2006/relationships/image" Target="../media/image29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7.xml"/><Relationship Id="rId20" Type="http://schemas.openxmlformats.org/officeDocument/2006/relationships/image" Target="../media/image28.png"/><Relationship Id="rId1" Type="http://schemas.openxmlformats.org/officeDocument/2006/relationships/slideLayout" Target="../slideLayouts/slideLayout14.xml"/><Relationship Id="rId11" Type="http://schemas.openxmlformats.org/officeDocument/2006/relationships/customXml" Target="../ink/ink9.xml"/><Relationship Id="rId10" Type="http://schemas.openxmlformats.org/officeDocument/2006/relationships/image" Target="../media/image5.png"/><Relationship Id="rId19" Type="http://schemas.openxmlformats.org/officeDocument/2006/relationships/image" Target="../media/image27.png"/><Relationship Id="rId9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50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9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541.png"/><Relationship Id="rId7" Type="http://schemas.openxmlformats.org/officeDocument/2006/relationships/image" Target="../media/image3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.png"/><Relationship Id="rId3" Type="http://schemas.openxmlformats.org/officeDocument/2006/relationships/image" Target="../media/image560.png"/><Relationship Id="rId12" Type="http://schemas.openxmlformats.org/officeDocument/2006/relationships/image" Target="../media/image23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Relationship Id="rId11" Type="http://schemas.openxmlformats.org/officeDocument/2006/relationships/customXml" Target="../ink/ink11.xml"/><Relationship Id="rId5" Type="http://schemas.openxmlformats.org/officeDocument/2006/relationships/customXml" Target="../ink/ink10.xml"/><Relationship Id="rId10" Type="http://schemas.openxmlformats.org/officeDocument/2006/relationships/image" Target="../media/image220.png"/><Relationship Id="rId4" Type="http://schemas.openxmlformats.org/officeDocument/2006/relationships/image" Target="../media/image570.png"/><Relationship Id="rId1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8" Type="http://schemas.openxmlformats.org/officeDocument/2006/relationships/image" Target="../media/image3.png"/><Relationship Id="rId3" Type="http://schemas.openxmlformats.org/officeDocument/2006/relationships/image" Target="../media/image110.png"/><Relationship Id="rId7" Type="http://schemas.openxmlformats.org/officeDocument/2006/relationships/image" Target="../media/image132.png"/><Relationship Id="rId17" Type="http://schemas.openxmlformats.org/officeDocument/2006/relationships/image" Target="../media/image90.png"/><Relationship Id="rId2" Type="http://schemas.openxmlformats.org/officeDocument/2006/relationships/image" Target="../media/image49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0.png"/><Relationship Id="rId5" Type="http://schemas.openxmlformats.org/officeDocument/2006/relationships/image" Target="../media/image520.png"/><Relationship Id="rId19" Type="http://schemas.openxmlformats.org/officeDocument/2006/relationships/image" Target="../media/image5.png"/><Relationship Id="rId4" Type="http://schemas.openxmlformats.org/officeDocument/2006/relationships/image" Target="../media/image511.png"/><Relationship Id="rId9" Type="http://schemas.openxmlformats.org/officeDocument/2006/relationships/customXml" Target="../ink/ink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0.png"/><Relationship Id="rId2" Type="http://schemas.openxmlformats.org/officeDocument/2006/relationships/image" Target="../media/image5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6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6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ustomXml" Target="../ink/ink13.xml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9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490.png"/><Relationship Id="rId4" Type="http://schemas.openxmlformats.org/officeDocument/2006/relationships/customXml" Target="../ink/ink14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00.png"/><Relationship Id="rId3" Type="http://schemas.openxmlformats.org/officeDocument/2006/relationships/image" Target="../media/image1100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1.png"/><Relationship Id="rId10" Type="http://schemas.openxmlformats.org/officeDocument/2006/relationships/image" Target="../media/image5.png"/><Relationship Id="rId4" Type="http://schemas.openxmlformats.org/officeDocument/2006/relationships/image" Target="../media/image122.png"/><Relationship Id="rId9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00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1.png"/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6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Text Box 4">
            <a:extLst>
              <a:ext uri="{FF2B5EF4-FFF2-40B4-BE49-F238E27FC236}">
                <a16:creationId xmlns:a16="http://schemas.microsoft.com/office/drawing/2014/main" id="{338023E9-CCFB-83ED-416B-E75A27F43E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6300" y="5373469"/>
            <a:ext cx="76962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3600" dirty="0">
                <a:solidFill>
                  <a:srgbClr val="00B050"/>
                </a:solidFill>
                <a:latin typeface="Brush Script Std" pitchFamily="66" charset="0"/>
              </a:rPr>
              <a:t>Flows Dominated by Viscous Forces ……</a:t>
            </a:r>
          </a:p>
        </p:txBody>
      </p:sp>
      <p:sp>
        <p:nvSpPr>
          <p:cNvPr id="1030" name="Rectangle 10">
            <a:extLst>
              <a:ext uri="{FF2B5EF4-FFF2-40B4-BE49-F238E27FC236}">
                <a16:creationId xmlns:a16="http://schemas.microsoft.com/office/drawing/2014/main" id="{3112CA2B-DE89-EEF3-191A-C93FA5B3FDF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295400" y="3048000"/>
            <a:ext cx="6400800" cy="1447800"/>
          </a:xfrm>
        </p:spPr>
        <p:txBody>
          <a:bodyPr/>
          <a:lstStyle/>
          <a:p>
            <a:pPr eaLnBrk="1" hangingPunct="1"/>
            <a:endParaRPr lang="en-US" altLang="en-US" sz="1600" i="1" dirty="0"/>
          </a:p>
          <a:p>
            <a:pPr eaLnBrk="1" hangingPunct="1"/>
            <a:r>
              <a:rPr lang="en-US" altLang="en-US" sz="1600" b="1" dirty="0">
                <a:latin typeface="Script MT Bold" panose="03040602040607080904" pitchFamily="66" charset="0"/>
              </a:rPr>
              <a:t>P M V Subbarao</a:t>
            </a:r>
          </a:p>
          <a:p>
            <a:pPr eaLnBrk="1" hangingPunct="1"/>
            <a:r>
              <a:rPr lang="en-US" altLang="en-US" sz="1600" i="1" dirty="0"/>
              <a:t>Professor</a:t>
            </a:r>
          </a:p>
          <a:p>
            <a:pPr eaLnBrk="1" hangingPunct="1"/>
            <a:r>
              <a:rPr lang="en-US" altLang="en-US" sz="1600" i="1" dirty="0"/>
              <a:t>Mechanical Engineering Department</a:t>
            </a:r>
          </a:p>
          <a:p>
            <a:pPr eaLnBrk="1" hangingPunct="1"/>
            <a:r>
              <a:rPr lang="en-US" altLang="en-US" sz="1600" i="1" dirty="0"/>
              <a:t>I </a:t>
            </a:r>
            <a:r>
              <a:rPr lang="en-US" altLang="en-US" sz="1600" i="1" dirty="0" err="1"/>
              <a:t>I</a:t>
            </a:r>
            <a:r>
              <a:rPr lang="en-US" altLang="en-US" sz="1600" i="1" dirty="0"/>
              <a:t> T Delhi</a:t>
            </a:r>
          </a:p>
        </p:txBody>
      </p:sp>
      <p:sp>
        <p:nvSpPr>
          <p:cNvPr id="1031" name="Rectangle 2">
            <a:extLst>
              <a:ext uri="{FF2B5EF4-FFF2-40B4-BE49-F238E27FC236}">
                <a16:creationId xmlns:a16="http://schemas.microsoft.com/office/drawing/2014/main" id="{4FA8F36A-F844-BA20-6322-DA19E1858FD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228600"/>
            <a:ext cx="8839200" cy="838200"/>
          </a:xfrm>
        </p:spPr>
        <p:txBody>
          <a:bodyPr/>
          <a:lstStyle/>
          <a:p>
            <a:r>
              <a:rPr lang="en-US" altLang="en-US" sz="2800" dirty="0"/>
              <a:t>Analysis of Creeping Viscous Fluid Flows</a:t>
            </a:r>
          </a:p>
        </p:txBody>
      </p:sp>
      <p:pic>
        <p:nvPicPr>
          <p:cNvPr id="12" name="Rectangle 19458">
            <a:extLst>
              <a:ext uri="{FF2B5EF4-FFF2-40B4-BE49-F238E27FC236}">
                <a16:creationId xmlns:a16="http://schemas.microsoft.com/office/drawing/2014/main" id="{1CEC7AA5-A1FF-D7C2-250F-EECB13292D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1066800"/>
            <a:ext cx="4071938" cy="177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  <a:reflection blurRad="6350" stA="50000" endA="300" endPos="55500" dist="101600" dir="5400000" sy="-100000" algn="bl" rotWithShape="0"/>
          </a:effectLst>
          <a:scene3d>
            <a:camera prst="perspectiveHeroicExtremeRightFacing"/>
            <a:lightRig rig="threePt" dir="t"/>
          </a:scene3d>
          <a:sp3d>
            <a:bevelT w="165100" prst="coolSlant"/>
          </a:sp3d>
        </p:spPr>
      </p:pic>
      <p:grpSp>
        <p:nvGrpSpPr>
          <p:cNvPr id="1033" name="Group 8">
            <a:extLst>
              <a:ext uri="{FF2B5EF4-FFF2-40B4-BE49-F238E27FC236}">
                <a16:creationId xmlns:a16="http://schemas.microsoft.com/office/drawing/2014/main" id="{DFB59E87-6D22-2744-EB4E-D1ABAD246D3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034" name="Group 9">
              <a:extLst>
                <a:ext uri="{FF2B5EF4-FFF2-40B4-BE49-F238E27FC236}">
                  <a16:creationId xmlns:a16="http://schemas.microsoft.com/office/drawing/2014/main" id="{D18E2069-8DD8-CE59-C17B-D2C62CB1825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1044" name="Rectangle 10">
                <a:extLst>
                  <a:ext uri="{FF2B5EF4-FFF2-40B4-BE49-F238E27FC236}">
                    <a16:creationId xmlns:a16="http://schemas.microsoft.com/office/drawing/2014/main" id="{B0587B82-2C13-8799-3BE9-6D0D5C0134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  <p:sp>
            <p:nvSpPr>
              <p:cNvPr id="1045" name="Rectangle 11">
                <a:extLst>
                  <a:ext uri="{FF2B5EF4-FFF2-40B4-BE49-F238E27FC236}">
                    <a16:creationId xmlns:a16="http://schemas.microsoft.com/office/drawing/2014/main" id="{13912AAB-5EC7-9B0D-8538-3A769B2476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</p:grpSp>
        <p:grpSp>
          <p:nvGrpSpPr>
            <p:cNvPr id="1035" name="Group 12">
              <a:extLst>
                <a:ext uri="{FF2B5EF4-FFF2-40B4-BE49-F238E27FC236}">
                  <a16:creationId xmlns:a16="http://schemas.microsoft.com/office/drawing/2014/main" id="{692F9CA6-A82F-3467-EF3F-2C526DBE278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1042" name="Rectangle 13">
                <a:extLst>
                  <a:ext uri="{FF2B5EF4-FFF2-40B4-BE49-F238E27FC236}">
                    <a16:creationId xmlns:a16="http://schemas.microsoft.com/office/drawing/2014/main" id="{D7987352-109C-C9D2-AC07-A5B3E036EE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  <p:sp>
            <p:nvSpPr>
              <p:cNvPr id="1043" name="Rectangle 14">
                <a:extLst>
                  <a:ext uri="{FF2B5EF4-FFF2-40B4-BE49-F238E27FC236}">
                    <a16:creationId xmlns:a16="http://schemas.microsoft.com/office/drawing/2014/main" id="{1DF6057D-3682-82A4-FA33-224BE588BF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</p:grpSp>
        <p:grpSp>
          <p:nvGrpSpPr>
            <p:cNvPr id="1036" name="Group 15">
              <a:extLst>
                <a:ext uri="{FF2B5EF4-FFF2-40B4-BE49-F238E27FC236}">
                  <a16:creationId xmlns:a16="http://schemas.microsoft.com/office/drawing/2014/main" id="{B9CCAAD4-3364-26BB-A23F-62790C3F843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1040" name="Rectangle 16">
                <a:extLst>
                  <a:ext uri="{FF2B5EF4-FFF2-40B4-BE49-F238E27FC236}">
                    <a16:creationId xmlns:a16="http://schemas.microsoft.com/office/drawing/2014/main" id="{760B38F9-3710-9677-CFAD-61528CDD27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  <p:sp>
            <p:nvSpPr>
              <p:cNvPr id="1041" name="Rectangle 17">
                <a:extLst>
                  <a:ext uri="{FF2B5EF4-FFF2-40B4-BE49-F238E27FC236}">
                    <a16:creationId xmlns:a16="http://schemas.microsoft.com/office/drawing/2014/main" id="{75B41B1E-DBA7-00AD-D3C1-FBF3538C1A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</p:grpSp>
        <p:grpSp>
          <p:nvGrpSpPr>
            <p:cNvPr id="1037" name="Group 18">
              <a:extLst>
                <a:ext uri="{FF2B5EF4-FFF2-40B4-BE49-F238E27FC236}">
                  <a16:creationId xmlns:a16="http://schemas.microsoft.com/office/drawing/2014/main" id="{3613C3EE-2E40-6D3F-B3B7-71AC92866D4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1038" name="Rectangle 19">
                <a:extLst>
                  <a:ext uri="{FF2B5EF4-FFF2-40B4-BE49-F238E27FC236}">
                    <a16:creationId xmlns:a16="http://schemas.microsoft.com/office/drawing/2014/main" id="{C0359F86-0366-F6B2-FC8E-D93052D7DA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  <p:sp>
            <p:nvSpPr>
              <p:cNvPr id="1039" name="Rectangle 20">
                <a:extLst>
                  <a:ext uri="{FF2B5EF4-FFF2-40B4-BE49-F238E27FC236}">
                    <a16:creationId xmlns:a16="http://schemas.microsoft.com/office/drawing/2014/main" id="{FFC3350F-030F-68AF-F336-49E9F89269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27" name="Ink 20">
                <a:extLst>
                  <a:ext uri="{FF2B5EF4-FFF2-40B4-BE49-F238E27FC236}">
                    <a16:creationId xmlns:a16="http://schemas.microsoft.com/office/drawing/2014/main" id="{3D0CF5BA-CB95-17D7-8DD8-2B35E9E3C06A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36550" y="4937125"/>
              <a:ext cx="1588" cy="1588"/>
            </p14:xfrm>
          </p:contentPart>
        </mc:Choice>
        <mc:Fallback xmlns="">
          <p:pic>
            <p:nvPicPr>
              <p:cNvPr id="1027" name="Ink 20">
                <a:extLst>
                  <a:ext uri="{FF2B5EF4-FFF2-40B4-BE49-F238E27FC236}">
                    <a16:creationId xmlns:a16="http://schemas.microsoft.com/office/drawing/2014/main" id="{3D0CF5BA-CB95-17D7-8DD8-2B35E9E3C06A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5262" y="4895837"/>
                <a:ext cx="84164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066BFC7-7C22-E8F4-4DBA-AD7A4CCBA353}"/>
                  </a:ext>
                </a:extLst>
              </p14:cNvPr>
              <p14:cNvContentPartPr/>
              <p14:nvPr/>
            </p14:nvContentPartPr>
            <p14:xfrm>
              <a:off x="853560" y="6471360"/>
              <a:ext cx="6840" cy="115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066BFC7-7C22-E8F4-4DBA-AD7A4CCBA353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44200" y="6462000"/>
                <a:ext cx="25560" cy="302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1">
            <a:extLst>
              <a:ext uri="{FF2B5EF4-FFF2-40B4-BE49-F238E27FC236}">
                <a16:creationId xmlns:a16="http://schemas.microsoft.com/office/drawing/2014/main" id="{722C6DD8-48CA-EC34-CB09-F14AB9BFF750}"/>
              </a:ext>
            </a:extLst>
          </p:cNvPr>
          <p:cNvGrpSpPr>
            <a:grpSpLocks/>
          </p:cNvGrpSpPr>
          <p:nvPr/>
        </p:nvGrpSpPr>
        <p:grpSpPr bwMode="auto">
          <a:xfrm>
            <a:off x="1458913" y="2729923"/>
            <a:ext cx="3479800" cy="2421515"/>
            <a:chOff x="1458913" y="2729923"/>
            <a:chExt cx="3479800" cy="242151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227" name="Object 3">
                  <a:extLst>
                    <a:ext uri="{FF2B5EF4-FFF2-40B4-BE49-F238E27FC236}">
                      <a16:creationId xmlns:a16="http://schemas.microsoft.com/office/drawing/2014/main" id="{193C3B0C-578D-5997-CE82-8AE67569A3C7}"/>
                    </a:ext>
                  </a:extLst>
                </p:cNvPr>
                <p:cNvSpPr txBox="1"/>
                <p:nvPr/>
              </p:nvSpPr>
              <p:spPr bwMode="auto">
                <a:xfrm>
                  <a:off x="3844925" y="2729923"/>
                  <a:ext cx="504826" cy="4879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>
                  <a:norm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oMath>
                    </m:oMathPara>
                  </a14:m>
                  <a:endParaRPr lang="en-IN" dirty="0"/>
                </a:p>
              </p:txBody>
            </p:sp>
          </mc:Choice>
          <mc:Fallback xmlns="">
            <p:sp>
              <p:nvSpPr>
                <p:cNvPr id="9227" name="Object 3">
                  <a:extLst>
                    <a:ext uri="{FF2B5EF4-FFF2-40B4-BE49-F238E27FC236}">
                      <a16:creationId xmlns:a16="http://schemas.microsoft.com/office/drawing/2014/main" id="{193C3B0C-578D-5997-CE82-8AE67569A3C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844925" y="2729923"/>
                  <a:ext cx="504826" cy="487940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241" name="Oval 7">
              <a:extLst>
                <a:ext uri="{FF2B5EF4-FFF2-40B4-BE49-F238E27FC236}">
                  <a16:creationId xmlns:a16="http://schemas.microsoft.com/office/drawing/2014/main" id="{9CAAFF1A-83AF-D6D9-FF7C-A48550431C2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1930400" y="3076575"/>
              <a:ext cx="2074863" cy="2074863"/>
            </a:xfrm>
            <a:prstGeom prst="ellipse">
              <a:avLst/>
            </a:prstGeom>
            <a:gradFill rotWithShape="1">
              <a:gsLst>
                <a:gs pos="0">
                  <a:srgbClr val="C0C0C0">
                    <a:alpha val="51999"/>
                  </a:srgbClr>
                </a:gs>
                <a:gs pos="100000">
                  <a:srgbClr val="595959"/>
                </a:gs>
              </a:gsLst>
              <a:lin ang="5400000" scaled="1"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9242" name="Line 14">
              <a:extLst>
                <a:ext uri="{FF2B5EF4-FFF2-40B4-BE49-F238E27FC236}">
                  <a16:creationId xmlns:a16="http://schemas.microsoft.com/office/drawing/2014/main" id="{05F35001-EEB5-C1AD-35E6-D998DD29BCA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58913" y="4100513"/>
              <a:ext cx="3479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9243" name="Line 15">
              <a:extLst>
                <a:ext uri="{FF2B5EF4-FFF2-40B4-BE49-F238E27FC236}">
                  <a16:creationId xmlns:a16="http://schemas.microsoft.com/office/drawing/2014/main" id="{BCA0A21E-4EEF-FCEE-39FA-BFE623ABEEC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82913" y="3170238"/>
              <a:ext cx="1193800" cy="9302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228" name="Object 4">
                  <a:extLst>
                    <a:ext uri="{FF2B5EF4-FFF2-40B4-BE49-F238E27FC236}">
                      <a16:creationId xmlns:a16="http://schemas.microsoft.com/office/drawing/2014/main" id="{DF3774D8-D2A0-1D9E-8C89-F503D5F9507E}"/>
                    </a:ext>
                  </a:extLst>
                </p:cNvPr>
                <p:cNvSpPr txBox="1"/>
                <p:nvPr/>
              </p:nvSpPr>
              <p:spPr bwMode="auto">
                <a:xfrm>
                  <a:off x="3328988" y="3808413"/>
                  <a:ext cx="234950" cy="2984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>
                  <a:normAutofit fontScale="55000" lnSpcReduction="2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oMath>
                    </m:oMathPara>
                  </a14:m>
                  <a:endParaRPr lang="en-IN"/>
                </a:p>
              </p:txBody>
            </p:sp>
          </mc:Choice>
          <mc:Fallback xmlns="">
            <p:sp>
              <p:nvSpPr>
                <p:cNvPr id="9228" name="Object 4">
                  <a:extLst>
                    <a:ext uri="{FF2B5EF4-FFF2-40B4-BE49-F238E27FC236}">
                      <a16:creationId xmlns:a16="http://schemas.microsoft.com/office/drawing/2014/main" id="{DF3774D8-D2A0-1D9E-8C89-F503D5F9507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28988" y="3808413"/>
                  <a:ext cx="234950" cy="298450"/>
                </a:xfrm>
                <a:prstGeom prst="rect">
                  <a:avLst/>
                </a:prstGeom>
                <a:blipFill>
                  <a:blip r:embed="rId7"/>
                  <a:stretch>
                    <a:fillRect r="-2564"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244" name="Freeform 17">
              <a:extLst>
                <a:ext uri="{FF2B5EF4-FFF2-40B4-BE49-F238E27FC236}">
                  <a16:creationId xmlns:a16="http://schemas.microsoft.com/office/drawing/2014/main" id="{D384CEB5-FBAB-402B-52C5-475526F841E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3813" y="3336925"/>
              <a:ext cx="369887" cy="1490663"/>
            </a:xfrm>
            <a:custGeom>
              <a:avLst/>
              <a:gdLst>
                <a:gd name="T0" fmla="*/ 2147483647 w 248"/>
                <a:gd name="T1" fmla="*/ 2147483647 h 1248"/>
                <a:gd name="T2" fmla="*/ 2147483647 w 248"/>
                <a:gd name="T3" fmla="*/ 2147483647 h 1248"/>
                <a:gd name="T4" fmla="*/ 0 w 248"/>
                <a:gd name="T5" fmla="*/ 2147483647 h 1248"/>
                <a:gd name="T6" fmla="*/ 2147483647 w 248"/>
                <a:gd name="T7" fmla="*/ 2147483647 h 1248"/>
                <a:gd name="T8" fmla="*/ 2147483647 w 248"/>
                <a:gd name="T9" fmla="*/ 0 h 12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8"/>
                <a:gd name="T16" fmla="*/ 0 h 1248"/>
                <a:gd name="T17" fmla="*/ 248 w 248"/>
                <a:gd name="T18" fmla="*/ 1248 h 124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8" h="1248">
                  <a:moveTo>
                    <a:pt x="248" y="1248"/>
                  </a:moveTo>
                  <a:cubicBezTo>
                    <a:pt x="187" y="1154"/>
                    <a:pt x="127" y="1061"/>
                    <a:pt x="86" y="950"/>
                  </a:cubicBezTo>
                  <a:cubicBezTo>
                    <a:pt x="45" y="839"/>
                    <a:pt x="0" y="705"/>
                    <a:pt x="0" y="582"/>
                  </a:cubicBezTo>
                  <a:cubicBezTo>
                    <a:pt x="0" y="459"/>
                    <a:pt x="48" y="310"/>
                    <a:pt x="86" y="213"/>
                  </a:cubicBezTo>
                  <a:cubicBezTo>
                    <a:pt x="124" y="116"/>
                    <a:pt x="176" y="58"/>
                    <a:pt x="228" y="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229" name="Object 5">
                  <a:extLst>
                    <a:ext uri="{FF2B5EF4-FFF2-40B4-BE49-F238E27FC236}">
                      <a16:creationId xmlns:a16="http://schemas.microsoft.com/office/drawing/2014/main" id="{D5D21A0D-DDC5-83F2-BE69-576227EC1781}"/>
                    </a:ext>
                  </a:extLst>
                </p:cNvPr>
                <p:cNvSpPr txBox="1"/>
                <p:nvPr/>
              </p:nvSpPr>
              <p:spPr bwMode="auto">
                <a:xfrm>
                  <a:off x="2908300" y="3135313"/>
                  <a:ext cx="255588" cy="40957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>
                  <a:normAutofit fontScale="85000" lnSpcReduction="1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𝜑</m:t>
                        </m:r>
                      </m:oMath>
                    </m:oMathPara>
                  </a14:m>
                  <a:endParaRPr lang="en-IN"/>
                </a:p>
              </p:txBody>
            </p:sp>
          </mc:Choice>
          <mc:Fallback xmlns="">
            <p:sp>
              <p:nvSpPr>
                <p:cNvPr id="9229" name="Object 5">
                  <a:extLst>
                    <a:ext uri="{FF2B5EF4-FFF2-40B4-BE49-F238E27FC236}">
                      <a16:creationId xmlns:a16="http://schemas.microsoft.com/office/drawing/2014/main" id="{D5D21A0D-DDC5-83F2-BE69-576227EC178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908300" y="3135313"/>
                  <a:ext cx="255588" cy="409575"/>
                </a:xfrm>
                <a:prstGeom prst="rect">
                  <a:avLst/>
                </a:prstGeom>
                <a:blipFill>
                  <a:blip r:embed="rId8"/>
                  <a:stretch>
                    <a:fillRect r="-38095" b="-5882"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245" name="Freeform 19">
              <a:extLst>
                <a:ext uri="{FF2B5EF4-FFF2-40B4-BE49-F238E27FC236}">
                  <a16:creationId xmlns:a16="http://schemas.microsoft.com/office/drawing/2014/main" id="{5650B969-3539-9BBA-E4D0-E8DB3BA357D4}"/>
                </a:ext>
              </a:extLst>
            </p:cNvPr>
            <p:cNvSpPr>
              <a:spLocks/>
            </p:cNvSpPr>
            <p:nvPr/>
          </p:nvSpPr>
          <p:spPr bwMode="auto">
            <a:xfrm rot="20337286" flipH="1">
              <a:off x="3594100" y="3675063"/>
              <a:ext cx="42863" cy="438150"/>
            </a:xfrm>
            <a:custGeom>
              <a:avLst/>
              <a:gdLst>
                <a:gd name="T0" fmla="*/ 1280395962 w 248"/>
                <a:gd name="T1" fmla="*/ 2147483647 h 1248"/>
                <a:gd name="T2" fmla="*/ 444014770 w 248"/>
                <a:gd name="T3" fmla="*/ 2147483647 h 1248"/>
                <a:gd name="T4" fmla="*/ 0 w 248"/>
                <a:gd name="T5" fmla="*/ 2147483647 h 1248"/>
                <a:gd name="T6" fmla="*/ 444014770 w 248"/>
                <a:gd name="T7" fmla="*/ 2147483647 h 1248"/>
                <a:gd name="T8" fmla="*/ 1177129341 w 248"/>
                <a:gd name="T9" fmla="*/ 0 h 12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8"/>
                <a:gd name="T16" fmla="*/ 0 h 1248"/>
                <a:gd name="T17" fmla="*/ 248 w 248"/>
                <a:gd name="T18" fmla="*/ 1248 h 124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8" h="1248">
                  <a:moveTo>
                    <a:pt x="248" y="1248"/>
                  </a:moveTo>
                  <a:cubicBezTo>
                    <a:pt x="187" y="1154"/>
                    <a:pt x="127" y="1061"/>
                    <a:pt x="86" y="950"/>
                  </a:cubicBezTo>
                  <a:cubicBezTo>
                    <a:pt x="45" y="839"/>
                    <a:pt x="0" y="705"/>
                    <a:pt x="0" y="582"/>
                  </a:cubicBezTo>
                  <a:cubicBezTo>
                    <a:pt x="0" y="459"/>
                    <a:pt x="48" y="310"/>
                    <a:pt x="86" y="213"/>
                  </a:cubicBezTo>
                  <a:cubicBezTo>
                    <a:pt x="124" y="116"/>
                    <a:pt x="176" y="58"/>
                    <a:pt x="228" y="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9235" name="TextBox 30">
            <a:extLst>
              <a:ext uri="{FF2B5EF4-FFF2-40B4-BE49-F238E27FC236}">
                <a16:creationId xmlns:a16="http://schemas.microsoft.com/office/drawing/2014/main" id="{2E984214-E8EC-9019-0CE0-D4301C166A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452735"/>
            <a:ext cx="550663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 Stokes Equation and Boundary Conditions</a:t>
            </a:r>
          </a:p>
        </p:txBody>
      </p:sp>
      <p:sp>
        <p:nvSpPr>
          <p:cNvPr id="9232" name="Line 8">
            <a:extLst>
              <a:ext uri="{FF2B5EF4-FFF2-40B4-BE49-F238E27FC236}">
                <a16:creationId xmlns:a16="http://schemas.microsoft.com/office/drawing/2014/main" id="{604E4E07-95AE-A629-5960-C34C35A0A543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" y="2506662"/>
            <a:ext cx="1098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9233" name="Line 9">
            <a:extLst>
              <a:ext uri="{FF2B5EF4-FFF2-40B4-BE49-F238E27FC236}">
                <a16:creationId xmlns:a16="http://schemas.microsoft.com/office/drawing/2014/main" id="{BCE7D244-7487-42AE-5A65-78A678D78871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" y="3055937"/>
            <a:ext cx="1098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9234" name="Line 10">
            <a:extLst>
              <a:ext uri="{FF2B5EF4-FFF2-40B4-BE49-F238E27FC236}">
                <a16:creationId xmlns:a16="http://schemas.microsoft.com/office/drawing/2014/main" id="{7642ABFD-E99A-98B0-83C2-85A5226DF512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" y="3606800"/>
            <a:ext cx="1098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9236" name="Line 11">
            <a:extLst>
              <a:ext uri="{FF2B5EF4-FFF2-40B4-BE49-F238E27FC236}">
                <a16:creationId xmlns:a16="http://schemas.microsoft.com/office/drawing/2014/main" id="{8636708E-3BE4-A8BF-EB43-3EAA78F90CF3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" y="4156075"/>
            <a:ext cx="1098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9237" name="Line 12">
            <a:extLst>
              <a:ext uri="{FF2B5EF4-FFF2-40B4-BE49-F238E27FC236}">
                <a16:creationId xmlns:a16="http://schemas.microsoft.com/office/drawing/2014/main" id="{F9D37578-4622-9A43-B371-06BD5F5BCA84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" y="4706937"/>
            <a:ext cx="1098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32" name="Line 13">
            <a:extLst>
              <a:ext uri="{FF2B5EF4-FFF2-40B4-BE49-F238E27FC236}">
                <a16:creationId xmlns:a16="http://schemas.microsoft.com/office/drawing/2014/main" id="{29AB2BF1-B696-BBC7-7F99-E77E6DC5E85F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" y="5257800"/>
            <a:ext cx="1098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4B5A8D7-338A-B4A3-FE11-6BA3235FA964}"/>
              </a:ext>
            </a:extLst>
          </p:cNvPr>
          <p:cNvSpPr/>
          <p:nvPr/>
        </p:nvSpPr>
        <p:spPr bwMode="auto">
          <a:xfrm>
            <a:off x="1758949" y="4114800"/>
            <a:ext cx="2447925" cy="108029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Object 2">
                <a:extLst>
                  <a:ext uri="{FF2B5EF4-FFF2-40B4-BE49-F238E27FC236}">
                    <a16:creationId xmlns:a16="http://schemas.microsoft.com/office/drawing/2014/main" id="{A6DCDA72-8B58-D58F-B0DD-C87364B7B31F}"/>
                  </a:ext>
                </a:extLst>
              </p:cNvPr>
              <p:cNvSpPr txBox="1">
                <a:spLocks noGrp="1"/>
              </p:cNvSpPr>
              <p:nvPr>
                <p:ph sz="half" idx="1"/>
              </p:nvPr>
            </p:nvSpPr>
            <p:spPr bwMode="auto">
              <a:xfrm>
                <a:off x="4571337" y="2438400"/>
                <a:ext cx="4344063" cy="17399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  <m:r>
                        <m:rPr>
                          <m:nor/>
                        </m:rPr>
                        <a:rPr lang="en-US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for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br>
                  <a:rPr lang="en-IN" i="1" dirty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</a:br>
                <a:br>
                  <a:rPr lang="en-IN" i="1" dirty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⃑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acc>
                        <m:accPr>
                          <m:chr m:val="̂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acc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𝑎𝑠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→∞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5" name="Object 2">
                <a:extLst>
                  <a:ext uri="{FF2B5EF4-FFF2-40B4-BE49-F238E27FC236}">
                    <a16:creationId xmlns:a16="http://schemas.microsoft.com/office/drawing/2014/main" id="{A6DCDA72-8B58-D58F-B0DD-C87364B7B31F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 bwMode="auto">
              <a:xfrm>
                <a:off x="4571337" y="2438400"/>
                <a:ext cx="4344063" cy="173990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BF6DFFB0-DF46-9E0A-CE72-868909DF2BF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4" descr="Logo usage Guidelines">
              <a:extLst>
                <a:ext uri="{FF2B5EF4-FFF2-40B4-BE49-F238E27FC236}">
                  <a16:creationId xmlns:a16="http://schemas.microsoft.com/office/drawing/2014/main" id="{7BE2AE0C-4AB7-D84D-4F5B-66A920A11A2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4" name="Group 38">
              <a:extLst>
                <a:ext uri="{FF2B5EF4-FFF2-40B4-BE49-F238E27FC236}">
                  <a16:creationId xmlns:a16="http://schemas.microsoft.com/office/drawing/2014/main" id="{113013DE-FEB5-59B7-A0D4-D6311151C10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6" name="Group 19">
                <a:extLst>
                  <a:ext uri="{FF2B5EF4-FFF2-40B4-BE49-F238E27FC236}">
                    <a16:creationId xmlns:a16="http://schemas.microsoft.com/office/drawing/2014/main" id="{7DC1746C-D00E-AEC0-D382-64966671A6F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084C24BF-E92F-081B-5863-A3763A96325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42C65A5A-2669-94F3-CA3D-3C21EEFB406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9224" name="Rectangle 10">
                      <a:extLst>
                        <a:ext uri="{FF2B5EF4-FFF2-40B4-BE49-F238E27FC236}">
                          <a16:creationId xmlns:a16="http://schemas.microsoft.com/office/drawing/2014/main" id="{8D0E4DC6-A02C-802C-8D7A-289D1374DFC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5" name="Rectangle 11">
                      <a:extLst>
                        <a:ext uri="{FF2B5EF4-FFF2-40B4-BE49-F238E27FC236}">
                          <a16:creationId xmlns:a16="http://schemas.microsoft.com/office/drawing/2014/main" id="{6CCFB91C-0412-BA0E-797F-29A717FB3ED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9460547D-CA6E-1F40-25DD-239C773A72F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9222" name="Rectangle 13">
                      <a:extLst>
                        <a:ext uri="{FF2B5EF4-FFF2-40B4-BE49-F238E27FC236}">
                          <a16:creationId xmlns:a16="http://schemas.microsoft.com/office/drawing/2014/main" id="{D599FD9F-8B2E-5DF8-511A-81FD34B7578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3" name="Rectangle 14">
                      <a:extLst>
                        <a:ext uri="{FF2B5EF4-FFF2-40B4-BE49-F238E27FC236}">
                          <a16:creationId xmlns:a16="http://schemas.microsoft.com/office/drawing/2014/main" id="{4D3DC17E-9C57-4B10-9352-5F2BD9D216E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9216" name="Group 9215">
                    <a:extLst>
                      <a:ext uri="{FF2B5EF4-FFF2-40B4-BE49-F238E27FC236}">
                        <a16:creationId xmlns:a16="http://schemas.microsoft.com/office/drawing/2014/main" id="{316DCFD3-9BD6-C4A1-4356-B3C1514B915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9220" name="Rectangle 9219">
                      <a:extLst>
                        <a:ext uri="{FF2B5EF4-FFF2-40B4-BE49-F238E27FC236}">
                          <a16:creationId xmlns:a16="http://schemas.microsoft.com/office/drawing/2014/main" id="{359A9477-BBB0-AF84-80C0-6C5AAC7B29E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1" name="Rectangle 9220">
                      <a:extLst>
                        <a:ext uri="{FF2B5EF4-FFF2-40B4-BE49-F238E27FC236}">
                          <a16:creationId xmlns:a16="http://schemas.microsoft.com/office/drawing/2014/main" id="{E76B75F8-DC7A-079F-5E58-13354B47B6C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9217" name="Group 18">
                    <a:extLst>
                      <a:ext uri="{FF2B5EF4-FFF2-40B4-BE49-F238E27FC236}">
                        <a16:creationId xmlns:a16="http://schemas.microsoft.com/office/drawing/2014/main" id="{28B171F1-A472-68C3-25BA-B3E1D628BD5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9218" name="Rectangle 19">
                      <a:extLst>
                        <a:ext uri="{FF2B5EF4-FFF2-40B4-BE49-F238E27FC236}">
                          <a16:creationId xmlns:a16="http://schemas.microsoft.com/office/drawing/2014/main" id="{53E821FB-9B99-8375-E893-FE463B6E4E2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19" name="Rectangle 20">
                      <a:extLst>
                        <a:ext uri="{FF2B5EF4-FFF2-40B4-BE49-F238E27FC236}">
                          <a16:creationId xmlns:a16="http://schemas.microsoft.com/office/drawing/2014/main" id="{3427E90E-240F-35F4-9856-10E166BC79A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9" name="Rectangle 21">
                  <a:extLst>
                    <a:ext uri="{FF2B5EF4-FFF2-40B4-BE49-F238E27FC236}">
                      <a16:creationId xmlns:a16="http://schemas.microsoft.com/office/drawing/2014/main" id="{07513345-954A-832C-340D-9413C5EB50D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D0C53B5A-7469-7A6F-8133-FE369955DCF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aphicFrame>
        <p:nvGraphicFramePr>
          <p:cNvPr id="9230" name="Object 5">
            <a:extLst>
              <a:ext uri="{FF2B5EF4-FFF2-40B4-BE49-F238E27FC236}">
                <a16:creationId xmlns:a16="http://schemas.microsoft.com/office/drawing/2014/main" id="{9BA769EE-3796-DAB9-3F9A-D7A90E1650A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86000" y="1335087"/>
          <a:ext cx="4806950" cy="1179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2070000" imgH="507960" progId="Equation.3">
                  <p:embed/>
                </p:oleObj>
              </mc:Choice>
              <mc:Fallback>
                <p:oleObj name="Equation" r:id="rId12" imgW="2070000" imgH="507960" progId="Equation.3">
                  <p:embed/>
                  <p:pic>
                    <p:nvPicPr>
                      <p:cNvPr id="9230" name="Object 5">
                        <a:extLst>
                          <a:ext uri="{FF2B5EF4-FFF2-40B4-BE49-F238E27FC236}">
                            <a16:creationId xmlns:a16="http://schemas.microsoft.com/office/drawing/2014/main" id="{9BA769EE-3796-DAB9-3F9A-D7A90E1650A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1335087"/>
                        <a:ext cx="4806950" cy="1179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31" name="Rectangle 8">
            <a:extLst>
              <a:ext uri="{FF2B5EF4-FFF2-40B4-BE49-F238E27FC236}">
                <a16:creationId xmlns:a16="http://schemas.microsoft.com/office/drawing/2014/main" id="{FE2760FD-AB1F-DF44-0433-7FA2C82D4C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6662" y="4419600"/>
            <a:ext cx="577754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The boundary conditions for stream function: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238" name="Object 8">
                <a:extLst>
                  <a:ext uri="{FF2B5EF4-FFF2-40B4-BE49-F238E27FC236}">
                    <a16:creationId xmlns:a16="http://schemas.microsoft.com/office/drawing/2014/main" id="{47AE4AEC-A044-3762-5633-6B0F5CC7A0BF}"/>
                  </a:ext>
                </a:extLst>
              </p:cNvPr>
              <p:cNvSpPr txBox="1"/>
              <p:nvPr/>
            </p:nvSpPr>
            <p:spPr bwMode="auto">
              <a:xfrm>
                <a:off x="2239881" y="4877593"/>
                <a:ext cx="6824665" cy="1066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on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the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surface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of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sphere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;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     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𝜕𝜓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𝜕𝜓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𝜕𝜃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9238" name="Object 8">
                <a:extLst>
                  <a:ext uri="{FF2B5EF4-FFF2-40B4-BE49-F238E27FC236}">
                    <a16:creationId xmlns:a16="http://schemas.microsoft.com/office/drawing/2014/main" id="{47AE4AEC-A044-3762-5633-6B0F5CC7A0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39881" y="4877593"/>
                <a:ext cx="6824665" cy="106680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9239" name="Object 9">
            <a:extLst>
              <a:ext uri="{FF2B5EF4-FFF2-40B4-BE49-F238E27FC236}">
                <a16:creationId xmlns:a16="http://schemas.microsoft.com/office/drawing/2014/main" id="{A3025715-B526-63B2-C379-08005F9A625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4427168"/>
              </p:ext>
            </p:extLst>
          </p:nvPr>
        </p:nvGraphicFramePr>
        <p:xfrm>
          <a:off x="2531104" y="5848709"/>
          <a:ext cx="4152900" cy="519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1625400" imgH="203040" progId="Equation.3">
                  <p:embed/>
                </p:oleObj>
              </mc:Choice>
              <mc:Fallback>
                <p:oleObj name="Equation" r:id="rId15" imgW="1625400" imgH="203040" progId="Equation.3">
                  <p:embed/>
                  <p:pic>
                    <p:nvPicPr>
                      <p:cNvPr id="9239" name="Object 9">
                        <a:extLst>
                          <a:ext uri="{FF2B5EF4-FFF2-40B4-BE49-F238E27FC236}">
                            <a16:creationId xmlns:a16="http://schemas.microsoft.com/office/drawing/2014/main" id="{A3025715-B526-63B2-C379-08005F9A625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31104" y="5848709"/>
                        <a:ext cx="4152900" cy="519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9240" name="Ink 7">
                <a:extLst>
                  <a:ext uri="{FF2B5EF4-FFF2-40B4-BE49-F238E27FC236}">
                    <a16:creationId xmlns:a16="http://schemas.microsoft.com/office/drawing/2014/main" id="{753983FD-938B-5412-E4B7-55CA1C5FF00F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0837862" y="5683250"/>
              <a:ext cx="58738" cy="31750"/>
            </p14:xfrm>
          </p:contentPart>
        </mc:Choice>
        <mc:Fallback xmlns="">
          <p:pic>
            <p:nvPicPr>
              <p:cNvPr id="9240" name="Ink 7">
                <a:extLst>
                  <a:ext uri="{FF2B5EF4-FFF2-40B4-BE49-F238E27FC236}">
                    <a16:creationId xmlns:a16="http://schemas.microsoft.com/office/drawing/2014/main" id="{753983FD-938B-5412-E4B7-55CA1C5FF00F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0828009" y="5673975"/>
                <a:ext cx="78444" cy="50301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52184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9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31" grpId="0"/>
      <p:bldP spid="923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779881D1-E676-6B6D-4FF9-7A4D5D73A6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1">
            <a:extLst>
              <a:ext uri="{FF2B5EF4-FFF2-40B4-BE49-F238E27FC236}">
                <a16:creationId xmlns:a16="http://schemas.microsoft.com/office/drawing/2014/main" id="{409B2D85-914F-A028-3BF9-9231305455B7}"/>
              </a:ext>
            </a:extLst>
          </p:cNvPr>
          <p:cNvGrpSpPr>
            <a:grpSpLocks/>
          </p:cNvGrpSpPr>
          <p:nvPr/>
        </p:nvGrpSpPr>
        <p:grpSpPr bwMode="auto">
          <a:xfrm>
            <a:off x="1458913" y="2729923"/>
            <a:ext cx="3479800" cy="2421515"/>
            <a:chOff x="1458913" y="2729923"/>
            <a:chExt cx="3479800" cy="242151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227" name="Object 3">
                  <a:extLst>
                    <a:ext uri="{FF2B5EF4-FFF2-40B4-BE49-F238E27FC236}">
                      <a16:creationId xmlns:a16="http://schemas.microsoft.com/office/drawing/2014/main" id="{B6979DF5-D938-E80F-9C8B-3D1E7DA06EA3}"/>
                    </a:ext>
                  </a:extLst>
                </p:cNvPr>
                <p:cNvSpPr txBox="1"/>
                <p:nvPr/>
              </p:nvSpPr>
              <p:spPr bwMode="auto">
                <a:xfrm>
                  <a:off x="3844925" y="2729923"/>
                  <a:ext cx="504826" cy="4879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>
                  <a:norm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oMath>
                    </m:oMathPara>
                  </a14:m>
                  <a:endParaRPr lang="en-IN" dirty="0"/>
                </a:p>
              </p:txBody>
            </p:sp>
          </mc:Choice>
          <mc:Fallback xmlns="">
            <p:sp>
              <p:nvSpPr>
                <p:cNvPr id="9227" name="Object 3">
                  <a:extLst>
                    <a:ext uri="{FF2B5EF4-FFF2-40B4-BE49-F238E27FC236}">
                      <a16:creationId xmlns:a16="http://schemas.microsoft.com/office/drawing/2014/main" id="{193C3B0C-578D-5997-CE82-8AE67569A3C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844925" y="2729923"/>
                  <a:ext cx="504826" cy="487940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241" name="Oval 7">
              <a:extLst>
                <a:ext uri="{FF2B5EF4-FFF2-40B4-BE49-F238E27FC236}">
                  <a16:creationId xmlns:a16="http://schemas.microsoft.com/office/drawing/2014/main" id="{AC62114D-082B-4E93-F9C2-D268EE98122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1930400" y="3076575"/>
              <a:ext cx="2074863" cy="2074863"/>
            </a:xfrm>
            <a:prstGeom prst="ellipse">
              <a:avLst/>
            </a:prstGeom>
            <a:gradFill rotWithShape="1">
              <a:gsLst>
                <a:gs pos="0">
                  <a:srgbClr val="C0C0C0">
                    <a:alpha val="51999"/>
                  </a:srgbClr>
                </a:gs>
                <a:gs pos="100000">
                  <a:srgbClr val="595959"/>
                </a:gs>
              </a:gsLst>
              <a:lin ang="5400000" scaled="1"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9242" name="Line 14">
              <a:extLst>
                <a:ext uri="{FF2B5EF4-FFF2-40B4-BE49-F238E27FC236}">
                  <a16:creationId xmlns:a16="http://schemas.microsoft.com/office/drawing/2014/main" id="{FD3337F0-F01B-8DE2-B30B-F54E2D37F55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58913" y="4100513"/>
              <a:ext cx="3479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9243" name="Line 15">
              <a:extLst>
                <a:ext uri="{FF2B5EF4-FFF2-40B4-BE49-F238E27FC236}">
                  <a16:creationId xmlns:a16="http://schemas.microsoft.com/office/drawing/2014/main" id="{BCCE0F37-3C5E-667D-0570-213D6EE514E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82913" y="3170238"/>
              <a:ext cx="1193800" cy="9302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228" name="Object 4">
                  <a:extLst>
                    <a:ext uri="{FF2B5EF4-FFF2-40B4-BE49-F238E27FC236}">
                      <a16:creationId xmlns:a16="http://schemas.microsoft.com/office/drawing/2014/main" id="{03A6512B-21DF-DB79-7929-ECBAD87C482C}"/>
                    </a:ext>
                  </a:extLst>
                </p:cNvPr>
                <p:cNvSpPr txBox="1"/>
                <p:nvPr/>
              </p:nvSpPr>
              <p:spPr bwMode="auto">
                <a:xfrm>
                  <a:off x="3328988" y="3808413"/>
                  <a:ext cx="234950" cy="2984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>
                  <a:normAutofit fontScale="55000" lnSpcReduction="2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oMath>
                    </m:oMathPara>
                  </a14:m>
                  <a:endParaRPr lang="en-IN"/>
                </a:p>
              </p:txBody>
            </p:sp>
          </mc:Choice>
          <mc:Fallback xmlns="">
            <p:sp>
              <p:nvSpPr>
                <p:cNvPr id="9228" name="Object 4">
                  <a:extLst>
                    <a:ext uri="{FF2B5EF4-FFF2-40B4-BE49-F238E27FC236}">
                      <a16:creationId xmlns:a16="http://schemas.microsoft.com/office/drawing/2014/main" id="{DF3774D8-D2A0-1D9E-8C89-F503D5F9507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28988" y="3808413"/>
                  <a:ext cx="234950" cy="298450"/>
                </a:xfrm>
                <a:prstGeom prst="rect">
                  <a:avLst/>
                </a:prstGeom>
                <a:blipFill>
                  <a:blip r:embed="rId7"/>
                  <a:stretch>
                    <a:fillRect r="-2564"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244" name="Freeform 17">
              <a:extLst>
                <a:ext uri="{FF2B5EF4-FFF2-40B4-BE49-F238E27FC236}">
                  <a16:creationId xmlns:a16="http://schemas.microsoft.com/office/drawing/2014/main" id="{85BF12DC-ED6B-AF21-80FE-DE7FBBBF9B7D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3813" y="3336925"/>
              <a:ext cx="369887" cy="1490663"/>
            </a:xfrm>
            <a:custGeom>
              <a:avLst/>
              <a:gdLst>
                <a:gd name="T0" fmla="*/ 2147483647 w 248"/>
                <a:gd name="T1" fmla="*/ 2147483647 h 1248"/>
                <a:gd name="T2" fmla="*/ 2147483647 w 248"/>
                <a:gd name="T3" fmla="*/ 2147483647 h 1248"/>
                <a:gd name="T4" fmla="*/ 0 w 248"/>
                <a:gd name="T5" fmla="*/ 2147483647 h 1248"/>
                <a:gd name="T6" fmla="*/ 2147483647 w 248"/>
                <a:gd name="T7" fmla="*/ 2147483647 h 1248"/>
                <a:gd name="T8" fmla="*/ 2147483647 w 248"/>
                <a:gd name="T9" fmla="*/ 0 h 12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8"/>
                <a:gd name="T16" fmla="*/ 0 h 1248"/>
                <a:gd name="T17" fmla="*/ 248 w 248"/>
                <a:gd name="T18" fmla="*/ 1248 h 124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8" h="1248">
                  <a:moveTo>
                    <a:pt x="248" y="1248"/>
                  </a:moveTo>
                  <a:cubicBezTo>
                    <a:pt x="187" y="1154"/>
                    <a:pt x="127" y="1061"/>
                    <a:pt x="86" y="950"/>
                  </a:cubicBezTo>
                  <a:cubicBezTo>
                    <a:pt x="45" y="839"/>
                    <a:pt x="0" y="705"/>
                    <a:pt x="0" y="582"/>
                  </a:cubicBezTo>
                  <a:cubicBezTo>
                    <a:pt x="0" y="459"/>
                    <a:pt x="48" y="310"/>
                    <a:pt x="86" y="213"/>
                  </a:cubicBezTo>
                  <a:cubicBezTo>
                    <a:pt x="124" y="116"/>
                    <a:pt x="176" y="58"/>
                    <a:pt x="228" y="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229" name="Object 5">
                  <a:extLst>
                    <a:ext uri="{FF2B5EF4-FFF2-40B4-BE49-F238E27FC236}">
                      <a16:creationId xmlns:a16="http://schemas.microsoft.com/office/drawing/2014/main" id="{051BAE9B-091B-5B89-FAAC-A3986513EA42}"/>
                    </a:ext>
                  </a:extLst>
                </p:cNvPr>
                <p:cNvSpPr txBox="1"/>
                <p:nvPr/>
              </p:nvSpPr>
              <p:spPr bwMode="auto">
                <a:xfrm>
                  <a:off x="2908300" y="3135313"/>
                  <a:ext cx="255588" cy="40957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>
                  <a:normAutofit fontScale="85000" lnSpcReduction="1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𝜑</m:t>
                        </m:r>
                      </m:oMath>
                    </m:oMathPara>
                  </a14:m>
                  <a:endParaRPr lang="en-IN"/>
                </a:p>
              </p:txBody>
            </p:sp>
          </mc:Choice>
          <mc:Fallback xmlns="">
            <p:sp>
              <p:nvSpPr>
                <p:cNvPr id="9229" name="Object 5">
                  <a:extLst>
                    <a:ext uri="{FF2B5EF4-FFF2-40B4-BE49-F238E27FC236}">
                      <a16:creationId xmlns:a16="http://schemas.microsoft.com/office/drawing/2014/main" id="{D5D21A0D-DDC5-83F2-BE69-576227EC178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908300" y="3135313"/>
                  <a:ext cx="255588" cy="409575"/>
                </a:xfrm>
                <a:prstGeom prst="rect">
                  <a:avLst/>
                </a:prstGeom>
                <a:blipFill>
                  <a:blip r:embed="rId8"/>
                  <a:stretch>
                    <a:fillRect r="-38095" b="-5882"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245" name="Freeform 19">
              <a:extLst>
                <a:ext uri="{FF2B5EF4-FFF2-40B4-BE49-F238E27FC236}">
                  <a16:creationId xmlns:a16="http://schemas.microsoft.com/office/drawing/2014/main" id="{581BD2AD-27A6-BAED-3B3E-B7D17D7FF8B8}"/>
                </a:ext>
              </a:extLst>
            </p:cNvPr>
            <p:cNvSpPr>
              <a:spLocks/>
            </p:cNvSpPr>
            <p:nvPr/>
          </p:nvSpPr>
          <p:spPr bwMode="auto">
            <a:xfrm rot="20337286" flipH="1">
              <a:off x="3594100" y="3675063"/>
              <a:ext cx="42863" cy="438150"/>
            </a:xfrm>
            <a:custGeom>
              <a:avLst/>
              <a:gdLst>
                <a:gd name="T0" fmla="*/ 1280395962 w 248"/>
                <a:gd name="T1" fmla="*/ 2147483647 h 1248"/>
                <a:gd name="T2" fmla="*/ 444014770 w 248"/>
                <a:gd name="T3" fmla="*/ 2147483647 h 1248"/>
                <a:gd name="T4" fmla="*/ 0 w 248"/>
                <a:gd name="T5" fmla="*/ 2147483647 h 1248"/>
                <a:gd name="T6" fmla="*/ 444014770 w 248"/>
                <a:gd name="T7" fmla="*/ 2147483647 h 1248"/>
                <a:gd name="T8" fmla="*/ 1177129341 w 248"/>
                <a:gd name="T9" fmla="*/ 0 h 12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8"/>
                <a:gd name="T16" fmla="*/ 0 h 1248"/>
                <a:gd name="T17" fmla="*/ 248 w 248"/>
                <a:gd name="T18" fmla="*/ 1248 h 124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8" h="1248">
                  <a:moveTo>
                    <a:pt x="248" y="1248"/>
                  </a:moveTo>
                  <a:cubicBezTo>
                    <a:pt x="187" y="1154"/>
                    <a:pt x="127" y="1061"/>
                    <a:pt x="86" y="950"/>
                  </a:cubicBezTo>
                  <a:cubicBezTo>
                    <a:pt x="45" y="839"/>
                    <a:pt x="0" y="705"/>
                    <a:pt x="0" y="582"/>
                  </a:cubicBezTo>
                  <a:cubicBezTo>
                    <a:pt x="0" y="459"/>
                    <a:pt x="48" y="310"/>
                    <a:pt x="86" y="213"/>
                  </a:cubicBezTo>
                  <a:cubicBezTo>
                    <a:pt x="124" y="116"/>
                    <a:pt x="176" y="58"/>
                    <a:pt x="228" y="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9235" name="TextBox 30">
            <a:extLst>
              <a:ext uri="{FF2B5EF4-FFF2-40B4-BE49-F238E27FC236}">
                <a16:creationId xmlns:a16="http://schemas.microsoft.com/office/drawing/2014/main" id="{2FB5B817-D676-8255-3E93-C2F8654262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1" y="388203"/>
            <a:ext cx="5334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dirty="0"/>
              <a:t> Far Field Boundary Condition for Stokes Flow past a Sphere</a:t>
            </a:r>
          </a:p>
        </p:txBody>
      </p:sp>
      <p:sp>
        <p:nvSpPr>
          <p:cNvPr id="9232" name="Line 8">
            <a:extLst>
              <a:ext uri="{FF2B5EF4-FFF2-40B4-BE49-F238E27FC236}">
                <a16:creationId xmlns:a16="http://schemas.microsoft.com/office/drawing/2014/main" id="{10061AFF-B842-C1D9-2C30-94E3A5520A60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" y="2506662"/>
            <a:ext cx="1098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9233" name="Line 9">
            <a:extLst>
              <a:ext uri="{FF2B5EF4-FFF2-40B4-BE49-F238E27FC236}">
                <a16:creationId xmlns:a16="http://schemas.microsoft.com/office/drawing/2014/main" id="{5B52EFD6-0150-9661-B759-A5D3DF0DDA97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" y="3055937"/>
            <a:ext cx="1098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9234" name="Line 10">
            <a:extLst>
              <a:ext uri="{FF2B5EF4-FFF2-40B4-BE49-F238E27FC236}">
                <a16:creationId xmlns:a16="http://schemas.microsoft.com/office/drawing/2014/main" id="{75E60FDD-EE37-378B-A8C8-1354FC54EE12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" y="3606800"/>
            <a:ext cx="1098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9236" name="Line 11">
            <a:extLst>
              <a:ext uri="{FF2B5EF4-FFF2-40B4-BE49-F238E27FC236}">
                <a16:creationId xmlns:a16="http://schemas.microsoft.com/office/drawing/2014/main" id="{5D4C1DA5-60BF-EC51-4846-A5AEB90D8359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" y="4156075"/>
            <a:ext cx="1098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9237" name="Line 12">
            <a:extLst>
              <a:ext uri="{FF2B5EF4-FFF2-40B4-BE49-F238E27FC236}">
                <a16:creationId xmlns:a16="http://schemas.microsoft.com/office/drawing/2014/main" id="{836A2B2B-D7CC-8E8F-1F95-93AB883E0179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" y="4706937"/>
            <a:ext cx="1098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32" name="Line 13">
            <a:extLst>
              <a:ext uri="{FF2B5EF4-FFF2-40B4-BE49-F238E27FC236}">
                <a16:creationId xmlns:a16="http://schemas.microsoft.com/office/drawing/2014/main" id="{28C41BF5-95AC-CF5C-13BE-B2BFF2F1FD29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" y="5257800"/>
            <a:ext cx="1098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19487E0-0FDF-AF97-09DB-AD234BCA9415}"/>
              </a:ext>
            </a:extLst>
          </p:cNvPr>
          <p:cNvSpPr/>
          <p:nvPr/>
        </p:nvSpPr>
        <p:spPr bwMode="auto">
          <a:xfrm>
            <a:off x="1758949" y="4114800"/>
            <a:ext cx="2447925" cy="108029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Object 2">
                <a:extLst>
                  <a:ext uri="{FF2B5EF4-FFF2-40B4-BE49-F238E27FC236}">
                    <a16:creationId xmlns:a16="http://schemas.microsoft.com/office/drawing/2014/main" id="{B9AD0F6F-FC26-6D6F-9DA2-DBA488E4A641}"/>
                  </a:ext>
                </a:extLst>
              </p:cNvPr>
              <p:cNvSpPr txBox="1">
                <a:spLocks noGrp="1"/>
              </p:cNvSpPr>
              <p:nvPr>
                <p:ph sz="half" idx="1"/>
              </p:nvPr>
            </p:nvSpPr>
            <p:spPr bwMode="auto">
              <a:xfrm>
                <a:off x="4561278" y="2068001"/>
                <a:ext cx="4344063" cy="61753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⃑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acc>
                        <m:accPr>
                          <m:chr m:val="̂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acc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𝑎𝑠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→∞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5" name="Object 2">
                <a:extLst>
                  <a:ext uri="{FF2B5EF4-FFF2-40B4-BE49-F238E27FC236}">
                    <a16:creationId xmlns:a16="http://schemas.microsoft.com/office/drawing/2014/main" id="{B9AD0F6F-FC26-6D6F-9DA2-DBA488E4A641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 bwMode="auto">
              <a:xfrm>
                <a:off x="4561278" y="2068001"/>
                <a:ext cx="4344063" cy="61753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70AE82D6-ECC8-BEE1-73A3-7D220B204206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4" descr="Logo usage Guidelines">
              <a:extLst>
                <a:ext uri="{FF2B5EF4-FFF2-40B4-BE49-F238E27FC236}">
                  <a16:creationId xmlns:a16="http://schemas.microsoft.com/office/drawing/2014/main" id="{9A730E5D-A22A-618B-3DFF-13005E54A2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4" name="Group 38">
              <a:extLst>
                <a:ext uri="{FF2B5EF4-FFF2-40B4-BE49-F238E27FC236}">
                  <a16:creationId xmlns:a16="http://schemas.microsoft.com/office/drawing/2014/main" id="{318D925B-FB0D-46FC-0B2E-CDFD8061B56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6" name="Group 19">
                <a:extLst>
                  <a:ext uri="{FF2B5EF4-FFF2-40B4-BE49-F238E27FC236}">
                    <a16:creationId xmlns:a16="http://schemas.microsoft.com/office/drawing/2014/main" id="{FABE769A-E701-231E-0FBD-78B7B802B47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261E9283-53E0-34BF-1394-7EB2D6F345E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B508C3CD-4AD3-706A-B5B7-8DEA9506F77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9224" name="Rectangle 10">
                      <a:extLst>
                        <a:ext uri="{FF2B5EF4-FFF2-40B4-BE49-F238E27FC236}">
                          <a16:creationId xmlns:a16="http://schemas.microsoft.com/office/drawing/2014/main" id="{D1FC6B93-550D-F32B-A560-93274FD14D8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5" name="Rectangle 11">
                      <a:extLst>
                        <a:ext uri="{FF2B5EF4-FFF2-40B4-BE49-F238E27FC236}">
                          <a16:creationId xmlns:a16="http://schemas.microsoft.com/office/drawing/2014/main" id="{773B42A0-A888-92B0-E43F-FC4B814C8DE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1087C512-8A47-8C48-6B2F-DFD06968E50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9222" name="Rectangle 13">
                      <a:extLst>
                        <a:ext uri="{FF2B5EF4-FFF2-40B4-BE49-F238E27FC236}">
                          <a16:creationId xmlns:a16="http://schemas.microsoft.com/office/drawing/2014/main" id="{76EF6B55-CC51-DFDA-2BA7-13D352D7347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3" name="Rectangle 14">
                      <a:extLst>
                        <a:ext uri="{FF2B5EF4-FFF2-40B4-BE49-F238E27FC236}">
                          <a16:creationId xmlns:a16="http://schemas.microsoft.com/office/drawing/2014/main" id="{1C577DEB-4B57-5DAC-9E9D-5AC23CE9493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9216" name="Group 9215">
                    <a:extLst>
                      <a:ext uri="{FF2B5EF4-FFF2-40B4-BE49-F238E27FC236}">
                        <a16:creationId xmlns:a16="http://schemas.microsoft.com/office/drawing/2014/main" id="{BDE99121-0B86-B646-C9D2-B755E71C011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9220" name="Rectangle 9219">
                      <a:extLst>
                        <a:ext uri="{FF2B5EF4-FFF2-40B4-BE49-F238E27FC236}">
                          <a16:creationId xmlns:a16="http://schemas.microsoft.com/office/drawing/2014/main" id="{5700A7B9-E493-F162-15E8-F94EE1DD303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1" name="Rectangle 9220">
                      <a:extLst>
                        <a:ext uri="{FF2B5EF4-FFF2-40B4-BE49-F238E27FC236}">
                          <a16:creationId xmlns:a16="http://schemas.microsoft.com/office/drawing/2014/main" id="{3186EAB7-265C-E77B-4B59-2E6B5C489ED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9217" name="Group 18">
                    <a:extLst>
                      <a:ext uri="{FF2B5EF4-FFF2-40B4-BE49-F238E27FC236}">
                        <a16:creationId xmlns:a16="http://schemas.microsoft.com/office/drawing/2014/main" id="{A21933D6-A604-61BA-D686-D0223B4CD15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9218" name="Rectangle 19">
                      <a:extLst>
                        <a:ext uri="{FF2B5EF4-FFF2-40B4-BE49-F238E27FC236}">
                          <a16:creationId xmlns:a16="http://schemas.microsoft.com/office/drawing/2014/main" id="{86D56572-20EF-1F2B-3F41-F938D6CCE2D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19" name="Rectangle 20">
                      <a:extLst>
                        <a:ext uri="{FF2B5EF4-FFF2-40B4-BE49-F238E27FC236}">
                          <a16:creationId xmlns:a16="http://schemas.microsoft.com/office/drawing/2014/main" id="{65B776C1-8F32-AC00-CB9E-0E1F402FE92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9" name="Rectangle 21">
                  <a:extLst>
                    <a:ext uri="{FF2B5EF4-FFF2-40B4-BE49-F238E27FC236}">
                      <a16:creationId xmlns:a16="http://schemas.microsoft.com/office/drawing/2014/main" id="{700647D6-2AD5-D989-6B66-8173831321C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38356A70-51D8-BC6B-0273-50410E4B784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9231" name="Rectangle 8">
            <a:extLst>
              <a:ext uri="{FF2B5EF4-FFF2-40B4-BE49-F238E27FC236}">
                <a16:creationId xmlns:a16="http://schemas.microsoft.com/office/drawing/2014/main" id="{E92BF113-6ED8-2F6F-7D29-75800831D9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1390" y="2792501"/>
            <a:ext cx="33778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In spherical Co-ordinates:</a:t>
            </a:r>
          </a:p>
        </p:txBody>
      </p:sp>
      <p:graphicFrame>
        <p:nvGraphicFramePr>
          <p:cNvPr id="9239" name="Object 9">
            <a:extLst>
              <a:ext uri="{FF2B5EF4-FFF2-40B4-BE49-F238E27FC236}">
                <a16:creationId xmlns:a16="http://schemas.microsoft.com/office/drawing/2014/main" id="{C097C12A-04BD-1B19-CA77-01447E73722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7792148"/>
              </p:ext>
            </p:extLst>
          </p:nvPr>
        </p:nvGraphicFramePr>
        <p:xfrm>
          <a:off x="2247900" y="1447800"/>
          <a:ext cx="4152900" cy="519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625400" imgH="203040" progId="Equation.3">
                  <p:embed/>
                </p:oleObj>
              </mc:Choice>
              <mc:Fallback>
                <p:oleObj name="Equation" r:id="rId12" imgW="1625400" imgH="203040" progId="Equation.3">
                  <p:embed/>
                  <p:pic>
                    <p:nvPicPr>
                      <p:cNvPr id="9239" name="Object 9">
                        <a:extLst>
                          <a:ext uri="{FF2B5EF4-FFF2-40B4-BE49-F238E27FC236}">
                            <a16:creationId xmlns:a16="http://schemas.microsoft.com/office/drawing/2014/main" id="{A3025715-B526-63B2-C379-08005F9A625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47900" y="1447800"/>
                        <a:ext cx="4152900" cy="519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9240" name="Ink 7">
                <a:extLst>
                  <a:ext uri="{FF2B5EF4-FFF2-40B4-BE49-F238E27FC236}">
                    <a16:creationId xmlns:a16="http://schemas.microsoft.com/office/drawing/2014/main" id="{5309E04F-5AAC-1D92-9FC0-42A3D06D8AAD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0837862" y="5683250"/>
              <a:ext cx="58738" cy="31750"/>
            </p14:xfrm>
          </p:contentPart>
        </mc:Choice>
        <mc:Fallback xmlns="">
          <p:pic>
            <p:nvPicPr>
              <p:cNvPr id="9240" name="Ink 7">
                <a:extLst>
                  <a:ext uri="{FF2B5EF4-FFF2-40B4-BE49-F238E27FC236}">
                    <a16:creationId xmlns:a16="http://schemas.microsoft.com/office/drawing/2014/main" id="{753983FD-938B-5412-E4B7-55CA1C5FF00F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0828009" y="5673975"/>
                <a:ext cx="78444" cy="5030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Object 2">
                <a:extLst>
                  <a:ext uri="{FF2B5EF4-FFF2-40B4-BE49-F238E27FC236}">
                    <a16:creationId xmlns:a16="http://schemas.microsoft.com/office/drawing/2014/main" id="{F56BF1EC-9303-B605-863F-0D66741A7AC6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2012950" y="4335463"/>
                <a:ext cx="6674513" cy="6175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92500"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⃑"/>
                          <m:ctrlPr>
                            <a:rPr lang="en-IN" i="1" kern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  <m:r>
                        <a:rPr lang="en-IN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en-IN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IN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US" b="0" i="1" kern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b="0" i="1" kern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b="0" i="1" kern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acc>
                        <m:accPr>
                          <m:chr m:val="̂"/>
                          <m:ctrlPr>
                            <a:rPr lang="en-IN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acc>
                      <m:r>
                        <a:rPr lang="en-US" b="0" i="1" kern="0" baseline="-2500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sSub>
                        <m:sSubPr>
                          <m:ctrlPr>
                            <a:rPr lang="en-IN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kern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IN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US" b="0" i="1" kern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acc>
                        <m:accPr>
                          <m:chr m:val="̂"/>
                          <m:ctrlPr>
                            <a:rPr lang="en-IN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acc>
                      <m:r>
                        <a:rPr lang="en-IN" i="1" kern="0" baseline="-2500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b="0" i="1" kern="0" baseline="-2500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</m:t>
                      </m:r>
                      <m:r>
                        <a:rPr lang="en-IN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𝑎𝑠</m:t>
                      </m:r>
                      <m:r>
                        <a:rPr lang="en-US" i="1" kern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IN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IN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→∞</m:t>
                      </m:r>
                    </m:oMath>
                  </m:oMathPara>
                </a14:m>
                <a:endParaRPr lang="en-IN" kern="0" dirty="0"/>
              </a:p>
            </p:txBody>
          </p:sp>
        </mc:Choice>
        <mc:Fallback xmlns="">
          <p:sp>
            <p:nvSpPr>
              <p:cNvPr id="3" name="Object 2">
                <a:extLst>
                  <a:ext uri="{FF2B5EF4-FFF2-40B4-BE49-F238E27FC236}">
                    <a16:creationId xmlns:a16="http://schemas.microsoft.com/office/drawing/2014/main" id="{F56BF1EC-9303-B605-863F-0D66741A7A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12950" y="4335463"/>
                <a:ext cx="6674513" cy="617537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3835360-E9B7-5EB3-D797-7D6DF30DD8FA}"/>
                  </a:ext>
                </a:extLst>
              </p:cNvPr>
              <p:cNvSpPr txBox="1"/>
              <p:nvPr/>
            </p:nvSpPr>
            <p:spPr>
              <a:xfrm>
                <a:off x="2211763" y="4959497"/>
                <a:ext cx="2338012" cy="7022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𝜕𝜓</m:t>
                          </m:r>
                        </m:num>
                        <m:den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IN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US" b="0" i="1" kern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kern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b="0" i="1" kern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b="0" i="1" kern="0" baseline="3000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3835360-E9B7-5EB3-D797-7D6DF30DD8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1763" y="4959497"/>
                <a:ext cx="2338012" cy="702244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325E85A-E0E3-D61C-C11A-B709CDF4909C}"/>
                  </a:ext>
                </a:extLst>
              </p:cNvPr>
              <p:cNvSpPr txBox="1"/>
              <p:nvPr/>
            </p:nvSpPr>
            <p:spPr>
              <a:xfrm>
                <a:off x="5023568" y="4985499"/>
                <a:ext cx="2895536" cy="7022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𝜕𝜓</m:t>
                          </m:r>
                        </m:num>
                        <m:den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IN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US" b="0" i="1" kern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kern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b="0" i="1" kern="0" baseline="3000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kern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b="0" i="1" kern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𝑐𝑜𝑠</m:t>
                      </m:r>
                      <m:r>
                        <a:rPr lang="en-US" b="0" i="1" kern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325E85A-E0E3-D61C-C11A-B709CDF490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3568" y="4985499"/>
                <a:ext cx="2895536" cy="702244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C88334A-89C0-56C7-4ADD-B99FE713F8D6}"/>
                  </a:ext>
                </a:extLst>
              </p:cNvPr>
              <p:cNvSpPr txBox="1"/>
              <p:nvPr/>
            </p:nvSpPr>
            <p:spPr>
              <a:xfrm>
                <a:off x="2362200" y="5791200"/>
                <a:ext cx="4819210" cy="1107996"/>
              </a:xfrm>
              <a:prstGeom prst="rect">
                <a:avLst/>
              </a:prstGeom>
              <a:noFill/>
              <a:ln w="60325" cmpd="dbl">
                <a:solidFill>
                  <a:srgbClr val="002060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endParaRPr lang="en-US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IN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US" b="0" i="1" kern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kern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b="0" i="1" kern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b="0" i="1" kern="0" baseline="3000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b="0" i="1" kern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</m:t>
                      </m:r>
                      <m:r>
                        <a:rPr lang="en-IN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𝑎𝑠</m:t>
                      </m:r>
                      <m:r>
                        <a:rPr lang="en-US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IN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IN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→∞</m:t>
                      </m:r>
                    </m:oMath>
                  </m:oMathPara>
                </a14:m>
                <a:endParaRPr lang="en-IN" kern="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C88334A-89C0-56C7-4ADD-B99FE713F8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2200" y="5791200"/>
                <a:ext cx="4819210" cy="1107996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  <a:ln w="60325" cmpd="dbl">
                <a:solidFill>
                  <a:srgbClr val="00206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14664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31" grpId="0"/>
      <p:bldP spid="3" grpId="0"/>
      <p:bldP spid="6" grpId="0"/>
      <p:bldP spid="7" grpId="0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E046D000-AF65-F76C-DADC-AE93D8E011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1">
            <a:extLst>
              <a:ext uri="{FF2B5EF4-FFF2-40B4-BE49-F238E27FC236}">
                <a16:creationId xmlns:a16="http://schemas.microsoft.com/office/drawing/2014/main" id="{C2D59D4C-E41D-7471-801B-B57837087086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2729923"/>
            <a:ext cx="3479800" cy="2421515"/>
            <a:chOff x="1458913" y="2729923"/>
            <a:chExt cx="3479800" cy="242151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227" name="Object 3">
                  <a:extLst>
                    <a:ext uri="{FF2B5EF4-FFF2-40B4-BE49-F238E27FC236}">
                      <a16:creationId xmlns:a16="http://schemas.microsoft.com/office/drawing/2014/main" id="{BC0770E8-AE85-7934-29C3-BCA0D414ACEA}"/>
                    </a:ext>
                  </a:extLst>
                </p:cNvPr>
                <p:cNvSpPr txBox="1"/>
                <p:nvPr/>
              </p:nvSpPr>
              <p:spPr bwMode="auto">
                <a:xfrm>
                  <a:off x="3844925" y="2729923"/>
                  <a:ext cx="504826" cy="4879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>
                  <a:norm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oMath>
                    </m:oMathPara>
                  </a14:m>
                  <a:endParaRPr lang="en-IN" dirty="0"/>
                </a:p>
              </p:txBody>
            </p:sp>
          </mc:Choice>
          <mc:Fallback xmlns="">
            <p:sp>
              <p:nvSpPr>
                <p:cNvPr id="9227" name="Object 3">
                  <a:extLst>
                    <a:ext uri="{FF2B5EF4-FFF2-40B4-BE49-F238E27FC236}">
                      <a16:creationId xmlns:a16="http://schemas.microsoft.com/office/drawing/2014/main" id="{193C3B0C-578D-5997-CE82-8AE67569A3C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844925" y="2729923"/>
                  <a:ext cx="504826" cy="487940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241" name="Oval 7">
              <a:extLst>
                <a:ext uri="{FF2B5EF4-FFF2-40B4-BE49-F238E27FC236}">
                  <a16:creationId xmlns:a16="http://schemas.microsoft.com/office/drawing/2014/main" id="{B428A0F0-087C-F2C2-529E-52AFD4E9073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1930400" y="3076575"/>
              <a:ext cx="2074863" cy="2074863"/>
            </a:xfrm>
            <a:prstGeom prst="ellipse">
              <a:avLst/>
            </a:prstGeom>
            <a:gradFill rotWithShape="1">
              <a:gsLst>
                <a:gs pos="0">
                  <a:srgbClr val="C0C0C0">
                    <a:alpha val="51999"/>
                  </a:srgbClr>
                </a:gs>
                <a:gs pos="100000">
                  <a:srgbClr val="595959"/>
                </a:gs>
              </a:gsLst>
              <a:lin ang="5400000" scaled="1"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9242" name="Line 14">
              <a:extLst>
                <a:ext uri="{FF2B5EF4-FFF2-40B4-BE49-F238E27FC236}">
                  <a16:creationId xmlns:a16="http://schemas.microsoft.com/office/drawing/2014/main" id="{1991DA96-4F8D-7AC5-B038-931DED50587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58913" y="4100513"/>
              <a:ext cx="3479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9243" name="Line 15">
              <a:extLst>
                <a:ext uri="{FF2B5EF4-FFF2-40B4-BE49-F238E27FC236}">
                  <a16:creationId xmlns:a16="http://schemas.microsoft.com/office/drawing/2014/main" id="{1684EBD7-3593-E190-C9BD-8A72F06F12C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82913" y="3170238"/>
              <a:ext cx="1193800" cy="9302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228" name="Object 4">
                  <a:extLst>
                    <a:ext uri="{FF2B5EF4-FFF2-40B4-BE49-F238E27FC236}">
                      <a16:creationId xmlns:a16="http://schemas.microsoft.com/office/drawing/2014/main" id="{8F537A6F-5754-55E5-12ED-2B57526D8065}"/>
                    </a:ext>
                  </a:extLst>
                </p:cNvPr>
                <p:cNvSpPr txBox="1"/>
                <p:nvPr/>
              </p:nvSpPr>
              <p:spPr bwMode="auto">
                <a:xfrm>
                  <a:off x="3328988" y="3808413"/>
                  <a:ext cx="234950" cy="2984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>
                  <a:normAutofit fontScale="55000" lnSpcReduction="2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oMath>
                    </m:oMathPara>
                  </a14:m>
                  <a:endParaRPr lang="en-IN"/>
                </a:p>
              </p:txBody>
            </p:sp>
          </mc:Choice>
          <mc:Fallback xmlns="">
            <p:sp>
              <p:nvSpPr>
                <p:cNvPr id="9228" name="Object 4">
                  <a:extLst>
                    <a:ext uri="{FF2B5EF4-FFF2-40B4-BE49-F238E27FC236}">
                      <a16:creationId xmlns:a16="http://schemas.microsoft.com/office/drawing/2014/main" id="{DF3774D8-D2A0-1D9E-8C89-F503D5F9507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28988" y="3808413"/>
                  <a:ext cx="234950" cy="298450"/>
                </a:xfrm>
                <a:prstGeom prst="rect">
                  <a:avLst/>
                </a:prstGeom>
                <a:blipFill>
                  <a:blip r:embed="rId7"/>
                  <a:stretch>
                    <a:fillRect r="-2564"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244" name="Freeform 17">
              <a:extLst>
                <a:ext uri="{FF2B5EF4-FFF2-40B4-BE49-F238E27FC236}">
                  <a16:creationId xmlns:a16="http://schemas.microsoft.com/office/drawing/2014/main" id="{9C129245-56AB-7134-A0F8-EFC1A996C927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3813" y="3336925"/>
              <a:ext cx="369887" cy="1490663"/>
            </a:xfrm>
            <a:custGeom>
              <a:avLst/>
              <a:gdLst>
                <a:gd name="T0" fmla="*/ 2147483647 w 248"/>
                <a:gd name="T1" fmla="*/ 2147483647 h 1248"/>
                <a:gd name="T2" fmla="*/ 2147483647 w 248"/>
                <a:gd name="T3" fmla="*/ 2147483647 h 1248"/>
                <a:gd name="T4" fmla="*/ 0 w 248"/>
                <a:gd name="T5" fmla="*/ 2147483647 h 1248"/>
                <a:gd name="T6" fmla="*/ 2147483647 w 248"/>
                <a:gd name="T7" fmla="*/ 2147483647 h 1248"/>
                <a:gd name="T8" fmla="*/ 2147483647 w 248"/>
                <a:gd name="T9" fmla="*/ 0 h 12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8"/>
                <a:gd name="T16" fmla="*/ 0 h 1248"/>
                <a:gd name="T17" fmla="*/ 248 w 248"/>
                <a:gd name="T18" fmla="*/ 1248 h 124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8" h="1248">
                  <a:moveTo>
                    <a:pt x="248" y="1248"/>
                  </a:moveTo>
                  <a:cubicBezTo>
                    <a:pt x="187" y="1154"/>
                    <a:pt x="127" y="1061"/>
                    <a:pt x="86" y="950"/>
                  </a:cubicBezTo>
                  <a:cubicBezTo>
                    <a:pt x="45" y="839"/>
                    <a:pt x="0" y="705"/>
                    <a:pt x="0" y="582"/>
                  </a:cubicBezTo>
                  <a:cubicBezTo>
                    <a:pt x="0" y="459"/>
                    <a:pt x="48" y="310"/>
                    <a:pt x="86" y="213"/>
                  </a:cubicBezTo>
                  <a:cubicBezTo>
                    <a:pt x="124" y="116"/>
                    <a:pt x="176" y="58"/>
                    <a:pt x="228" y="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229" name="Object 5">
                  <a:extLst>
                    <a:ext uri="{FF2B5EF4-FFF2-40B4-BE49-F238E27FC236}">
                      <a16:creationId xmlns:a16="http://schemas.microsoft.com/office/drawing/2014/main" id="{E7E9ED5A-3C59-09E2-B102-56E5488B8795}"/>
                    </a:ext>
                  </a:extLst>
                </p:cNvPr>
                <p:cNvSpPr txBox="1"/>
                <p:nvPr/>
              </p:nvSpPr>
              <p:spPr bwMode="auto">
                <a:xfrm>
                  <a:off x="2908300" y="3135313"/>
                  <a:ext cx="255588" cy="40957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>
                  <a:normAutofit fontScale="85000" lnSpcReduction="1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𝜑</m:t>
                        </m:r>
                      </m:oMath>
                    </m:oMathPara>
                  </a14:m>
                  <a:endParaRPr lang="en-IN"/>
                </a:p>
              </p:txBody>
            </p:sp>
          </mc:Choice>
          <mc:Fallback xmlns="">
            <p:sp>
              <p:nvSpPr>
                <p:cNvPr id="9229" name="Object 5">
                  <a:extLst>
                    <a:ext uri="{FF2B5EF4-FFF2-40B4-BE49-F238E27FC236}">
                      <a16:creationId xmlns:a16="http://schemas.microsoft.com/office/drawing/2014/main" id="{D5D21A0D-DDC5-83F2-BE69-576227EC178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908300" y="3135313"/>
                  <a:ext cx="255588" cy="409575"/>
                </a:xfrm>
                <a:prstGeom prst="rect">
                  <a:avLst/>
                </a:prstGeom>
                <a:blipFill>
                  <a:blip r:embed="rId8"/>
                  <a:stretch>
                    <a:fillRect r="-38095" b="-5882"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245" name="Freeform 19">
              <a:extLst>
                <a:ext uri="{FF2B5EF4-FFF2-40B4-BE49-F238E27FC236}">
                  <a16:creationId xmlns:a16="http://schemas.microsoft.com/office/drawing/2014/main" id="{F41E7298-F2F9-6A50-4614-904EE405746E}"/>
                </a:ext>
              </a:extLst>
            </p:cNvPr>
            <p:cNvSpPr>
              <a:spLocks/>
            </p:cNvSpPr>
            <p:nvPr/>
          </p:nvSpPr>
          <p:spPr bwMode="auto">
            <a:xfrm rot="20337286" flipH="1">
              <a:off x="3594100" y="3675063"/>
              <a:ext cx="42863" cy="438150"/>
            </a:xfrm>
            <a:custGeom>
              <a:avLst/>
              <a:gdLst>
                <a:gd name="T0" fmla="*/ 1280395962 w 248"/>
                <a:gd name="T1" fmla="*/ 2147483647 h 1248"/>
                <a:gd name="T2" fmla="*/ 444014770 w 248"/>
                <a:gd name="T3" fmla="*/ 2147483647 h 1248"/>
                <a:gd name="T4" fmla="*/ 0 w 248"/>
                <a:gd name="T5" fmla="*/ 2147483647 h 1248"/>
                <a:gd name="T6" fmla="*/ 444014770 w 248"/>
                <a:gd name="T7" fmla="*/ 2147483647 h 1248"/>
                <a:gd name="T8" fmla="*/ 1177129341 w 248"/>
                <a:gd name="T9" fmla="*/ 0 h 12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8"/>
                <a:gd name="T16" fmla="*/ 0 h 1248"/>
                <a:gd name="T17" fmla="*/ 248 w 248"/>
                <a:gd name="T18" fmla="*/ 1248 h 124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8" h="1248">
                  <a:moveTo>
                    <a:pt x="248" y="1248"/>
                  </a:moveTo>
                  <a:cubicBezTo>
                    <a:pt x="187" y="1154"/>
                    <a:pt x="127" y="1061"/>
                    <a:pt x="86" y="950"/>
                  </a:cubicBezTo>
                  <a:cubicBezTo>
                    <a:pt x="45" y="839"/>
                    <a:pt x="0" y="705"/>
                    <a:pt x="0" y="582"/>
                  </a:cubicBezTo>
                  <a:cubicBezTo>
                    <a:pt x="0" y="459"/>
                    <a:pt x="48" y="310"/>
                    <a:pt x="86" y="213"/>
                  </a:cubicBezTo>
                  <a:cubicBezTo>
                    <a:pt x="124" y="116"/>
                    <a:pt x="176" y="58"/>
                    <a:pt x="228" y="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9235" name="TextBox 30">
            <a:extLst>
              <a:ext uri="{FF2B5EF4-FFF2-40B4-BE49-F238E27FC236}">
                <a16:creationId xmlns:a16="http://schemas.microsoft.com/office/drawing/2014/main" id="{4D9662DD-74F5-341B-4C8F-858FF62177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5334" y="487542"/>
            <a:ext cx="501214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Stokes Equation: The Biharmonic PDE</a:t>
            </a:r>
          </a:p>
        </p:txBody>
      </p:sp>
      <p:sp>
        <p:nvSpPr>
          <p:cNvPr id="9232" name="Line 8">
            <a:extLst>
              <a:ext uri="{FF2B5EF4-FFF2-40B4-BE49-F238E27FC236}">
                <a16:creationId xmlns:a16="http://schemas.microsoft.com/office/drawing/2014/main" id="{DCD4DF60-747B-FEAC-71E0-2E1BD6701A40}"/>
              </a:ext>
            </a:extLst>
          </p:cNvPr>
          <p:cNvSpPr>
            <a:spLocks noChangeShapeType="1"/>
          </p:cNvSpPr>
          <p:nvPr/>
        </p:nvSpPr>
        <p:spPr bwMode="auto">
          <a:xfrm>
            <a:off x="304800" y="2506662"/>
            <a:ext cx="1098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9233" name="Line 9">
            <a:extLst>
              <a:ext uri="{FF2B5EF4-FFF2-40B4-BE49-F238E27FC236}">
                <a16:creationId xmlns:a16="http://schemas.microsoft.com/office/drawing/2014/main" id="{AFAF2F76-E053-6183-4C8D-F73544D2D23C}"/>
              </a:ext>
            </a:extLst>
          </p:cNvPr>
          <p:cNvSpPr>
            <a:spLocks noChangeShapeType="1"/>
          </p:cNvSpPr>
          <p:nvPr/>
        </p:nvSpPr>
        <p:spPr bwMode="auto">
          <a:xfrm>
            <a:off x="304800" y="3055937"/>
            <a:ext cx="1098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9234" name="Line 10">
            <a:extLst>
              <a:ext uri="{FF2B5EF4-FFF2-40B4-BE49-F238E27FC236}">
                <a16:creationId xmlns:a16="http://schemas.microsoft.com/office/drawing/2014/main" id="{01775A86-B423-2784-E1ED-272EEABDD506}"/>
              </a:ext>
            </a:extLst>
          </p:cNvPr>
          <p:cNvSpPr>
            <a:spLocks noChangeShapeType="1"/>
          </p:cNvSpPr>
          <p:nvPr/>
        </p:nvSpPr>
        <p:spPr bwMode="auto">
          <a:xfrm>
            <a:off x="304800" y="3606800"/>
            <a:ext cx="1098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91BA9DF-1A81-01AB-CE48-BA412076E814}"/>
              </a:ext>
            </a:extLst>
          </p:cNvPr>
          <p:cNvSpPr/>
          <p:nvPr/>
        </p:nvSpPr>
        <p:spPr bwMode="auto">
          <a:xfrm>
            <a:off x="1454149" y="4114800"/>
            <a:ext cx="2447925" cy="108029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7F84DC3-E4FD-8757-9D90-52D872DADFFD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4" descr="Logo usage Guidelines">
              <a:extLst>
                <a:ext uri="{FF2B5EF4-FFF2-40B4-BE49-F238E27FC236}">
                  <a16:creationId xmlns:a16="http://schemas.microsoft.com/office/drawing/2014/main" id="{D6CC4B69-5316-5632-A5A6-9D3796FF2AB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4" name="Group 38">
              <a:extLst>
                <a:ext uri="{FF2B5EF4-FFF2-40B4-BE49-F238E27FC236}">
                  <a16:creationId xmlns:a16="http://schemas.microsoft.com/office/drawing/2014/main" id="{48674C24-E089-FD65-FAC1-91663841BCE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6" name="Group 19">
                <a:extLst>
                  <a:ext uri="{FF2B5EF4-FFF2-40B4-BE49-F238E27FC236}">
                    <a16:creationId xmlns:a16="http://schemas.microsoft.com/office/drawing/2014/main" id="{D721BF68-600E-5613-CE72-39B11A33338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58D00E01-2C44-AA0D-913A-0300200A5BD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DA757791-0904-AE8B-CD55-87531158CD0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9224" name="Rectangle 10">
                      <a:extLst>
                        <a:ext uri="{FF2B5EF4-FFF2-40B4-BE49-F238E27FC236}">
                          <a16:creationId xmlns:a16="http://schemas.microsoft.com/office/drawing/2014/main" id="{B2068C01-0D37-D673-C8A6-67DDD8D34DE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5" name="Rectangle 11">
                      <a:extLst>
                        <a:ext uri="{FF2B5EF4-FFF2-40B4-BE49-F238E27FC236}">
                          <a16:creationId xmlns:a16="http://schemas.microsoft.com/office/drawing/2014/main" id="{718E4BE4-99D3-3208-3CC5-C67A3B8E051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04FD7502-A829-7269-B034-A31B45ACACE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9222" name="Rectangle 13">
                      <a:extLst>
                        <a:ext uri="{FF2B5EF4-FFF2-40B4-BE49-F238E27FC236}">
                          <a16:creationId xmlns:a16="http://schemas.microsoft.com/office/drawing/2014/main" id="{8D0B38D0-7E1B-0252-2A27-C5F09E654FC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3" name="Rectangle 14">
                      <a:extLst>
                        <a:ext uri="{FF2B5EF4-FFF2-40B4-BE49-F238E27FC236}">
                          <a16:creationId xmlns:a16="http://schemas.microsoft.com/office/drawing/2014/main" id="{74CBBA84-5321-F891-EBBF-221A1FCB12A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9216" name="Group 9215">
                    <a:extLst>
                      <a:ext uri="{FF2B5EF4-FFF2-40B4-BE49-F238E27FC236}">
                        <a16:creationId xmlns:a16="http://schemas.microsoft.com/office/drawing/2014/main" id="{A9CD41FF-642B-9075-A5BD-1D4AA87A77C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9220" name="Rectangle 9219">
                      <a:extLst>
                        <a:ext uri="{FF2B5EF4-FFF2-40B4-BE49-F238E27FC236}">
                          <a16:creationId xmlns:a16="http://schemas.microsoft.com/office/drawing/2014/main" id="{60E63101-CB22-B5FC-DF95-ECB171A0CD5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1" name="Rectangle 9220">
                      <a:extLst>
                        <a:ext uri="{FF2B5EF4-FFF2-40B4-BE49-F238E27FC236}">
                          <a16:creationId xmlns:a16="http://schemas.microsoft.com/office/drawing/2014/main" id="{ED3BF4DF-6FC8-3090-0358-70A78AAF5D8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9217" name="Group 18">
                    <a:extLst>
                      <a:ext uri="{FF2B5EF4-FFF2-40B4-BE49-F238E27FC236}">
                        <a16:creationId xmlns:a16="http://schemas.microsoft.com/office/drawing/2014/main" id="{9136F9B0-25D2-2E37-9863-6F353C1F833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9218" name="Rectangle 19">
                      <a:extLst>
                        <a:ext uri="{FF2B5EF4-FFF2-40B4-BE49-F238E27FC236}">
                          <a16:creationId xmlns:a16="http://schemas.microsoft.com/office/drawing/2014/main" id="{2B75D159-54A5-AE03-B96B-1F7B47706D6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19" name="Rectangle 20">
                      <a:extLst>
                        <a:ext uri="{FF2B5EF4-FFF2-40B4-BE49-F238E27FC236}">
                          <a16:creationId xmlns:a16="http://schemas.microsoft.com/office/drawing/2014/main" id="{E3D7F403-CCD5-368E-2762-D0E80278B58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9" name="Rectangle 21">
                  <a:extLst>
                    <a:ext uri="{FF2B5EF4-FFF2-40B4-BE49-F238E27FC236}">
                      <a16:creationId xmlns:a16="http://schemas.microsoft.com/office/drawing/2014/main" id="{7D63EA5D-B4B5-AC06-237B-50F0B9B7BAB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2C8E0225-339D-7B79-93F4-A997038A4DB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aphicFrame>
        <p:nvGraphicFramePr>
          <p:cNvPr id="9230" name="Object 5">
            <a:extLst>
              <a:ext uri="{FF2B5EF4-FFF2-40B4-BE49-F238E27FC236}">
                <a16:creationId xmlns:a16="http://schemas.microsoft.com/office/drawing/2014/main" id="{A3A556DB-4B4F-1B94-E56D-052A2CCB8F6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86000" y="1335087"/>
          <a:ext cx="4806950" cy="1179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2070000" imgH="507960" progId="Equation.3">
                  <p:embed/>
                </p:oleObj>
              </mc:Choice>
              <mc:Fallback>
                <p:oleObj name="Equation" r:id="rId11" imgW="2070000" imgH="507960" progId="Equation.3">
                  <p:embed/>
                  <p:pic>
                    <p:nvPicPr>
                      <p:cNvPr id="9230" name="Object 5">
                        <a:extLst>
                          <a:ext uri="{FF2B5EF4-FFF2-40B4-BE49-F238E27FC236}">
                            <a16:creationId xmlns:a16="http://schemas.microsoft.com/office/drawing/2014/main" id="{5D079158-1144-E75D-195D-82A33AECAA7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1335087"/>
                        <a:ext cx="4806950" cy="1179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9240" name="Ink 7">
                <a:extLst>
                  <a:ext uri="{FF2B5EF4-FFF2-40B4-BE49-F238E27FC236}">
                    <a16:creationId xmlns:a16="http://schemas.microsoft.com/office/drawing/2014/main" id="{4BE00F17-52CC-6183-E0B1-C8B723C42D5B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0837862" y="5683250"/>
              <a:ext cx="58738" cy="31750"/>
            </p14:xfrm>
          </p:contentPart>
        </mc:Choice>
        <mc:Fallback xmlns="">
          <p:pic>
            <p:nvPicPr>
              <p:cNvPr id="9240" name="Ink 7">
                <a:extLst>
                  <a:ext uri="{FF2B5EF4-FFF2-40B4-BE49-F238E27FC236}">
                    <a16:creationId xmlns:a16="http://schemas.microsoft.com/office/drawing/2014/main" id="{753983FD-938B-5412-E4B7-55CA1C5FF00F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0828009" y="5673975"/>
                <a:ext cx="78444" cy="5030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19EA481-9746-F8A2-5752-4EED1BE22257}"/>
                  </a:ext>
                </a:extLst>
              </p:cNvPr>
              <p:cNvSpPr txBox="1"/>
              <p:nvPr/>
            </p:nvSpPr>
            <p:spPr>
              <a:xfrm>
                <a:off x="2556294" y="6125671"/>
                <a:ext cx="327096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∴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𝜓</m:t>
                      </m:r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𝑅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sty m:val="p"/>
                        </m:rPr>
                        <a:rPr lang="el-G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Θ</m:t>
                      </m:r>
                      <m:d>
                        <m:dPr>
                          <m:ctrlPr>
                            <a:rPr lang="el-G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l-G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19EA481-9746-F8A2-5752-4EED1BE222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6294" y="6125671"/>
                <a:ext cx="3270960" cy="369332"/>
              </a:xfrm>
              <a:prstGeom prst="rect">
                <a:avLst/>
              </a:prstGeom>
              <a:blipFill>
                <a:blip r:embed="rId19"/>
                <a:stretch>
                  <a:fillRect l="-745" b="-3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D7D089D2-1692-A820-E8BA-5F9DF376F025}"/>
              </a:ext>
            </a:extLst>
          </p:cNvPr>
          <p:cNvSpPr txBox="1"/>
          <p:nvPr/>
        </p:nvSpPr>
        <p:spPr>
          <a:xfrm>
            <a:off x="3748088" y="2479345"/>
            <a:ext cx="521913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1D35"/>
                </a:solidFill>
                <a:effectLst/>
                <a:latin typeface="+mj-lt"/>
              </a:rPr>
              <a:t>Biharmonic equations are fourth-order, elliptic partial differential equations (PDEs) used to model phenomena in continuum mechanics and fluid dynamics. 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215C89D-8117-F837-9F52-2D5641052005}"/>
              </a:ext>
            </a:extLst>
          </p:cNvPr>
          <p:cNvSpPr txBox="1"/>
          <p:nvPr/>
        </p:nvSpPr>
        <p:spPr>
          <a:xfrm>
            <a:off x="345057" y="4487174"/>
            <a:ext cx="869598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1D35"/>
                </a:solidFill>
                <a:effectLst/>
                <a:latin typeface="+mj-lt"/>
              </a:rPr>
              <a:t>Their defining characteristic is that the solution satisfies </a:t>
            </a:r>
            <a:r>
              <a:rPr lang="en-US" dirty="0">
                <a:solidFill>
                  <a:srgbClr val="001D35"/>
                </a:solidFill>
                <a:latin typeface="+mj-lt"/>
              </a:rPr>
              <a:t>Laplace's equation </a:t>
            </a:r>
            <a:r>
              <a:rPr lang="en-US" b="0" i="0" dirty="0">
                <a:solidFill>
                  <a:srgbClr val="001D35"/>
                </a:solidFill>
                <a:effectLst/>
                <a:latin typeface="+mj-lt"/>
              </a:rPr>
              <a:t>twice.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1D35"/>
                </a:solidFill>
                <a:effectLst/>
                <a:latin typeface="+mj-lt"/>
              </a:rPr>
              <a:t> Meaning they are functions of functions whose second derivatives (or Laplacian) also satisfy Laplace's equation. </a:t>
            </a:r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45773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0"/>
      <p:bldP spid="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44B160D9-D8C2-16D5-D785-D1D154150D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5" name="TextBox 30">
            <a:extLst>
              <a:ext uri="{FF2B5EF4-FFF2-40B4-BE49-F238E27FC236}">
                <a16:creationId xmlns:a16="http://schemas.microsoft.com/office/drawing/2014/main" id="{3AB8C1B3-1451-AC46-8F4C-FD43D5ABCD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452735"/>
            <a:ext cx="372089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 Solution of Stokes Equation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AEFFE7F-B9C8-63A7-DAE3-B395DF71C399}"/>
              </a:ext>
            </a:extLst>
          </p:cNvPr>
          <p:cNvGrpSpPr/>
          <p:nvPr/>
        </p:nvGrpSpPr>
        <p:grpSpPr>
          <a:xfrm>
            <a:off x="76200" y="1295400"/>
            <a:ext cx="4241800" cy="2688432"/>
            <a:chOff x="304800" y="1295400"/>
            <a:chExt cx="4241800" cy="2688432"/>
          </a:xfrm>
        </p:grpSpPr>
        <p:grpSp>
          <p:nvGrpSpPr>
            <p:cNvPr id="4" name="Group 31">
              <a:extLst>
                <a:ext uri="{FF2B5EF4-FFF2-40B4-BE49-F238E27FC236}">
                  <a16:creationId xmlns:a16="http://schemas.microsoft.com/office/drawing/2014/main" id="{6CA2C021-D6D7-60BE-7096-A5E57851DBA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66800" y="1518661"/>
              <a:ext cx="3479800" cy="2421515"/>
              <a:chOff x="1458913" y="2729923"/>
              <a:chExt cx="3479800" cy="2421515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227" name="Object 3">
                    <a:extLst>
                      <a:ext uri="{FF2B5EF4-FFF2-40B4-BE49-F238E27FC236}">
                        <a16:creationId xmlns:a16="http://schemas.microsoft.com/office/drawing/2014/main" id="{838EC596-AD70-713A-5AF9-D3164DC9D759}"/>
                      </a:ext>
                    </a:extLst>
                  </p:cNvPr>
                  <p:cNvSpPr txBox="1"/>
                  <p:nvPr/>
                </p:nvSpPr>
                <p:spPr bwMode="auto">
                  <a:xfrm>
                    <a:off x="3844925" y="2729923"/>
                    <a:ext cx="504826" cy="48794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</p:spPr>
                <p:txBody>
                  <a:bodyPr>
                    <a:norm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oMath>
                      </m:oMathPara>
                    </a14:m>
                    <a:endParaRPr lang="en-IN" dirty="0"/>
                  </a:p>
                </p:txBody>
              </p:sp>
            </mc:Choice>
            <mc:Fallback xmlns="">
              <p:sp>
                <p:nvSpPr>
                  <p:cNvPr id="9227" name="Object 3">
                    <a:extLst>
                      <a:ext uri="{FF2B5EF4-FFF2-40B4-BE49-F238E27FC236}">
                        <a16:creationId xmlns:a16="http://schemas.microsoft.com/office/drawing/2014/main" id="{193C3B0C-578D-5997-CE82-8AE67569A3C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3844925" y="2729923"/>
                    <a:ext cx="504826" cy="487940"/>
                  </a:xfrm>
                  <a:prstGeom prst="rect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  <a:ln>
                    <a:noFill/>
                  </a:ln>
                  <a:effectLst/>
                </p:spPr>
                <p:txBody>
                  <a:bodyPr/>
                  <a:lstStyle/>
                  <a:p>
                    <a:r>
                      <a:rPr lang="en-IN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9241" name="Oval 7">
                <a:extLst>
                  <a:ext uri="{FF2B5EF4-FFF2-40B4-BE49-F238E27FC236}">
                    <a16:creationId xmlns:a16="http://schemas.microsoft.com/office/drawing/2014/main" id="{140F8B63-4ACA-967F-2B79-DFADE1A50F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1930400" y="3076575"/>
                <a:ext cx="2074863" cy="2074863"/>
              </a:xfrm>
              <a:prstGeom prst="ellipse">
                <a:avLst/>
              </a:prstGeom>
              <a:gradFill rotWithShape="1">
                <a:gsLst>
                  <a:gs pos="0">
                    <a:srgbClr val="C0C0C0">
                      <a:alpha val="51999"/>
                    </a:srgbClr>
                  </a:gs>
                  <a:gs pos="100000">
                    <a:srgbClr val="595959"/>
                  </a:gs>
                </a:gsLst>
                <a:lin ang="5400000" scaled="1"/>
              </a:gradFill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9242" name="Line 14">
                <a:extLst>
                  <a:ext uri="{FF2B5EF4-FFF2-40B4-BE49-F238E27FC236}">
                    <a16:creationId xmlns:a16="http://schemas.microsoft.com/office/drawing/2014/main" id="{E68DAE3C-390B-CA95-38DD-8A7BE45888B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58913" y="4100513"/>
                <a:ext cx="34798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9243" name="Line 15">
                <a:extLst>
                  <a:ext uri="{FF2B5EF4-FFF2-40B4-BE49-F238E27FC236}">
                    <a16:creationId xmlns:a16="http://schemas.microsoft.com/office/drawing/2014/main" id="{4C82C81C-5874-844B-3F7C-F56E1BA95C2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982913" y="3170238"/>
                <a:ext cx="1193800" cy="93027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228" name="Object 4">
                    <a:extLst>
                      <a:ext uri="{FF2B5EF4-FFF2-40B4-BE49-F238E27FC236}">
                        <a16:creationId xmlns:a16="http://schemas.microsoft.com/office/drawing/2014/main" id="{B29C0B25-503E-D068-0D1B-06A863841F8B}"/>
                      </a:ext>
                    </a:extLst>
                  </p:cNvPr>
                  <p:cNvSpPr txBox="1"/>
                  <p:nvPr/>
                </p:nvSpPr>
                <p:spPr bwMode="auto">
                  <a:xfrm>
                    <a:off x="3328988" y="3808413"/>
                    <a:ext cx="234950" cy="29845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</p:spPr>
                <p:txBody>
                  <a:bodyPr>
                    <a:normAutofit fontScale="55000" lnSpcReduction="20000"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oMath>
                      </m:oMathPara>
                    </a14:m>
                    <a:endParaRPr lang="en-IN"/>
                  </a:p>
                </p:txBody>
              </p:sp>
            </mc:Choice>
            <mc:Fallback xmlns="">
              <p:sp>
                <p:nvSpPr>
                  <p:cNvPr id="9228" name="Object 4">
                    <a:extLst>
                      <a:ext uri="{FF2B5EF4-FFF2-40B4-BE49-F238E27FC236}">
                        <a16:creationId xmlns:a16="http://schemas.microsoft.com/office/drawing/2014/main" id="{DF3774D8-D2A0-1D9E-8C89-F503D5F9507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3328988" y="3808413"/>
                    <a:ext cx="234950" cy="298450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r="-2564"/>
                    </a:stretch>
                  </a:blipFill>
                  <a:ln>
                    <a:noFill/>
                  </a:ln>
                  <a:effectLst/>
                </p:spPr>
                <p:txBody>
                  <a:bodyPr/>
                  <a:lstStyle/>
                  <a:p>
                    <a:r>
                      <a:rPr lang="en-IN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9244" name="Freeform 17">
                <a:extLst>
                  <a:ext uri="{FF2B5EF4-FFF2-40B4-BE49-F238E27FC236}">
                    <a16:creationId xmlns:a16="http://schemas.microsoft.com/office/drawing/2014/main" id="{E7DD8A18-0FAF-26BA-9222-493B8D4DC2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3813" y="3336925"/>
                <a:ext cx="369887" cy="1490663"/>
              </a:xfrm>
              <a:custGeom>
                <a:avLst/>
                <a:gdLst>
                  <a:gd name="T0" fmla="*/ 2147483647 w 248"/>
                  <a:gd name="T1" fmla="*/ 2147483647 h 1248"/>
                  <a:gd name="T2" fmla="*/ 2147483647 w 248"/>
                  <a:gd name="T3" fmla="*/ 2147483647 h 1248"/>
                  <a:gd name="T4" fmla="*/ 0 w 248"/>
                  <a:gd name="T5" fmla="*/ 2147483647 h 1248"/>
                  <a:gd name="T6" fmla="*/ 2147483647 w 248"/>
                  <a:gd name="T7" fmla="*/ 2147483647 h 1248"/>
                  <a:gd name="T8" fmla="*/ 2147483647 w 248"/>
                  <a:gd name="T9" fmla="*/ 0 h 124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8"/>
                  <a:gd name="T16" fmla="*/ 0 h 1248"/>
                  <a:gd name="T17" fmla="*/ 248 w 248"/>
                  <a:gd name="T18" fmla="*/ 1248 h 124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8" h="1248">
                    <a:moveTo>
                      <a:pt x="248" y="1248"/>
                    </a:moveTo>
                    <a:cubicBezTo>
                      <a:pt x="187" y="1154"/>
                      <a:pt x="127" y="1061"/>
                      <a:pt x="86" y="950"/>
                    </a:cubicBezTo>
                    <a:cubicBezTo>
                      <a:pt x="45" y="839"/>
                      <a:pt x="0" y="705"/>
                      <a:pt x="0" y="582"/>
                    </a:cubicBezTo>
                    <a:cubicBezTo>
                      <a:pt x="0" y="459"/>
                      <a:pt x="48" y="310"/>
                      <a:pt x="86" y="213"/>
                    </a:cubicBezTo>
                    <a:cubicBezTo>
                      <a:pt x="124" y="116"/>
                      <a:pt x="176" y="58"/>
                      <a:pt x="228" y="0"/>
                    </a:cubicBezTo>
                  </a:path>
                </a:pathLst>
              </a:cu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lg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229" name="Object 5">
                    <a:extLst>
                      <a:ext uri="{FF2B5EF4-FFF2-40B4-BE49-F238E27FC236}">
                        <a16:creationId xmlns:a16="http://schemas.microsoft.com/office/drawing/2014/main" id="{1D3A4AFD-D685-F98D-CB24-06AA32F03EE7}"/>
                      </a:ext>
                    </a:extLst>
                  </p:cNvPr>
                  <p:cNvSpPr txBox="1"/>
                  <p:nvPr/>
                </p:nvSpPr>
                <p:spPr bwMode="auto">
                  <a:xfrm>
                    <a:off x="2908300" y="3135313"/>
                    <a:ext cx="255588" cy="409575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</p:spPr>
                <p:txBody>
                  <a:bodyPr>
                    <a:normAutofit fontScale="85000" lnSpcReduction="10000"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𝜑</m:t>
                          </m:r>
                        </m:oMath>
                      </m:oMathPara>
                    </a14:m>
                    <a:endParaRPr lang="en-IN"/>
                  </a:p>
                </p:txBody>
              </p:sp>
            </mc:Choice>
            <mc:Fallback xmlns="">
              <p:sp>
                <p:nvSpPr>
                  <p:cNvPr id="9229" name="Object 5">
                    <a:extLst>
                      <a:ext uri="{FF2B5EF4-FFF2-40B4-BE49-F238E27FC236}">
                        <a16:creationId xmlns:a16="http://schemas.microsoft.com/office/drawing/2014/main" id="{D5D21A0D-DDC5-83F2-BE69-576227EC178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2908300" y="3135313"/>
                    <a:ext cx="255588" cy="409575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r="-38095" b="-5882"/>
                    </a:stretch>
                  </a:blipFill>
                  <a:ln>
                    <a:noFill/>
                  </a:ln>
                  <a:effectLst/>
                </p:spPr>
                <p:txBody>
                  <a:bodyPr/>
                  <a:lstStyle/>
                  <a:p>
                    <a:r>
                      <a:rPr lang="en-IN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9245" name="Freeform 19">
                <a:extLst>
                  <a:ext uri="{FF2B5EF4-FFF2-40B4-BE49-F238E27FC236}">
                    <a16:creationId xmlns:a16="http://schemas.microsoft.com/office/drawing/2014/main" id="{6C6E71B3-E3B1-045E-5EE6-8E0DE14902FE}"/>
                  </a:ext>
                </a:extLst>
              </p:cNvPr>
              <p:cNvSpPr>
                <a:spLocks/>
              </p:cNvSpPr>
              <p:nvPr/>
            </p:nvSpPr>
            <p:spPr bwMode="auto">
              <a:xfrm rot="20337286" flipH="1">
                <a:off x="3594100" y="3675063"/>
                <a:ext cx="42863" cy="438150"/>
              </a:xfrm>
              <a:custGeom>
                <a:avLst/>
                <a:gdLst>
                  <a:gd name="T0" fmla="*/ 1280395962 w 248"/>
                  <a:gd name="T1" fmla="*/ 2147483647 h 1248"/>
                  <a:gd name="T2" fmla="*/ 444014770 w 248"/>
                  <a:gd name="T3" fmla="*/ 2147483647 h 1248"/>
                  <a:gd name="T4" fmla="*/ 0 w 248"/>
                  <a:gd name="T5" fmla="*/ 2147483647 h 1248"/>
                  <a:gd name="T6" fmla="*/ 444014770 w 248"/>
                  <a:gd name="T7" fmla="*/ 2147483647 h 1248"/>
                  <a:gd name="T8" fmla="*/ 1177129341 w 248"/>
                  <a:gd name="T9" fmla="*/ 0 h 124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8"/>
                  <a:gd name="T16" fmla="*/ 0 h 1248"/>
                  <a:gd name="T17" fmla="*/ 248 w 248"/>
                  <a:gd name="T18" fmla="*/ 1248 h 124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8" h="1248">
                    <a:moveTo>
                      <a:pt x="248" y="1248"/>
                    </a:moveTo>
                    <a:cubicBezTo>
                      <a:pt x="187" y="1154"/>
                      <a:pt x="127" y="1061"/>
                      <a:pt x="86" y="950"/>
                    </a:cubicBezTo>
                    <a:cubicBezTo>
                      <a:pt x="45" y="839"/>
                      <a:pt x="0" y="705"/>
                      <a:pt x="0" y="582"/>
                    </a:cubicBezTo>
                    <a:cubicBezTo>
                      <a:pt x="0" y="459"/>
                      <a:pt x="48" y="310"/>
                      <a:pt x="86" y="213"/>
                    </a:cubicBezTo>
                    <a:cubicBezTo>
                      <a:pt x="124" y="116"/>
                      <a:pt x="176" y="58"/>
                      <a:pt x="228" y="0"/>
                    </a:cubicBezTo>
                  </a:path>
                </a:pathLst>
              </a:cu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lg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</p:grpSp>
        <p:sp>
          <p:nvSpPr>
            <p:cNvPr id="9232" name="Line 8">
              <a:extLst>
                <a:ext uri="{FF2B5EF4-FFF2-40B4-BE49-F238E27FC236}">
                  <a16:creationId xmlns:a16="http://schemas.microsoft.com/office/drawing/2014/main" id="{E5F1F035-E002-667E-84A0-E8DD3FB4E6A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4800" y="1295400"/>
              <a:ext cx="109855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9233" name="Line 9">
              <a:extLst>
                <a:ext uri="{FF2B5EF4-FFF2-40B4-BE49-F238E27FC236}">
                  <a16:creationId xmlns:a16="http://schemas.microsoft.com/office/drawing/2014/main" id="{6939B728-F4D2-6601-F116-406CF9BE89E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4800" y="1844675"/>
              <a:ext cx="109855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9234" name="Line 10">
              <a:extLst>
                <a:ext uri="{FF2B5EF4-FFF2-40B4-BE49-F238E27FC236}">
                  <a16:creationId xmlns:a16="http://schemas.microsoft.com/office/drawing/2014/main" id="{8DABE893-9747-0B23-33BE-53F02AD1CE3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4800" y="2395538"/>
              <a:ext cx="109855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51E991A3-75F5-0E5B-41A5-EA170A768AB9}"/>
                </a:ext>
              </a:extLst>
            </p:cNvPr>
            <p:cNvSpPr/>
            <p:nvPr/>
          </p:nvSpPr>
          <p:spPr bwMode="auto">
            <a:xfrm>
              <a:off x="1454149" y="2903538"/>
              <a:ext cx="2447925" cy="108029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9306A344-9E2B-E8C4-6E79-B418E6F371E6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4" descr="Logo usage Guidelines">
              <a:extLst>
                <a:ext uri="{FF2B5EF4-FFF2-40B4-BE49-F238E27FC236}">
                  <a16:creationId xmlns:a16="http://schemas.microsoft.com/office/drawing/2014/main" id="{5BFF0B4B-82FF-FB0D-A58A-3A82E306CE9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4" name="Group 38">
              <a:extLst>
                <a:ext uri="{FF2B5EF4-FFF2-40B4-BE49-F238E27FC236}">
                  <a16:creationId xmlns:a16="http://schemas.microsoft.com/office/drawing/2014/main" id="{CE90FB3E-0502-70FC-E3A3-89A7F2FFCBF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6" name="Group 19">
                <a:extLst>
                  <a:ext uri="{FF2B5EF4-FFF2-40B4-BE49-F238E27FC236}">
                    <a16:creationId xmlns:a16="http://schemas.microsoft.com/office/drawing/2014/main" id="{E956BFC9-EE4B-5AFD-D9A0-BAC59308686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B8191B31-CE4C-2D0D-2C4F-3E675739A97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8F5B687A-EAFA-4493-4640-8898A80A4DD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9224" name="Rectangle 10">
                      <a:extLst>
                        <a:ext uri="{FF2B5EF4-FFF2-40B4-BE49-F238E27FC236}">
                          <a16:creationId xmlns:a16="http://schemas.microsoft.com/office/drawing/2014/main" id="{F2EC94E4-F870-6B88-BCA7-345FC7E876C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5" name="Rectangle 11">
                      <a:extLst>
                        <a:ext uri="{FF2B5EF4-FFF2-40B4-BE49-F238E27FC236}">
                          <a16:creationId xmlns:a16="http://schemas.microsoft.com/office/drawing/2014/main" id="{D9C0AD74-31B5-8A99-9ED3-700DB8A8E7B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EFDCAFB2-634A-9E44-F71C-5219405A943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9222" name="Rectangle 13">
                      <a:extLst>
                        <a:ext uri="{FF2B5EF4-FFF2-40B4-BE49-F238E27FC236}">
                          <a16:creationId xmlns:a16="http://schemas.microsoft.com/office/drawing/2014/main" id="{6B51CB6A-FB16-8001-F0D4-23E6091F284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3" name="Rectangle 14">
                      <a:extLst>
                        <a:ext uri="{FF2B5EF4-FFF2-40B4-BE49-F238E27FC236}">
                          <a16:creationId xmlns:a16="http://schemas.microsoft.com/office/drawing/2014/main" id="{05F7BADC-99AC-8562-4A5D-7F3345CFA95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9216" name="Group 9215">
                    <a:extLst>
                      <a:ext uri="{FF2B5EF4-FFF2-40B4-BE49-F238E27FC236}">
                        <a16:creationId xmlns:a16="http://schemas.microsoft.com/office/drawing/2014/main" id="{C955FD01-7F5B-E59D-5F3B-C61E5311FE8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9220" name="Rectangle 9219">
                      <a:extLst>
                        <a:ext uri="{FF2B5EF4-FFF2-40B4-BE49-F238E27FC236}">
                          <a16:creationId xmlns:a16="http://schemas.microsoft.com/office/drawing/2014/main" id="{07ED9C30-C263-ACE0-A785-5B4BDC4F881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1" name="Rectangle 9220">
                      <a:extLst>
                        <a:ext uri="{FF2B5EF4-FFF2-40B4-BE49-F238E27FC236}">
                          <a16:creationId xmlns:a16="http://schemas.microsoft.com/office/drawing/2014/main" id="{F42DBAD8-125A-ED6A-DDEB-EF0878E17F4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9217" name="Group 18">
                    <a:extLst>
                      <a:ext uri="{FF2B5EF4-FFF2-40B4-BE49-F238E27FC236}">
                        <a16:creationId xmlns:a16="http://schemas.microsoft.com/office/drawing/2014/main" id="{F2A63A12-39EF-7E01-1947-72FFCD0EF5A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9218" name="Rectangle 19">
                      <a:extLst>
                        <a:ext uri="{FF2B5EF4-FFF2-40B4-BE49-F238E27FC236}">
                          <a16:creationId xmlns:a16="http://schemas.microsoft.com/office/drawing/2014/main" id="{CADE9112-366C-6A16-6053-37892179010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19" name="Rectangle 20">
                      <a:extLst>
                        <a:ext uri="{FF2B5EF4-FFF2-40B4-BE49-F238E27FC236}">
                          <a16:creationId xmlns:a16="http://schemas.microsoft.com/office/drawing/2014/main" id="{5516A375-F141-A97A-E9F0-C6649DC04F3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9" name="Rectangle 21">
                  <a:extLst>
                    <a:ext uri="{FF2B5EF4-FFF2-40B4-BE49-F238E27FC236}">
                      <a16:creationId xmlns:a16="http://schemas.microsoft.com/office/drawing/2014/main" id="{29DCF580-6EDD-2BBF-8E7F-0856D9C842F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A400D17D-C44E-A8D2-AACD-CB5503FA496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230" name="Object 5">
                <a:extLst>
                  <a:ext uri="{FF2B5EF4-FFF2-40B4-BE49-F238E27FC236}">
                    <a16:creationId xmlns:a16="http://schemas.microsoft.com/office/drawing/2014/main" id="{35581F43-2E7C-D13B-F704-F781959274E1}"/>
                  </a:ext>
                </a:extLst>
              </p:cNvPr>
              <p:cNvSpPr txBox="1"/>
              <p:nvPr/>
            </p:nvSpPr>
            <p:spPr bwMode="auto">
              <a:xfrm>
                <a:off x="3412691" y="1556208"/>
                <a:ext cx="5873750" cy="117951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func>
                                    <m:func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US" i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cot</m:t>
                                      </m:r>
                                    </m:fName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</m:func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𝜕𝜃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m:rPr>
                              <m:sty m:val="p"/>
                            </m:rPr>
                            <a:rPr lang="el-G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Θ</m:t>
                          </m:r>
                          <m:d>
                            <m:dPr>
                              <m:ctrlPr>
                                <a:rPr lang="el-G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l-G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d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230" name="Object 5">
                <a:extLst>
                  <a:ext uri="{FF2B5EF4-FFF2-40B4-BE49-F238E27FC236}">
                    <a16:creationId xmlns:a16="http://schemas.microsoft.com/office/drawing/2014/main" id="{35581F43-2E7C-D13B-F704-F781959274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12691" y="1556208"/>
                <a:ext cx="5873750" cy="117951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9240" name="Ink 7">
                <a:extLst>
                  <a:ext uri="{FF2B5EF4-FFF2-40B4-BE49-F238E27FC236}">
                    <a16:creationId xmlns:a16="http://schemas.microsoft.com/office/drawing/2014/main" id="{8B417E8F-0B4F-8187-E219-71C31092F718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0837862" y="5683250"/>
              <a:ext cx="58738" cy="31750"/>
            </p14:xfrm>
          </p:contentPart>
        </mc:Choice>
        <mc:Fallback xmlns="">
          <p:pic>
            <p:nvPicPr>
              <p:cNvPr id="9240" name="Ink 7">
                <a:extLst>
                  <a:ext uri="{FF2B5EF4-FFF2-40B4-BE49-F238E27FC236}">
                    <a16:creationId xmlns:a16="http://schemas.microsoft.com/office/drawing/2014/main" id="{753983FD-938B-5412-E4B7-55CA1C5FF00F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0828009" y="5673975"/>
                <a:ext cx="78444" cy="5030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Object 5">
                <a:extLst>
                  <a:ext uri="{FF2B5EF4-FFF2-40B4-BE49-F238E27FC236}">
                    <a16:creationId xmlns:a16="http://schemas.microsoft.com/office/drawing/2014/main" id="{1EFEF928-C507-5587-738C-02B12D46B3F1}"/>
                  </a:ext>
                </a:extLst>
              </p:cNvPr>
              <p:cNvSpPr txBox="1"/>
              <p:nvPr/>
            </p:nvSpPr>
            <p:spPr bwMode="auto">
              <a:xfrm>
                <a:off x="1424437" y="2895600"/>
                <a:ext cx="6655339" cy="117951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l-G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Θ</m:t>
                          </m:r>
                          <m:d>
                            <m:dPr>
                              <m:ctrlPr>
                                <a:rPr lang="el-GR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l-G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d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</m:den>
                          </m:f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d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m:rPr>
                                      <m:sty m:val="p"/>
                                    </m:rPr>
                                    <a:rPr lang="el-GR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Θ</m:t>
                                  </m:r>
                                  <m:d>
                                    <m:dPr>
                                      <m:ctrlPr>
                                        <a:rPr lang="el-GR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l-GR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func>
                                    <m:func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US" i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cot</m:t>
                                      </m:r>
                                    </m:fName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</m:func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l-GR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Θ</m:t>
                                  </m:r>
                                  <m:d>
                                    <m:dPr>
                                      <m:ctrlPr>
                                        <a:rPr lang="el-GR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l-GR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𝜕𝜃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2" name="Object 5">
                <a:extLst>
                  <a:ext uri="{FF2B5EF4-FFF2-40B4-BE49-F238E27FC236}">
                    <a16:creationId xmlns:a16="http://schemas.microsoft.com/office/drawing/2014/main" id="{1EFEF928-C507-5587-738C-02B12D46B3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24437" y="2895600"/>
                <a:ext cx="6655339" cy="1179512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Object 5">
                <a:extLst>
                  <a:ext uri="{FF2B5EF4-FFF2-40B4-BE49-F238E27FC236}">
                    <a16:creationId xmlns:a16="http://schemas.microsoft.com/office/drawing/2014/main" id="{8B7BB54D-9FA6-6B89-606D-0C3D93F1C5C2}"/>
                  </a:ext>
                </a:extLst>
              </p:cNvPr>
              <p:cNvSpPr txBox="1"/>
              <p:nvPr/>
            </p:nvSpPr>
            <p:spPr bwMode="auto">
              <a:xfrm>
                <a:off x="194634" y="3882078"/>
                <a:ext cx="4304968" cy="117951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l-GR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Θ</m:t>
                          </m:r>
                          <m:f>
                            <m:f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d>
                            <m:dPr>
                              <m:begChr m:val="["/>
                              <m:endChr m:val="]"/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</m:e>
                                    <m:sup>
                                      <m: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m:rPr>
                                      <m:sty m:val="p"/>
                                    </m:rPr>
                                    <a:rPr lang="el-GR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Θ</m:t>
                                  </m:r>
                                </m:num>
                                <m:den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p>
                                    <m:sSupPr>
                                      <m:ctrlP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p>
                                      <m: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unc>
                                <m:funcPr>
                                  <m:ctrl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20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cot</m:t>
                                  </m:r>
                                </m:fName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func>
                              <m:f>
                                <m:fPr>
                                  <m:ctrl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l-GR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Θ</m:t>
                                  </m:r>
                                </m:num>
                                <m:den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𝜕𝜃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13" name="Object 5">
                <a:extLst>
                  <a:ext uri="{FF2B5EF4-FFF2-40B4-BE49-F238E27FC236}">
                    <a16:creationId xmlns:a16="http://schemas.microsoft.com/office/drawing/2014/main" id="{8B7BB54D-9FA6-6B89-606D-0C3D93F1C5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4634" y="3882078"/>
                <a:ext cx="4304968" cy="1179512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Object 5">
                <a:extLst>
                  <a:ext uri="{FF2B5EF4-FFF2-40B4-BE49-F238E27FC236}">
                    <a16:creationId xmlns:a16="http://schemas.microsoft.com/office/drawing/2014/main" id="{F1FB1FCF-CBF7-66EC-E3E9-FF21671266F5}"/>
                  </a:ext>
                </a:extLst>
              </p:cNvPr>
              <p:cNvSpPr txBox="1"/>
              <p:nvPr/>
            </p:nvSpPr>
            <p:spPr bwMode="auto">
              <a:xfrm>
                <a:off x="4352683" y="4034321"/>
                <a:ext cx="4105516" cy="117951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f>
                            <m:f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den>
                          </m:f>
                          <m:f>
                            <m:f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sz="200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=−</m:t>
                          </m:r>
                          <m:f>
                            <m:fPr>
                              <m:ctrlP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m:rPr>
                                  <m:sty m:val="p"/>
                                </m:rPr>
                                <a:rPr lang="el-GR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Θ</m:t>
                              </m:r>
                            </m:den>
                          </m:f>
                          <m:d>
                            <m:dPr>
                              <m:begChr m:val="["/>
                              <m:endChr m:val="]"/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</m:e>
                                    <m:sup>
                                      <m: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m:rPr>
                                      <m:sty m:val="p"/>
                                    </m:rPr>
                                    <a:rPr lang="el-GR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Θ</m:t>
                                  </m:r>
                                </m:num>
                                <m:den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p>
                                    <m:sSupPr>
                                      <m:ctrlP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p>
                                      <m: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unc>
                                <m:funcPr>
                                  <m:ctrl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20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cot</m:t>
                                  </m:r>
                                </m:fName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func>
                              <m:f>
                                <m:fPr>
                                  <m:ctrl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l-GR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Θ</m:t>
                                  </m:r>
                                </m:num>
                                <m:den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𝜕𝜃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15" name="Object 5">
                <a:extLst>
                  <a:ext uri="{FF2B5EF4-FFF2-40B4-BE49-F238E27FC236}">
                    <a16:creationId xmlns:a16="http://schemas.microsoft.com/office/drawing/2014/main" id="{F1FB1FCF-CBF7-66EC-E3E9-FF21671266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52683" y="4034321"/>
                <a:ext cx="4105516" cy="1179512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Object 5">
                <a:extLst>
                  <a:ext uri="{FF2B5EF4-FFF2-40B4-BE49-F238E27FC236}">
                    <a16:creationId xmlns:a16="http://schemas.microsoft.com/office/drawing/2014/main" id="{B7270B67-9BF4-6E1E-B4BF-F921822ECEA4}"/>
                  </a:ext>
                </a:extLst>
              </p:cNvPr>
              <p:cNvSpPr txBox="1"/>
              <p:nvPr/>
            </p:nvSpPr>
            <p:spPr bwMode="auto">
              <a:xfrm>
                <a:off x="990600" y="5171761"/>
                <a:ext cx="7467599" cy="117951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 algn="ctr"/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f>
                          <m:fPr>
                            <m:ctrlP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p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𝑅</m:t>
                            </m:r>
                          </m:den>
                        </m:f>
                        <m:f>
                          <m:fPr>
                            <m:ctrlP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</m:e>
                              <m:sup>
                                <m:r>
                                  <a:rPr lang="en-US" sz="28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sup>
                            </m:sSup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𝑅</m:t>
                            </m:r>
                          </m:num>
                          <m:den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  <m:sSup>
                              <m:sSupPr>
                                <m:ctrlP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p>
                                <m:r>
                                  <a:rPr lang="en-US" sz="28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sup>
                            </m:sSup>
                          </m:den>
                        </m:f>
                        <m: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=−</m:t>
                        </m:r>
                        <m:f>
                          <m:fPr>
                            <m:ctrlPr>
                              <a:rPr lang="en-US" sz="28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8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lang="el-GR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Θ</m:t>
                            </m:r>
                          </m:den>
                        </m:f>
                        <m:d>
                          <m:dPr>
                            <m:begChr m:val="["/>
                            <m:endChr m:val="]"/>
                            <m:ctrlP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</m:e>
                                  <m:sup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m:rPr>
                                    <m:sty m:val="p"/>
                                  </m:rPr>
                                  <a:rPr lang="el-GR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Θ</m:t>
                                </m:r>
                              </m:num>
                              <m:den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sSup>
                                  <m:sSupPr>
                                    <m:ctrlP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  <m:sup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func>
                              <m:funcPr>
                                <m:ctrlP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28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cot</m:t>
                                </m:r>
                              </m:fName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func>
                            <m:f>
                              <m:fPr>
                                <m:ctrlP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m:rPr>
                                    <m:sty m:val="p"/>
                                  </m:rPr>
                                  <a:rPr lang="el-GR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Θ</m:t>
                                </m:r>
                              </m:num>
                              <m:den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𝜕𝜃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sSup>
                      <m:sSupPr>
                        <m:ctrlP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e>
                      <m:sup>
                        <m: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>
          <p:sp>
            <p:nvSpPr>
              <p:cNvPr id="16" name="Object 5">
                <a:extLst>
                  <a:ext uri="{FF2B5EF4-FFF2-40B4-BE49-F238E27FC236}">
                    <a16:creationId xmlns:a16="http://schemas.microsoft.com/office/drawing/2014/main" id="{B7270B67-9BF4-6E1E-B4BF-F921822ECE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90600" y="5171761"/>
                <a:ext cx="7467599" cy="1179512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72890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30" grpId="0"/>
      <p:bldP spid="12" grpId="0"/>
      <p:bldP spid="13" grpId="0"/>
      <p:bldP spid="15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FF43C769-C6D2-28A3-48DF-3C3437F884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5" name="TextBox 30">
            <a:extLst>
              <a:ext uri="{FF2B5EF4-FFF2-40B4-BE49-F238E27FC236}">
                <a16:creationId xmlns:a16="http://schemas.microsoft.com/office/drawing/2014/main" id="{C5F4E19D-5AD0-A2E9-6F49-0E0C2BF622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452735"/>
            <a:ext cx="510588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Stokes Equation as Simultaneous ODEs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265C605-3092-B4FA-8C6F-F84B3FC3AF1F}"/>
              </a:ext>
            </a:extLst>
          </p:cNvPr>
          <p:cNvGrpSpPr/>
          <p:nvPr/>
        </p:nvGrpSpPr>
        <p:grpSpPr>
          <a:xfrm>
            <a:off x="76200" y="1295400"/>
            <a:ext cx="4241800" cy="2688432"/>
            <a:chOff x="304800" y="1295400"/>
            <a:chExt cx="4241800" cy="2688432"/>
          </a:xfrm>
        </p:grpSpPr>
        <p:grpSp>
          <p:nvGrpSpPr>
            <p:cNvPr id="4" name="Group 31">
              <a:extLst>
                <a:ext uri="{FF2B5EF4-FFF2-40B4-BE49-F238E27FC236}">
                  <a16:creationId xmlns:a16="http://schemas.microsoft.com/office/drawing/2014/main" id="{40C1C2A7-1EBD-4D8C-23A0-E08477DAB50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66800" y="1518661"/>
              <a:ext cx="3479800" cy="2421515"/>
              <a:chOff x="1458913" y="2729923"/>
              <a:chExt cx="3479800" cy="2421515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227" name="Object 3">
                    <a:extLst>
                      <a:ext uri="{FF2B5EF4-FFF2-40B4-BE49-F238E27FC236}">
                        <a16:creationId xmlns:a16="http://schemas.microsoft.com/office/drawing/2014/main" id="{A81E19CC-13E5-4A4B-2A99-36B68B7305A1}"/>
                      </a:ext>
                    </a:extLst>
                  </p:cNvPr>
                  <p:cNvSpPr txBox="1"/>
                  <p:nvPr/>
                </p:nvSpPr>
                <p:spPr bwMode="auto">
                  <a:xfrm>
                    <a:off x="3844925" y="2729923"/>
                    <a:ext cx="504826" cy="48794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</p:spPr>
                <p:txBody>
                  <a:bodyPr>
                    <a:norm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oMath>
                      </m:oMathPara>
                    </a14:m>
                    <a:endParaRPr lang="en-IN" dirty="0"/>
                  </a:p>
                </p:txBody>
              </p:sp>
            </mc:Choice>
            <mc:Fallback xmlns="">
              <p:sp>
                <p:nvSpPr>
                  <p:cNvPr id="9227" name="Object 3">
                    <a:extLst>
                      <a:ext uri="{FF2B5EF4-FFF2-40B4-BE49-F238E27FC236}">
                        <a16:creationId xmlns:a16="http://schemas.microsoft.com/office/drawing/2014/main" id="{193C3B0C-578D-5997-CE82-8AE67569A3C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3844925" y="2729923"/>
                    <a:ext cx="504826" cy="487940"/>
                  </a:xfrm>
                  <a:prstGeom prst="rect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  <a:ln>
                    <a:noFill/>
                  </a:ln>
                  <a:effectLst/>
                </p:spPr>
                <p:txBody>
                  <a:bodyPr/>
                  <a:lstStyle/>
                  <a:p>
                    <a:r>
                      <a:rPr lang="en-IN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9241" name="Oval 7">
                <a:extLst>
                  <a:ext uri="{FF2B5EF4-FFF2-40B4-BE49-F238E27FC236}">
                    <a16:creationId xmlns:a16="http://schemas.microsoft.com/office/drawing/2014/main" id="{E79A972D-2635-C3FD-EAD9-8C83DBEA98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1930400" y="3076575"/>
                <a:ext cx="2074863" cy="2074863"/>
              </a:xfrm>
              <a:prstGeom prst="ellipse">
                <a:avLst/>
              </a:prstGeom>
              <a:gradFill rotWithShape="1">
                <a:gsLst>
                  <a:gs pos="0">
                    <a:srgbClr val="C0C0C0">
                      <a:alpha val="51999"/>
                    </a:srgbClr>
                  </a:gs>
                  <a:gs pos="100000">
                    <a:srgbClr val="595959"/>
                  </a:gs>
                </a:gsLst>
                <a:lin ang="5400000" scaled="1"/>
              </a:gradFill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9242" name="Line 14">
                <a:extLst>
                  <a:ext uri="{FF2B5EF4-FFF2-40B4-BE49-F238E27FC236}">
                    <a16:creationId xmlns:a16="http://schemas.microsoft.com/office/drawing/2014/main" id="{8549A7FA-0625-73B9-0F79-9C5E85BE6E1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58913" y="4100513"/>
                <a:ext cx="34798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9243" name="Line 15">
                <a:extLst>
                  <a:ext uri="{FF2B5EF4-FFF2-40B4-BE49-F238E27FC236}">
                    <a16:creationId xmlns:a16="http://schemas.microsoft.com/office/drawing/2014/main" id="{45A6E9B8-5E34-C75E-9641-676CE361194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982913" y="3170238"/>
                <a:ext cx="1193800" cy="93027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228" name="Object 4">
                    <a:extLst>
                      <a:ext uri="{FF2B5EF4-FFF2-40B4-BE49-F238E27FC236}">
                        <a16:creationId xmlns:a16="http://schemas.microsoft.com/office/drawing/2014/main" id="{757138B4-087B-E3FB-75F8-8DD2C49B6524}"/>
                      </a:ext>
                    </a:extLst>
                  </p:cNvPr>
                  <p:cNvSpPr txBox="1"/>
                  <p:nvPr/>
                </p:nvSpPr>
                <p:spPr bwMode="auto">
                  <a:xfrm>
                    <a:off x="3328988" y="3808413"/>
                    <a:ext cx="234950" cy="29845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</p:spPr>
                <p:txBody>
                  <a:bodyPr>
                    <a:normAutofit fontScale="55000" lnSpcReduction="20000"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oMath>
                      </m:oMathPara>
                    </a14:m>
                    <a:endParaRPr lang="en-IN"/>
                  </a:p>
                </p:txBody>
              </p:sp>
            </mc:Choice>
            <mc:Fallback xmlns="">
              <p:sp>
                <p:nvSpPr>
                  <p:cNvPr id="9228" name="Object 4">
                    <a:extLst>
                      <a:ext uri="{FF2B5EF4-FFF2-40B4-BE49-F238E27FC236}">
                        <a16:creationId xmlns:a16="http://schemas.microsoft.com/office/drawing/2014/main" id="{DF3774D8-D2A0-1D9E-8C89-F503D5F9507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3328988" y="3808413"/>
                    <a:ext cx="234950" cy="298450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r="-2564"/>
                    </a:stretch>
                  </a:blipFill>
                  <a:ln>
                    <a:noFill/>
                  </a:ln>
                  <a:effectLst/>
                </p:spPr>
                <p:txBody>
                  <a:bodyPr/>
                  <a:lstStyle/>
                  <a:p>
                    <a:r>
                      <a:rPr lang="en-IN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9244" name="Freeform 17">
                <a:extLst>
                  <a:ext uri="{FF2B5EF4-FFF2-40B4-BE49-F238E27FC236}">
                    <a16:creationId xmlns:a16="http://schemas.microsoft.com/office/drawing/2014/main" id="{ACF74187-C692-7904-BB1E-B70341C232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3813" y="3336925"/>
                <a:ext cx="369887" cy="1490663"/>
              </a:xfrm>
              <a:custGeom>
                <a:avLst/>
                <a:gdLst>
                  <a:gd name="T0" fmla="*/ 2147483647 w 248"/>
                  <a:gd name="T1" fmla="*/ 2147483647 h 1248"/>
                  <a:gd name="T2" fmla="*/ 2147483647 w 248"/>
                  <a:gd name="T3" fmla="*/ 2147483647 h 1248"/>
                  <a:gd name="T4" fmla="*/ 0 w 248"/>
                  <a:gd name="T5" fmla="*/ 2147483647 h 1248"/>
                  <a:gd name="T6" fmla="*/ 2147483647 w 248"/>
                  <a:gd name="T7" fmla="*/ 2147483647 h 1248"/>
                  <a:gd name="T8" fmla="*/ 2147483647 w 248"/>
                  <a:gd name="T9" fmla="*/ 0 h 124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8"/>
                  <a:gd name="T16" fmla="*/ 0 h 1248"/>
                  <a:gd name="T17" fmla="*/ 248 w 248"/>
                  <a:gd name="T18" fmla="*/ 1248 h 124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8" h="1248">
                    <a:moveTo>
                      <a:pt x="248" y="1248"/>
                    </a:moveTo>
                    <a:cubicBezTo>
                      <a:pt x="187" y="1154"/>
                      <a:pt x="127" y="1061"/>
                      <a:pt x="86" y="950"/>
                    </a:cubicBezTo>
                    <a:cubicBezTo>
                      <a:pt x="45" y="839"/>
                      <a:pt x="0" y="705"/>
                      <a:pt x="0" y="582"/>
                    </a:cubicBezTo>
                    <a:cubicBezTo>
                      <a:pt x="0" y="459"/>
                      <a:pt x="48" y="310"/>
                      <a:pt x="86" y="213"/>
                    </a:cubicBezTo>
                    <a:cubicBezTo>
                      <a:pt x="124" y="116"/>
                      <a:pt x="176" y="58"/>
                      <a:pt x="228" y="0"/>
                    </a:cubicBezTo>
                  </a:path>
                </a:pathLst>
              </a:cu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lg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229" name="Object 5">
                    <a:extLst>
                      <a:ext uri="{FF2B5EF4-FFF2-40B4-BE49-F238E27FC236}">
                        <a16:creationId xmlns:a16="http://schemas.microsoft.com/office/drawing/2014/main" id="{00EBCD13-671A-40BA-B2D0-9621662CDD8C}"/>
                      </a:ext>
                    </a:extLst>
                  </p:cNvPr>
                  <p:cNvSpPr txBox="1"/>
                  <p:nvPr/>
                </p:nvSpPr>
                <p:spPr bwMode="auto">
                  <a:xfrm>
                    <a:off x="2908300" y="3135313"/>
                    <a:ext cx="255588" cy="409575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</p:spPr>
                <p:txBody>
                  <a:bodyPr>
                    <a:normAutofit fontScale="85000" lnSpcReduction="10000"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𝜑</m:t>
                          </m:r>
                        </m:oMath>
                      </m:oMathPara>
                    </a14:m>
                    <a:endParaRPr lang="en-IN"/>
                  </a:p>
                </p:txBody>
              </p:sp>
            </mc:Choice>
            <mc:Fallback xmlns="">
              <p:sp>
                <p:nvSpPr>
                  <p:cNvPr id="9229" name="Object 5">
                    <a:extLst>
                      <a:ext uri="{FF2B5EF4-FFF2-40B4-BE49-F238E27FC236}">
                        <a16:creationId xmlns:a16="http://schemas.microsoft.com/office/drawing/2014/main" id="{D5D21A0D-DDC5-83F2-BE69-576227EC178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2908300" y="3135313"/>
                    <a:ext cx="255588" cy="409575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r="-38095" b="-5882"/>
                    </a:stretch>
                  </a:blipFill>
                  <a:ln>
                    <a:noFill/>
                  </a:ln>
                  <a:effectLst/>
                </p:spPr>
                <p:txBody>
                  <a:bodyPr/>
                  <a:lstStyle/>
                  <a:p>
                    <a:r>
                      <a:rPr lang="en-IN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9245" name="Freeform 19">
                <a:extLst>
                  <a:ext uri="{FF2B5EF4-FFF2-40B4-BE49-F238E27FC236}">
                    <a16:creationId xmlns:a16="http://schemas.microsoft.com/office/drawing/2014/main" id="{C67E6768-6D66-C04F-CFB0-9183A68B2BD1}"/>
                  </a:ext>
                </a:extLst>
              </p:cNvPr>
              <p:cNvSpPr>
                <a:spLocks/>
              </p:cNvSpPr>
              <p:nvPr/>
            </p:nvSpPr>
            <p:spPr bwMode="auto">
              <a:xfrm rot="20337286" flipH="1">
                <a:off x="3594100" y="3675063"/>
                <a:ext cx="42863" cy="438150"/>
              </a:xfrm>
              <a:custGeom>
                <a:avLst/>
                <a:gdLst>
                  <a:gd name="T0" fmla="*/ 1280395962 w 248"/>
                  <a:gd name="T1" fmla="*/ 2147483647 h 1248"/>
                  <a:gd name="T2" fmla="*/ 444014770 w 248"/>
                  <a:gd name="T3" fmla="*/ 2147483647 h 1248"/>
                  <a:gd name="T4" fmla="*/ 0 w 248"/>
                  <a:gd name="T5" fmla="*/ 2147483647 h 1248"/>
                  <a:gd name="T6" fmla="*/ 444014770 w 248"/>
                  <a:gd name="T7" fmla="*/ 2147483647 h 1248"/>
                  <a:gd name="T8" fmla="*/ 1177129341 w 248"/>
                  <a:gd name="T9" fmla="*/ 0 h 124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8"/>
                  <a:gd name="T16" fmla="*/ 0 h 1248"/>
                  <a:gd name="T17" fmla="*/ 248 w 248"/>
                  <a:gd name="T18" fmla="*/ 1248 h 124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8" h="1248">
                    <a:moveTo>
                      <a:pt x="248" y="1248"/>
                    </a:moveTo>
                    <a:cubicBezTo>
                      <a:pt x="187" y="1154"/>
                      <a:pt x="127" y="1061"/>
                      <a:pt x="86" y="950"/>
                    </a:cubicBezTo>
                    <a:cubicBezTo>
                      <a:pt x="45" y="839"/>
                      <a:pt x="0" y="705"/>
                      <a:pt x="0" y="582"/>
                    </a:cubicBezTo>
                    <a:cubicBezTo>
                      <a:pt x="0" y="459"/>
                      <a:pt x="48" y="310"/>
                      <a:pt x="86" y="213"/>
                    </a:cubicBezTo>
                    <a:cubicBezTo>
                      <a:pt x="124" y="116"/>
                      <a:pt x="176" y="58"/>
                      <a:pt x="228" y="0"/>
                    </a:cubicBezTo>
                  </a:path>
                </a:pathLst>
              </a:cu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lg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</p:grpSp>
        <p:sp>
          <p:nvSpPr>
            <p:cNvPr id="9232" name="Line 8">
              <a:extLst>
                <a:ext uri="{FF2B5EF4-FFF2-40B4-BE49-F238E27FC236}">
                  <a16:creationId xmlns:a16="http://schemas.microsoft.com/office/drawing/2014/main" id="{0EB29F1B-4FB3-6197-31E4-DCB412FE936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4800" y="1295400"/>
              <a:ext cx="109855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9233" name="Line 9">
              <a:extLst>
                <a:ext uri="{FF2B5EF4-FFF2-40B4-BE49-F238E27FC236}">
                  <a16:creationId xmlns:a16="http://schemas.microsoft.com/office/drawing/2014/main" id="{10CD61CF-29D2-0965-E36A-AA5230310F8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4800" y="1844675"/>
              <a:ext cx="109855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9234" name="Line 10">
              <a:extLst>
                <a:ext uri="{FF2B5EF4-FFF2-40B4-BE49-F238E27FC236}">
                  <a16:creationId xmlns:a16="http://schemas.microsoft.com/office/drawing/2014/main" id="{09D15379-7EF6-C2D4-2969-0AD6F108080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4800" y="2395538"/>
              <a:ext cx="109855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DB69189-1B4D-8B01-34F8-46B4D64A4CB6}"/>
                </a:ext>
              </a:extLst>
            </p:cNvPr>
            <p:cNvSpPr/>
            <p:nvPr/>
          </p:nvSpPr>
          <p:spPr bwMode="auto">
            <a:xfrm>
              <a:off x="1454149" y="2903538"/>
              <a:ext cx="2447925" cy="108029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07248551-30CB-00CE-35C4-D00409818646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4" descr="Logo usage Guidelines">
              <a:extLst>
                <a:ext uri="{FF2B5EF4-FFF2-40B4-BE49-F238E27FC236}">
                  <a16:creationId xmlns:a16="http://schemas.microsoft.com/office/drawing/2014/main" id="{1CD0F32B-A9C9-1AB5-528E-87B10AD06B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4" name="Group 38">
              <a:extLst>
                <a:ext uri="{FF2B5EF4-FFF2-40B4-BE49-F238E27FC236}">
                  <a16:creationId xmlns:a16="http://schemas.microsoft.com/office/drawing/2014/main" id="{A7A0E448-F67C-7014-2D7B-6F83C25007F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6" name="Group 19">
                <a:extLst>
                  <a:ext uri="{FF2B5EF4-FFF2-40B4-BE49-F238E27FC236}">
                    <a16:creationId xmlns:a16="http://schemas.microsoft.com/office/drawing/2014/main" id="{D4120BA5-6A75-16F2-1E8C-9E6E1E80AFC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7D8DBF4E-EE9C-E8B5-7094-33C29F1F931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B3991DB8-6547-4F2E-9D7A-C0869F1B295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9224" name="Rectangle 10">
                      <a:extLst>
                        <a:ext uri="{FF2B5EF4-FFF2-40B4-BE49-F238E27FC236}">
                          <a16:creationId xmlns:a16="http://schemas.microsoft.com/office/drawing/2014/main" id="{F16ED56E-E729-61EC-8404-0D9F0527557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5" name="Rectangle 11">
                      <a:extLst>
                        <a:ext uri="{FF2B5EF4-FFF2-40B4-BE49-F238E27FC236}">
                          <a16:creationId xmlns:a16="http://schemas.microsoft.com/office/drawing/2014/main" id="{33F8E2E3-0E33-62BF-1A63-6E774E91E80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D5345184-5C42-1251-BC97-D9AB0B366D6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9222" name="Rectangle 13">
                      <a:extLst>
                        <a:ext uri="{FF2B5EF4-FFF2-40B4-BE49-F238E27FC236}">
                          <a16:creationId xmlns:a16="http://schemas.microsoft.com/office/drawing/2014/main" id="{2FDB2C3A-0E27-EE02-AF00-410014B4F6F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3" name="Rectangle 14">
                      <a:extLst>
                        <a:ext uri="{FF2B5EF4-FFF2-40B4-BE49-F238E27FC236}">
                          <a16:creationId xmlns:a16="http://schemas.microsoft.com/office/drawing/2014/main" id="{1EDAE4E3-DCF6-B000-5CC3-A27C189FD99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9216" name="Group 9215">
                    <a:extLst>
                      <a:ext uri="{FF2B5EF4-FFF2-40B4-BE49-F238E27FC236}">
                        <a16:creationId xmlns:a16="http://schemas.microsoft.com/office/drawing/2014/main" id="{5C9A5509-EE90-5D4A-D304-987E09AD5F2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9220" name="Rectangle 9219">
                      <a:extLst>
                        <a:ext uri="{FF2B5EF4-FFF2-40B4-BE49-F238E27FC236}">
                          <a16:creationId xmlns:a16="http://schemas.microsoft.com/office/drawing/2014/main" id="{EE434FB3-FEC6-6589-8495-824E6FC04DB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1" name="Rectangle 9220">
                      <a:extLst>
                        <a:ext uri="{FF2B5EF4-FFF2-40B4-BE49-F238E27FC236}">
                          <a16:creationId xmlns:a16="http://schemas.microsoft.com/office/drawing/2014/main" id="{737FD62E-27E2-1EA1-E651-17A2A328D60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9217" name="Group 18">
                    <a:extLst>
                      <a:ext uri="{FF2B5EF4-FFF2-40B4-BE49-F238E27FC236}">
                        <a16:creationId xmlns:a16="http://schemas.microsoft.com/office/drawing/2014/main" id="{DC5667CA-6AB3-DAB5-597A-F5655849A57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9218" name="Rectangle 19">
                      <a:extLst>
                        <a:ext uri="{FF2B5EF4-FFF2-40B4-BE49-F238E27FC236}">
                          <a16:creationId xmlns:a16="http://schemas.microsoft.com/office/drawing/2014/main" id="{25D108E4-BB6F-1B7D-9B0B-452E07E8158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19" name="Rectangle 20">
                      <a:extLst>
                        <a:ext uri="{FF2B5EF4-FFF2-40B4-BE49-F238E27FC236}">
                          <a16:creationId xmlns:a16="http://schemas.microsoft.com/office/drawing/2014/main" id="{EED06E81-DBD6-71AF-530A-F2D09209396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9" name="Rectangle 21">
                  <a:extLst>
                    <a:ext uri="{FF2B5EF4-FFF2-40B4-BE49-F238E27FC236}">
                      <a16:creationId xmlns:a16="http://schemas.microsoft.com/office/drawing/2014/main" id="{6B007497-E848-E7C6-F507-DE6EE637B7D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865C184B-0D47-5EB4-8A61-D4DB2BD0632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9240" name="Ink 7">
                <a:extLst>
                  <a:ext uri="{FF2B5EF4-FFF2-40B4-BE49-F238E27FC236}">
                    <a16:creationId xmlns:a16="http://schemas.microsoft.com/office/drawing/2014/main" id="{805E48B5-829A-DB05-A1B3-2F818656FEAE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0837862" y="5683250"/>
              <a:ext cx="58738" cy="31750"/>
            </p14:xfrm>
          </p:contentPart>
        </mc:Choice>
        <mc:Fallback xmlns="">
          <p:pic>
            <p:nvPicPr>
              <p:cNvPr id="9240" name="Ink 7">
                <a:extLst>
                  <a:ext uri="{FF2B5EF4-FFF2-40B4-BE49-F238E27FC236}">
                    <a16:creationId xmlns:a16="http://schemas.microsoft.com/office/drawing/2014/main" id="{753983FD-938B-5412-E4B7-55CA1C5FF00F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0828009" y="5673975"/>
                <a:ext cx="78444" cy="5030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Object 5">
                <a:extLst>
                  <a:ext uri="{FF2B5EF4-FFF2-40B4-BE49-F238E27FC236}">
                    <a16:creationId xmlns:a16="http://schemas.microsoft.com/office/drawing/2014/main" id="{DBD37158-4AA5-2098-7546-3BDA3B1AB810}"/>
                  </a:ext>
                </a:extLst>
              </p:cNvPr>
              <p:cNvSpPr txBox="1"/>
              <p:nvPr/>
            </p:nvSpPr>
            <p:spPr bwMode="auto">
              <a:xfrm>
                <a:off x="3338513" y="1500472"/>
                <a:ext cx="6019800" cy="117951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 algn="ctr"/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f>
                          <m:fPr>
                            <m:ctrlP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p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𝑅</m:t>
                            </m:r>
                          </m:den>
                        </m:f>
                        <m:f>
                          <m:fPr>
                            <m:ctrlP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</m:e>
                              <m:sup>
                                <m:r>
                                  <a:rPr lang="en-US" sz="28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sup>
                            </m:sSup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𝑅</m:t>
                            </m:r>
                          </m:num>
                          <m:den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  <m:sSup>
                              <m:sSupPr>
                                <m:ctrlP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p>
                                <m:r>
                                  <a:rPr lang="en-US" sz="28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sup>
                            </m:sSup>
                          </m:den>
                        </m:f>
                        <m: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=−</m:t>
                        </m:r>
                        <m:f>
                          <m:fPr>
                            <m:ctrlPr>
                              <a:rPr lang="en-US" sz="28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8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lang="el-GR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Θ</m:t>
                            </m:r>
                          </m:den>
                        </m:f>
                        <m:d>
                          <m:dPr>
                            <m:begChr m:val="["/>
                            <m:endChr m:val="]"/>
                            <m:ctrlP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</m:e>
                                  <m:sup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m:rPr>
                                    <m:sty m:val="p"/>
                                  </m:rPr>
                                  <a:rPr lang="el-GR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Θ</m:t>
                                </m:r>
                              </m:num>
                              <m:den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sSup>
                                  <m:sSupPr>
                                    <m:ctrlP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  <m:sup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func>
                              <m:funcPr>
                                <m:ctrlP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28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cot</m:t>
                                </m:r>
                              </m:fName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func>
                            <m:f>
                              <m:fPr>
                                <m:ctrlP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m:rPr>
                                    <m:sty m:val="p"/>
                                  </m:rPr>
                                  <a:rPr lang="el-GR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Θ</m:t>
                                </m:r>
                              </m:num>
                              <m:den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𝜕𝜃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e>
                      <m:sup>
                        <m: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>
          <p:sp>
            <p:nvSpPr>
              <p:cNvPr id="16" name="Object 5">
                <a:extLst>
                  <a:ext uri="{FF2B5EF4-FFF2-40B4-BE49-F238E27FC236}">
                    <a16:creationId xmlns:a16="http://schemas.microsoft.com/office/drawing/2014/main" id="{DBD37158-4AA5-2098-7546-3BDA3B1AB8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38513" y="1500472"/>
                <a:ext cx="6019800" cy="1179512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Object 5">
                <a:extLst>
                  <a:ext uri="{FF2B5EF4-FFF2-40B4-BE49-F238E27FC236}">
                    <a16:creationId xmlns:a16="http://schemas.microsoft.com/office/drawing/2014/main" id="{13E01586-0A47-351A-6135-D6F5616E91B9}"/>
                  </a:ext>
                </a:extLst>
              </p:cNvPr>
              <p:cNvSpPr txBox="1"/>
              <p:nvPr/>
            </p:nvSpPr>
            <p:spPr bwMode="auto">
              <a:xfrm>
                <a:off x="765173" y="3258509"/>
                <a:ext cx="3041653" cy="117951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  <m:f>
                        <m:fPr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sz="2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den>
                      </m:f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e>
                        <m:sup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f>
                        <m:fPr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num>
                        <m:den>
                          <m:sSup>
                            <m:sSupPr>
                              <m:ctrlP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3" name="Object 5">
                <a:extLst>
                  <a:ext uri="{FF2B5EF4-FFF2-40B4-BE49-F238E27FC236}">
                    <a16:creationId xmlns:a16="http://schemas.microsoft.com/office/drawing/2014/main" id="{13E01586-0A47-351A-6135-D6F5616E91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5173" y="3258509"/>
                <a:ext cx="3041653" cy="1179512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Object 5">
                <a:extLst>
                  <a:ext uri="{FF2B5EF4-FFF2-40B4-BE49-F238E27FC236}">
                    <a16:creationId xmlns:a16="http://schemas.microsoft.com/office/drawing/2014/main" id="{51EEC62C-3FD8-334E-6400-07316A3B3973}"/>
                  </a:ext>
                </a:extLst>
              </p:cNvPr>
              <p:cNvSpPr txBox="1"/>
              <p:nvPr/>
            </p:nvSpPr>
            <p:spPr bwMode="auto">
              <a:xfrm>
                <a:off x="3906778" y="3229771"/>
                <a:ext cx="4311898" cy="117951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 algn="ctr"/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800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  <m:sup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m:rPr>
                                    <m:sty m:val="p"/>
                                  </m:rPr>
                                  <a:rPr lang="el-GR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Θ</m:t>
                                </m:r>
                              </m:num>
                              <m:den>
                                <m:r>
                                  <a:rPr lang="en-US" sz="28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  <m:sSup>
                                  <m:sSupPr>
                                    <m:ctrlP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  <m:sup>
                                    <m:r>
                                      <a:rPr lang="en-US" sz="2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func>
                              <m:funcPr>
                                <m:ctrlP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28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cot</m:t>
                                </m:r>
                              </m:fName>
                              <m:e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func>
                            <m:f>
                              <m:fPr>
                                <m:ctrlP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m:rPr>
                                    <m:sty m:val="p"/>
                                  </m:rPr>
                                  <a:rPr lang="el-GR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Θ</m:t>
                                </m:r>
                              </m:num>
                              <m:den>
                                <m:r>
                                  <a:rPr lang="en-US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𝜕𝜃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e>
                      <m:sup>
                        <m: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m:rPr>
                        <m:sty m:val="p"/>
                      </m:rPr>
                      <a:rPr lang="el-GR" sz="2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Θ</m:t>
                    </m:r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6" name="Object 5">
                <a:extLst>
                  <a:ext uri="{FF2B5EF4-FFF2-40B4-BE49-F238E27FC236}">
                    <a16:creationId xmlns:a16="http://schemas.microsoft.com/office/drawing/2014/main" id="{51EEC62C-3FD8-334E-6400-07316A3B39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06778" y="3229771"/>
                <a:ext cx="4311898" cy="1179512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32764C2-9485-48F3-13F8-D8397684CF78}"/>
                  </a:ext>
                </a:extLst>
              </p:cNvPr>
              <p:cNvSpPr txBox="1"/>
              <p:nvPr/>
            </p:nvSpPr>
            <p:spPr>
              <a:xfrm>
                <a:off x="2312987" y="4401893"/>
                <a:ext cx="4819210" cy="1107996"/>
              </a:xfrm>
              <a:prstGeom prst="rect">
                <a:avLst/>
              </a:prstGeom>
              <a:noFill/>
              <a:ln w="60325" cmpd="dbl">
                <a:solidFill>
                  <a:srgbClr val="002060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endParaRPr lang="en-US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IN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US" b="0" i="1" kern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kern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b="0" i="1" kern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b="0" i="1" kern="0" baseline="3000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2 </m:t>
                      </m:r>
                      <m:r>
                        <a:rPr lang="en-IN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𝑎𝑠</m:t>
                      </m:r>
                      <m:r>
                        <a:rPr lang="en-US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IN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IN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→∞</m:t>
                      </m:r>
                    </m:oMath>
                  </m:oMathPara>
                </a14:m>
                <a:endParaRPr lang="en-IN" kern="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32764C2-9485-48F3-13F8-D8397684CF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2987" y="4401893"/>
                <a:ext cx="4819210" cy="1107996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  <a:ln w="60325" cmpd="dbl">
                <a:solidFill>
                  <a:srgbClr val="00206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D3EA106-542E-05D7-9169-90F9C21789D6}"/>
                  </a:ext>
                </a:extLst>
              </p:cNvPr>
              <p:cNvSpPr txBox="1"/>
              <p:nvPr/>
            </p:nvSpPr>
            <p:spPr>
              <a:xfrm>
                <a:off x="2312987" y="5556980"/>
                <a:ext cx="4819210" cy="1107996"/>
              </a:xfrm>
              <a:prstGeom prst="rect">
                <a:avLst/>
              </a:prstGeom>
              <a:noFill/>
              <a:ln w="60325" cmpd="dbl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endParaRPr lang="en-US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𝜓</m:t>
                      </m:r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  <m:r>
                        <a:rPr lang="en-US" b="0" i="1" kern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b="0" i="1" kern="0" baseline="3000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IN" kern="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D3EA106-542E-05D7-9169-90F9C21789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2987" y="5556980"/>
                <a:ext cx="4819210" cy="1107996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  <a:ln w="60325" cmpd="dbl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10524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 animBg="1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4E58849A-D2EB-FBCF-B267-1C06A7824F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1">
            <a:extLst>
              <a:ext uri="{FF2B5EF4-FFF2-40B4-BE49-F238E27FC236}">
                <a16:creationId xmlns:a16="http://schemas.microsoft.com/office/drawing/2014/main" id="{138BEEFF-E443-D0BA-EE57-05C99F68A970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2729923"/>
            <a:ext cx="3479800" cy="2421515"/>
            <a:chOff x="1458913" y="2729923"/>
            <a:chExt cx="3479800" cy="242151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227" name="Object 3">
                  <a:extLst>
                    <a:ext uri="{FF2B5EF4-FFF2-40B4-BE49-F238E27FC236}">
                      <a16:creationId xmlns:a16="http://schemas.microsoft.com/office/drawing/2014/main" id="{1D964B1C-29FF-E26A-B941-8B4B2A17E39A}"/>
                    </a:ext>
                  </a:extLst>
                </p:cNvPr>
                <p:cNvSpPr txBox="1"/>
                <p:nvPr/>
              </p:nvSpPr>
              <p:spPr bwMode="auto">
                <a:xfrm>
                  <a:off x="3844925" y="2729923"/>
                  <a:ext cx="504826" cy="4879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>
                  <a:norm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oMath>
                    </m:oMathPara>
                  </a14:m>
                  <a:endParaRPr lang="en-IN" dirty="0"/>
                </a:p>
              </p:txBody>
            </p:sp>
          </mc:Choice>
          <mc:Fallback xmlns="">
            <p:sp>
              <p:nvSpPr>
                <p:cNvPr id="9227" name="Object 3">
                  <a:extLst>
                    <a:ext uri="{FF2B5EF4-FFF2-40B4-BE49-F238E27FC236}">
                      <a16:creationId xmlns:a16="http://schemas.microsoft.com/office/drawing/2014/main" id="{193C3B0C-578D-5997-CE82-8AE67569A3C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844925" y="2729923"/>
                  <a:ext cx="504826" cy="487940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241" name="Oval 7">
              <a:extLst>
                <a:ext uri="{FF2B5EF4-FFF2-40B4-BE49-F238E27FC236}">
                  <a16:creationId xmlns:a16="http://schemas.microsoft.com/office/drawing/2014/main" id="{E38FD32D-403C-9D4C-2AA5-D74D777F13C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1930400" y="3076575"/>
              <a:ext cx="2074863" cy="2074863"/>
            </a:xfrm>
            <a:prstGeom prst="ellipse">
              <a:avLst/>
            </a:prstGeom>
            <a:gradFill rotWithShape="1">
              <a:gsLst>
                <a:gs pos="0">
                  <a:srgbClr val="C0C0C0">
                    <a:alpha val="51999"/>
                  </a:srgbClr>
                </a:gs>
                <a:gs pos="100000">
                  <a:srgbClr val="595959"/>
                </a:gs>
              </a:gsLst>
              <a:lin ang="5400000" scaled="1"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9242" name="Line 14">
              <a:extLst>
                <a:ext uri="{FF2B5EF4-FFF2-40B4-BE49-F238E27FC236}">
                  <a16:creationId xmlns:a16="http://schemas.microsoft.com/office/drawing/2014/main" id="{0302DF43-F70A-908E-B553-C27C82537DC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58913" y="4100513"/>
              <a:ext cx="3479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9243" name="Line 15">
              <a:extLst>
                <a:ext uri="{FF2B5EF4-FFF2-40B4-BE49-F238E27FC236}">
                  <a16:creationId xmlns:a16="http://schemas.microsoft.com/office/drawing/2014/main" id="{D41230AF-1159-9373-E4E9-6C8981DBFFA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82913" y="3170238"/>
              <a:ext cx="1193800" cy="9302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228" name="Object 4">
                  <a:extLst>
                    <a:ext uri="{FF2B5EF4-FFF2-40B4-BE49-F238E27FC236}">
                      <a16:creationId xmlns:a16="http://schemas.microsoft.com/office/drawing/2014/main" id="{FCE32AAB-DE62-6E37-B7B9-76A03E03A71E}"/>
                    </a:ext>
                  </a:extLst>
                </p:cNvPr>
                <p:cNvSpPr txBox="1"/>
                <p:nvPr/>
              </p:nvSpPr>
              <p:spPr bwMode="auto">
                <a:xfrm>
                  <a:off x="3328988" y="3808413"/>
                  <a:ext cx="234950" cy="2984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>
                  <a:normAutofit fontScale="55000" lnSpcReduction="2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oMath>
                    </m:oMathPara>
                  </a14:m>
                  <a:endParaRPr lang="en-IN"/>
                </a:p>
              </p:txBody>
            </p:sp>
          </mc:Choice>
          <mc:Fallback xmlns="">
            <p:sp>
              <p:nvSpPr>
                <p:cNvPr id="9228" name="Object 4">
                  <a:extLst>
                    <a:ext uri="{FF2B5EF4-FFF2-40B4-BE49-F238E27FC236}">
                      <a16:creationId xmlns:a16="http://schemas.microsoft.com/office/drawing/2014/main" id="{DF3774D8-D2A0-1D9E-8C89-F503D5F9507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28988" y="3808413"/>
                  <a:ext cx="234950" cy="298450"/>
                </a:xfrm>
                <a:prstGeom prst="rect">
                  <a:avLst/>
                </a:prstGeom>
                <a:blipFill>
                  <a:blip r:embed="rId7"/>
                  <a:stretch>
                    <a:fillRect r="-2564"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244" name="Freeform 17">
              <a:extLst>
                <a:ext uri="{FF2B5EF4-FFF2-40B4-BE49-F238E27FC236}">
                  <a16:creationId xmlns:a16="http://schemas.microsoft.com/office/drawing/2014/main" id="{925B7F28-E377-9822-F180-4C137D38B2D8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3813" y="3336925"/>
              <a:ext cx="369887" cy="1490663"/>
            </a:xfrm>
            <a:custGeom>
              <a:avLst/>
              <a:gdLst>
                <a:gd name="T0" fmla="*/ 2147483647 w 248"/>
                <a:gd name="T1" fmla="*/ 2147483647 h 1248"/>
                <a:gd name="T2" fmla="*/ 2147483647 w 248"/>
                <a:gd name="T3" fmla="*/ 2147483647 h 1248"/>
                <a:gd name="T4" fmla="*/ 0 w 248"/>
                <a:gd name="T5" fmla="*/ 2147483647 h 1248"/>
                <a:gd name="T6" fmla="*/ 2147483647 w 248"/>
                <a:gd name="T7" fmla="*/ 2147483647 h 1248"/>
                <a:gd name="T8" fmla="*/ 2147483647 w 248"/>
                <a:gd name="T9" fmla="*/ 0 h 12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8"/>
                <a:gd name="T16" fmla="*/ 0 h 1248"/>
                <a:gd name="T17" fmla="*/ 248 w 248"/>
                <a:gd name="T18" fmla="*/ 1248 h 124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8" h="1248">
                  <a:moveTo>
                    <a:pt x="248" y="1248"/>
                  </a:moveTo>
                  <a:cubicBezTo>
                    <a:pt x="187" y="1154"/>
                    <a:pt x="127" y="1061"/>
                    <a:pt x="86" y="950"/>
                  </a:cubicBezTo>
                  <a:cubicBezTo>
                    <a:pt x="45" y="839"/>
                    <a:pt x="0" y="705"/>
                    <a:pt x="0" y="582"/>
                  </a:cubicBezTo>
                  <a:cubicBezTo>
                    <a:pt x="0" y="459"/>
                    <a:pt x="48" y="310"/>
                    <a:pt x="86" y="213"/>
                  </a:cubicBezTo>
                  <a:cubicBezTo>
                    <a:pt x="124" y="116"/>
                    <a:pt x="176" y="58"/>
                    <a:pt x="228" y="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229" name="Object 5">
                  <a:extLst>
                    <a:ext uri="{FF2B5EF4-FFF2-40B4-BE49-F238E27FC236}">
                      <a16:creationId xmlns:a16="http://schemas.microsoft.com/office/drawing/2014/main" id="{C0B0FA44-4D47-6A08-88A5-D1F6D4EFB150}"/>
                    </a:ext>
                  </a:extLst>
                </p:cNvPr>
                <p:cNvSpPr txBox="1"/>
                <p:nvPr/>
              </p:nvSpPr>
              <p:spPr bwMode="auto">
                <a:xfrm>
                  <a:off x="2908300" y="3135313"/>
                  <a:ext cx="255588" cy="40957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>
                  <a:normAutofit fontScale="85000" lnSpcReduction="1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𝜑</m:t>
                        </m:r>
                      </m:oMath>
                    </m:oMathPara>
                  </a14:m>
                  <a:endParaRPr lang="en-IN"/>
                </a:p>
              </p:txBody>
            </p:sp>
          </mc:Choice>
          <mc:Fallback xmlns="">
            <p:sp>
              <p:nvSpPr>
                <p:cNvPr id="9229" name="Object 5">
                  <a:extLst>
                    <a:ext uri="{FF2B5EF4-FFF2-40B4-BE49-F238E27FC236}">
                      <a16:creationId xmlns:a16="http://schemas.microsoft.com/office/drawing/2014/main" id="{D5D21A0D-DDC5-83F2-BE69-576227EC178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908300" y="3135313"/>
                  <a:ext cx="255588" cy="409575"/>
                </a:xfrm>
                <a:prstGeom prst="rect">
                  <a:avLst/>
                </a:prstGeom>
                <a:blipFill>
                  <a:blip r:embed="rId8"/>
                  <a:stretch>
                    <a:fillRect r="-38095" b="-5882"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245" name="Freeform 19">
              <a:extLst>
                <a:ext uri="{FF2B5EF4-FFF2-40B4-BE49-F238E27FC236}">
                  <a16:creationId xmlns:a16="http://schemas.microsoft.com/office/drawing/2014/main" id="{58D0059A-97AB-0BA1-D858-95C89D2FD526}"/>
                </a:ext>
              </a:extLst>
            </p:cNvPr>
            <p:cNvSpPr>
              <a:spLocks/>
            </p:cNvSpPr>
            <p:nvPr/>
          </p:nvSpPr>
          <p:spPr bwMode="auto">
            <a:xfrm rot="20337286" flipH="1">
              <a:off x="3594100" y="3675063"/>
              <a:ext cx="42863" cy="438150"/>
            </a:xfrm>
            <a:custGeom>
              <a:avLst/>
              <a:gdLst>
                <a:gd name="T0" fmla="*/ 1280395962 w 248"/>
                <a:gd name="T1" fmla="*/ 2147483647 h 1248"/>
                <a:gd name="T2" fmla="*/ 444014770 w 248"/>
                <a:gd name="T3" fmla="*/ 2147483647 h 1248"/>
                <a:gd name="T4" fmla="*/ 0 w 248"/>
                <a:gd name="T5" fmla="*/ 2147483647 h 1248"/>
                <a:gd name="T6" fmla="*/ 444014770 w 248"/>
                <a:gd name="T7" fmla="*/ 2147483647 h 1248"/>
                <a:gd name="T8" fmla="*/ 1177129341 w 248"/>
                <a:gd name="T9" fmla="*/ 0 h 12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8"/>
                <a:gd name="T16" fmla="*/ 0 h 1248"/>
                <a:gd name="T17" fmla="*/ 248 w 248"/>
                <a:gd name="T18" fmla="*/ 1248 h 124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8" h="1248">
                  <a:moveTo>
                    <a:pt x="248" y="1248"/>
                  </a:moveTo>
                  <a:cubicBezTo>
                    <a:pt x="187" y="1154"/>
                    <a:pt x="127" y="1061"/>
                    <a:pt x="86" y="950"/>
                  </a:cubicBezTo>
                  <a:cubicBezTo>
                    <a:pt x="45" y="839"/>
                    <a:pt x="0" y="705"/>
                    <a:pt x="0" y="582"/>
                  </a:cubicBezTo>
                  <a:cubicBezTo>
                    <a:pt x="0" y="459"/>
                    <a:pt x="48" y="310"/>
                    <a:pt x="86" y="213"/>
                  </a:cubicBezTo>
                  <a:cubicBezTo>
                    <a:pt x="124" y="116"/>
                    <a:pt x="176" y="58"/>
                    <a:pt x="228" y="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9235" name="TextBox 30">
            <a:extLst>
              <a:ext uri="{FF2B5EF4-FFF2-40B4-BE49-F238E27FC236}">
                <a16:creationId xmlns:a16="http://schemas.microsoft.com/office/drawing/2014/main" id="{337E5119-1BB4-6AF3-7E84-C34193CFCA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5334" y="487542"/>
            <a:ext cx="501214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Stokes Equation: The Biharmonic PDE</a:t>
            </a:r>
          </a:p>
        </p:txBody>
      </p:sp>
      <p:sp>
        <p:nvSpPr>
          <p:cNvPr id="9232" name="Line 8">
            <a:extLst>
              <a:ext uri="{FF2B5EF4-FFF2-40B4-BE49-F238E27FC236}">
                <a16:creationId xmlns:a16="http://schemas.microsoft.com/office/drawing/2014/main" id="{30DC2471-B2D0-9A85-7C1E-CCF95A28A7B8}"/>
              </a:ext>
            </a:extLst>
          </p:cNvPr>
          <p:cNvSpPr>
            <a:spLocks noChangeShapeType="1"/>
          </p:cNvSpPr>
          <p:nvPr/>
        </p:nvSpPr>
        <p:spPr bwMode="auto">
          <a:xfrm>
            <a:off x="304800" y="2506662"/>
            <a:ext cx="1098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9233" name="Line 9">
            <a:extLst>
              <a:ext uri="{FF2B5EF4-FFF2-40B4-BE49-F238E27FC236}">
                <a16:creationId xmlns:a16="http://schemas.microsoft.com/office/drawing/2014/main" id="{CFD86095-B1CE-4913-73A7-27CA1920DDDD}"/>
              </a:ext>
            </a:extLst>
          </p:cNvPr>
          <p:cNvSpPr>
            <a:spLocks noChangeShapeType="1"/>
          </p:cNvSpPr>
          <p:nvPr/>
        </p:nvSpPr>
        <p:spPr bwMode="auto">
          <a:xfrm>
            <a:off x="304800" y="3055937"/>
            <a:ext cx="1098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9234" name="Line 10">
            <a:extLst>
              <a:ext uri="{FF2B5EF4-FFF2-40B4-BE49-F238E27FC236}">
                <a16:creationId xmlns:a16="http://schemas.microsoft.com/office/drawing/2014/main" id="{26252025-F25A-2A78-18A3-888B315911B1}"/>
              </a:ext>
            </a:extLst>
          </p:cNvPr>
          <p:cNvSpPr>
            <a:spLocks noChangeShapeType="1"/>
          </p:cNvSpPr>
          <p:nvPr/>
        </p:nvSpPr>
        <p:spPr bwMode="auto">
          <a:xfrm>
            <a:off x="304800" y="3606800"/>
            <a:ext cx="1098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3BAF90B-56A5-C557-C0BB-A7FF6E49AFA7}"/>
              </a:ext>
            </a:extLst>
          </p:cNvPr>
          <p:cNvSpPr/>
          <p:nvPr/>
        </p:nvSpPr>
        <p:spPr bwMode="auto">
          <a:xfrm>
            <a:off x="1454149" y="4114800"/>
            <a:ext cx="2447925" cy="108029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AE4D3B2-2101-3378-694E-355CC14FCC6A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4" descr="Logo usage Guidelines">
              <a:extLst>
                <a:ext uri="{FF2B5EF4-FFF2-40B4-BE49-F238E27FC236}">
                  <a16:creationId xmlns:a16="http://schemas.microsoft.com/office/drawing/2014/main" id="{CD0BA3B8-C088-8DE5-6FE7-0169C264A2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4" name="Group 38">
              <a:extLst>
                <a:ext uri="{FF2B5EF4-FFF2-40B4-BE49-F238E27FC236}">
                  <a16:creationId xmlns:a16="http://schemas.microsoft.com/office/drawing/2014/main" id="{CD68AED2-4BF1-DD92-61C3-A400546ECEA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6" name="Group 19">
                <a:extLst>
                  <a:ext uri="{FF2B5EF4-FFF2-40B4-BE49-F238E27FC236}">
                    <a16:creationId xmlns:a16="http://schemas.microsoft.com/office/drawing/2014/main" id="{37E700AB-AB93-39D7-6485-CA2D10C9B6A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E2CE6E83-5224-0C88-E19E-3F8D6457AE3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8A36B50D-CFA5-409A-EF4F-BA9119165D4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9224" name="Rectangle 10">
                      <a:extLst>
                        <a:ext uri="{FF2B5EF4-FFF2-40B4-BE49-F238E27FC236}">
                          <a16:creationId xmlns:a16="http://schemas.microsoft.com/office/drawing/2014/main" id="{3B3D6286-E3E9-AE8C-0FC1-DF6FA2B9D29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5" name="Rectangle 11">
                      <a:extLst>
                        <a:ext uri="{FF2B5EF4-FFF2-40B4-BE49-F238E27FC236}">
                          <a16:creationId xmlns:a16="http://schemas.microsoft.com/office/drawing/2014/main" id="{B8966E3E-8B01-8FB5-9298-4A4D1E5150A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C6179AC1-481A-EBC2-D9C0-34FF85B281A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9222" name="Rectangle 13">
                      <a:extLst>
                        <a:ext uri="{FF2B5EF4-FFF2-40B4-BE49-F238E27FC236}">
                          <a16:creationId xmlns:a16="http://schemas.microsoft.com/office/drawing/2014/main" id="{92C4B34B-F12F-DAC9-4388-3B5B1F1A425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3" name="Rectangle 14">
                      <a:extLst>
                        <a:ext uri="{FF2B5EF4-FFF2-40B4-BE49-F238E27FC236}">
                          <a16:creationId xmlns:a16="http://schemas.microsoft.com/office/drawing/2014/main" id="{F4359905-767C-A753-7872-33BC4F22957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9216" name="Group 9215">
                    <a:extLst>
                      <a:ext uri="{FF2B5EF4-FFF2-40B4-BE49-F238E27FC236}">
                        <a16:creationId xmlns:a16="http://schemas.microsoft.com/office/drawing/2014/main" id="{FB8BE540-DCC2-9CAD-9436-F88860C0657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9220" name="Rectangle 9219">
                      <a:extLst>
                        <a:ext uri="{FF2B5EF4-FFF2-40B4-BE49-F238E27FC236}">
                          <a16:creationId xmlns:a16="http://schemas.microsoft.com/office/drawing/2014/main" id="{4CF8FE1F-7F3A-3DB1-023F-FF0F2B4D8AA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1" name="Rectangle 9220">
                      <a:extLst>
                        <a:ext uri="{FF2B5EF4-FFF2-40B4-BE49-F238E27FC236}">
                          <a16:creationId xmlns:a16="http://schemas.microsoft.com/office/drawing/2014/main" id="{35BE9638-7C70-DD78-BAF5-F9FFA699A22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9217" name="Group 18">
                    <a:extLst>
                      <a:ext uri="{FF2B5EF4-FFF2-40B4-BE49-F238E27FC236}">
                        <a16:creationId xmlns:a16="http://schemas.microsoft.com/office/drawing/2014/main" id="{7E85D96B-F883-0F15-FED5-681A8A2FFC5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9218" name="Rectangle 19">
                      <a:extLst>
                        <a:ext uri="{FF2B5EF4-FFF2-40B4-BE49-F238E27FC236}">
                          <a16:creationId xmlns:a16="http://schemas.microsoft.com/office/drawing/2014/main" id="{34105720-7295-3C50-36BA-85560BCB893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19" name="Rectangle 20">
                      <a:extLst>
                        <a:ext uri="{FF2B5EF4-FFF2-40B4-BE49-F238E27FC236}">
                          <a16:creationId xmlns:a16="http://schemas.microsoft.com/office/drawing/2014/main" id="{629D5DAF-08D0-5201-2344-F33EF01BBE4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9" name="Rectangle 21">
                  <a:extLst>
                    <a:ext uri="{FF2B5EF4-FFF2-40B4-BE49-F238E27FC236}">
                      <a16:creationId xmlns:a16="http://schemas.microsoft.com/office/drawing/2014/main" id="{2836DD47-CDE3-BBBE-C545-790E1938A78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3999FFA-E08E-505A-D811-C70A9E29D64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aphicFrame>
        <p:nvGraphicFramePr>
          <p:cNvPr id="9230" name="Object 5">
            <a:extLst>
              <a:ext uri="{FF2B5EF4-FFF2-40B4-BE49-F238E27FC236}">
                <a16:creationId xmlns:a16="http://schemas.microsoft.com/office/drawing/2014/main" id="{9F7F2769-E786-210C-0FA1-8F19D125802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86000" y="1335087"/>
          <a:ext cx="4806950" cy="1179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2070000" imgH="507960" progId="Equation.3">
                  <p:embed/>
                </p:oleObj>
              </mc:Choice>
              <mc:Fallback>
                <p:oleObj name="Equation" r:id="rId11" imgW="2070000" imgH="507960" progId="Equation.3">
                  <p:embed/>
                  <p:pic>
                    <p:nvPicPr>
                      <p:cNvPr id="9230" name="Object 5">
                        <a:extLst>
                          <a:ext uri="{FF2B5EF4-FFF2-40B4-BE49-F238E27FC236}">
                            <a16:creationId xmlns:a16="http://schemas.microsoft.com/office/drawing/2014/main" id="{A3A556DB-4B4F-1B94-E56D-052A2CCB8F6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1335087"/>
                        <a:ext cx="4806950" cy="1179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9240" name="Ink 7">
                <a:extLst>
                  <a:ext uri="{FF2B5EF4-FFF2-40B4-BE49-F238E27FC236}">
                    <a16:creationId xmlns:a16="http://schemas.microsoft.com/office/drawing/2014/main" id="{A86EF5A8-A130-B506-0018-8F6B28F6CD9D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0837862" y="5683250"/>
              <a:ext cx="58738" cy="31750"/>
            </p14:xfrm>
          </p:contentPart>
        </mc:Choice>
        <mc:Fallback xmlns="">
          <p:pic>
            <p:nvPicPr>
              <p:cNvPr id="9240" name="Ink 7">
                <a:extLst>
                  <a:ext uri="{FF2B5EF4-FFF2-40B4-BE49-F238E27FC236}">
                    <a16:creationId xmlns:a16="http://schemas.microsoft.com/office/drawing/2014/main" id="{753983FD-938B-5412-E4B7-55CA1C5FF00F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0828009" y="5673975"/>
                <a:ext cx="78444" cy="5030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94667D2-E757-8558-589A-ACED660FD3E8}"/>
                  </a:ext>
                </a:extLst>
              </p:cNvPr>
              <p:cNvSpPr txBox="1"/>
              <p:nvPr/>
            </p:nvSpPr>
            <p:spPr>
              <a:xfrm>
                <a:off x="4155374" y="3235405"/>
                <a:ext cx="4819210" cy="1477328"/>
              </a:xfrm>
              <a:prstGeom prst="rect">
                <a:avLst/>
              </a:prstGeom>
              <a:noFill/>
              <a:ln w="60325" cmpd="dbl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endParaRPr lang="en-US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dirty="0">
                    <a:ea typeface="Cambria Math" panose="02040503050406030204" pitchFamily="18" charset="0"/>
                  </a:rPr>
                  <a:t> Substitute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𝜓</m:t>
                    </m:r>
                    <m:d>
                      <m:d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d>
                    <m:r>
                      <a:rPr lang="en-US" b="0" i="1" kern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ker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𝑠𝑖𝑛</m:t>
                    </m:r>
                    <m:r>
                      <a:rPr lang="en-US" i="1" ker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IN" kern="0" dirty="0"/>
                  <a:t>, in above equation to get…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94667D2-E757-8558-589A-ACED660FD3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5374" y="3235405"/>
                <a:ext cx="4819210" cy="1477328"/>
              </a:xfrm>
              <a:prstGeom prst="rect">
                <a:avLst/>
              </a:prstGeom>
              <a:blipFill>
                <a:blip r:embed="rId19"/>
                <a:stretch>
                  <a:fillRect l="-3924"/>
                </a:stretch>
              </a:blipFill>
              <a:ln w="60325" cmpd="dbl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Object 5">
                <a:extLst>
                  <a:ext uri="{FF2B5EF4-FFF2-40B4-BE49-F238E27FC236}">
                    <a16:creationId xmlns:a16="http://schemas.microsoft.com/office/drawing/2014/main" id="{1A58AC0A-299F-3D04-BE0D-B87F7B17815F}"/>
                  </a:ext>
                </a:extLst>
              </p:cNvPr>
              <p:cNvSpPr txBox="1"/>
              <p:nvPr/>
            </p:nvSpPr>
            <p:spPr bwMode="auto">
              <a:xfrm>
                <a:off x="1968129" y="4396641"/>
                <a:ext cx="4806950" cy="117951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𝑑𝑟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Object 5">
                <a:extLst>
                  <a:ext uri="{FF2B5EF4-FFF2-40B4-BE49-F238E27FC236}">
                    <a16:creationId xmlns:a16="http://schemas.microsoft.com/office/drawing/2014/main" id="{1A58AC0A-299F-3D04-BE0D-B87F7B1781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68129" y="4396641"/>
                <a:ext cx="4806950" cy="1179512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48BECCBD-4F16-8362-4E41-D08251E7422F}"/>
              </a:ext>
            </a:extLst>
          </p:cNvPr>
          <p:cNvSpPr txBox="1"/>
          <p:nvPr/>
        </p:nvSpPr>
        <p:spPr>
          <a:xfrm>
            <a:off x="337691" y="5317816"/>
            <a:ext cx="850150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Seeking a solution as a power series in </a:t>
            </a:r>
            <a:r>
              <a:rPr lang="en-US" i="1" dirty="0" err="1"/>
              <a:t>r</a:t>
            </a:r>
            <a:r>
              <a:rPr lang="en-US" i="1" baseline="30000" dirty="0" err="1"/>
              <a:t>n</a:t>
            </a:r>
            <a:r>
              <a:rPr lang="en-US" dirty="0"/>
              <a:t>, to obtain the characteristic polynomial!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C2E3A06-7A32-4EA3-12E7-93CF5C09B47D}"/>
                  </a:ext>
                </a:extLst>
              </p:cNvPr>
              <p:cNvSpPr txBox="1"/>
              <p:nvPr/>
            </p:nvSpPr>
            <p:spPr>
              <a:xfrm>
                <a:off x="2905745" y="6127996"/>
                <a:ext cx="442627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−4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C2E3A06-7A32-4EA3-12E7-93CF5C09B4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5745" y="6127996"/>
                <a:ext cx="4426276" cy="369332"/>
              </a:xfrm>
              <a:prstGeom prst="rect">
                <a:avLst/>
              </a:prstGeom>
              <a:blipFill>
                <a:blip r:embed="rId21"/>
                <a:stretch>
                  <a:fillRect r="-1102"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06532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15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DE809A2B-D833-534F-C798-C26C33ED14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1">
            <a:extLst>
              <a:ext uri="{FF2B5EF4-FFF2-40B4-BE49-F238E27FC236}">
                <a16:creationId xmlns:a16="http://schemas.microsoft.com/office/drawing/2014/main" id="{38FA8B71-E9EF-BD42-C1BC-18335707E3D3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2729923"/>
            <a:ext cx="3479800" cy="2421515"/>
            <a:chOff x="1458913" y="2729923"/>
            <a:chExt cx="3479800" cy="242151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227" name="Object 3">
                  <a:extLst>
                    <a:ext uri="{FF2B5EF4-FFF2-40B4-BE49-F238E27FC236}">
                      <a16:creationId xmlns:a16="http://schemas.microsoft.com/office/drawing/2014/main" id="{5AFECED0-5CB1-22F5-007E-C83B26C97998}"/>
                    </a:ext>
                  </a:extLst>
                </p:cNvPr>
                <p:cNvSpPr txBox="1"/>
                <p:nvPr/>
              </p:nvSpPr>
              <p:spPr bwMode="auto">
                <a:xfrm>
                  <a:off x="3844925" y="2729923"/>
                  <a:ext cx="504826" cy="4879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>
                  <a:norm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oMath>
                    </m:oMathPara>
                  </a14:m>
                  <a:endParaRPr lang="en-IN" dirty="0"/>
                </a:p>
              </p:txBody>
            </p:sp>
          </mc:Choice>
          <mc:Fallback xmlns="">
            <p:sp>
              <p:nvSpPr>
                <p:cNvPr id="9227" name="Object 3">
                  <a:extLst>
                    <a:ext uri="{FF2B5EF4-FFF2-40B4-BE49-F238E27FC236}">
                      <a16:creationId xmlns:a16="http://schemas.microsoft.com/office/drawing/2014/main" id="{193C3B0C-578D-5997-CE82-8AE67569A3C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844925" y="2729923"/>
                  <a:ext cx="504826" cy="487940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241" name="Oval 7">
              <a:extLst>
                <a:ext uri="{FF2B5EF4-FFF2-40B4-BE49-F238E27FC236}">
                  <a16:creationId xmlns:a16="http://schemas.microsoft.com/office/drawing/2014/main" id="{56484A55-2178-8668-F863-F5B1546CFAE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1930400" y="3076575"/>
              <a:ext cx="2074863" cy="2074863"/>
            </a:xfrm>
            <a:prstGeom prst="ellipse">
              <a:avLst/>
            </a:prstGeom>
            <a:gradFill rotWithShape="1">
              <a:gsLst>
                <a:gs pos="0">
                  <a:srgbClr val="C0C0C0">
                    <a:alpha val="51999"/>
                  </a:srgbClr>
                </a:gs>
                <a:gs pos="100000">
                  <a:srgbClr val="595959"/>
                </a:gs>
              </a:gsLst>
              <a:lin ang="5400000" scaled="1"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9242" name="Line 14">
              <a:extLst>
                <a:ext uri="{FF2B5EF4-FFF2-40B4-BE49-F238E27FC236}">
                  <a16:creationId xmlns:a16="http://schemas.microsoft.com/office/drawing/2014/main" id="{8B5624BA-ADB3-E447-EFA4-299F1FD54E0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58913" y="4100513"/>
              <a:ext cx="3479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9243" name="Line 15">
              <a:extLst>
                <a:ext uri="{FF2B5EF4-FFF2-40B4-BE49-F238E27FC236}">
                  <a16:creationId xmlns:a16="http://schemas.microsoft.com/office/drawing/2014/main" id="{83D82E7D-19D5-98B7-BF37-F8AEF33C80D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82913" y="3170238"/>
              <a:ext cx="1193800" cy="9302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228" name="Object 4">
                  <a:extLst>
                    <a:ext uri="{FF2B5EF4-FFF2-40B4-BE49-F238E27FC236}">
                      <a16:creationId xmlns:a16="http://schemas.microsoft.com/office/drawing/2014/main" id="{26239196-1022-DF7B-F52F-9A0C850F1001}"/>
                    </a:ext>
                  </a:extLst>
                </p:cNvPr>
                <p:cNvSpPr txBox="1"/>
                <p:nvPr/>
              </p:nvSpPr>
              <p:spPr bwMode="auto">
                <a:xfrm>
                  <a:off x="3328988" y="3808413"/>
                  <a:ext cx="234950" cy="2984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>
                  <a:normAutofit fontScale="55000" lnSpcReduction="2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oMath>
                    </m:oMathPara>
                  </a14:m>
                  <a:endParaRPr lang="en-IN"/>
                </a:p>
              </p:txBody>
            </p:sp>
          </mc:Choice>
          <mc:Fallback xmlns="">
            <p:sp>
              <p:nvSpPr>
                <p:cNvPr id="9228" name="Object 4">
                  <a:extLst>
                    <a:ext uri="{FF2B5EF4-FFF2-40B4-BE49-F238E27FC236}">
                      <a16:creationId xmlns:a16="http://schemas.microsoft.com/office/drawing/2014/main" id="{DF3774D8-D2A0-1D9E-8C89-F503D5F9507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28988" y="3808413"/>
                  <a:ext cx="234950" cy="298450"/>
                </a:xfrm>
                <a:prstGeom prst="rect">
                  <a:avLst/>
                </a:prstGeom>
                <a:blipFill>
                  <a:blip r:embed="rId7"/>
                  <a:stretch>
                    <a:fillRect r="-2564"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244" name="Freeform 17">
              <a:extLst>
                <a:ext uri="{FF2B5EF4-FFF2-40B4-BE49-F238E27FC236}">
                  <a16:creationId xmlns:a16="http://schemas.microsoft.com/office/drawing/2014/main" id="{C43B788C-3144-E41E-2469-0A8DD79B6E9E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3813" y="3336925"/>
              <a:ext cx="369887" cy="1490663"/>
            </a:xfrm>
            <a:custGeom>
              <a:avLst/>
              <a:gdLst>
                <a:gd name="T0" fmla="*/ 2147483647 w 248"/>
                <a:gd name="T1" fmla="*/ 2147483647 h 1248"/>
                <a:gd name="T2" fmla="*/ 2147483647 w 248"/>
                <a:gd name="T3" fmla="*/ 2147483647 h 1248"/>
                <a:gd name="T4" fmla="*/ 0 w 248"/>
                <a:gd name="T5" fmla="*/ 2147483647 h 1248"/>
                <a:gd name="T6" fmla="*/ 2147483647 w 248"/>
                <a:gd name="T7" fmla="*/ 2147483647 h 1248"/>
                <a:gd name="T8" fmla="*/ 2147483647 w 248"/>
                <a:gd name="T9" fmla="*/ 0 h 12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8"/>
                <a:gd name="T16" fmla="*/ 0 h 1248"/>
                <a:gd name="T17" fmla="*/ 248 w 248"/>
                <a:gd name="T18" fmla="*/ 1248 h 124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8" h="1248">
                  <a:moveTo>
                    <a:pt x="248" y="1248"/>
                  </a:moveTo>
                  <a:cubicBezTo>
                    <a:pt x="187" y="1154"/>
                    <a:pt x="127" y="1061"/>
                    <a:pt x="86" y="950"/>
                  </a:cubicBezTo>
                  <a:cubicBezTo>
                    <a:pt x="45" y="839"/>
                    <a:pt x="0" y="705"/>
                    <a:pt x="0" y="582"/>
                  </a:cubicBezTo>
                  <a:cubicBezTo>
                    <a:pt x="0" y="459"/>
                    <a:pt x="48" y="310"/>
                    <a:pt x="86" y="213"/>
                  </a:cubicBezTo>
                  <a:cubicBezTo>
                    <a:pt x="124" y="116"/>
                    <a:pt x="176" y="58"/>
                    <a:pt x="228" y="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229" name="Object 5">
                  <a:extLst>
                    <a:ext uri="{FF2B5EF4-FFF2-40B4-BE49-F238E27FC236}">
                      <a16:creationId xmlns:a16="http://schemas.microsoft.com/office/drawing/2014/main" id="{55ED3276-DE70-5027-E5F0-80B385F7225A}"/>
                    </a:ext>
                  </a:extLst>
                </p:cNvPr>
                <p:cNvSpPr txBox="1"/>
                <p:nvPr/>
              </p:nvSpPr>
              <p:spPr bwMode="auto">
                <a:xfrm>
                  <a:off x="2908300" y="3135313"/>
                  <a:ext cx="255588" cy="40957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>
                  <a:normAutofit fontScale="85000" lnSpcReduction="1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𝜑</m:t>
                        </m:r>
                      </m:oMath>
                    </m:oMathPara>
                  </a14:m>
                  <a:endParaRPr lang="en-IN"/>
                </a:p>
              </p:txBody>
            </p:sp>
          </mc:Choice>
          <mc:Fallback xmlns="">
            <p:sp>
              <p:nvSpPr>
                <p:cNvPr id="9229" name="Object 5">
                  <a:extLst>
                    <a:ext uri="{FF2B5EF4-FFF2-40B4-BE49-F238E27FC236}">
                      <a16:creationId xmlns:a16="http://schemas.microsoft.com/office/drawing/2014/main" id="{D5D21A0D-DDC5-83F2-BE69-576227EC178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908300" y="3135313"/>
                  <a:ext cx="255588" cy="409575"/>
                </a:xfrm>
                <a:prstGeom prst="rect">
                  <a:avLst/>
                </a:prstGeom>
                <a:blipFill>
                  <a:blip r:embed="rId8"/>
                  <a:stretch>
                    <a:fillRect r="-38095" b="-5882"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245" name="Freeform 19">
              <a:extLst>
                <a:ext uri="{FF2B5EF4-FFF2-40B4-BE49-F238E27FC236}">
                  <a16:creationId xmlns:a16="http://schemas.microsoft.com/office/drawing/2014/main" id="{98972ED9-EDD1-BFD0-C8BB-08FDBAEB9FC1}"/>
                </a:ext>
              </a:extLst>
            </p:cNvPr>
            <p:cNvSpPr>
              <a:spLocks/>
            </p:cNvSpPr>
            <p:nvPr/>
          </p:nvSpPr>
          <p:spPr bwMode="auto">
            <a:xfrm rot="20337286" flipH="1">
              <a:off x="3594100" y="3675063"/>
              <a:ext cx="42863" cy="438150"/>
            </a:xfrm>
            <a:custGeom>
              <a:avLst/>
              <a:gdLst>
                <a:gd name="T0" fmla="*/ 1280395962 w 248"/>
                <a:gd name="T1" fmla="*/ 2147483647 h 1248"/>
                <a:gd name="T2" fmla="*/ 444014770 w 248"/>
                <a:gd name="T3" fmla="*/ 2147483647 h 1248"/>
                <a:gd name="T4" fmla="*/ 0 w 248"/>
                <a:gd name="T5" fmla="*/ 2147483647 h 1248"/>
                <a:gd name="T6" fmla="*/ 444014770 w 248"/>
                <a:gd name="T7" fmla="*/ 2147483647 h 1248"/>
                <a:gd name="T8" fmla="*/ 1177129341 w 248"/>
                <a:gd name="T9" fmla="*/ 0 h 12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8"/>
                <a:gd name="T16" fmla="*/ 0 h 1248"/>
                <a:gd name="T17" fmla="*/ 248 w 248"/>
                <a:gd name="T18" fmla="*/ 1248 h 124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8" h="1248">
                  <a:moveTo>
                    <a:pt x="248" y="1248"/>
                  </a:moveTo>
                  <a:cubicBezTo>
                    <a:pt x="187" y="1154"/>
                    <a:pt x="127" y="1061"/>
                    <a:pt x="86" y="950"/>
                  </a:cubicBezTo>
                  <a:cubicBezTo>
                    <a:pt x="45" y="839"/>
                    <a:pt x="0" y="705"/>
                    <a:pt x="0" y="582"/>
                  </a:cubicBezTo>
                  <a:cubicBezTo>
                    <a:pt x="0" y="459"/>
                    <a:pt x="48" y="310"/>
                    <a:pt x="86" y="213"/>
                  </a:cubicBezTo>
                  <a:cubicBezTo>
                    <a:pt x="124" y="116"/>
                    <a:pt x="176" y="58"/>
                    <a:pt x="228" y="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9235" name="TextBox 30">
            <a:extLst>
              <a:ext uri="{FF2B5EF4-FFF2-40B4-BE49-F238E27FC236}">
                <a16:creationId xmlns:a16="http://schemas.microsoft.com/office/drawing/2014/main" id="{FB27D93D-5477-46C1-CE4E-650C312B9B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5334" y="487542"/>
            <a:ext cx="501214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Stokes Equation: The Biharmonic PDE</a:t>
            </a:r>
          </a:p>
        </p:txBody>
      </p:sp>
      <p:sp>
        <p:nvSpPr>
          <p:cNvPr id="9232" name="Line 8">
            <a:extLst>
              <a:ext uri="{FF2B5EF4-FFF2-40B4-BE49-F238E27FC236}">
                <a16:creationId xmlns:a16="http://schemas.microsoft.com/office/drawing/2014/main" id="{A9B0D78C-3A88-B5AA-BFDB-AC619EC52277}"/>
              </a:ext>
            </a:extLst>
          </p:cNvPr>
          <p:cNvSpPr>
            <a:spLocks noChangeShapeType="1"/>
          </p:cNvSpPr>
          <p:nvPr/>
        </p:nvSpPr>
        <p:spPr bwMode="auto">
          <a:xfrm>
            <a:off x="304800" y="2506662"/>
            <a:ext cx="1098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9233" name="Line 9">
            <a:extLst>
              <a:ext uri="{FF2B5EF4-FFF2-40B4-BE49-F238E27FC236}">
                <a16:creationId xmlns:a16="http://schemas.microsoft.com/office/drawing/2014/main" id="{8FC6F018-6534-39E0-54DC-F709F9A69E12}"/>
              </a:ext>
            </a:extLst>
          </p:cNvPr>
          <p:cNvSpPr>
            <a:spLocks noChangeShapeType="1"/>
          </p:cNvSpPr>
          <p:nvPr/>
        </p:nvSpPr>
        <p:spPr bwMode="auto">
          <a:xfrm>
            <a:off x="304800" y="3055937"/>
            <a:ext cx="1098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9234" name="Line 10">
            <a:extLst>
              <a:ext uri="{FF2B5EF4-FFF2-40B4-BE49-F238E27FC236}">
                <a16:creationId xmlns:a16="http://schemas.microsoft.com/office/drawing/2014/main" id="{2BF82066-3633-0944-0F99-AAE0C2376D03}"/>
              </a:ext>
            </a:extLst>
          </p:cNvPr>
          <p:cNvSpPr>
            <a:spLocks noChangeShapeType="1"/>
          </p:cNvSpPr>
          <p:nvPr/>
        </p:nvSpPr>
        <p:spPr bwMode="auto">
          <a:xfrm>
            <a:off x="304800" y="3606800"/>
            <a:ext cx="1098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F59BAFF-D733-CF51-3E57-E9B24CC19E4F}"/>
              </a:ext>
            </a:extLst>
          </p:cNvPr>
          <p:cNvSpPr/>
          <p:nvPr/>
        </p:nvSpPr>
        <p:spPr bwMode="auto">
          <a:xfrm>
            <a:off x="1454149" y="4114800"/>
            <a:ext cx="2447925" cy="108029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A5E865F-495E-BA1F-56ED-6A2779B8DAE8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4" descr="Logo usage Guidelines">
              <a:extLst>
                <a:ext uri="{FF2B5EF4-FFF2-40B4-BE49-F238E27FC236}">
                  <a16:creationId xmlns:a16="http://schemas.microsoft.com/office/drawing/2014/main" id="{822A224E-2A21-C6F7-5DED-7F0674FBAE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4" name="Group 38">
              <a:extLst>
                <a:ext uri="{FF2B5EF4-FFF2-40B4-BE49-F238E27FC236}">
                  <a16:creationId xmlns:a16="http://schemas.microsoft.com/office/drawing/2014/main" id="{415716D8-6B22-1429-BF0A-E5E05A8DE7D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6" name="Group 19">
                <a:extLst>
                  <a:ext uri="{FF2B5EF4-FFF2-40B4-BE49-F238E27FC236}">
                    <a16:creationId xmlns:a16="http://schemas.microsoft.com/office/drawing/2014/main" id="{677CEB58-3432-8341-CE6A-739213E23AF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F549E929-AF2A-ADCF-CB65-C65ECA75C09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03487059-67C3-2FD0-4784-7E206DA6E27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9224" name="Rectangle 10">
                      <a:extLst>
                        <a:ext uri="{FF2B5EF4-FFF2-40B4-BE49-F238E27FC236}">
                          <a16:creationId xmlns:a16="http://schemas.microsoft.com/office/drawing/2014/main" id="{84B9BA43-106E-B161-3C93-BD03F2AD5BF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5" name="Rectangle 11">
                      <a:extLst>
                        <a:ext uri="{FF2B5EF4-FFF2-40B4-BE49-F238E27FC236}">
                          <a16:creationId xmlns:a16="http://schemas.microsoft.com/office/drawing/2014/main" id="{DB437CE3-0E58-D223-D945-A0941BA5632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B5B21EDB-9F78-CB4C-8D79-406A4AEB716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9222" name="Rectangle 13">
                      <a:extLst>
                        <a:ext uri="{FF2B5EF4-FFF2-40B4-BE49-F238E27FC236}">
                          <a16:creationId xmlns:a16="http://schemas.microsoft.com/office/drawing/2014/main" id="{FEC466B3-8237-563E-F85B-AE620354562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3" name="Rectangle 14">
                      <a:extLst>
                        <a:ext uri="{FF2B5EF4-FFF2-40B4-BE49-F238E27FC236}">
                          <a16:creationId xmlns:a16="http://schemas.microsoft.com/office/drawing/2014/main" id="{03E0BE65-CDA0-812C-1F70-9131C00EA21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9216" name="Group 9215">
                    <a:extLst>
                      <a:ext uri="{FF2B5EF4-FFF2-40B4-BE49-F238E27FC236}">
                        <a16:creationId xmlns:a16="http://schemas.microsoft.com/office/drawing/2014/main" id="{2361AF18-51A3-D7B5-A072-6A1ECDD3104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9220" name="Rectangle 9219">
                      <a:extLst>
                        <a:ext uri="{FF2B5EF4-FFF2-40B4-BE49-F238E27FC236}">
                          <a16:creationId xmlns:a16="http://schemas.microsoft.com/office/drawing/2014/main" id="{0B4036EC-CC7D-A205-F336-4C1950BB959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1" name="Rectangle 9220">
                      <a:extLst>
                        <a:ext uri="{FF2B5EF4-FFF2-40B4-BE49-F238E27FC236}">
                          <a16:creationId xmlns:a16="http://schemas.microsoft.com/office/drawing/2014/main" id="{391DFF78-32FA-DB9A-7A25-10279F16671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9217" name="Group 18">
                    <a:extLst>
                      <a:ext uri="{FF2B5EF4-FFF2-40B4-BE49-F238E27FC236}">
                        <a16:creationId xmlns:a16="http://schemas.microsoft.com/office/drawing/2014/main" id="{C5ACB3E5-92F6-8597-60EE-099D4E26661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9218" name="Rectangle 19">
                      <a:extLst>
                        <a:ext uri="{FF2B5EF4-FFF2-40B4-BE49-F238E27FC236}">
                          <a16:creationId xmlns:a16="http://schemas.microsoft.com/office/drawing/2014/main" id="{7481E6AE-2A63-FAF6-9557-986FB393302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19" name="Rectangle 20">
                      <a:extLst>
                        <a:ext uri="{FF2B5EF4-FFF2-40B4-BE49-F238E27FC236}">
                          <a16:creationId xmlns:a16="http://schemas.microsoft.com/office/drawing/2014/main" id="{D1333368-AC11-61DA-B805-998E195F5A6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9" name="Rectangle 21">
                  <a:extLst>
                    <a:ext uri="{FF2B5EF4-FFF2-40B4-BE49-F238E27FC236}">
                      <a16:creationId xmlns:a16="http://schemas.microsoft.com/office/drawing/2014/main" id="{88F98C94-1FC2-3873-1B8E-8F509A07D58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608BBA58-8226-8467-2F50-C2E8804251F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9240" name="Ink 7">
                <a:extLst>
                  <a:ext uri="{FF2B5EF4-FFF2-40B4-BE49-F238E27FC236}">
                    <a16:creationId xmlns:a16="http://schemas.microsoft.com/office/drawing/2014/main" id="{D1601BC0-A7D1-6F3F-544E-A188D5D7EEF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0837862" y="5683250"/>
              <a:ext cx="58738" cy="31750"/>
            </p14:xfrm>
          </p:contentPart>
        </mc:Choice>
        <mc:Fallback xmlns="">
          <p:pic>
            <p:nvPicPr>
              <p:cNvPr id="9240" name="Ink 7">
                <a:extLst>
                  <a:ext uri="{FF2B5EF4-FFF2-40B4-BE49-F238E27FC236}">
                    <a16:creationId xmlns:a16="http://schemas.microsoft.com/office/drawing/2014/main" id="{753983FD-938B-5412-E4B7-55CA1C5FF00F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0828009" y="5673975"/>
                <a:ext cx="78444" cy="5030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0038CDC-2F09-EC14-DB6C-72AB15CA94AC}"/>
                  </a:ext>
                </a:extLst>
              </p:cNvPr>
              <p:cNvSpPr txBox="1"/>
              <p:nvPr/>
            </p:nvSpPr>
            <p:spPr>
              <a:xfrm>
                <a:off x="1888799" y="1442129"/>
                <a:ext cx="4026550" cy="6914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0038CDC-2F09-EC14-DB6C-72AB15CA94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8799" y="1442129"/>
                <a:ext cx="4026550" cy="691471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B35B374-4254-4663-3258-88F7F87F33C2}"/>
                  </a:ext>
                </a:extLst>
              </p:cNvPr>
              <p:cNvSpPr txBox="1"/>
              <p:nvPr/>
            </p:nvSpPr>
            <p:spPr>
              <a:xfrm>
                <a:off x="3092933" y="2168444"/>
                <a:ext cx="5778698" cy="82381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b="0" i="1" baseline="3000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B35B374-4254-4663-3258-88F7F87F33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2933" y="2168444"/>
                <a:ext cx="5778698" cy="823815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DB564DA-BD45-9C55-8C84-06DE4A344075}"/>
                  </a:ext>
                </a:extLst>
              </p:cNvPr>
              <p:cNvSpPr txBox="1"/>
              <p:nvPr/>
            </p:nvSpPr>
            <p:spPr>
              <a:xfrm>
                <a:off x="580238" y="4435178"/>
                <a:ext cx="8185831" cy="19595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The imposition of the boundary conditions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 at infinity, requires </a:t>
                </a:r>
                <a:r>
                  <a:rPr lang="en-US" i="1" dirty="0"/>
                  <a:t>C</a:t>
                </a:r>
                <a:r>
                  <a:rPr lang="en-US" i="1" baseline="-25000" dirty="0"/>
                  <a:t>4 </a:t>
                </a:r>
                <a:r>
                  <a:rPr lang="en-US" dirty="0"/>
                  <a:t>= 0 and </a:t>
                </a:r>
                <a:r>
                  <a:rPr lang="en-US" i="1" dirty="0"/>
                  <a:t>C</a:t>
                </a:r>
                <a:r>
                  <a:rPr lang="en-US" i="1" baseline="-25000" dirty="0"/>
                  <a:t>2</a:t>
                </a:r>
                <a:r>
                  <a:rPr lang="en-US" i="1" dirty="0"/>
                  <a:t>=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𝑈</m:t>
                            </m:r>
                          </m:e>
                          <m:sub>
                            <m: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∞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dirty="0"/>
                  <a:t>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at the surface of sphere (</a:t>
                </a:r>
                <a:r>
                  <a:rPr lang="en-US" i="1" dirty="0"/>
                  <a:t>r = a</a:t>
                </a:r>
                <a:r>
                  <a:rPr lang="en-US" dirty="0"/>
                  <a:t>), with </a:t>
                </a:r>
                <a:r>
                  <a:rPr lang="en-US" i="1" dirty="0" err="1"/>
                  <a:t>v</a:t>
                </a:r>
                <a:r>
                  <a:rPr lang="en-US" i="1" baseline="-25000" dirty="0" err="1"/>
                  <a:t>r</a:t>
                </a:r>
                <a:r>
                  <a:rPr lang="en-US" i="1" dirty="0"/>
                  <a:t>=</a:t>
                </a:r>
                <a:r>
                  <a:rPr lang="en-US" i="1" dirty="0" err="1"/>
                  <a:t>v</a:t>
                </a:r>
                <a:r>
                  <a:rPr lang="en-US" i="1" baseline="-25000" dirty="0" err="1"/>
                  <a:t>θ</a:t>
                </a:r>
                <a:r>
                  <a:rPr lang="en-US" i="1" dirty="0"/>
                  <a:t>=0</a:t>
                </a:r>
                <a:r>
                  <a:rPr lang="en-US" dirty="0"/>
                  <a:t>,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i="1" dirty="0"/>
                  <a:t>C</a:t>
                </a:r>
                <a:r>
                  <a:rPr lang="en-US" i="1" baseline="-25000" dirty="0"/>
                  <a:t>−1</a:t>
                </a:r>
                <a:r>
                  <a:rPr lang="en-US" dirty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𝑈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∞</m:t>
                            </m:r>
                          </m:sub>
                        </m:sSub>
                        <m:sSup>
                          <m:sSupPr>
                            <m:ctrlP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b="0" i="0" smtClean="0">
                        <a:latin typeface="Cambria Math" panose="02040503050406030204" pitchFamily="18" charset="0"/>
                      </a:rPr>
                      <m:t> &amp; </m:t>
                    </m:r>
                  </m:oMath>
                </a14:m>
                <a:r>
                  <a:rPr lang="en-US" i="1" dirty="0"/>
                  <a:t>C</a:t>
                </a:r>
                <a:r>
                  <a:rPr lang="en-US" i="1" baseline="-25000" dirty="0"/>
                  <a:t>1</a:t>
                </a:r>
                <a:r>
                  <a:rPr lang="en-US" dirty="0"/>
                  <a:t>=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𝑈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∞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b="0" i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DB564DA-BD45-9C55-8C84-06DE4A3440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238" y="4435178"/>
                <a:ext cx="8185831" cy="1959575"/>
              </a:xfrm>
              <a:prstGeom prst="rect">
                <a:avLst/>
              </a:prstGeom>
              <a:blipFill>
                <a:blip r:embed="rId21"/>
                <a:stretch>
                  <a:fillRect l="-968" t="-2492" b="-6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06874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Rectangle 1">
            <a:extLst>
              <a:ext uri="{FF2B5EF4-FFF2-40B4-BE49-F238E27FC236}">
                <a16:creationId xmlns:a16="http://schemas.microsoft.com/office/drawing/2014/main" id="{63DD4C6E-058D-3926-0312-6208AAC752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9925" y="2937808"/>
            <a:ext cx="832167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Inside the parentheses, </a:t>
            </a:r>
          </a:p>
          <a:p>
            <a:r>
              <a:rPr lang="en-US" altLang="en-US" dirty="0"/>
              <a:t>the first two terms together  represent an inviscid flow past a sphere. </a:t>
            </a:r>
          </a:p>
          <a:p>
            <a:r>
              <a:rPr lang="en-US" altLang="en-US" dirty="0"/>
              <a:t>The third term is called the Stokeslet, representing the viscous correction.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194" name="Object 2">
                <a:extLst>
                  <a:ext uri="{FF2B5EF4-FFF2-40B4-BE49-F238E27FC236}">
                    <a16:creationId xmlns:a16="http://schemas.microsoft.com/office/drawing/2014/main" id="{1FAF0BD3-DBB5-DB56-7909-367598B570AC}"/>
                  </a:ext>
                </a:extLst>
              </p:cNvPr>
              <p:cNvSpPr txBox="1"/>
              <p:nvPr/>
            </p:nvSpPr>
            <p:spPr bwMode="auto">
              <a:xfrm>
                <a:off x="2316162" y="1855787"/>
                <a:ext cx="5608638" cy="11922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𝜓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8194" name="Object 2">
                <a:extLst>
                  <a:ext uri="{FF2B5EF4-FFF2-40B4-BE49-F238E27FC236}">
                    <a16:creationId xmlns:a16="http://schemas.microsoft.com/office/drawing/2014/main" id="{1FAF0BD3-DBB5-DB56-7909-367598B570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16162" y="1855787"/>
                <a:ext cx="5608638" cy="119221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98" name="Rectangle 3">
            <a:extLst>
              <a:ext uri="{FF2B5EF4-FFF2-40B4-BE49-F238E27FC236}">
                <a16:creationId xmlns:a16="http://schemas.microsoft.com/office/drawing/2014/main" id="{74FEF153-C64F-239F-D156-D7FD3F3D15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050" y="5029200"/>
            <a:ext cx="7391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The velocity components follow immediately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195" name="Object 3">
                <a:extLst>
                  <a:ext uri="{FF2B5EF4-FFF2-40B4-BE49-F238E27FC236}">
                    <a16:creationId xmlns:a16="http://schemas.microsoft.com/office/drawing/2014/main" id="{62EAD8EE-B378-4270-5FC8-58F68890C04D}"/>
                  </a:ext>
                </a:extLst>
              </p:cNvPr>
              <p:cNvSpPr txBox="1"/>
              <p:nvPr/>
            </p:nvSpPr>
            <p:spPr bwMode="auto">
              <a:xfrm>
                <a:off x="908050" y="5562600"/>
                <a:ext cx="3621088" cy="1066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8195" name="Object 3">
                <a:extLst>
                  <a:ext uri="{FF2B5EF4-FFF2-40B4-BE49-F238E27FC236}">
                    <a16:creationId xmlns:a16="http://schemas.microsoft.com/office/drawing/2014/main" id="{62EAD8EE-B378-4270-5FC8-58F68890C0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08050" y="5562600"/>
                <a:ext cx="3621088" cy="10668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96" name="Object 4">
                <a:extLst>
                  <a:ext uri="{FF2B5EF4-FFF2-40B4-BE49-F238E27FC236}">
                    <a16:creationId xmlns:a16="http://schemas.microsoft.com/office/drawing/2014/main" id="{CA3BA0D5-98C9-3F1C-B4B9-4911D5F5B45B}"/>
                  </a:ext>
                </a:extLst>
              </p:cNvPr>
              <p:cNvSpPr txBox="1"/>
              <p:nvPr/>
            </p:nvSpPr>
            <p:spPr bwMode="auto">
              <a:xfrm>
                <a:off x="4897438" y="5562600"/>
                <a:ext cx="3789362" cy="1066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8196" name="Object 4">
                <a:extLst>
                  <a:ext uri="{FF2B5EF4-FFF2-40B4-BE49-F238E27FC236}">
                    <a16:creationId xmlns:a16="http://schemas.microsoft.com/office/drawing/2014/main" id="{CA3BA0D5-98C9-3F1C-B4B9-4911D5F5B4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97438" y="5562600"/>
                <a:ext cx="3789362" cy="10668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55" name="Title 6">
            <a:extLst>
              <a:ext uri="{FF2B5EF4-FFF2-40B4-BE49-F238E27FC236}">
                <a16:creationId xmlns:a16="http://schemas.microsoft.com/office/drawing/2014/main" id="{C054A2F9-C79D-0753-5A43-00B994EB5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152400"/>
            <a:ext cx="7772400" cy="1143000"/>
          </a:xfrm>
        </p:spPr>
        <p:txBody>
          <a:bodyPr/>
          <a:lstStyle/>
          <a:p>
            <a:r>
              <a:rPr lang="en-IN" altLang="en-US" sz="2800" dirty="0"/>
              <a:t>Stokes flow Past A sphere of Radius , </a:t>
            </a:r>
            <a:r>
              <a:rPr lang="en-IN" altLang="en-US" sz="2800" i="1" dirty="0"/>
              <a:t>a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DA654B1-9926-62BA-1ADF-1BA349147A39}"/>
              </a:ext>
            </a:extLst>
          </p:cNvPr>
          <p:cNvSpPr txBox="1"/>
          <p:nvPr/>
        </p:nvSpPr>
        <p:spPr>
          <a:xfrm>
            <a:off x="457199" y="1367135"/>
            <a:ext cx="84581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altLang="en-US" sz="2400" dirty="0"/>
              <a:t>Streamline equation for  Stokes flow Past A sphere of Radius, </a:t>
            </a:r>
            <a:r>
              <a:rPr lang="en-IN" altLang="en-US" sz="2400" i="1" dirty="0"/>
              <a:t>a is:</a:t>
            </a:r>
            <a:endParaRPr lang="en-IN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64FC7F3-B1A4-2EA4-9DB8-62CCC28780EA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1" name="Picture 20" descr="Logo usage Guidelines">
              <a:extLst>
                <a:ext uri="{FF2B5EF4-FFF2-40B4-BE49-F238E27FC236}">
                  <a16:creationId xmlns:a16="http://schemas.microsoft.com/office/drawing/2014/main" id="{6AE5B24E-DFDA-2431-E22A-E09E12953C3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2" name="Group 38">
              <a:extLst>
                <a:ext uri="{FF2B5EF4-FFF2-40B4-BE49-F238E27FC236}">
                  <a16:creationId xmlns:a16="http://schemas.microsoft.com/office/drawing/2014/main" id="{CD7E2721-F020-80E5-9B06-4D6B1C8837D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19">
                <a:extLst>
                  <a:ext uri="{FF2B5EF4-FFF2-40B4-BE49-F238E27FC236}">
                    <a16:creationId xmlns:a16="http://schemas.microsoft.com/office/drawing/2014/main" id="{057A9FF8-95F3-B33C-5C4A-AF53818D78A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5" name="Group 24">
                  <a:extLst>
                    <a:ext uri="{FF2B5EF4-FFF2-40B4-BE49-F238E27FC236}">
                      <a16:creationId xmlns:a16="http://schemas.microsoft.com/office/drawing/2014/main" id="{0252C72C-3AC2-9E21-67BA-E0262C990DA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7" name="Group 26">
                    <a:extLst>
                      <a:ext uri="{FF2B5EF4-FFF2-40B4-BE49-F238E27FC236}">
                        <a16:creationId xmlns:a16="http://schemas.microsoft.com/office/drawing/2014/main" id="{B5EDA904-013C-E664-8F96-3F547FB07AD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53" name="Rectangle 10">
                      <a:extLst>
                        <a:ext uri="{FF2B5EF4-FFF2-40B4-BE49-F238E27FC236}">
                          <a16:creationId xmlns:a16="http://schemas.microsoft.com/office/drawing/2014/main" id="{A8B11946-43DF-B37A-A4FC-D025267D93F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54" name="Rectangle 11">
                      <a:extLst>
                        <a:ext uri="{FF2B5EF4-FFF2-40B4-BE49-F238E27FC236}">
                          <a16:creationId xmlns:a16="http://schemas.microsoft.com/office/drawing/2014/main" id="{BC41343C-E892-3652-07E9-F10AE1CD198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79169206-111B-B79B-3E07-8943AEBDFB6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051" name="Rectangle 13">
                      <a:extLst>
                        <a:ext uri="{FF2B5EF4-FFF2-40B4-BE49-F238E27FC236}">
                          <a16:creationId xmlns:a16="http://schemas.microsoft.com/office/drawing/2014/main" id="{DCA7BD99-0605-21A9-961C-8E381F09EFB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52" name="Rectangle 14">
                      <a:extLst>
                        <a:ext uri="{FF2B5EF4-FFF2-40B4-BE49-F238E27FC236}">
                          <a16:creationId xmlns:a16="http://schemas.microsoft.com/office/drawing/2014/main" id="{892B146B-F341-2B7E-5112-2759CA70030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DC32C86E-BC17-774A-944A-F796CE6915B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049" name="Rectangle 2048">
                      <a:extLst>
                        <a:ext uri="{FF2B5EF4-FFF2-40B4-BE49-F238E27FC236}">
                          <a16:creationId xmlns:a16="http://schemas.microsoft.com/office/drawing/2014/main" id="{3895885B-A07C-E280-E10F-DC74B0FDE96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50" name="Rectangle 2049">
                      <a:extLst>
                        <a:ext uri="{FF2B5EF4-FFF2-40B4-BE49-F238E27FC236}">
                          <a16:creationId xmlns:a16="http://schemas.microsoft.com/office/drawing/2014/main" id="{800C34CD-E307-70AC-0898-2E1CC26EEB0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18">
                    <a:extLst>
                      <a:ext uri="{FF2B5EF4-FFF2-40B4-BE49-F238E27FC236}">
                        <a16:creationId xmlns:a16="http://schemas.microsoft.com/office/drawing/2014/main" id="{D13D5530-58E7-1240-D9F2-3E9A505AF19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1" name="Rectangle 19">
                      <a:extLst>
                        <a:ext uri="{FF2B5EF4-FFF2-40B4-BE49-F238E27FC236}">
                          <a16:creationId xmlns:a16="http://schemas.microsoft.com/office/drawing/2014/main" id="{784B2A26-229B-DE94-70C8-9FBC491C1D4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48" name="Rectangle 20">
                      <a:extLst>
                        <a:ext uri="{FF2B5EF4-FFF2-40B4-BE49-F238E27FC236}">
                          <a16:creationId xmlns:a16="http://schemas.microsoft.com/office/drawing/2014/main" id="{696D7133-0D0C-077D-FB2A-D97408D8AEB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6" name="Rectangle 21">
                  <a:extLst>
                    <a:ext uri="{FF2B5EF4-FFF2-40B4-BE49-F238E27FC236}">
                      <a16:creationId xmlns:a16="http://schemas.microsoft.com/office/drawing/2014/main" id="{2156F94C-112C-5C6C-A0EE-43E2359838A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4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1D692EA-C3BF-65A2-FC08-E4158A7F6BD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02777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8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81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81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7" grpId="0" build="p"/>
      <p:bldP spid="8194" grpId="0"/>
      <p:bldP spid="8198" grpId="0"/>
      <p:bldP spid="8195" grpId="0"/>
      <p:bldP spid="8196" grpId="0"/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2">
            <a:extLst>
              <a:ext uri="{FF2B5EF4-FFF2-40B4-BE49-F238E27FC236}">
                <a16:creationId xmlns:a16="http://schemas.microsoft.com/office/drawing/2014/main" id="{F4DC5B67-1F59-664E-85EB-0A175A3604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Stokes Flow past A Sphere</a:t>
            </a:r>
          </a:p>
        </p:txBody>
      </p:sp>
      <p:pic>
        <p:nvPicPr>
          <p:cNvPr id="15363" name="Picture 4">
            <a:extLst>
              <a:ext uri="{FF2B5EF4-FFF2-40B4-BE49-F238E27FC236}">
                <a16:creationId xmlns:a16="http://schemas.microsoft.com/office/drawing/2014/main" id="{F66579F4-4012-E155-81C9-732D843D77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2087562"/>
            <a:ext cx="8839200" cy="4618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5" name="Object 2">
                <a:extLst>
                  <a:ext uri="{FF2B5EF4-FFF2-40B4-BE49-F238E27FC236}">
                    <a16:creationId xmlns:a16="http://schemas.microsoft.com/office/drawing/2014/main" id="{238865CC-3FB7-C25D-051D-5983A479D20F}"/>
                  </a:ext>
                </a:extLst>
              </p:cNvPr>
              <p:cNvSpPr txBox="1"/>
              <p:nvPr/>
            </p:nvSpPr>
            <p:spPr bwMode="auto">
              <a:xfrm>
                <a:off x="1752600" y="1322387"/>
                <a:ext cx="5608638" cy="11922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𝜓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5" name="Object 2">
                <a:extLst>
                  <a:ext uri="{FF2B5EF4-FFF2-40B4-BE49-F238E27FC236}">
                    <a16:creationId xmlns:a16="http://schemas.microsoft.com/office/drawing/2014/main" id="{238865CC-3FB7-C25D-051D-5983A479D2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52600" y="1322387"/>
                <a:ext cx="5608638" cy="119221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Group 18">
            <a:extLst>
              <a:ext uri="{FF2B5EF4-FFF2-40B4-BE49-F238E27FC236}">
                <a16:creationId xmlns:a16="http://schemas.microsoft.com/office/drawing/2014/main" id="{43FDAE51-B4C0-AED5-F9B1-ED17418E09CD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0" name="Picture 19" descr="Logo usage Guidelines">
              <a:extLst>
                <a:ext uri="{FF2B5EF4-FFF2-40B4-BE49-F238E27FC236}">
                  <a16:creationId xmlns:a16="http://schemas.microsoft.com/office/drawing/2014/main" id="{B223A91D-6647-DC6A-ABAA-8181A0D5F6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1" name="Group 38">
              <a:extLst>
                <a:ext uri="{FF2B5EF4-FFF2-40B4-BE49-F238E27FC236}">
                  <a16:creationId xmlns:a16="http://schemas.microsoft.com/office/drawing/2014/main" id="{E6D8EAAD-8885-5E4B-0776-9D4B6AD5AF7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2" name="Group 19">
                <a:extLst>
                  <a:ext uri="{FF2B5EF4-FFF2-40B4-BE49-F238E27FC236}">
                    <a16:creationId xmlns:a16="http://schemas.microsoft.com/office/drawing/2014/main" id="{FC9627BA-AD87-1246-AB82-9C06EF067ED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4" name="Group 23">
                  <a:extLst>
                    <a:ext uri="{FF2B5EF4-FFF2-40B4-BE49-F238E27FC236}">
                      <a16:creationId xmlns:a16="http://schemas.microsoft.com/office/drawing/2014/main" id="{8C064EB9-AE4B-E9DC-BBD7-5893324B79F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7" name="Group 26">
                    <a:extLst>
                      <a:ext uri="{FF2B5EF4-FFF2-40B4-BE49-F238E27FC236}">
                        <a16:creationId xmlns:a16="http://schemas.microsoft.com/office/drawing/2014/main" id="{7F0822E6-8E76-89C5-4C9F-C299D47CD00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5367" name="Rectangle 10">
                      <a:extLst>
                        <a:ext uri="{FF2B5EF4-FFF2-40B4-BE49-F238E27FC236}">
                          <a16:creationId xmlns:a16="http://schemas.microsoft.com/office/drawing/2014/main" id="{4595EA6F-F2D2-866D-38EB-46B3DCC6F70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368" name="Rectangle 11">
                      <a:extLst>
                        <a:ext uri="{FF2B5EF4-FFF2-40B4-BE49-F238E27FC236}">
                          <a16:creationId xmlns:a16="http://schemas.microsoft.com/office/drawing/2014/main" id="{A9428899-0760-9885-F962-F9146D1608A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5D0B5A8F-86D8-650D-830A-45D357B03A3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5365" name="Rectangle 13">
                      <a:extLst>
                        <a:ext uri="{FF2B5EF4-FFF2-40B4-BE49-F238E27FC236}">
                          <a16:creationId xmlns:a16="http://schemas.microsoft.com/office/drawing/2014/main" id="{F4C23555-3054-54BD-4393-AC72EBE5580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366" name="Rectangle 14">
                      <a:extLst>
                        <a:ext uri="{FF2B5EF4-FFF2-40B4-BE49-F238E27FC236}">
                          <a16:creationId xmlns:a16="http://schemas.microsoft.com/office/drawing/2014/main" id="{9565508C-298E-2C75-6DC4-6B3A816AEEC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2102AC9F-423C-01D0-613B-E27F8DCB763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361" name="Rectangle 15360">
                      <a:extLst>
                        <a:ext uri="{FF2B5EF4-FFF2-40B4-BE49-F238E27FC236}">
                          <a16:creationId xmlns:a16="http://schemas.microsoft.com/office/drawing/2014/main" id="{9273AE5B-91F9-0DA8-B575-BBD6A1A02A4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364" name="Rectangle 15363">
                      <a:extLst>
                        <a:ext uri="{FF2B5EF4-FFF2-40B4-BE49-F238E27FC236}">
                          <a16:creationId xmlns:a16="http://schemas.microsoft.com/office/drawing/2014/main" id="{71FC494E-79C2-477F-EA2B-A5EFBF0855D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18">
                    <a:extLst>
                      <a:ext uri="{FF2B5EF4-FFF2-40B4-BE49-F238E27FC236}">
                        <a16:creationId xmlns:a16="http://schemas.microsoft.com/office/drawing/2014/main" id="{AE830066-55AE-6D88-BEB0-91E0E27EE0F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1" name="Rectangle 19">
                      <a:extLst>
                        <a:ext uri="{FF2B5EF4-FFF2-40B4-BE49-F238E27FC236}">
                          <a16:creationId xmlns:a16="http://schemas.microsoft.com/office/drawing/2014/main" id="{B9DBEF26-DA0A-B80E-971F-EFF5E5CF8D9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360" name="Rectangle 20">
                      <a:extLst>
                        <a:ext uri="{FF2B5EF4-FFF2-40B4-BE49-F238E27FC236}">
                          <a16:creationId xmlns:a16="http://schemas.microsoft.com/office/drawing/2014/main" id="{66C0B3EB-71D2-04A2-D9ED-BB8DE4D1A52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6" name="Rectangle 21">
                  <a:extLst>
                    <a:ext uri="{FF2B5EF4-FFF2-40B4-BE49-F238E27FC236}">
                      <a16:creationId xmlns:a16="http://schemas.microsoft.com/office/drawing/2014/main" id="{98538AB8-92AB-DF2C-1E2D-FE4035D1D9B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3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DFBA9588-C12B-F520-27A1-2EBF297E3D7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E7965FB1-EBDD-891A-B3AF-3E8F5E0D93F4}"/>
              </a:ext>
            </a:extLst>
          </p:cNvPr>
          <p:cNvGrpSpPr/>
          <p:nvPr/>
        </p:nvGrpSpPr>
        <p:grpSpPr>
          <a:xfrm>
            <a:off x="6019799" y="3230562"/>
            <a:ext cx="3142891" cy="3338513"/>
            <a:chOff x="1852612" y="1358900"/>
            <a:chExt cx="5538788" cy="5499100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107FBC11-767C-E09D-626C-CB5A92619625}"/>
                </a:ext>
              </a:extLst>
            </p:cNvPr>
            <p:cNvGrpSpPr/>
            <p:nvPr/>
          </p:nvGrpSpPr>
          <p:grpSpPr>
            <a:xfrm>
              <a:off x="1852612" y="1358900"/>
              <a:ext cx="5538788" cy="5499100"/>
              <a:chOff x="1852612" y="1130300"/>
              <a:chExt cx="5538788" cy="5499100"/>
            </a:xfrm>
          </p:grpSpPr>
          <p:pic>
            <p:nvPicPr>
              <p:cNvPr id="5" name="Picture 2">
                <a:extLst>
                  <a:ext uri="{FF2B5EF4-FFF2-40B4-BE49-F238E27FC236}">
                    <a16:creationId xmlns:a16="http://schemas.microsoft.com/office/drawing/2014/main" id="{65E17410-2189-F0CD-AC6D-F1CF73F7552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52612" y="1130300"/>
                <a:ext cx="5538788" cy="54991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7833A71B-1A28-2761-8F83-DCFD9E86100D}"/>
                  </a:ext>
                </a:extLst>
              </p:cNvPr>
              <p:cNvSpPr/>
              <p:nvPr/>
            </p:nvSpPr>
            <p:spPr>
              <a:xfrm>
                <a:off x="4038600" y="2981325"/>
                <a:ext cx="1447800" cy="1514475"/>
              </a:xfrm>
              <a:prstGeom prst="ellipse">
                <a:avLst/>
              </a:prstGeom>
              <a:blipFill>
                <a:blip r:embed="rId7"/>
                <a:tile tx="0" ty="0" sx="100000" sy="100000" flip="none" algn="tl"/>
              </a:blipFill>
              <a:ln w="4127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0744F3C-B8A5-6688-C1FE-DF1392E9423E}"/>
                </a:ext>
              </a:extLst>
            </p:cNvPr>
            <p:cNvSpPr txBox="1"/>
            <p:nvPr/>
          </p:nvSpPr>
          <p:spPr>
            <a:xfrm>
              <a:off x="3004006" y="1691875"/>
              <a:ext cx="3516988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/>
                <a:t>Ideal Flow Past A Cylinder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EC9DD65-524F-0217-CFAC-FC8964D97793}"/>
              </a:ext>
            </a:extLst>
          </p:cNvPr>
          <p:cNvGrpSpPr/>
          <p:nvPr/>
        </p:nvGrpSpPr>
        <p:grpSpPr>
          <a:xfrm>
            <a:off x="391064" y="2334741"/>
            <a:ext cx="4267863" cy="1791641"/>
            <a:chOff x="609600" y="2518462"/>
            <a:chExt cx="4267863" cy="1791641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011E93EF-7E19-C7DD-8E92-7A97788117D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09600" y="2553089"/>
              <a:ext cx="4267863" cy="1757014"/>
            </a:xfrm>
            <a:prstGeom prst="rect">
              <a:avLst/>
            </a:prstGeom>
            <a:solidFill>
              <a:schemeClr val="bg1"/>
            </a:solidFill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9B6DED5-D851-80A0-79EC-AF8BDF66AC68}"/>
                </a:ext>
              </a:extLst>
            </p:cNvPr>
            <p:cNvSpPr txBox="1"/>
            <p:nvPr/>
          </p:nvSpPr>
          <p:spPr>
            <a:xfrm>
              <a:off x="614950" y="2518462"/>
              <a:ext cx="220445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rgbClr val="FF0000"/>
                  </a:solidFill>
                </a:rPr>
                <a:t>Finite inertial force flow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57763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75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7" name="Title 1">
            <a:extLst>
              <a:ext uri="{FF2B5EF4-FFF2-40B4-BE49-F238E27FC236}">
                <a16:creationId xmlns:a16="http://schemas.microsoft.com/office/drawing/2014/main" id="{CD36235C-610C-BF75-0709-BFFC7CB85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52400"/>
            <a:ext cx="6061243" cy="1143000"/>
          </a:xfrm>
        </p:spPr>
        <p:txBody>
          <a:bodyPr/>
          <a:lstStyle/>
          <a:p>
            <a:r>
              <a:rPr lang="en-US" altLang="en-US" sz="2800" dirty="0"/>
              <a:t>Severe Displacement of Streamlines in Stokes Flow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5F8BF155-5FF8-E43D-C9EF-6690B8D524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087" y="2057400"/>
            <a:ext cx="6691313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195" name="Object 3">
                <a:extLst>
                  <a:ext uri="{FF2B5EF4-FFF2-40B4-BE49-F238E27FC236}">
                    <a16:creationId xmlns:a16="http://schemas.microsoft.com/office/drawing/2014/main" id="{E5E5FFBB-8F08-5092-1731-240B8E0B142E}"/>
                  </a:ext>
                </a:extLst>
              </p:cNvPr>
              <p:cNvSpPr txBox="1"/>
              <p:nvPr/>
            </p:nvSpPr>
            <p:spPr bwMode="auto">
              <a:xfrm>
                <a:off x="914400" y="1371600"/>
                <a:ext cx="2844800" cy="8382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8195" name="Object 3">
                <a:extLst>
                  <a:ext uri="{FF2B5EF4-FFF2-40B4-BE49-F238E27FC236}">
                    <a16:creationId xmlns:a16="http://schemas.microsoft.com/office/drawing/2014/main" id="{E5E5FFBB-8F08-5092-1731-240B8E0B14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14400" y="1371600"/>
                <a:ext cx="2844800" cy="8382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96" name="Object 4">
                <a:extLst>
                  <a:ext uri="{FF2B5EF4-FFF2-40B4-BE49-F238E27FC236}">
                    <a16:creationId xmlns:a16="http://schemas.microsoft.com/office/drawing/2014/main" id="{287CB5E9-216D-2445-4D6A-1D5A73BB41E2}"/>
                  </a:ext>
                </a:extLst>
              </p:cNvPr>
              <p:cNvSpPr txBox="1"/>
              <p:nvPr/>
            </p:nvSpPr>
            <p:spPr bwMode="auto">
              <a:xfrm>
                <a:off x="4114800" y="1371600"/>
                <a:ext cx="2951163" cy="8302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8196" name="Object 4">
                <a:extLst>
                  <a:ext uri="{FF2B5EF4-FFF2-40B4-BE49-F238E27FC236}">
                    <a16:creationId xmlns:a16="http://schemas.microsoft.com/office/drawing/2014/main" id="{287CB5E9-216D-2445-4D6A-1D5A73BB41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14800" y="1371600"/>
                <a:ext cx="2951163" cy="8302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89" name="Rectangle 7">
            <a:extLst>
              <a:ext uri="{FF2B5EF4-FFF2-40B4-BE49-F238E27FC236}">
                <a16:creationId xmlns:a16="http://schemas.microsoft.com/office/drawing/2014/main" id="{E5CE8C99-0C01-E917-3E96-151062DFD8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5265737"/>
            <a:ext cx="80772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IN" altLang="en-US" dirty="0"/>
              <a:t>Since velocity disturbances only decay as 1/</a:t>
            </a:r>
            <a:r>
              <a:rPr lang="en-IN" altLang="en-US" i="1" dirty="0"/>
              <a:t>r , effects of </a:t>
            </a:r>
            <a:r>
              <a:rPr lang="en-IN" altLang="en-US" dirty="0"/>
              <a:t>the sphere blockage are felt even at rather large distances from it.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077" name="Ink 8">
                <a:extLst>
                  <a:ext uri="{FF2B5EF4-FFF2-40B4-BE49-F238E27FC236}">
                    <a16:creationId xmlns:a16="http://schemas.microsoft.com/office/drawing/2014/main" id="{17BD392F-2C4C-4F1C-F8FB-A0F05200C096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265863" y="3233738"/>
              <a:ext cx="11112" cy="11112"/>
            </p14:xfrm>
          </p:contentPart>
        </mc:Choice>
        <mc:Fallback xmlns="">
          <p:pic>
            <p:nvPicPr>
              <p:cNvPr id="3077" name="Ink 8">
                <a:extLst>
                  <a:ext uri="{FF2B5EF4-FFF2-40B4-BE49-F238E27FC236}">
                    <a16:creationId xmlns:a16="http://schemas.microsoft.com/office/drawing/2014/main" id="{17BD392F-2C4C-4F1C-F8FB-A0F05200C096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256543" y="3224108"/>
                <a:ext cx="29751" cy="3037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3078" name="Ink 15">
                <a:extLst>
                  <a:ext uri="{FF2B5EF4-FFF2-40B4-BE49-F238E27FC236}">
                    <a16:creationId xmlns:a16="http://schemas.microsoft.com/office/drawing/2014/main" id="{21BEDF42-B0C2-E52A-2434-383F6A4B9620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404100" y="2206625"/>
              <a:ext cx="15875" cy="3175"/>
            </p14:xfrm>
          </p:contentPart>
        </mc:Choice>
        <mc:Fallback xmlns="">
          <p:pic>
            <p:nvPicPr>
              <p:cNvPr id="3078" name="Ink 15">
                <a:extLst>
                  <a:ext uri="{FF2B5EF4-FFF2-40B4-BE49-F238E27FC236}">
                    <a16:creationId xmlns:a16="http://schemas.microsoft.com/office/drawing/2014/main" id="{21BEDF42-B0C2-E52A-2434-383F6A4B9620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394501" y="2192867"/>
                <a:ext cx="35073" cy="30692"/>
              </a:xfrm>
              <a:prstGeom prst="rect">
                <a:avLst/>
              </a:prstGeom>
            </p:spPr>
          </p:pic>
        </mc:Fallback>
      </mc:AlternateContent>
      <p:grpSp>
        <p:nvGrpSpPr>
          <p:cNvPr id="20" name="Group 19">
            <a:extLst>
              <a:ext uri="{FF2B5EF4-FFF2-40B4-BE49-F238E27FC236}">
                <a16:creationId xmlns:a16="http://schemas.microsoft.com/office/drawing/2014/main" id="{A874A650-DBB6-E6A6-6050-5C97A9708D2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1" name="Picture 20" descr="Logo usage Guidelines">
              <a:extLst>
                <a:ext uri="{FF2B5EF4-FFF2-40B4-BE49-F238E27FC236}">
                  <a16:creationId xmlns:a16="http://schemas.microsoft.com/office/drawing/2014/main" id="{8B058DCB-8241-DBC2-E056-C693CF80679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2" name="Group 38">
              <a:extLst>
                <a:ext uri="{FF2B5EF4-FFF2-40B4-BE49-F238E27FC236}">
                  <a16:creationId xmlns:a16="http://schemas.microsoft.com/office/drawing/2014/main" id="{1C3D6AB3-C4CD-88C8-3B9D-A860E14889D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19">
                <a:extLst>
                  <a:ext uri="{FF2B5EF4-FFF2-40B4-BE49-F238E27FC236}">
                    <a16:creationId xmlns:a16="http://schemas.microsoft.com/office/drawing/2014/main" id="{23FFAA92-85AC-610B-64EE-AB99132FF54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5" name="Group 24">
                  <a:extLst>
                    <a:ext uri="{FF2B5EF4-FFF2-40B4-BE49-F238E27FC236}">
                      <a16:creationId xmlns:a16="http://schemas.microsoft.com/office/drawing/2014/main" id="{DE49749D-4014-43D9-F751-F6CC9F1F1FD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7" name="Group 26">
                    <a:extLst>
                      <a:ext uri="{FF2B5EF4-FFF2-40B4-BE49-F238E27FC236}">
                        <a16:creationId xmlns:a16="http://schemas.microsoft.com/office/drawing/2014/main" id="{91BF3508-5E70-261B-D209-F787DDE1B39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8199" name="Rectangle 10">
                      <a:extLst>
                        <a:ext uri="{FF2B5EF4-FFF2-40B4-BE49-F238E27FC236}">
                          <a16:creationId xmlns:a16="http://schemas.microsoft.com/office/drawing/2014/main" id="{448D2FAE-3829-D794-BCCC-905350B95AF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8200" name="Rectangle 11">
                      <a:extLst>
                        <a:ext uri="{FF2B5EF4-FFF2-40B4-BE49-F238E27FC236}">
                          <a16:creationId xmlns:a16="http://schemas.microsoft.com/office/drawing/2014/main" id="{F59B2D7D-D06C-66C8-0FF9-73788F000C8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907AA849-3FFC-18ED-73E2-2E0E6C9CB6E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8197" name="Rectangle 13">
                      <a:extLst>
                        <a:ext uri="{FF2B5EF4-FFF2-40B4-BE49-F238E27FC236}">
                          <a16:creationId xmlns:a16="http://schemas.microsoft.com/office/drawing/2014/main" id="{A1F5891C-BAFD-AC56-3E59-CEA84346F54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8198" name="Rectangle 14">
                      <a:extLst>
                        <a:ext uri="{FF2B5EF4-FFF2-40B4-BE49-F238E27FC236}">
                          <a16:creationId xmlns:a16="http://schemas.microsoft.com/office/drawing/2014/main" id="{65289308-34A4-F08E-F229-6B57F33E47E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223A77D0-7ED6-AC08-8DDD-987EFA51AE5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8193" name="Rectangle 8192">
                      <a:extLst>
                        <a:ext uri="{FF2B5EF4-FFF2-40B4-BE49-F238E27FC236}">
                          <a16:creationId xmlns:a16="http://schemas.microsoft.com/office/drawing/2014/main" id="{2365D636-C8CC-AD54-7F08-9DE278F5770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8194" name="Rectangle 8193">
                      <a:extLst>
                        <a:ext uri="{FF2B5EF4-FFF2-40B4-BE49-F238E27FC236}">
                          <a16:creationId xmlns:a16="http://schemas.microsoft.com/office/drawing/2014/main" id="{A74C1931-6507-33BF-85FD-F48C2BDEC14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18">
                    <a:extLst>
                      <a:ext uri="{FF2B5EF4-FFF2-40B4-BE49-F238E27FC236}">
                        <a16:creationId xmlns:a16="http://schemas.microsoft.com/office/drawing/2014/main" id="{89B6EEC3-B682-BD8D-120E-FC4C76780FE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1" name="Rectangle 19">
                      <a:extLst>
                        <a:ext uri="{FF2B5EF4-FFF2-40B4-BE49-F238E27FC236}">
                          <a16:creationId xmlns:a16="http://schemas.microsoft.com/office/drawing/2014/main" id="{273AE607-17D6-BD7F-ADED-884AD3915CE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8192" name="Rectangle 20">
                      <a:extLst>
                        <a:ext uri="{FF2B5EF4-FFF2-40B4-BE49-F238E27FC236}">
                          <a16:creationId xmlns:a16="http://schemas.microsoft.com/office/drawing/2014/main" id="{84BFDF70-DDC7-53A0-D06C-A78CF5238D9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6" name="Rectangle 21">
                  <a:extLst>
                    <a:ext uri="{FF2B5EF4-FFF2-40B4-BE49-F238E27FC236}">
                      <a16:creationId xmlns:a16="http://schemas.microsoft.com/office/drawing/2014/main" id="{673DD816-DCF7-CB0C-A4D0-C68F2AF8A06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4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24960494-7394-9E5F-C1FF-98303412B25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>
            <a:extLst>
              <a:ext uri="{FF2B5EF4-FFF2-40B4-BE49-F238E27FC236}">
                <a16:creationId xmlns:a16="http://schemas.microsoft.com/office/drawing/2014/main" id="{CAE432C3-3776-4805-6420-D188097FE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4800"/>
            <a:ext cx="7772400" cy="762000"/>
          </a:xfrm>
        </p:spPr>
        <p:txBody>
          <a:bodyPr/>
          <a:lstStyle/>
          <a:p>
            <a:r>
              <a:rPr lang="en-US" altLang="en-US" sz="2800"/>
              <a:t>Properties of Stokes Solution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72BD421-000A-E40B-CD07-A05A844AD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676089"/>
            <a:ext cx="8458200" cy="4343711"/>
          </a:xfrm>
        </p:spPr>
        <p:txBody>
          <a:bodyPr/>
          <a:lstStyle/>
          <a:p>
            <a:r>
              <a:rPr lang="en-US" altLang="en-US" sz="2400" dirty="0"/>
              <a:t>This celebrated solution has several extraordinary properties:</a:t>
            </a:r>
          </a:p>
          <a:p>
            <a:r>
              <a:rPr lang="en-US" altLang="en-US" sz="2400" dirty="0"/>
              <a:t>The streamlines and velocities are entirely independent of the fluid viscosity.</a:t>
            </a:r>
          </a:p>
          <a:p>
            <a:r>
              <a:rPr lang="en-US" altLang="en-US" sz="2400" dirty="0"/>
              <a:t>This is true of all creeping flows.</a:t>
            </a:r>
          </a:p>
          <a:p>
            <a:r>
              <a:rPr lang="en-US" altLang="en-US" sz="2400" dirty="0"/>
              <a:t>The streamlines possess perfect fore-and-aft symmetry.</a:t>
            </a:r>
          </a:p>
          <a:p>
            <a:r>
              <a:rPr lang="en-US" altLang="en-US" sz="2400" dirty="0"/>
              <a:t>The local velocity is everywhere retarded from its freestream value. </a:t>
            </a:r>
          </a:p>
          <a:p>
            <a:r>
              <a:rPr lang="en-US" altLang="en-US" sz="2400" dirty="0"/>
              <a:t>The effect of the sphere extends to enormous distances: </a:t>
            </a:r>
          </a:p>
          <a:p>
            <a:r>
              <a:rPr lang="en-US" altLang="en-US" sz="2400" dirty="0"/>
              <a:t>At r = 10</a:t>
            </a:r>
            <a:r>
              <a:rPr lang="en-US" altLang="en-US" sz="2400" i="1" dirty="0"/>
              <a:t>a</a:t>
            </a:r>
            <a:r>
              <a:rPr lang="en-US" altLang="en-US" sz="2400" dirty="0"/>
              <a:t>, the velocities are still about 10 percent below their free-stream values.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4DBAA1B-BD70-77F3-D8C3-891358492B50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1" name="Picture 20" descr="Logo usage Guidelines">
              <a:extLst>
                <a:ext uri="{FF2B5EF4-FFF2-40B4-BE49-F238E27FC236}">
                  <a16:creationId xmlns:a16="http://schemas.microsoft.com/office/drawing/2014/main" id="{3C9BCEE7-5517-25C7-67AD-EB32B42114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2" name="Group 38">
              <a:extLst>
                <a:ext uri="{FF2B5EF4-FFF2-40B4-BE49-F238E27FC236}">
                  <a16:creationId xmlns:a16="http://schemas.microsoft.com/office/drawing/2014/main" id="{25931D21-D152-DB9A-EE91-C85F415276B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19">
                <a:extLst>
                  <a:ext uri="{FF2B5EF4-FFF2-40B4-BE49-F238E27FC236}">
                    <a16:creationId xmlns:a16="http://schemas.microsoft.com/office/drawing/2014/main" id="{505CD229-25EB-BC90-587E-D8A4128BADA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5" name="Group 24">
                  <a:extLst>
                    <a:ext uri="{FF2B5EF4-FFF2-40B4-BE49-F238E27FC236}">
                      <a16:creationId xmlns:a16="http://schemas.microsoft.com/office/drawing/2014/main" id="{E60B15BC-38B5-F912-1C67-4255C771E34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7" name="Group 26">
                    <a:extLst>
                      <a:ext uri="{FF2B5EF4-FFF2-40B4-BE49-F238E27FC236}">
                        <a16:creationId xmlns:a16="http://schemas.microsoft.com/office/drawing/2014/main" id="{67847C2A-883D-8BF4-A751-5C31B619ED1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6390" name="Rectangle 10">
                      <a:extLst>
                        <a:ext uri="{FF2B5EF4-FFF2-40B4-BE49-F238E27FC236}">
                          <a16:creationId xmlns:a16="http://schemas.microsoft.com/office/drawing/2014/main" id="{F827BC29-3B18-92C7-0238-58D2CD12383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391" name="Rectangle 11">
                      <a:extLst>
                        <a:ext uri="{FF2B5EF4-FFF2-40B4-BE49-F238E27FC236}">
                          <a16:creationId xmlns:a16="http://schemas.microsoft.com/office/drawing/2014/main" id="{50086A8E-E36D-8541-E4D6-35BD353BFEF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E7FF1232-7AE2-F11E-C84F-02D2741B6FC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6388" name="Rectangle 13">
                      <a:extLst>
                        <a:ext uri="{FF2B5EF4-FFF2-40B4-BE49-F238E27FC236}">
                          <a16:creationId xmlns:a16="http://schemas.microsoft.com/office/drawing/2014/main" id="{206B9678-CFA0-EF15-0889-B70E92F2847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389" name="Rectangle 14">
                      <a:extLst>
                        <a:ext uri="{FF2B5EF4-FFF2-40B4-BE49-F238E27FC236}">
                          <a16:creationId xmlns:a16="http://schemas.microsoft.com/office/drawing/2014/main" id="{FC138992-31FB-A01A-4106-E99AE8AB3B4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E919CC0A-017F-8D7D-D90A-AB392398208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385" name="Rectangle 16384">
                      <a:extLst>
                        <a:ext uri="{FF2B5EF4-FFF2-40B4-BE49-F238E27FC236}">
                          <a16:creationId xmlns:a16="http://schemas.microsoft.com/office/drawing/2014/main" id="{CABDA82F-6EEE-CB21-41AD-32D7462C452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387" name="Rectangle 16386">
                      <a:extLst>
                        <a:ext uri="{FF2B5EF4-FFF2-40B4-BE49-F238E27FC236}">
                          <a16:creationId xmlns:a16="http://schemas.microsoft.com/office/drawing/2014/main" id="{20BF1D67-9FE0-6D40-73D7-D840CD492E5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18">
                    <a:extLst>
                      <a:ext uri="{FF2B5EF4-FFF2-40B4-BE49-F238E27FC236}">
                        <a16:creationId xmlns:a16="http://schemas.microsoft.com/office/drawing/2014/main" id="{BF68CB27-D608-B2EA-7A41-FC4B6106B2B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1" name="Rectangle 19">
                      <a:extLst>
                        <a:ext uri="{FF2B5EF4-FFF2-40B4-BE49-F238E27FC236}">
                          <a16:creationId xmlns:a16="http://schemas.microsoft.com/office/drawing/2014/main" id="{EB7F4015-D96F-701E-65D0-51E8D594605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384" name="Rectangle 20">
                      <a:extLst>
                        <a:ext uri="{FF2B5EF4-FFF2-40B4-BE49-F238E27FC236}">
                          <a16:creationId xmlns:a16="http://schemas.microsoft.com/office/drawing/2014/main" id="{2C66E312-6801-6D46-BE12-77DFFE218F1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6" name="Rectangle 21">
                  <a:extLst>
                    <a:ext uri="{FF2B5EF4-FFF2-40B4-BE49-F238E27FC236}">
                      <a16:creationId xmlns:a16="http://schemas.microsoft.com/office/drawing/2014/main" id="{0E138BD8-B681-64F5-E830-8B6A106935F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4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DB2C4050-90DF-F2AC-CCEF-6FA916DFDBE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6" name="Title 1">
            <a:extLst>
              <a:ext uri="{FF2B5EF4-FFF2-40B4-BE49-F238E27FC236}">
                <a16:creationId xmlns:a16="http://schemas.microsoft.com/office/drawing/2014/main" id="{685CFEF6-8E31-06FA-ED21-82122EE3E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381000"/>
            <a:ext cx="7772400" cy="609600"/>
          </a:xfrm>
        </p:spPr>
        <p:txBody>
          <a:bodyPr/>
          <a:lstStyle/>
          <a:p>
            <a:r>
              <a:rPr lang="en-US" altLang="en-US" sz="2800"/>
              <a:t>Pressure Field for an Immersed Sphere </a:t>
            </a:r>
          </a:p>
        </p:txBody>
      </p:sp>
      <p:sp>
        <p:nvSpPr>
          <p:cNvPr id="4107" name="Rectangle 4">
            <a:extLst>
              <a:ext uri="{FF2B5EF4-FFF2-40B4-BE49-F238E27FC236}">
                <a16:creationId xmlns:a16="http://schemas.microsoft.com/office/drawing/2014/main" id="{58ADC9AA-C634-7917-3348-2FAB22798B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228" y="1447800"/>
            <a:ext cx="40931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Stokes Version of NS Equation: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3">
                <a:extLst>
                  <a:ext uri="{FF2B5EF4-FFF2-40B4-BE49-F238E27FC236}">
                    <a16:creationId xmlns:a16="http://schemas.microsoft.com/office/drawing/2014/main" id="{7D471E05-F2F3-54EB-7B10-20BA669E019F}"/>
                  </a:ext>
                </a:extLst>
              </p:cNvPr>
              <p:cNvSpPr txBox="1"/>
              <p:nvPr/>
            </p:nvSpPr>
            <p:spPr bwMode="auto">
              <a:xfrm>
                <a:off x="1219200" y="2895600"/>
                <a:ext cx="7067550" cy="10144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</m:e>
                      </m:d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</m:acc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−1−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</m:e>
                      </m:d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</m:acc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" name="Object 3">
                <a:extLst>
                  <a:ext uri="{FF2B5EF4-FFF2-40B4-BE49-F238E27FC236}">
                    <a16:creationId xmlns:a16="http://schemas.microsoft.com/office/drawing/2014/main" id="{7D471E05-F2F3-54EB-7B10-20BA669E01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19200" y="2895600"/>
                <a:ext cx="7067550" cy="101441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Object 5">
                <a:extLst>
                  <a:ext uri="{FF2B5EF4-FFF2-40B4-BE49-F238E27FC236}">
                    <a16:creationId xmlns:a16="http://schemas.microsoft.com/office/drawing/2014/main" id="{7ADEE370-614D-07AD-C554-311A4FE7D113}"/>
                  </a:ext>
                </a:extLst>
              </p:cNvPr>
              <p:cNvSpPr txBox="1"/>
              <p:nvPr/>
            </p:nvSpPr>
            <p:spPr bwMode="auto">
              <a:xfrm>
                <a:off x="3124200" y="2209800"/>
                <a:ext cx="3332163" cy="6096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×</m:t>
                          </m:r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</m:d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10" name="Object 5">
                <a:extLst>
                  <a:ext uri="{FF2B5EF4-FFF2-40B4-BE49-F238E27FC236}">
                    <a16:creationId xmlns:a16="http://schemas.microsoft.com/office/drawing/2014/main" id="{7ADEE370-614D-07AD-C554-311A4FE7D1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24200" y="2209800"/>
                <a:ext cx="3332163" cy="609600"/>
              </a:xfrm>
              <a:prstGeom prst="rect">
                <a:avLst/>
              </a:prstGeom>
              <a:blipFill>
                <a:blip r:embed="rId3"/>
                <a:stretch>
                  <a:fillRect l="-549" t="-14000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108" name="Group 19">
            <a:extLst>
              <a:ext uri="{FF2B5EF4-FFF2-40B4-BE49-F238E27FC236}">
                <a16:creationId xmlns:a16="http://schemas.microsoft.com/office/drawing/2014/main" id="{3F2D3B8F-DED4-8085-F538-299A19F9056A}"/>
              </a:ext>
            </a:extLst>
          </p:cNvPr>
          <p:cNvGrpSpPr>
            <a:grpSpLocks/>
          </p:cNvGrpSpPr>
          <p:nvPr/>
        </p:nvGrpSpPr>
        <p:grpSpPr bwMode="auto">
          <a:xfrm>
            <a:off x="4667250" y="1495425"/>
            <a:ext cx="4019550" cy="485775"/>
            <a:chOff x="4267200" y="609600"/>
            <a:chExt cx="4019550" cy="48577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Object 12">
                  <a:extLst>
                    <a:ext uri="{FF2B5EF4-FFF2-40B4-BE49-F238E27FC236}">
                      <a16:creationId xmlns:a16="http://schemas.microsoft.com/office/drawing/2014/main" id="{9D8862FB-43B4-8496-3552-9AD453BF62C0}"/>
                    </a:ext>
                  </a:extLst>
                </p:cNvPr>
                <p:cNvSpPr txBox="1"/>
                <p:nvPr/>
              </p:nvSpPr>
              <p:spPr bwMode="auto">
                <a:xfrm>
                  <a:off x="4267200" y="609600"/>
                  <a:ext cx="1520825" cy="48101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>
                  <a:normAutofit fontScale="925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𝜇</m:t>
                        </m:r>
                        <m:sSup>
                          <m:sSup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∇</m:t>
                            </m:r>
                          </m:e>
                          <m:sup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acc>
                          <m:accPr>
                            <m:chr m:val="⃗"/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sty m:val="p"/>
                          </m:r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∇</m:t>
                        </m:r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oMath>
                    </m:oMathPara>
                  </a14:m>
                  <a:endParaRPr lang="en-IN" dirty="0"/>
                </a:p>
              </p:txBody>
            </p:sp>
          </mc:Choice>
          <mc:Fallback xmlns="">
            <p:sp>
              <p:nvSpPr>
                <p:cNvPr id="6" name="Object 12">
                  <a:extLst>
                    <a:ext uri="{FF2B5EF4-FFF2-40B4-BE49-F238E27FC236}">
                      <a16:creationId xmlns:a16="http://schemas.microsoft.com/office/drawing/2014/main" id="{9D8862FB-43B4-8496-3552-9AD453BF62C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267200" y="609600"/>
                  <a:ext cx="1520825" cy="481013"/>
                </a:xfrm>
                <a:prstGeom prst="rect">
                  <a:avLst/>
                </a:prstGeom>
                <a:blipFill>
                  <a:blip r:embed="rId4"/>
                  <a:stretch>
                    <a:fillRect l="-402" t="-12658"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109" name="TextBox 16">
              <a:extLst>
                <a:ext uri="{FF2B5EF4-FFF2-40B4-BE49-F238E27FC236}">
                  <a16:creationId xmlns:a16="http://schemas.microsoft.com/office/drawing/2014/main" id="{0A587674-96A9-1C47-DD56-9DA1E0B5BF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11862" y="633412"/>
              <a:ext cx="863600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n-US" altLang="en-US"/>
                <a:t>With 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Object 13">
                  <a:extLst>
                    <a:ext uri="{FF2B5EF4-FFF2-40B4-BE49-F238E27FC236}">
                      <a16:creationId xmlns:a16="http://schemas.microsoft.com/office/drawing/2014/main" id="{BC2E10A8-0524-CA6B-A3A8-D665FB7495A5}"/>
                    </a:ext>
                  </a:extLst>
                </p:cNvPr>
                <p:cNvSpPr txBox="1"/>
                <p:nvPr/>
              </p:nvSpPr>
              <p:spPr bwMode="auto">
                <a:xfrm>
                  <a:off x="7086600" y="685800"/>
                  <a:ext cx="1200150" cy="3746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>
                  <a:normAutofit fontScale="70000" lnSpcReduction="2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∇</m:t>
                        </m:r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•</m:t>
                        </m:r>
                        <m:acc>
                          <m:accPr>
                            <m:chr m:val="⃗"/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=0</m:t>
                        </m:r>
                      </m:oMath>
                    </m:oMathPara>
                  </a14:m>
                  <a:endParaRPr lang="en-IN"/>
                </a:p>
              </p:txBody>
            </p:sp>
          </mc:Choice>
          <mc:Fallback xmlns="">
            <p:sp>
              <p:nvSpPr>
                <p:cNvPr id="3" name="Object 13">
                  <a:extLst>
                    <a:ext uri="{FF2B5EF4-FFF2-40B4-BE49-F238E27FC236}">
                      <a16:creationId xmlns:a16="http://schemas.microsoft.com/office/drawing/2014/main" id="{BC2E10A8-0524-CA6B-A3A8-D665FB7495A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086600" y="685800"/>
                  <a:ext cx="1200150" cy="374650"/>
                </a:xfrm>
                <a:prstGeom prst="rect">
                  <a:avLst/>
                </a:prstGeom>
                <a:blipFill>
                  <a:blip r:embed="rId5"/>
                  <a:stretch>
                    <a:fillRect t="-11290"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100" name="Object 18">
                <a:extLst>
                  <a:ext uri="{FF2B5EF4-FFF2-40B4-BE49-F238E27FC236}">
                    <a16:creationId xmlns:a16="http://schemas.microsoft.com/office/drawing/2014/main" id="{B3E45173-BE7D-B7E4-1430-C44BAF93C8B0}"/>
                  </a:ext>
                </a:extLst>
              </p:cNvPr>
              <p:cNvSpPr txBox="1"/>
              <p:nvPr/>
            </p:nvSpPr>
            <p:spPr bwMode="auto">
              <a:xfrm>
                <a:off x="1371600" y="5715000"/>
                <a:ext cx="2716213" cy="9906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𝑈𝑎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num>
                        <m:den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100" name="Object 18">
                <a:extLst>
                  <a:ext uri="{FF2B5EF4-FFF2-40B4-BE49-F238E27FC236}">
                    <a16:creationId xmlns:a16="http://schemas.microsoft.com/office/drawing/2014/main" id="{B3E45173-BE7D-B7E4-1430-C44BAF93C8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71600" y="5715000"/>
                <a:ext cx="2716213" cy="9906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01" name="Object 19">
                <a:extLst>
                  <a:ext uri="{FF2B5EF4-FFF2-40B4-BE49-F238E27FC236}">
                    <a16:creationId xmlns:a16="http://schemas.microsoft.com/office/drawing/2014/main" id="{156061EB-0665-7462-E809-F1147CA5F2B8}"/>
                  </a:ext>
                </a:extLst>
              </p:cNvPr>
              <p:cNvSpPr txBox="1"/>
              <p:nvPr/>
            </p:nvSpPr>
            <p:spPr bwMode="auto">
              <a:xfrm>
                <a:off x="4724400" y="5791200"/>
                <a:ext cx="3163888" cy="9906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𝜕𝜃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𝑈𝑎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101" name="Object 19">
                <a:extLst>
                  <a:ext uri="{FF2B5EF4-FFF2-40B4-BE49-F238E27FC236}">
                    <a16:creationId xmlns:a16="http://schemas.microsoft.com/office/drawing/2014/main" id="{156061EB-0665-7462-E809-F1147CA5F2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24400" y="5791200"/>
                <a:ext cx="3163888" cy="9906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15">
                <a:extLst>
                  <a:ext uri="{FF2B5EF4-FFF2-40B4-BE49-F238E27FC236}">
                    <a16:creationId xmlns:a16="http://schemas.microsoft.com/office/drawing/2014/main" id="{9F1BDF81-FA86-15D0-BC33-6781B6FEAA8E}"/>
                  </a:ext>
                </a:extLst>
              </p:cNvPr>
              <p:cNvSpPr txBox="1"/>
              <p:nvPr/>
            </p:nvSpPr>
            <p:spPr bwMode="auto">
              <a:xfrm>
                <a:off x="2218530" y="4241006"/>
                <a:ext cx="4897440" cy="12192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𝑈𝑎</m:t>
                      </m:r>
                      <m:d>
                        <m:dPr>
                          <m:begChr m:val="["/>
                          <m:endChr m:val="]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func>
                                <m:func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func>
                            </m:num>
                            <m:den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den>
                          </m:f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den>
                          </m:f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" name="Object 15">
                <a:extLst>
                  <a:ext uri="{FF2B5EF4-FFF2-40B4-BE49-F238E27FC236}">
                    <a16:creationId xmlns:a16="http://schemas.microsoft.com/office/drawing/2014/main" id="{9F1BDF81-FA86-15D0-BC33-6781B6FEAA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18530" y="4241006"/>
                <a:ext cx="4897440" cy="121920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4103" name="Ink 18">
                <a:extLst>
                  <a:ext uri="{FF2B5EF4-FFF2-40B4-BE49-F238E27FC236}">
                    <a16:creationId xmlns:a16="http://schemas.microsoft.com/office/drawing/2014/main" id="{F4347211-62E8-D495-5CCD-EDB71404E8F2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223000" y="4467225"/>
              <a:ext cx="1588" cy="1588"/>
            </p14:xfrm>
          </p:contentPart>
        </mc:Choice>
        <mc:Fallback xmlns="">
          <p:pic>
            <p:nvPicPr>
              <p:cNvPr id="4103" name="Ink 18">
                <a:extLst>
                  <a:ext uri="{FF2B5EF4-FFF2-40B4-BE49-F238E27FC236}">
                    <a16:creationId xmlns:a16="http://schemas.microsoft.com/office/drawing/2014/main" id="{F4347211-62E8-D495-5CCD-EDB71404E8F2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181712" y="4425937"/>
                <a:ext cx="84164" cy="84164"/>
              </a:xfrm>
              <a:prstGeom prst="rect">
                <a:avLst/>
              </a:prstGeom>
            </p:spPr>
          </p:pic>
        </mc:Fallback>
      </mc:AlternateContent>
      <p:grpSp>
        <p:nvGrpSpPr>
          <p:cNvPr id="24" name="Group 23">
            <a:extLst>
              <a:ext uri="{FF2B5EF4-FFF2-40B4-BE49-F238E27FC236}">
                <a16:creationId xmlns:a16="http://schemas.microsoft.com/office/drawing/2014/main" id="{7A862B9A-1DA0-7D34-0227-72FB29BDD5D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5" name="Picture 24" descr="Logo usage Guidelines">
              <a:extLst>
                <a:ext uri="{FF2B5EF4-FFF2-40B4-BE49-F238E27FC236}">
                  <a16:creationId xmlns:a16="http://schemas.microsoft.com/office/drawing/2014/main" id="{27CDC59E-0C04-1AF9-74C0-F4DDD98E94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6" name="Group 38">
              <a:extLst>
                <a:ext uri="{FF2B5EF4-FFF2-40B4-BE49-F238E27FC236}">
                  <a16:creationId xmlns:a16="http://schemas.microsoft.com/office/drawing/2014/main" id="{55709F7A-1167-9788-A922-99C97A150C9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7" name="Group 19">
                <a:extLst>
                  <a:ext uri="{FF2B5EF4-FFF2-40B4-BE49-F238E27FC236}">
                    <a16:creationId xmlns:a16="http://schemas.microsoft.com/office/drawing/2014/main" id="{16EA62AA-0E9F-808A-8ED1-BBF8C791A52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9" name="Group 28">
                  <a:extLst>
                    <a:ext uri="{FF2B5EF4-FFF2-40B4-BE49-F238E27FC236}">
                      <a16:creationId xmlns:a16="http://schemas.microsoft.com/office/drawing/2014/main" id="{F9B94391-D937-24C0-99B9-E6B491BE862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1C1B86B4-3B53-DF1C-2D97-73BDEF1C8BD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4112" name="Rectangle 10">
                      <a:extLst>
                        <a:ext uri="{FF2B5EF4-FFF2-40B4-BE49-F238E27FC236}">
                          <a16:creationId xmlns:a16="http://schemas.microsoft.com/office/drawing/2014/main" id="{E7771E00-2D43-D710-598C-5012A0196B9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113" name="Rectangle 11">
                      <a:extLst>
                        <a:ext uri="{FF2B5EF4-FFF2-40B4-BE49-F238E27FC236}">
                          <a16:creationId xmlns:a16="http://schemas.microsoft.com/office/drawing/2014/main" id="{B2EFF09F-9597-84A7-DE80-EC972E4DD17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4096" name="Group 4095">
                    <a:extLst>
                      <a:ext uri="{FF2B5EF4-FFF2-40B4-BE49-F238E27FC236}">
                        <a16:creationId xmlns:a16="http://schemas.microsoft.com/office/drawing/2014/main" id="{003D6270-F319-36F0-2236-C293843B725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4110" name="Rectangle 13">
                      <a:extLst>
                        <a:ext uri="{FF2B5EF4-FFF2-40B4-BE49-F238E27FC236}">
                          <a16:creationId xmlns:a16="http://schemas.microsoft.com/office/drawing/2014/main" id="{A49B48B8-D5DD-7367-2A65-38E7DC6CFD1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111" name="Rectangle 14">
                      <a:extLst>
                        <a:ext uri="{FF2B5EF4-FFF2-40B4-BE49-F238E27FC236}">
                          <a16:creationId xmlns:a16="http://schemas.microsoft.com/office/drawing/2014/main" id="{FDADCC30-6B8C-4CB9-C275-423A9848E4F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4097" name="Group 4096">
                    <a:extLst>
                      <a:ext uri="{FF2B5EF4-FFF2-40B4-BE49-F238E27FC236}">
                        <a16:creationId xmlns:a16="http://schemas.microsoft.com/office/drawing/2014/main" id="{87AE8261-5E46-1D61-9CB8-3CB4D9DF44E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4104" name="Rectangle 4103">
                      <a:extLst>
                        <a:ext uri="{FF2B5EF4-FFF2-40B4-BE49-F238E27FC236}">
                          <a16:creationId xmlns:a16="http://schemas.microsoft.com/office/drawing/2014/main" id="{B82B0B65-DB88-798A-9820-B7B21CA1470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105" name="Rectangle 4104">
                      <a:extLst>
                        <a:ext uri="{FF2B5EF4-FFF2-40B4-BE49-F238E27FC236}">
                          <a16:creationId xmlns:a16="http://schemas.microsoft.com/office/drawing/2014/main" id="{81BD1BCC-FD4D-ED09-E553-95874F5E938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4098" name="Group 18">
                    <a:extLst>
                      <a:ext uri="{FF2B5EF4-FFF2-40B4-BE49-F238E27FC236}">
                        <a16:creationId xmlns:a16="http://schemas.microsoft.com/office/drawing/2014/main" id="{810DDA2F-5298-CC4A-32B0-F7B55BBD2B5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4099" name="Rectangle 19">
                      <a:extLst>
                        <a:ext uri="{FF2B5EF4-FFF2-40B4-BE49-F238E27FC236}">
                          <a16:creationId xmlns:a16="http://schemas.microsoft.com/office/drawing/2014/main" id="{AC92F8BF-6654-065A-4766-43657D8E0AF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102" name="Rectangle 20">
                      <a:extLst>
                        <a:ext uri="{FF2B5EF4-FFF2-40B4-BE49-F238E27FC236}">
                          <a16:creationId xmlns:a16="http://schemas.microsoft.com/office/drawing/2014/main" id="{956C6DCB-565F-7223-EFB4-21F05621CD6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0" name="Rectangle 21">
                  <a:extLst>
                    <a:ext uri="{FF2B5EF4-FFF2-40B4-BE49-F238E27FC236}">
                      <a16:creationId xmlns:a16="http://schemas.microsoft.com/office/drawing/2014/main" id="{788A20B4-5721-12AE-1835-49EC07F6764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D5D433EA-6880-7753-51A4-0B682750D69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  <p:bldP spid="4100" grpId="0"/>
      <p:bldP spid="4101" grpId="0"/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itle 1">
            <a:extLst>
              <a:ext uri="{FF2B5EF4-FFF2-40B4-BE49-F238E27FC236}">
                <a16:creationId xmlns:a16="http://schemas.microsoft.com/office/drawing/2014/main" id="{7E062F94-04E2-9E32-F456-195F6E1D0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0"/>
            <a:ext cx="7772400" cy="1143000"/>
          </a:xfrm>
        </p:spPr>
        <p:txBody>
          <a:bodyPr/>
          <a:lstStyle/>
          <a:p>
            <a:r>
              <a:rPr lang="en-US" altLang="en-US" sz="2800"/>
              <a:t>Evaluation of Pressure Field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675A6A2-CBEA-CEEF-1086-CC3AF05645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2670549"/>
            <a:ext cx="48768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Integrating with respect to </a:t>
            </a:r>
            <a:r>
              <a:rPr lang="en-US" altLang="en-US" i="1" dirty="0"/>
              <a:t>r</a:t>
            </a:r>
            <a:r>
              <a:rPr lang="en-US" altLang="en-US" dirty="0"/>
              <a:t> from </a:t>
            </a:r>
            <a:r>
              <a:rPr lang="en-US" altLang="en-US" i="1" dirty="0"/>
              <a:t>r=a</a:t>
            </a:r>
            <a:r>
              <a:rPr lang="en-US" altLang="en-US" dirty="0"/>
              <a:t> to </a:t>
            </a:r>
            <a:r>
              <a:rPr lang="en-US" altLang="en-US" i="1" dirty="0"/>
              <a:t>r</a:t>
            </a:r>
            <a:r>
              <a:rPr lang="en-US" altLang="en-US" i="1" dirty="0">
                <a:sym typeface="Symbol" panose="05050102010706020507" pitchFamily="18" charset="2"/>
              </a:rPr>
              <a:t></a:t>
            </a:r>
            <a:r>
              <a:rPr lang="en-US" altLang="en-US" i="1" dirty="0"/>
              <a:t>∞</a:t>
            </a:r>
            <a:r>
              <a:rPr lang="en-US" altLang="en-US" dirty="0"/>
              <a:t>, we get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3">
                <a:extLst>
                  <a:ext uri="{FF2B5EF4-FFF2-40B4-BE49-F238E27FC236}">
                    <a16:creationId xmlns:a16="http://schemas.microsoft.com/office/drawing/2014/main" id="{878534C6-61D5-FE1F-3DDC-55600471DAFF}"/>
                  </a:ext>
                </a:extLst>
              </p:cNvPr>
              <p:cNvSpPr txBox="1"/>
              <p:nvPr/>
            </p:nvSpPr>
            <p:spPr bwMode="auto">
              <a:xfrm>
                <a:off x="1616764" y="3507974"/>
                <a:ext cx="3733800" cy="92609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𝑈𝑎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" name="Object 3">
                <a:extLst>
                  <a:ext uri="{FF2B5EF4-FFF2-40B4-BE49-F238E27FC236}">
                    <a16:creationId xmlns:a16="http://schemas.microsoft.com/office/drawing/2014/main" id="{878534C6-61D5-FE1F-3DDC-55600471DA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16764" y="3507974"/>
                <a:ext cx="3733800" cy="92609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4C6EF1F2-9DE5-8C17-3C71-CCF193A05F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062" y="4365999"/>
            <a:ext cx="82454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where </a:t>
            </a:r>
            <a:r>
              <a:rPr lang="en-US" altLang="en-US" i="1" dirty="0"/>
              <a:t>p</a:t>
            </a:r>
            <a:r>
              <a:rPr lang="en-US" altLang="en-US" i="1" baseline="-25000" dirty="0">
                <a:sym typeface="Symbol" panose="05050102010706020507" pitchFamily="18" charset="2"/>
              </a:rPr>
              <a:t></a:t>
            </a:r>
            <a:r>
              <a:rPr lang="en-US" altLang="en-US" dirty="0"/>
              <a:t>, is the uniform free stream pressure. </a:t>
            </a:r>
          </a:p>
          <a:p>
            <a:r>
              <a:rPr lang="en-US" altLang="en-US" dirty="0"/>
              <a:t>The pressure deviation is proportional to </a:t>
            </a:r>
            <a:r>
              <a:rPr lang="en-US" altLang="en-US" i="1" dirty="0">
                <a:sym typeface="Symbol" panose="05050102010706020507" pitchFamily="18" charset="2"/>
              </a:rPr>
              <a:t></a:t>
            </a:r>
            <a:r>
              <a:rPr lang="en-US" altLang="en-US" dirty="0">
                <a:sym typeface="Symbol" panose="05050102010706020507" pitchFamily="18" charset="2"/>
              </a:rPr>
              <a:t> </a:t>
            </a:r>
            <a:r>
              <a:rPr lang="en-US" altLang="en-US" dirty="0"/>
              <a:t>and antisymmetric.</a:t>
            </a:r>
          </a:p>
          <a:p>
            <a:r>
              <a:rPr lang="en-US" altLang="en-US" dirty="0"/>
              <a:t> Positive at the front and negative at the rear of the sphere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D158C78-F9B1-BF52-6222-23A9275BD7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8298" y="5862935"/>
            <a:ext cx="659130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b="1" i="1" dirty="0"/>
              <a:t>This creates a pressure Force on the sphere.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5">
                <a:extLst>
                  <a:ext uri="{FF2B5EF4-FFF2-40B4-BE49-F238E27FC236}">
                    <a16:creationId xmlns:a16="http://schemas.microsoft.com/office/drawing/2014/main" id="{CD712D25-9B45-0CBD-AFAA-9290F4E3B36D}"/>
                  </a:ext>
                </a:extLst>
              </p:cNvPr>
              <p:cNvSpPr txBox="1"/>
              <p:nvPr/>
            </p:nvSpPr>
            <p:spPr bwMode="auto">
              <a:xfrm>
                <a:off x="381000" y="1621211"/>
                <a:ext cx="5029200" cy="10493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𝑈𝑎</m:t>
                      </m:r>
                      <m:d>
                        <m:dPr>
                          <m:begChr m:val="["/>
                          <m:endChr m:val="]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func>
                                <m:func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func>
                            </m:num>
                            <m:den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den>
                          </m:f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den>
                          </m:f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" name="Object 5">
                <a:extLst>
                  <a:ext uri="{FF2B5EF4-FFF2-40B4-BE49-F238E27FC236}">
                    <a16:creationId xmlns:a16="http://schemas.microsoft.com/office/drawing/2014/main" id="{CD712D25-9B45-0CBD-AFAA-9290F4E3B3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" y="1621211"/>
                <a:ext cx="5029200" cy="104933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9" name="Picture 28">
            <a:extLst>
              <a:ext uri="{FF2B5EF4-FFF2-40B4-BE49-F238E27FC236}">
                <a16:creationId xmlns:a16="http://schemas.microsoft.com/office/drawing/2014/main" id="{F0D06AAE-8594-61F8-844B-2CC6D5B137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0499" y="1625668"/>
            <a:ext cx="3827703" cy="2187881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2D47EE16-B1DF-3E26-003C-90AFC7700073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5" name="Picture 24" descr="Logo usage Guidelines">
              <a:extLst>
                <a:ext uri="{FF2B5EF4-FFF2-40B4-BE49-F238E27FC236}">
                  <a16:creationId xmlns:a16="http://schemas.microsoft.com/office/drawing/2014/main" id="{413BB448-58E3-B9CE-F7DE-C08B6AC74F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6" name="Group 38">
              <a:extLst>
                <a:ext uri="{FF2B5EF4-FFF2-40B4-BE49-F238E27FC236}">
                  <a16:creationId xmlns:a16="http://schemas.microsoft.com/office/drawing/2014/main" id="{36870C02-9DCD-4AA8-8FA8-B51E4DDDB70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7" name="Group 19">
                <a:extLst>
                  <a:ext uri="{FF2B5EF4-FFF2-40B4-BE49-F238E27FC236}">
                    <a16:creationId xmlns:a16="http://schemas.microsoft.com/office/drawing/2014/main" id="{BAC82247-C3C3-BD48-9C6A-E653F949F17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30" name="Group 29">
                  <a:extLst>
                    <a:ext uri="{FF2B5EF4-FFF2-40B4-BE49-F238E27FC236}">
                      <a16:creationId xmlns:a16="http://schemas.microsoft.com/office/drawing/2014/main" id="{B0AD1FEC-BD2E-0728-8569-A56DFECFC54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5120" name="Group 5119">
                    <a:extLst>
                      <a:ext uri="{FF2B5EF4-FFF2-40B4-BE49-F238E27FC236}">
                        <a16:creationId xmlns:a16="http://schemas.microsoft.com/office/drawing/2014/main" id="{DD62F791-9BCF-8834-8F40-DE7085C0909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5131" name="Rectangle 10">
                      <a:extLst>
                        <a:ext uri="{FF2B5EF4-FFF2-40B4-BE49-F238E27FC236}">
                          <a16:creationId xmlns:a16="http://schemas.microsoft.com/office/drawing/2014/main" id="{F3390BFD-C5DC-6894-CF4D-CA674707854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5132" name="Rectangle 11">
                      <a:extLst>
                        <a:ext uri="{FF2B5EF4-FFF2-40B4-BE49-F238E27FC236}">
                          <a16:creationId xmlns:a16="http://schemas.microsoft.com/office/drawing/2014/main" id="{EC5E7A9A-3ADF-BBCD-18B4-5924C61CA41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5121" name="Group 5120">
                    <a:extLst>
                      <a:ext uri="{FF2B5EF4-FFF2-40B4-BE49-F238E27FC236}">
                        <a16:creationId xmlns:a16="http://schemas.microsoft.com/office/drawing/2014/main" id="{1C8FFFFC-B62E-8525-5944-DEB78BFB141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5129" name="Rectangle 13">
                      <a:extLst>
                        <a:ext uri="{FF2B5EF4-FFF2-40B4-BE49-F238E27FC236}">
                          <a16:creationId xmlns:a16="http://schemas.microsoft.com/office/drawing/2014/main" id="{B283415E-6E6B-1F5E-F5BE-1A2101299ED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5130" name="Rectangle 14">
                      <a:extLst>
                        <a:ext uri="{FF2B5EF4-FFF2-40B4-BE49-F238E27FC236}">
                          <a16:creationId xmlns:a16="http://schemas.microsoft.com/office/drawing/2014/main" id="{A0FB54C5-42F3-72D3-AF6C-F01D7A8228B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5122" name="Group 5121">
                    <a:extLst>
                      <a:ext uri="{FF2B5EF4-FFF2-40B4-BE49-F238E27FC236}">
                        <a16:creationId xmlns:a16="http://schemas.microsoft.com/office/drawing/2014/main" id="{98010148-00FE-060D-6979-8A3E5FD0BD5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5127" name="Rectangle 5126">
                      <a:extLst>
                        <a:ext uri="{FF2B5EF4-FFF2-40B4-BE49-F238E27FC236}">
                          <a16:creationId xmlns:a16="http://schemas.microsoft.com/office/drawing/2014/main" id="{6EA6FCC8-3A28-1166-D036-4BF2FAAC743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5128" name="Rectangle 5127">
                      <a:extLst>
                        <a:ext uri="{FF2B5EF4-FFF2-40B4-BE49-F238E27FC236}">
                          <a16:creationId xmlns:a16="http://schemas.microsoft.com/office/drawing/2014/main" id="{46D4B87A-A787-96A7-AB96-EAFC45E3D17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5123" name="Group 18">
                    <a:extLst>
                      <a:ext uri="{FF2B5EF4-FFF2-40B4-BE49-F238E27FC236}">
                        <a16:creationId xmlns:a16="http://schemas.microsoft.com/office/drawing/2014/main" id="{743B5038-DF25-4803-4778-56D0B3B53DA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5125" name="Rectangle 19">
                      <a:extLst>
                        <a:ext uri="{FF2B5EF4-FFF2-40B4-BE49-F238E27FC236}">
                          <a16:creationId xmlns:a16="http://schemas.microsoft.com/office/drawing/2014/main" id="{21FA09A3-F3FF-0B46-F27A-8511ACF68D4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5126" name="Rectangle 20">
                      <a:extLst>
                        <a:ext uri="{FF2B5EF4-FFF2-40B4-BE49-F238E27FC236}">
                          <a16:creationId xmlns:a16="http://schemas.microsoft.com/office/drawing/2014/main" id="{4ED2705C-97E1-0201-79EF-DA3B8E5CD03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1" name="Rectangle 21">
                  <a:extLst>
                    <a:ext uri="{FF2B5EF4-FFF2-40B4-BE49-F238E27FC236}">
                      <a16:creationId xmlns:a16="http://schemas.microsoft.com/office/drawing/2014/main" id="{E0BCE8EE-652C-14CE-0490-9208FC1B5E1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A4841929-BAB3-E253-1FB8-6A120F7AD7B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build="p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Title 1">
            <a:extLst>
              <a:ext uri="{FF2B5EF4-FFF2-40B4-BE49-F238E27FC236}">
                <a16:creationId xmlns:a16="http://schemas.microsoft.com/office/drawing/2014/main" id="{709EAF99-374F-21B2-1C4D-A48BBCA98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04800"/>
            <a:ext cx="7772400" cy="685800"/>
          </a:xfrm>
        </p:spPr>
        <p:txBody>
          <a:bodyPr/>
          <a:lstStyle/>
          <a:p>
            <a:r>
              <a:rPr lang="en-US" altLang="en-US" sz="2800" dirty="0"/>
              <a:t>Stokes Shear Stress  Field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69A614-04CC-C091-FBB8-C7564ADF3D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2334" y="1295400"/>
            <a:ext cx="8129666" cy="990600"/>
          </a:xfrm>
        </p:spPr>
        <p:txBody>
          <a:bodyPr/>
          <a:lstStyle/>
          <a:p>
            <a:r>
              <a:rPr lang="en-US" altLang="en-US" sz="2400" dirty="0"/>
              <a:t>There is a surface shear stress which creates a viscous force. </a:t>
            </a:r>
          </a:p>
          <a:p>
            <a:r>
              <a:rPr lang="en-US" altLang="en-US" sz="2400" dirty="0"/>
              <a:t>The shear-stress distribution in the fluid is given by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Object 6">
                <a:extLst>
                  <a:ext uri="{FF2B5EF4-FFF2-40B4-BE49-F238E27FC236}">
                    <a16:creationId xmlns:a16="http://schemas.microsoft.com/office/drawing/2014/main" id="{346BE32C-816F-2930-D76E-B7FCD356055A}"/>
                  </a:ext>
                </a:extLst>
              </p:cNvPr>
              <p:cNvSpPr txBox="1"/>
              <p:nvPr/>
            </p:nvSpPr>
            <p:spPr bwMode="auto">
              <a:xfrm>
                <a:off x="1928812" y="2438400"/>
                <a:ext cx="4014788" cy="1066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𝜕𝜃</m:t>
                              </m:r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6" name="Object 6">
                <a:extLst>
                  <a:ext uri="{FF2B5EF4-FFF2-40B4-BE49-F238E27FC236}">
                    <a16:creationId xmlns:a16="http://schemas.microsoft.com/office/drawing/2014/main" id="{346BE32C-816F-2930-D76E-B7FCD35605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28812" y="2438400"/>
                <a:ext cx="4014788" cy="10668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663" name="Object 7">
                <a:extLst>
                  <a:ext uri="{FF2B5EF4-FFF2-40B4-BE49-F238E27FC236}">
                    <a16:creationId xmlns:a16="http://schemas.microsoft.com/office/drawing/2014/main" id="{67F1E0A2-1D31-14D0-AADF-BC0979FA4609}"/>
                  </a:ext>
                </a:extLst>
              </p:cNvPr>
              <p:cNvSpPr txBox="1"/>
              <p:nvPr/>
            </p:nvSpPr>
            <p:spPr bwMode="auto">
              <a:xfrm>
                <a:off x="2438400" y="3760787"/>
                <a:ext cx="3544888" cy="11922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  <m:func>
                            <m:func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70663" name="Object 7">
                <a:extLst>
                  <a:ext uri="{FF2B5EF4-FFF2-40B4-BE49-F238E27FC236}">
                    <a16:creationId xmlns:a16="http://schemas.microsoft.com/office/drawing/2014/main" id="{67F1E0A2-1D31-14D0-AADF-BC0979FA46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38400" y="3760787"/>
                <a:ext cx="3544888" cy="119221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Object 3">
                <a:extLst>
                  <a:ext uri="{FF2B5EF4-FFF2-40B4-BE49-F238E27FC236}">
                    <a16:creationId xmlns:a16="http://schemas.microsoft.com/office/drawing/2014/main" id="{1A8B63D4-1EF1-B710-DBFE-C8DDAA98EFDD}"/>
                  </a:ext>
                </a:extLst>
              </p:cNvPr>
              <p:cNvSpPr txBox="1"/>
              <p:nvPr/>
            </p:nvSpPr>
            <p:spPr bwMode="auto">
              <a:xfrm>
                <a:off x="2590800" y="5497512"/>
                <a:ext cx="2747963" cy="8270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𝑈𝑎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1" name="Object 3">
                <a:extLst>
                  <a:ext uri="{FF2B5EF4-FFF2-40B4-BE49-F238E27FC236}">
                    <a16:creationId xmlns:a16="http://schemas.microsoft.com/office/drawing/2014/main" id="{1A8B63D4-1EF1-B710-DBFE-C8DDAA98EF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90800" y="5497512"/>
                <a:ext cx="2747963" cy="8270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DC6D8A11-2B22-A7AD-3275-CE52D48AF650}"/>
              </a:ext>
            </a:extLst>
          </p:cNvPr>
          <p:cNvSpPr txBox="1">
            <a:spLocks/>
          </p:cNvSpPr>
          <p:nvPr/>
        </p:nvSpPr>
        <p:spPr bwMode="auto">
          <a:xfrm>
            <a:off x="762000" y="4800600"/>
            <a:ext cx="7772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altLang="en-US" sz="2400" kern="0" dirty="0"/>
              <a:t>Pressure field or normal stress is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B3C32F8-34B1-AFF8-5EFC-0707E4319734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4" name="Picture 23" descr="Logo usage Guidelines">
              <a:extLst>
                <a:ext uri="{FF2B5EF4-FFF2-40B4-BE49-F238E27FC236}">
                  <a16:creationId xmlns:a16="http://schemas.microsoft.com/office/drawing/2014/main" id="{10664C98-9EB6-31D7-C02B-EE6CAC7A626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5" name="Group 38">
              <a:extLst>
                <a:ext uri="{FF2B5EF4-FFF2-40B4-BE49-F238E27FC236}">
                  <a16:creationId xmlns:a16="http://schemas.microsoft.com/office/drawing/2014/main" id="{2E7F6FD5-58EC-EE52-0D9E-B3130EE48CE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6" name="Group 19">
                <a:extLst>
                  <a:ext uri="{FF2B5EF4-FFF2-40B4-BE49-F238E27FC236}">
                    <a16:creationId xmlns:a16="http://schemas.microsoft.com/office/drawing/2014/main" id="{91D15EA3-7FE3-5A31-B158-6D161084E59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9" name="Group 28">
                  <a:extLst>
                    <a:ext uri="{FF2B5EF4-FFF2-40B4-BE49-F238E27FC236}">
                      <a16:creationId xmlns:a16="http://schemas.microsoft.com/office/drawing/2014/main" id="{C2AA9064-90EE-D364-D8E0-C29EB7AD338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2B0BB2CF-92CD-9B2E-34FA-4B9547FBF1B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6154" name="Rectangle 10">
                      <a:extLst>
                        <a:ext uri="{FF2B5EF4-FFF2-40B4-BE49-F238E27FC236}">
                          <a16:creationId xmlns:a16="http://schemas.microsoft.com/office/drawing/2014/main" id="{AEB750B3-9E4C-3919-1B05-8D0C9E54864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6155" name="Rectangle 11">
                      <a:extLst>
                        <a:ext uri="{FF2B5EF4-FFF2-40B4-BE49-F238E27FC236}">
                          <a16:creationId xmlns:a16="http://schemas.microsoft.com/office/drawing/2014/main" id="{92D785B4-699B-A9CB-7E70-B944C7B0DAC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6144" name="Group 6143">
                    <a:extLst>
                      <a:ext uri="{FF2B5EF4-FFF2-40B4-BE49-F238E27FC236}">
                        <a16:creationId xmlns:a16="http://schemas.microsoft.com/office/drawing/2014/main" id="{5356B2F4-A91C-3008-7D50-64B22D87953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6152" name="Rectangle 13">
                      <a:extLst>
                        <a:ext uri="{FF2B5EF4-FFF2-40B4-BE49-F238E27FC236}">
                          <a16:creationId xmlns:a16="http://schemas.microsoft.com/office/drawing/2014/main" id="{47F3D60B-A444-FEC8-D955-B384ED15B5E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6153" name="Rectangle 14">
                      <a:extLst>
                        <a:ext uri="{FF2B5EF4-FFF2-40B4-BE49-F238E27FC236}">
                          <a16:creationId xmlns:a16="http://schemas.microsoft.com/office/drawing/2014/main" id="{052AC1F7-C525-37C4-B623-50F542E8ABD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6145" name="Group 6144">
                    <a:extLst>
                      <a:ext uri="{FF2B5EF4-FFF2-40B4-BE49-F238E27FC236}">
                        <a16:creationId xmlns:a16="http://schemas.microsoft.com/office/drawing/2014/main" id="{2171C4C2-E51A-D342-5191-94BB84C8B35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6150" name="Rectangle 6149">
                      <a:extLst>
                        <a:ext uri="{FF2B5EF4-FFF2-40B4-BE49-F238E27FC236}">
                          <a16:creationId xmlns:a16="http://schemas.microsoft.com/office/drawing/2014/main" id="{657B49C5-4789-CB98-2C6E-C08DE9F8CCA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6151" name="Rectangle 6150">
                      <a:extLst>
                        <a:ext uri="{FF2B5EF4-FFF2-40B4-BE49-F238E27FC236}">
                          <a16:creationId xmlns:a16="http://schemas.microsoft.com/office/drawing/2014/main" id="{162738FA-59D7-332E-C273-577103B0565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6146" name="Group 18">
                    <a:extLst>
                      <a:ext uri="{FF2B5EF4-FFF2-40B4-BE49-F238E27FC236}">
                        <a16:creationId xmlns:a16="http://schemas.microsoft.com/office/drawing/2014/main" id="{0BF5A756-03BD-2461-BB58-439F34831DF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6147" name="Rectangle 19">
                      <a:extLst>
                        <a:ext uri="{FF2B5EF4-FFF2-40B4-BE49-F238E27FC236}">
                          <a16:creationId xmlns:a16="http://schemas.microsoft.com/office/drawing/2014/main" id="{5D11B3DA-F0F7-0043-6B20-3B5961915AF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6148" name="Rectangle 20">
                      <a:extLst>
                        <a:ext uri="{FF2B5EF4-FFF2-40B4-BE49-F238E27FC236}">
                          <a16:creationId xmlns:a16="http://schemas.microsoft.com/office/drawing/2014/main" id="{5B62C2D3-5837-6D95-B17F-B995122E4BE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0" name="Rectangle 21">
                  <a:extLst>
                    <a:ext uri="{FF2B5EF4-FFF2-40B4-BE49-F238E27FC236}">
                      <a16:creationId xmlns:a16="http://schemas.microsoft.com/office/drawing/2014/main" id="{AF948651-29CC-3D29-7F8C-E38D47BB68B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4CE5E11F-3585-DE3F-1A57-2E9BA18194D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06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06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/>
      <p:bldP spid="70663" grpId="0"/>
      <p:bldP spid="11" grpId="0"/>
      <p:bldP spid="28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7" name="Title 1">
            <a:extLst>
              <a:ext uri="{FF2B5EF4-FFF2-40B4-BE49-F238E27FC236}">
                <a16:creationId xmlns:a16="http://schemas.microsoft.com/office/drawing/2014/main" id="{E78593DF-2D3B-6AF0-3BA9-069DA121D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The Tangential Forces on Sphere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F2CEDF-E509-274D-BE1B-8F565AD669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379956"/>
            <a:ext cx="8534400" cy="1896644"/>
          </a:xfrm>
        </p:spPr>
        <p:txBody>
          <a:bodyPr/>
          <a:lstStyle/>
          <a:p>
            <a:r>
              <a:rPr lang="en-US" altLang="en-US" sz="2400" dirty="0"/>
              <a:t>The tangential component of total force is always opposite to the direction of flow.  </a:t>
            </a:r>
          </a:p>
          <a:p>
            <a:r>
              <a:rPr lang="en-US" altLang="en-US" sz="2400" dirty="0"/>
              <a:t>This is called as Drag.</a:t>
            </a:r>
          </a:p>
          <a:p>
            <a:r>
              <a:rPr lang="en-US" altLang="en-US" sz="2400" dirty="0"/>
              <a:t>The total drag is found by integrating pressure and shear around the surface: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4B4CE39-40B8-F6CA-D1B7-8D6B55BFD2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775" y="5059362"/>
            <a:ext cx="8277225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This is the famous sphere-drag formula of Stokes (1851).</a:t>
            </a:r>
          </a:p>
          <a:p>
            <a:r>
              <a:rPr lang="en-US" altLang="en-US" dirty="0"/>
              <a:t>Consists of two-thirds viscous force and one-third pressure force. </a:t>
            </a:r>
          </a:p>
          <a:p>
            <a:r>
              <a:rPr lang="en-US" altLang="en-US" dirty="0"/>
              <a:t>The formula is strictly valid only for Re &lt;&lt; 1 but agrees with experiment up to about </a:t>
            </a:r>
            <a:r>
              <a:rPr lang="en-US" altLang="en-US" i="1" dirty="0"/>
              <a:t>Re = 1</a:t>
            </a:r>
            <a:r>
              <a:rPr lang="en-US" altLang="en-US" dirty="0"/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Object 8">
                <a:extLst>
                  <a:ext uri="{FF2B5EF4-FFF2-40B4-BE49-F238E27FC236}">
                    <a16:creationId xmlns:a16="http://schemas.microsoft.com/office/drawing/2014/main" id="{30324C7E-5BA6-8E02-F8EC-6CA3D6B44EE6}"/>
                  </a:ext>
                </a:extLst>
              </p:cNvPr>
              <p:cNvSpPr txBox="1"/>
              <p:nvPr/>
            </p:nvSpPr>
            <p:spPr bwMode="auto">
              <a:xfrm>
                <a:off x="762000" y="3276600"/>
                <a:ext cx="5443538" cy="1143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limLoc m:val="undOvr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sup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"/>
                                  <m:endChr m:val="|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𝜏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</m:e>
                      </m:nary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𝑑𝐴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limLoc m:val="undOvr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sup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"/>
                                  <m:endChr m:val="|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</m:d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</m:e>
                      </m:nary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𝑑𝐴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8" name="Object 8">
                <a:extLst>
                  <a:ext uri="{FF2B5EF4-FFF2-40B4-BE49-F238E27FC236}">
                    <a16:creationId xmlns:a16="http://schemas.microsoft.com/office/drawing/2014/main" id="{30324C7E-5BA6-8E02-F8EC-6CA3D6B44E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2000" y="3276600"/>
                <a:ext cx="5443538" cy="11430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Object 9">
                <a:extLst>
                  <a:ext uri="{FF2B5EF4-FFF2-40B4-BE49-F238E27FC236}">
                    <a16:creationId xmlns:a16="http://schemas.microsoft.com/office/drawing/2014/main" id="{5156AA37-2EDE-BD59-9F10-FB23A2F4B0A6}"/>
                  </a:ext>
                </a:extLst>
              </p:cNvPr>
              <p:cNvSpPr txBox="1"/>
              <p:nvPr/>
            </p:nvSpPr>
            <p:spPr bwMode="auto">
              <a:xfrm>
                <a:off x="6154737" y="3632200"/>
                <a:ext cx="2684463" cy="4826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𝑑𝐴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9" name="Object 9">
                <a:extLst>
                  <a:ext uri="{FF2B5EF4-FFF2-40B4-BE49-F238E27FC236}">
                    <a16:creationId xmlns:a16="http://schemas.microsoft.com/office/drawing/2014/main" id="{5156AA37-2EDE-BD59-9F10-FB23A2F4B0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54737" y="3632200"/>
                <a:ext cx="2684463" cy="482600"/>
              </a:xfrm>
              <a:prstGeom prst="rect">
                <a:avLst/>
              </a:prstGeom>
              <a:blipFill>
                <a:blip r:embed="rId3"/>
                <a:stretch>
                  <a:fillRect l="-455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Object 10">
                <a:extLst>
                  <a:ext uri="{FF2B5EF4-FFF2-40B4-BE49-F238E27FC236}">
                    <a16:creationId xmlns:a16="http://schemas.microsoft.com/office/drawing/2014/main" id="{75AB65CC-37C2-8BA1-0CD5-7F0FC00C9434}"/>
                  </a:ext>
                </a:extLst>
              </p:cNvPr>
              <p:cNvSpPr txBox="1"/>
              <p:nvPr/>
            </p:nvSpPr>
            <p:spPr bwMode="auto">
              <a:xfrm>
                <a:off x="1981200" y="4419600"/>
                <a:ext cx="5410200" cy="4572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𝜋𝜇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𝑎𝑈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𝜋𝜇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𝑎𝑈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𝜋𝜇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𝑎𝑈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0" name="Object 10">
                <a:extLst>
                  <a:ext uri="{FF2B5EF4-FFF2-40B4-BE49-F238E27FC236}">
                    <a16:creationId xmlns:a16="http://schemas.microsoft.com/office/drawing/2014/main" id="{75AB65CC-37C2-8BA1-0CD5-7F0FC00C94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81200" y="4419600"/>
                <a:ext cx="5410200" cy="457200"/>
              </a:xfrm>
              <a:prstGeom prst="rect">
                <a:avLst/>
              </a:prstGeom>
              <a:blipFill>
                <a:blip r:embed="rId4"/>
                <a:stretch>
                  <a:fillRect l="-225" b="-17333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" name="Group 23">
            <a:extLst>
              <a:ext uri="{FF2B5EF4-FFF2-40B4-BE49-F238E27FC236}">
                <a16:creationId xmlns:a16="http://schemas.microsoft.com/office/drawing/2014/main" id="{A707F555-3D04-A8D6-9F6F-3423F0D8C616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5" name="Picture 24" descr="Logo usage Guidelines">
              <a:extLst>
                <a:ext uri="{FF2B5EF4-FFF2-40B4-BE49-F238E27FC236}">
                  <a16:creationId xmlns:a16="http://schemas.microsoft.com/office/drawing/2014/main" id="{1013C671-8ED3-484D-93A6-6E4E385707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6" name="Group 38">
              <a:extLst>
                <a:ext uri="{FF2B5EF4-FFF2-40B4-BE49-F238E27FC236}">
                  <a16:creationId xmlns:a16="http://schemas.microsoft.com/office/drawing/2014/main" id="{8B61BFB9-6E9A-5F40-BF49-CE45ED8FA3C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7" name="Group 19">
                <a:extLst>
                  <a:ext uri="{FF2B5EF4-FFF2-40B4-BE49-F238E27FC236}">
                    <a16:creationId xmlns:a16="http://schemas.microsoft.com/office/drawing/2014/main" id="{3B396FAB-F0CC-E7A4-6497-B8682667ADA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9" name="Group 28">
                  <a:extLst>
                    <a:ext uri="{FF2B5EF4-FFF2-40B4-BE49-F238E27FC236}">
                      <a16:creationId xmlns:a16="http://schemas.microsoft.com/office/drawing/2014/main" id="{BC25695A-CDEF-4754-83BD-01A8A940238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4890F8CF-C0B2-F3FA-4E91-594CF38F4D2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7177" name="Rectangle 10">
                      <a:extLst>
                        <a:ext uri="{FF2B5EF4-FFF2-40B4-BE49-F238E27FC236}">
                          <a16:creationId xmlns:a16="http://schemas.microsoft.com/office/drawing/2014/main" id="{53ECD66A-5249-6FB4-6FED-C9C66BAD6C1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178" name="Rectangle 11">
                      <a:extLst>
                        <a:ext uri="{FF2B5EF4-FFF2-40B4-BE49-F238E27FC236}">
                          <a16:creationId xmlns:a16="http://schemas.microsoft.com/office/drawing/2014/main" id="{C4D117C9-ED20-7836-E627-57FFA167719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7168" name="Group 7167">
                    <a:extLst>
                      <a:ext uri="{FF2B5EF4-FFF2-40B4-BE49-F238E27FC236}">
                        <a16:creationId xmlns:a16="http://schemas.microsoft.com/office/drawing/2014/main" id="{CB55DBDB-6615-019B-6035-7BE26A1E989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7175" name="Rectangle 13">
                      <a:extLst>
                        <a:ext uri="{FF2B5EF4-FFF2-40B4-BE49-F238E27FC236}">
                          <a16:creationId xmlns:a16="http://schemas.microsoft.com/office/drawing/2014/main" id="{79B16124-C829-175E-0A0E-2BCBCB4A7B7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176" name="Rectangle 14">
                      <a:extLst>
                        <a:ext uri="{FF2B5EF4-FFF2-40B4-BE49-F238E27FC236}">
                          <a16:creationId xmlns:a16="http://schemas.microsoft.com/office/drawing/2014/main" id="{50D0CF48-04EC-67DE-75D3-0D117F6BCE9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7169" name="Group 7168">
                    <a:extLst>
                      <a:ext uri="{FF2B5EF4-FFF2-40B4-BE49-F238E27FC236}">
                        <a16:creationId xmlns:a16="http://schemas.microsoft.com/office/drawing/2014/main" id="{DEB487E1-4EA1-3FD2-99FA-E49542E7CB3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7173" name="Rectangle 7172">
                      <a:extLst>
                        <a:ext uri="{FF2B5EF4-FFF2-40B4-BE49-F238E27FC236}">
                          <a16:creationId xmlns:a16="http://schemas.microsoft.com/office/drawing/2014/main" id="{24F0353A-E257-484B-0007-E50E9514A04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174" name="Rectangle 7173">
                      <a:extLst>
                        <a:ext uri="{FF2B5EF4-FFF2-40B4-BE49-F238E27FC236}">
                          <a16:creationId xmlns:a16="http://schemas.microsoft.com/office/drawing/2014/main" id="{93818997-4C47-8193-59E3-BA2D46F726D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7170" name="Group 18">
                    <a:extLst>
                      <a:ext uri="{FF2B5EF4-FFF2-40B4-BE49-F238E27FC236}">
                        <a16:creationId xmlns:a16="http://schemas.microsoft.com/office/drawing/2014/main" id="{999D1FFC-CD99-E7EB-B45E-CBB57F9E0C8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7171" name="Rectangle 19">
                      <a:extLst>
                        <a:ext uri="{FF2B5EF4-FFF2-40B4-BE49-F238E27FC236}">
                          <a16:creationId xmlns:a16="http://schemas.microsoft.com/office/drawing/2014/main" id="{81714B5B-F9E1-6BC7-5E2C-A451AB1F89A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172" name="Rectangle 20">
                      <a:extLst>
                        <a:ext uri="{FF2B5EF4-FFF2-40B4-BE49-F238E27FC236}">
                          <a16:creationId xmlns:a16="http://schemas.microsoft.com/office/drawing/2014/main" id="{0F26C0D6-A902-3C05-0ED2-BAECE20BCDF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0" name="Rectangle 21">
                  <a:extLst>
                    <a:ext uri="{FF2B5EF4-FFF2-40B4-BE49-F238E27FC236}">
                      <a16:creationId xmlns:a16="http://schemas.microsoft.com/office/drawing/2014/main" id="{BCFAED9A-4C30-CDA2-F3D4-D61B06F8DBD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7C074E32-18E1-6587-4733-D5546E88B16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 build="p"/>
      <p:bldP spid="8" grpId="0"/>
      <p:bldP spid="9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itle 3">
            <a:extLst>
              <a:ext uri="{FF2B5EF4-FFF2-40B4-BE49-F238E27FC236}">
                <a16:creationId xmlns:a16="http://schemas.microsoft.com/office/drawing/2014/main" id="{0BC9415F-B0DB-0D4B-17AB-C3C55CC0AA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228600"/>
            <a:ext cx="5867400" cy="944381"/>
          </a:xfrm>
        </p:spPr>
        <p:txBody>
          <a:bodyPr/>
          <a:lstStyle/>
          <a:p>
            <a:r>
              <a:rPr lang="en-US" altLang="en-US" sz="2800"/>
              <a:t>Experimental Validation of Stokes Solution</a:t>
            </a:r>
          </a:p>
        </p:txBody>
      </p:sp>
      <p:pic>
        <p:nvPicPr>
          <p:cNvPr id="84994" name="Picture 2">
            <a:extLst>
              <a:ext uri="{FF2B5EF4-FFF2-40B4-BE49-F238E27FC236}">
                <a16:creationId xmlns:a16="http://schemas.microsoft.com/office/drawing/2014/main" id="{46A091A9-09C0-F817-22FF-58D30FEAEC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50000" contrast="6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" y="1219200"/>
            <a:ext cx="8899525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197" name="Straight Connector 5">
            <a:extLst>
              <a:ext uri="{FF2B5EF4-FFF2-40B4-BE49-F238E27FC236}">
                <a16:creationId xmlns:a16="http://schemas.microsoft.com/office/drawing/2014/main" id="{E7A92894-91C2-FF1E-6F10-F4E939225E5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52800" y="1066800"/>
            <a:ext cx="0" cy="5638800"/>
          </a:xfrm>
          <a:prstGeom prst="line">
            <a:avLst/>
          </a:prstGeom>
          <a:noFill/>
          <a:ln w="60325" algn="ctr">
            <a:solidFill>
              <a:srgbClr val="FF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8194" name="Ink 5">
                <a:extLst>
                  <a:ext uri="{FF2B5EF4-FFF2-40B4-BE49-F238E27FC236}">
                    <a16:creationId xmlns:a16="http://schemas.microsoft.com/office/drawing/2014/main" id="{8A6341CF-48C4-7289-2D43-B9F6FCE37C3A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381875" y="6411913"/>
              <a:ext cx="1588" cy="1587"/>
            </p14:xfrm>
          </p:contentPart>
        </mc:Choice>
        <mc:Fallback xmlns="">
          <p:pic>
            <p:nvPicPr>
              <p:cNvPr id="8194" name="Ink 5">
                <a:extLst>
                  <a:ext uri="{FF2B5EF4-FFF2-40B4-BE49-F238E27FC236}">
                    <a16:creationId xmlns:a16="http://schemas.microsoft.com/office/drawing/2014/main" id="{8A6341CF-48C4-7289-2D43-B9F6FCE37C3A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340587" y="6370651"/>
                <a:ext cx="84164" cy="84111"/>
              </a:xfrm>
              <a:prstGeom prst="rect">
                <a:avLst/>
              </a:prstGeom>
            </p:spPr>
          </p:pic>
        </mc:Fallback>
      </mc:AlternateContent>
      <p:grpSp>
        <p:nvGrpSpPr>
          <p:cNvPr id="19" name="Group 18">
            <a:extLst>
              <a:ext uri="{FF2B5EF4-FFF2-40B4-BE49-F238E27FC236}">
                <a16:creationId xmlns:a16="http://schemas.microsoft.com/office/drawing/2014/main" id="{F5E764C4-94C8-35F9-3265-49386F74641A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0" name="Picture 19" descr="Logo usage Guidelines">
              <a:extLst>
                <a:ext uri="{FF2B5EF4-FFF2-40B4-BE49-F238E27FC236}">
                  <a16:creationId xmlns:a16="http://schemas.microsoft.com/office/drawing/2014/main" id="{850D4EF5-2153-70A2-C327-ECC5279B4D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1" name="Group 38">
              <a:extLst>
                <a:ext uri="{FF2B5EF4-FFF2-40B4-BE49-F238E27FC236}">
                  <a16:creationId xmlns:a16="http://schemas.microsoft.com/office/drawing/2014/main" id="{BE113CD2-291C-B7FD-8CC2-5602F4BDC26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2" name="Group 19">
                <a:extLst>
                  <a:ext uri="{FF2B5EF4-FFF2-40B4-BE49-F238E27FC236}">
                    <a16:creationId xmlns:a16="http://schemas.microsoft.com/office/drawing/2014/main" id="{43BB7341-D599-110B-F863-FF6735C272F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4" name="Group 23">
                  <a:extLst>
                    <a:ext uri="{FF2B5EF4-FFF2-40B4-BE49-F238E27FC236}">
                      <a16:creationId xmlns:a16="http://schemas.microsoft.com/office/drawing/2014/main" id="{677C4768-287D-85AD-131F-AF5DE03C88C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6" name="Group 25">
                    <a:extLst>
                      <a:ext uri="{FF2B5EF4-FFF2-40B4-BE49-F238E27FC236}">
                        <a16:creationId xmlns:a16="http://schemas.microsoft.com/office/drawing/2014/main" id="{B6A98FEC-7E53-06FE-F23A-1D4E67F5771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84997" name="Rectangle 10">
                      <a:extLst>
                        <a:ext uri="{FF2B5EF4-FFF2-40B4-BE49-F238E27FC236}">
                          <a16:creationId xmlns:a16="http://schemas.microsoft.com/office/drawing/2014/main" id="{2D9A3E15-9BD9-11DE-DD93-1497CF28186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84998" name="Rectangle 11">
                      <a:extLst>
                        <a:ext uri="{FF2B5EF4-FFF2-40B4-BE49-F238E27FC236}">
                          <a16:creationId xmlns:a16="http://schemas.microsoft.com/office/drawing/2014/main" id="{12A9C219-E7B5-E5CB-4890-BE578744A5E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7" name="Group 26">
                    <a:extLst>
                      <a:ext uri="{FF2B5EF4-FFF2-40B4-BE49-F238E27FC236}">
                        <a16:creationId xmlns:a16="http://schemas.microsoft.com/office/drawing/2014/main" id="{394ADD9C-2979-E331-101C-ABB7ED235E9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84995" name="Rectangle 13">
                      <a:extLst>
                        <a:ext uri="{FF2B5EF4-FFF2-40B4-BE49-F238E27FC236}">
                          <a16:creationId xmlns:a16="http://schemas.microsoft.com/office/drawing/2014/main" id="{A06A8264-98AC-93F2-C897-4D1B01B3678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84996" name="Rectangle 14">
                      <a:extLst>
                        <a:ext uri="{FF2B5EF4-FFF2-40B4-BE49-F238E27FC236}">
                          <a16:creationId xmlns:a16="http://schemas.microsoft.com/office/drawing/2014/main" id="{317B626D-2B6A-DD6C-2482-BA6D5FCB98D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85447C57-F5A2-799F-6A6B-7956B5517C5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84992" name="Rectangle 84991">
                      <a:extLst>
                        <a:ext uri="{FF2B5EF4-FFF2-40B4-BE49-F238E27FC236}">
                          <a16:creationId xmlns:a16="http://schemas.microsoft.com/office/drawing/2014/main" id="{C31A1286-D7A2-2909-51F7-C151DDEAD86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84993" name="Rectangle 84992">
                      <a:extLst>
                        <a:ext uri="{FF2B5EF4-FFF2-40B4-BE49-F238E27FC236}">
                          <a16:creationId xmlns:a16="http://schemas.microsoft.com/office/drawing/2014/main" id="{3CA13328-E5E0-544C-CC2E-B5E3BD347C1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18">
                    <a:extLst>
                      <a:ext uri="{FF2B5EF4-FFF2-40B4-BE49-F238E27FC236}">
                        <a16:creationId xmlns:a16="http://schemas.microsoft.com/office/drawing/2014/main" id="{0733C3BA-67B5-54B2-0D18-0360AE43AC5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0" name="Rectangle 19">
                      <a:extLst>
                        <a:ext uri="{FF2B5EF4-FFF2-40B4-BE49-F238E27FC236}">
                          <a16:creationId xmlns:a16="http://schemas.microsoft.com/office/drawing/2014/main" id="{2B895DF9-5F2C-3FC4-EDBA-95D9502E573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1" name="Rectangle 20">
                      <a:extLst>
                        <a:ext uri="{FF2B5EF4-FFF2-40B4-BE49-F238E27FC236}">
                          <a16:creationId xmlns:a16="http://schemas.microsoft.com/office/drawing/2014/main" id="{F7E42B1E-213B-D912-6F5A-423182B54B2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5" name="Rectangle 21">
                  <a:extLst>
                    <a:ext uri="{FF2B5EF4-FFF2-40B4-BE49-F238E27FC236}">
                      <a16:creationId xmlns:a16="http://schemas.microsoft.com/office/drawing/2014/main" id="{DD34860B-E89C-5E7F-C9B8-CA65B0CEE16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3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21FAFF18-DC9D-C071-2344-912E42524F8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4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4" name="Title 1">
            <a:extLst>
              <a:ext uri="{FF2B5EF4-FFF2-40B4-BE49-F238E27FC236}">
                <a16:creationId xmlns:a16="http://schemas.microsoft.com/office/drawing/2014/main" id="{9545A32D-D296-50C5-D320-31F6AC8869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5240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Other Three-Dimensional Body Shapes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77AE4F-C857-9C53-BFE8-E6524BF352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1" y="1295400"/>
            <a:ext cx="8524874" cy="2438400"/>
          </a:xfrm>
        </p:spPr>
        <p:txBody>
          <a:bodyPr/>
          <a:lstStyle/>
          <a:p>
            <a:r>
              <a:rPr lang="en-US" altLang="en-US" sz="2400"/>
              <a:t>In principle, a Stokes flow analysis is possible for any three-dimensional body shape, providing that one has the necessary analytical skill. </a:t>
            </a:r>
          </a:p>
          <a:p>
            <a:r>
              <a:rPr lang="en-US" altLang="en-US" sz="2400"/>
              <a:t>A number of interesting shapes are discussed in the literature.</a:t>
            </a:r>
          </a:p>
          <a:p>
            <a:r>
              <a:rPr lang="en-US" altLang="en-US" sz="2400"/>
              <a:t> Of particular interest is the drag of a circular disk:</a:t>
            </a:r>
          </a:p>
        </p:txBody>
      </p:sp>
      <p:grpSp>
        <p:nvGrpSpPr>
          <p:cNvPr id="2" name="Group 7">
            <a:extLst>
              <a:ext uri="{FF2B5EF4-FFF2-40B4-BE49-F238E27FC236}">
                <a16:creationId xmlns:a16="http://schemas.microsoft.com/office/drawing/2014/main" id="{4AF5371F-6C56-11CB-FF12-3659EC23ABF7}"/>
              </a:ext>
            </a:extLst>
          </p:cNvPr>
          <p:cNvGrpSpPr>
            <a:grpSpLocks/>
          </p:cNvGrpSpPr>
          <p:nvPr/>
        </p:nvGrpSpPr>
        <p:grpSpPr bwMode="auto">
          <a:xfrm>
            <a:off x="990600" y="3886200"/>
            <a:ext cx="6129338" cy="461963"/>
            <a:chOff x="990600" y="4724400"/>
            <a:chExt cx="6129867" cy="461665"/>
          </a:xfrm>
        </p:grpSpPr>
        <p:sp>
          <p:nvSpPr>
            <p:cNvPr id="9230" name="Rectangle 3">
              <a:extLst>
                <a:ext uri="{FF2B5EF4-FFF2-40B4-BE49-F238E27FC236}">
                  <a16:creationId xmlns:a16="http://schemas.microsoft.com/office/drawing/2014/main" id="{67ACC1F4-A8B9-FB00-5BFC-D9D9CFD6B4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0600" y="4724400"/>
              <a:ext cx="394050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n-US" altLang="en-US" dirty="0"/>
                <a:t>Disk normal to the freestream:</a:t>
              </a:r>
            </a:p>
          </p:txBody>
        </p:sp>
        <p:pic>
          <p:nvPicPr>
            <p:cNvPr id="9231" name="Picture 2">
              <a:extLst>
                <a:ext uri="{FF2B5EF4-FFF2-40B4-BE49-F238E27FC236}">
                  <a16:creationId xmlns:a16="http://schemas.microsoft.com/office/drawing/2014/main" id="{80EB94AF-B5A1-2C16-1AFA-73D0AF35DA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05400" y="4724400"/>
              <a:ext cx="2015067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" name="Group 8">
            <a:extLst>
              <a:ext uri="{FF2B5EF4-FFF2-40B4-BE49-F238E27FC236}">
                <a16:creationId xmlns:a16="http://schemas.microsoft.com/office/drawing/2014/main" id="{F5D7B633-B6DA-0E28-886E-352A48C2E782}"/>
              </a:ext>
            </a:extLst>
          </p:cNvPr>
          <p:cNvGrpSpPr>
            <a:grpSpLocks/>
          </p:cNvGrpSpPr>
          <p:nvPr/>
        </p:nvGrpSpPr>
        <p:grpSpPr bwMode="auto">
          <a:xfrm>
            <a:off x="990600" y="5029200"/>
            <a:ext cx="6172200" cy="614363"/>
            <a:chOff x="990600" y="5410200"/>
            <a:chExt cx="6172200" cy="614065"/>
          </a:xfrm>
        </p:grpSpPr>
        <p:sp>
          <p:nvSpPr>
            <p:cNvPr id="9228" name="Rectangle 4">
              <a:extLst>
                <a:ext uri="{FF2B5EF4-FFF2-40B4-BE49-F238E27FC236}">
                  <a16:creationId xmlns:a16="http://schemas.microsoft.com/office/drawing/2014/main" id="{90A8CCD9-8FDF-2A90-F3AD-23F098829C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0600" y="5562600"/>
              <a:ext cx="399019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n-US" altLang="en-US" dirty="0"/>
                <a:t>Disk parallel to the freestream:</a:t>
              </a:r>
            </a:p>
          </p:txBody>
        </p:sp>
        <p:pic>
          <p:nvPicPr>
            <p:cNvPr id="9229" name="Picture 3">
              <a:extLst>
                <a:ext uri="{FF2B5EF4-FFF2-40B4-BE49-F238E27FC236}">
                  <a16:creationId xmlns:a16="http://schemas.microsoft.com/office/drawing/2014/main" id="{33E53D64-82FE-B36C-4A53-CA5FB8BDB8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57800" y="5410200"/>
              <a:ext cx="1905000" cy="598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9218" name="Ink 15">
                <a:extLst>
                  <a:ext uri="{FF2B5EF4-FFF2-40B4-BE49-F238E27FC236}">
                    <a16:creationId xmlns:a16="http://schemas.microsoft.com/office/drawing/2014/main" id="{459269A1-5694-0B24-A472-4CE5C48C10B4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231188" y="5916613"/>
              <a:ext cx="9525" cy="12700"/>
            </p14:xfrm>
          </p:contentPart>
        </mc:Choice>
        <mc:Fallback xmlns="">
          <p:pic>
            <p:nvPicPr>
              <p:cNvPr id="9218" name="Ink 15">
                <a:extLst>
                  <a:ext uri="{FF2B5EF4-FFF2-40B4-BE49-F238E27FC236}">
                    <a16:creationId xmlns:a16="http://schemas.microsoft.com/office/drawing/2014/main" id="{459269A1-5694-0B24-A472-4CE5C48C10B4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222016" y="5908146"/>
                <a:ext cx="27869" cy="29633"/>
              </a:xfrm>
              <a:prstGeom prst="rect">
                <a:avLst/>
              </a:prstGeom>
            </p:spPr>
          </p:pic>
        </mc:Fallback>
      </mc:AlternateContent>
      <p:grpSp>
        <p:nvGrpSpPr>
          <p:cNvPr id="22" name="Group 21">
            <a:extLst>
              <a:ext uri="{FF2B5EF4-FFF2-40B4-BE49-F238E27FC236}">
                <a16:creationId xmlns:a16="http://schemas.microsoft.com/office/drawing/2014/main" id="{484745DE-CCE7-B8DE-8A8C-9E041EF756B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3" name="Picture 22" descr="Logo usage Guidelines">
              <a:extLst>
                <a:ext uri="{FF2B5EF4-FFF2-40B4-BE49-F238E27FC236}">
                  <a16:creationId xmlns:a16="http://schemas.microsoft.com/office/drawing/2014/main" id="{FF2CD8DB-4284-2F2F-E9B1-C4BEF19BBF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4" name="Group 38">
              <a:extLst>
                <a:ext uri="{FF2B5EF4-FFF2-40B4-BE49-F238E27FC236}">
                  <a16:creationId xmlns:a16="http://schemas.microsoft.com/office/drawing/2014/main" id="{F5A1E9F3-E521-0F0F-A0A1-641457156AE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5" name="Group 19">
                <a:extLst>
                  <a:ext uri="{FF2B5EF4-FFF2-40B4-BE49-F238E27FC236}">
                    <a16:creationId xmlns:a16="http://schemas.microsoft.com/office/drawing/2014/main" id="{91F6686D-2919-04C2-CEB3-CDBCC7CD2EA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919DD18F-D70F-BDC9-1235-8AA6D328A28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43706D60-3989-E6FC-C3D3-9F24B70A1DC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9225" name="Rectangle 10">
                      <a:extLst>
                        <a:ext uri="{FF2B5EF4-FFF2-40B4-BE49-F238E27FC236}">
                          <a16:creationId xmlns:a16="http://schemas.microsoft.com/office/drawing/2014/main" id="{F749847D-8175-CFFC-1D6C-E94F0E629C9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6" name="Rectangle 11">
                      <a:extLst>
                        <a:ext uri="{FF2B5EF4-FFF2-40B4-BE49-F238E27FC236}">
                          <a16:creationId xmlns:a16="http://schemas.microsoft.com/office/drawing/2014/main" id="{2A4E7458-42EE-6279-0913-F89C64A383F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9D3E196C-1853-D9C7-516E-5601DD9B5C7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9222" name="Rectangle 13">
                      <a:extLst>
                        <a:ext uri="{FF2B5EF4-FFF2-40B4-BE49-F238E27FC236}">
                          <a16:creationId xmlns:a16="http://schemas.microsoft.com/office/drawing/2014/main" id="{FFE4EA3F-683B-C7B9-4166-89EF495E96B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3" name="Rectangle 14">
                      <a:extLst>
                        <a:ext uri="{FF2B5EF4-FFF2-40B4-BE49-F238E27FC236}">
                          <a16:creationId xmlns:a16="http://schemas.microsoft.com/office/drawing/2014/main" id="{88EBA4EC-2F0C-E70D-7EA1-67EFD922766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CE02B592-6DD8-8ED0-C633-B37898EA260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9220" name="Rectangle 9219">
                      <a:extLst>
                        <a:ext uri="{FF2B5EF4-FFF2-40B4-BE49-F238E27FC236}">
                          <a16:creationId xmlns:a16="http://schemas.microsoft.com/office/drawing/2014/main" id="{F1600604-7451-5A94-1E0E-1404A09E550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1" name="Rectangle 9220">
                      <a:extLst>
                        <a:ext uri="{FF2B5EF4-FFF2-40B4-BE49-F238E27FC236}">
                          <a16:creationId xmlns:a16="http://schemas.microsoft.com/office/drawing/2014/main" id="{B9A27156-32D4-0FF3-E1C6-17F2F1DAE84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9216" name="Group 18">
                    <a:extLst>
                      <a:ext uri="{FF2B5EF4-FFF2-40B4-BE49-F238E27FC236}">
                        <a16:creationId xmlns:a16="http://schemas.microsoft.com/office/drawing/2014/main" id="{CDF02DDE-D8B6-2B55-E563-11CCFB52706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9217" name="Rectangle 19">
                      <a:extLst>
                        <a:ext uri="{FF2B5EF4-FFF2-40B4-BE49-F238E27FC236}">
                          <a16:creationId xmlns:a16="http://schemas.microsoft.com/office/drawing/2014/main" id="{807034A8-D7C2-A076-F118-B7C849090F3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19" name="Rectangle 20">
                      <a:extLst>
                        <a:ext uri="{FF2B5EF4-FFF2-40B4-BE49-F238E27FC236}">
                          <a16:creationId xmlns:a16="http://schemas.microsoft.com/office/drawing/2014/main" id="{9E4F7CC5-B180-C270-FCC4-C4E4242ABF9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8" name="Rectangle 21">
                  <a:extLst>
                    <a:ext uri="{FF2B5EF4-FFF2-40B4-BE49-F238E27FC236}">
                      <a16:creationId xmlns:a16="http://schemas.microsoft.com/office/drawing/2014/main" id="{D5CCF926-9979-B10A-63E2-29B3AD4DFAE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7E9CB44-F5C7-1A97-E4A1-32DB400EDA2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www-scf.usc.edu/~tchklovs/Proposal_files/image009.gif">
            <a:extLst>
              <a:ext uri="{FF2B5EF4-FFF2-40B4-BE49-F238E27FC236}">
                <a16:creationId xmlns:a16="http://schemas.microsoft.com/office/drawing/2014/main" id="{537E9F06-ACA6-DE68-28B1-4711C7D632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330706"/>
            <a:ext cx="8037513" cy="5253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Rectangle 3">
            <a:extLst>
              <a:ext uri="{FF2B5EF4-FFF2-40B4-BE49-F238E27FC236}">
                <a16:creationId xmlns:a16="http://schemas.microsoft.com/office/drawing/2014/main" id="{338B2D6E-6FDB-AFE3-28F5-83C8A32726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63563"/>
          </a:xfrm>
        </p:spPr>
        <p:txBody>
          <a:bodyPr/>
          <a:lstStyle/>
          <a:p>
            <a:pPr eaLnBrk="1" hangingPunct="1"/>
            <a:r>
              <a:rPr lang="en-US" altLang="en-US" sz="2800" dirty="0">
                <a:solidFill>
                  <a:schemeClr val="tx1"/>
                </a:solidFill>
              </a:rPr>
              <a:t>Catalogue  of Flying  Systems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Object 8">
                <a:extLst>
                  <a:ext uri="{FF2B5EF4-FFF2-40B4-BE49-F238E27FC236}">
                    <a16:creationId xmlns:a16="http://schemas.microsoft.com/office/drawing/2014/main" id="{8E1468F2-D991-83B5-61CE-1E788BD538A1}"/>
                  </a:ext>
                </a:extLst>
              </p:cNvPr>
              <p:cNvSpPr txBox="1"/>
              <p:nvPr/>
            </p:nvSpPr>
            <p:spPr bwMode="auto">
              <a:xfrm>
                <a:off x="1066800" y="2286000"/>
                <a:ext cx="2743201" cy="70847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m:rPr>
                          <m:sty m:val="p"/>
                        </m:rPr>
                        <a:rPr lang="en-IN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IN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</m:acc>
                      <m:r>
                        <a:rPr lang="en-IN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Object 8">
                <a:extLst>
                  <a:ext uri="{FF2B5EF4-FFF2-40B4-BE49-F238E27FC236}">
                    <a16:creationId xmlns:a16="http://schemas.microsoft.com/office/drawing/2014/main" id="{8E1468F2-D991-83B5-61CE-1E788BD538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66800" y="2286000"/>
                <a:ext cx="2743201" cy="70847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15">
                <a:extLst>
                  <a:ext uri="{FF2B5EF4-FFF2-40B4-BE49-F238E27FC236}">
                    <a16:creationId xmlns:a16="http://schemas.microsoft.com/office/drawing/2014/main" id="{C3E62451-A51A-F3FB-E019-235E1E6AAD5D}"/>
                  </a:ext>
                </a:extLst>
              </p:cNvPr>
              <p:cNvSpPr txBox="1"/>
              <p:nvPr/>
            </p:nvSpPr>
            <p:spPr bwMode="auto">
              <a:xfrm>
                <a:off x="3429000" y="685800"/>
                <a:ext cx="2436812" cy="70847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IN" sz="28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sz="28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</m:acc>
                      <m:r>
                        <a:rPr lang="en-IN" sz="2800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IN" sz="2800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sz="2800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IN" sz="28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sz="28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acc>
                      <m:r>
                        <a:rPr lang="en-IN" sz="280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≠</m:t>
                      </m:r>
                      <m:r>
                        <a:rPr lang="en-US" sz="28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IN" sz="28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4" name="Object 15">
                <a:extLst>
                  <a:ext uri="{FF2B5EF4-FFF2-40B4-BE49-F238E27FC236}">
                    <a16:creationId xmlns:a16="http://schemas.microsoft.com/office/drawing/2014/main" id="{C3E62451-A51A-F3FB-E019-235E1E6AAD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29000" y="685800"/>
                <a:ext cx="2436812" cy="70847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>
            <a:extLst>
              <a:ext uri="{FF2B5EF4-FFF2-40B4-BE49-F238E27FC236}">
                <a16:creationId xmlns:a16="http://schemas.microsoft.com/office/drawing/2014/main" id="{245F7A69-6FB2-17AF-AC35-56F84F0F7DC7}"/>
              </a:ext>
            </a:extLst>
          </p:cNvPr>
          <p:cNvSpPr txBox="1"/>
          <p:nvPr/>
        </p:nvSpPr>
        <p:spPr>
          <a:xfrm>
            <a:off x="1066800" y="1828800"/>
            <a:ext cx="2379177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rgbClr val="FFC000"/>
                </a:solidFill>
              </a:rPr>
              <a:t>Creeping Regime</a:t>
            </a:r>
            <a:endParaRPr lang="en-IN" b="1" i="1" dirty="0">
              <a:solidFill>
                <a:srgbClr val="FFC000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14ACB8F-CA8D-7A20-7D33-521787FCAA5C}"/>
              </a:ext>
            </a:extLst>
          </p:cNvPr>
          <p:cNvSpPr txBox="1"/>
          <p:nvPr/>
        </p:nvSpPr>
        <p:spPr>
          <a:xfrm>
            <a:off x="5562600" y="1958526"/>
            <a:ext cx="2173993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rgbClr val="FFC000"/>
                </a:solidFill>
              </a:rPr>
              <a:t>Inertial Regime</a:t>
            </a:r>
            <a:endParaRPr lang="en-IN" b="1" i="1" dirty="0">
              <a:solidFill>
                <a:srgbClr val="FFC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Object 8">
                <a:extLst>
                  <a:ext uri="{FF2B5EF4-FFF2-40B4-BE49-F238E27FC236}">
                    <a16:creationId xmlns:a16="http://schemas.microsoft.com/office/drawing/2014/main" id="{EAFC7BB9-5480-5897-AF40-8346DBD9D363}"/>
                  </a:ext>
                </a:extLst>
              </p:cNvPr>
              <p:cNvSpPr txBox="1"/>
              <p:nvPr/>
            </p:nvSpPr>
            <p:spPr bwMode="auto">
              <a:xfrm>
                <a:off x="5486400" y="2491926"/>
                <a:ext cx="2531139" cy="70847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m:rPr>
                          <m:sty m:val="p"/>
                        </m:rPr>
                        <a:rPr lang="en-IN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IN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</m:acc>
                      <m:r>
                        <a:rPr lang="en-US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≠0</m:t>
                      </m:r>
                    </m:oMath>
                  </m:oMathPara>
                </a14:m>
                <a:endParaRPr lang="en-IN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Object 8">
                <a:extLst>
                  <a:ext uri="{FF2B5EF4-FFF2-40B4-BE49-F238E27FC236}">
                    <a16:creationId xmlns:a16="http://schemas.microsoft.com/office/drawing/2014/main" id="{EAFC7BB9-5480-5897-AF40-8346DBD9D3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86400" y="2491926"/>
                <a:ext cx="2531139" cy="70847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257" name="Rectangle 10256">
            <a:extLst>
              <a:ext uri="{FF2B5EF4-FFF2-40B4-BE49-F238E27FC236}">
                <a16:creationId xmlns:a16="http://schemas.microsoft.com/office/drawing/2014/main" id="{A8290472-9044-2932-8FB2-35E7D985F6C2}"/>
              </a:ext>
            </a:extLst>
          </p:cNvPr>
          <p:cNvSpPr/>
          <p:nvPr/>
        </p:nvSpPr>
        <p:spPr bwMode="auto">
          <a:xfrm>
            <a:off x="7010400" y="5553625"/>
            <a:ext cx="1086997" cy="38997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258" name="TextBox 10257">
                <a:extLst>
                  <a:ext uri="{FF2B5EF4-FFF2-40B4-BE49-F238E27FC236}">
                    <a16:creationId xmlns:a16="http://schemas.microsoft.com/office/drawing/2014/main" id="{01015F34-34CA-00AA-1E96-EB77D78BABCC}"/>
                  </a:ext>
                </a:extLst>
              </p:cNvPr>
              <p:cNvSpPr txBox="1"/>
              <p:nvPr/>
            </p:nvSpPr>
            <p:spPr>
              <a:xfrm>
                <a:off x="3276600" y="5867400"/>
                <a:ext cx="2909194" cy="82381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𝐿𝑜𝑔</m:t>
                      </m:r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𝐼𝑛𝑒𝑟𝑡𝑖𝑎𝑙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𝐹𝑜𝑟𝑐𝑒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𝑉𝑖𝑠𝑐𝑜𝑢𝑠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𝐹𝑜𝑟𝑐𝑒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0258" name="TextBox 10257">
                <a:extLst>
                  <a:ext uri="{FF2B5EF4-FFF2-40B4-BE49-F238E27FC236}">
                    <a16:creationId xmlns:a16="http://schemas.microsoft.com/office/drawing/2014/main" id="{01015F34-34CA-00AA-1E96-EB77D78BAB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6600" y="5867400"/>
                <a:ext cx="2909194" cy="82381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57B690FB-B415-B47B-BEAF-1CD93AC2F1EB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4" descr="Logo usage Guidelines">
              <a:extLst>
                <a:ext uri="{FF2B5EF4-FFF2-40B4-BE49-F238E27FC236}">
                  <a16:creationId xmlns:a16="http://schemas.microsoft.com/office/drawing/2014/main" id="{A956BD00-E171-FAAF-43BA-4D86225F52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38">
              <a:extLst>
                <a:ext uri="{FF2B5EF4-FFF2-40B4-BE49-F238E27FC236}">
                  <a16:creationId xmlns:a16="http://schemas.microsoft.com/office/drawing/2014/main" id="{3288402D-FB50-DD2E-772C-8A8601BB8AA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7D4A0F6C-69DE-8C82-3C40-A62FF7E2D38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5C144842-0F46-A804-3B4E-39AFEDEBEAF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D5E95DC7-445E-D383-D13D-F6BEA11CCEA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693F9E81-F03C-7368-F47D-0142380A2F4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2" name="Rectangle 11">
                      <a:extLst>
                        <a:ext uri="{FF2B5EF4-FFF2-40B4-BE49-F238E27FC236}">
                          <a16:creationId xmlns:a16="http://schemas.microsoft.com/office/drawing/2014/main" id="{8C031CD6-2978-562D-7EC4-7973056DC4F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6D99592A-D596-8572-883F-E779BAFF758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2A8ADA42-9D9D-FFF1-C7EA-A95276414D9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1FEEC173-B0B4-AEC7-7177-CC72FC53B4D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4D61C9B2-1059-1735-EAFD-7ACB8227314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46D21D4C-63EA-1397-B16B-622E3C18061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5974D8FA-04F8-38C7-4FB0-4AE9FA20E71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898EBDD5-A5EB-2247-8668-6C276C1F019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EF0BA600-35D1-FA84-A327-DF4B07FA581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558BC419-6052-E178-7C1D-E1F334110FB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A2BE1A5B-8EC8-29CD-7644-E16237645FC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0741B8E5-623D-2E1D-1E86-B1E097CD263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2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 autoUpdateAnimBg="0"/>
      <p:bldP spid="4" grpId="0" animBg="1" autoUpdateAnimBg="0"/>
      <p:bldP spid="26" grpId="0" animBg="1" autoUpdateAnimBg="0"/>
      <p:bldP spid="27" grpId="0" animBg="1" autoUpdateAnimBg="0"/>
      <p:bldP spid="28" grpId="0" animBg="1" autoUpdateAnimBg="0"/>
      <p:bldP spid="1025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>
            <a:extLst>
              <a:ext uri="{FF2B5EF4-FFF2-40B4-BE49-F238E27FC236}">
                <a16:creationId xmlns:a16="http://schemas.microsoft.com/office/drawing/2014/main" id="{849DBC7F-1A76-EF5E-A34E-BFD47CB032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304800"/>
            <a:ext cx="6705600" cy="609600"/>
          </a:xfrm>
        </p:spPr>
        <p:txBody>
          <a:bodyPr/>
          <a:lstStyle/>
          <a:p>
            <a:r>
              <a:rPr lang="en-US" altLang="en-US" sz="2800" dirty="0">
                <a:solidFill>
                  <a:schemeClr val="tx1"/>
                </a:solidFill>
              </a:rPr>
              <a:t>Catalogue</a:t>
            </a:r>
            <a:r>
              <a:rPr lang="en-IN" altLang="en-US" sz="2800" dirty="0"/>
              <a:t> of Real-World Flows</a:t>
            </a:r>
          </a:p>
        </p:txBody>
      </p:sp>
      <p:pic>
        <p:nvPicPr>
          <p:cNvPr id="17411" name="Picture 3">
            <a:extLst>
              <a:ext uri="{FF2B5EF4-FFF2-40B4-BE49-F238E27FC236}">
                <a16:creationId xmlns:a16="http://schemas.microsoft.com/office/drawing/2014/main" id="{B5084A7F-2A50-3D6B-CD34-5A98E65384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248" y="1325382"/>
            <a:ext cx="8626227" cy="542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15">
                <a:extLst>
                  <a:ext uri="{FF2B5EF4-FFF2-40B4-BE49-F238E27FC236}">
                    <a16:creationId xmlns:a16="http://schemas.microsoft.com/office/drawing/2014/main" id="{75C125C0-0BB6-12E9-93F0-6A61B8CF9B08}"/>
                  </a:ext>
                </a:extLst>
              </p:cNvPr>
              <p:cNvSpPr txBox="1"/>
              <p:nvPr/>
            </p:nvSpPr>
            <p:spPr bwMode="auto">
              <a:xfrm>
                <a:off x="3352800" y="1196526"/>
                <a:ext cx="2436812" cy="70847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IN" sz="28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sz="28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</m:acc>
                      <m:r>
                        <a:rPr lang="en-IN" sz="2800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IN" sz="2800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sz="2800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IN" sz="28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sz="28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acc>
                      <m:r>
                        <a:rPr lang="en-IN" sz="280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≠</m:t>
                      </m:r>
                      <m:r>
                        <a:rPr lang="en-US" sz="28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IN" sz="28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" name="Object 15">
                <a:extLst>
                  <a:ext uri="{FF2B5EF4-FFF2-40B4-BE49-F238E27FC236}">
                    <a16:creationId xmlns:a16="http://schemas.microsoft.com/office/drawing/2014/main" id="{75C125C0-0BB6-12E9-93F0-6A61B8CF9B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52800" y="1196526"/>
                <a:ext cx="2436812" cy="70847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185519D7-5275-773A-0F6A-6A854C36BBB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3" descr="Logo usage Guidelines">
              <a:extLst>
                <a:ext uri="{FF2B5EF4-FFF2-40B4-BE49-F238E27FC236}">
                  <a16:creationId xmlns:a16="http://schemas.microsoft.com/office/drawing/2014/main" id="{30BB2F0C-432E-9740-A316-E660E1E7B0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B0DF93B6-D6E6-D297-D1AF-55FF7B0398A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B970F405-500F-C06E-5C99-93D3B63671D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F90C0A4B-F00F-764A-AD0A-0F0CF710AB3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C3F71CCF-34B4-CD70-B952-1D4FA9054CF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A51E9344-FC78-B39B-506A-D5E1B65BF18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44B82965-1FE5-D0C8-5493-9F89D760960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22F5BC1A-A870-6F0C-2AC3-1CA131B1A78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9F7037AF-A505-AD21-65FD-33C3043154B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24D9B704-5D3C-CA87-A717-D7273B6F3A8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EDDCBA9C-4CDB-2129-1864-B41DD0D573A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AAEE8F84-CC58-88AB-ED66-4B1ED597BE2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DEEB2ACD-265D-22C8-8882-11A2C8499DF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A1E15E60-01EF-A5CC-8A5B-E8B328CA6C5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2039AB09-AD7E-A02F-06D9-FB612DC31ED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B82076A0-12BA-C63C-5050-0E30992329B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E8209CF3-1648-CAED-EBB5-F6E09D4BEC6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8F8B253-7C39-C38B-EF65-C9BEFC73D03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DB1B685-1FD5-4F81-95F3-F42347780E8C}"/>
                  </a:ext>
                </a:extLst>
              </p:cNvPr>
              <p:cNvSpPr txBox="1"/>
              <p:nvPr/>
            </p:nvSpPr>
            <p:spPr>
              <a:xfrm>
                <a:off x="4114800" y="6240139"/>
                <a:ext cx="1753942" cy="61786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𝐼𝑛𝑒𝑟𝑡𝑖𝑎𝑙</m:t>
                              </m:r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𝐹𝑜𝑟𝑐𝑒</m:t>
                              </m:r>
                            </m:num>
                            <m:den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𝑉𝑖𝑠𝑐𝑜𝑢𝑠</m:t>
                              </m:r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𝐹𝑜𝑟𝑐𝑒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IN" sz="18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DB1B685-1FD5-4F81-95F3-F42347780E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4800" y="6240139"/>
                <a:ext cx="1753942" cy="61786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 autoUpdateAnimBg="0"/>
      <p:bldP spid="2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D49E4B97-6DF6-E57F-14B3-4DCC8AB5DE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10321"/>
            <a:ext cx="5216322" cy="2376079"/>
          </a:xfrm>
          <a:prstGeom prst="rect">
            <a:avLst/>
          </a:prstGeom>
        </p:spPr>
      </p:pic>
      <p:sp>
        <p:nvSpPr>
          <p:cNvPr id="2056" name="Title 1">
            <a:extLst>
              <a:ext uri="{FF2B5EF4-FFF2-40B4-BE49-F238E27FC236}">
                <a16:creationId xmlns:a16="http://schemas.microsoft.com/office/drawing/2014/main" id="{257147AF-B6C2-7724-1AD1-F6980CC28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270637"/>
            <a:ext cx="5467350" cy="872363"/>
          </a:xfrm>
        </p:spPr>
        <p:txBody>
          <a:bodyPr/>
          <a:lstStyle/>
          <a:p>
            <a:r>
              <a:rPr lang="en-US" altLang="en-US" sz="2800" dirty="0"/>
              <a:t>Honor of Osborne Reynolds : Engineering of Mathematics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C57617-1A85-3A23-E5AA-DF23C48BF7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9200"/>
            <a:ext cx="7772400" cy="914400"/>
          </a:xfrm>
        </p:spPr>
        <p:txBody>
          <a:bodyPr/>
          <a:lstStyle/>
          <a:p>
            <a:r>
              <a:rPr lang="en-US" altLang="en-US" sz="2400" dirty="0"/>
              <a:t>Consider  the Navier-Stokes equations with constant density it their dimensional form: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3">
                <a:extLst>
                  <a:ext uri="{FF2B5EF4-FFF2-40B4-BE49-F238E27FC236}">
                    <a16:creationId xmlns:a16="http://schemas.microsoft.com/office/drawing/2014/main" id="{0B43470A-FFC5-4580-BE2F-AC4918C26D6E}"/>
                  </a:ext>
                </a:extLst>
              </p:cNvPr>
              <p:cNvSpPr txBox="1"/>
              <p:nvPr/>
            </p:nvSpPr>
            <p:spPr bwMode="auto">
              <a:xfrm>
                <a:off x="5145087" y="1524000"/>
                <a:ext cx="1712913" cy="533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acc>
                        <m:accPr>
                          <m:chr m:val="⃗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" name="Object 3">
                <a:extLst>
                  <a:ext uri="{FF2B5EF4-FFF2-40B4-BE49-F238E27FC236}">
                    <a16:creationId xmlns:a16="http://schemas.microsoft.com/office/drawing/2014/main" id="{0B43470A-FFC5-4580-BE2F-AC4918C26D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45087" y="1524000"/>
                <a:ext cx="1712913" cy="533400"/>
              </a:xfrm>
              <a:prstGeom prst="rect">
                <a:avLst/>
              </a:prstGeom>
              <a:blipFill>
                <a:blip r:embed="rId3"/>
                <a:stretch>
                  <a:fillRect l="-712" t="-15909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Object 3">
                <a:extLst>
                  <a:ext uri="{FF2B5EF4-FFF2-40B4-BE49-F238E27FC236}">
                    <a16:creationId xmlns:a16="http://schemas.microsoft.com/office/drawing/2014/main" id="{53491FD9-CE91-F8CB-A1DB-71B7B02CEE42}"/>
                  </a:ext>
                </a:extLst>
              </p:cNvPr>
              <p:cNvSpPr txBox="1"/>
              <p:nvPr/>
            </p:nvSpPr>
            <p:spPr bwMode="auto">
              <a:xfrm>
                <a:off x="533400" y="2115704"/>
                <a:ext cx="7543800" cy="77989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𝜈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8" name="Object 3">
                <a:extLst>
                  <a:ext uri="{FF2B5EF4-FFF2-40B4-BE49-F238E27FC236}">
                    <a16:creationId xmlns:a16="http://schemas.microsoft.com/office/drawing/2014/main" id="{53491FD9-CE91-F8CB-A1DB-71B7B02CEE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3400" y="2115704"/>
                <a:ext cx="7543800" cy="77989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>
            <a:extLst>
              <a:ext uri="{FF2B5EF4-FFF2-40B4-BE49-F238E27FC236}">
                <a16:creationId xmlns:a16="http://schemas.microsoft.com/office/drawing/2014/main" id="{4CBEE71D-EEBA-F3BD-DA32-BAF7A60903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5722203"/>
            <a:ext cx="82296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dirty="0"/>
              <a:t>In the case of flow through a pipe, </a:t>
            </a:r>
            <a:r>
              <a:rPr lang="en-US" altLang="en-US" i="1" dirty="0"/>
              <a:t>L</a:t>
            </a:r>
            <a:r>
              <a:rPr lang="en-US" altLang="en-US" dirty="0"/>
              <a:t> might be a pipe diameter (</a:t>
            </a:r>
            <a:r>
              <a:rPr lang="en-US" altLang="en-US" i="1" dirty="0"/>
              <a:t>D</a:t>
            </a:r>
            <a:r>
              <a:rPr lang="en-US" altLang="en-US" dirty="0"/>
              <a:t>) and </a:t>
            </a:r>
            <a:r>
              <a:rPr lang="en-US" altLang="en-US" i="1" dirty="0"/>
              <a:t>U</a:t>
            </a:r>
            <a:r>
              <a:rPr lang="en-US" altLang="en-US" dirty="0"/>
              <a:t> the flow speed at the pipe inlet. 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CED2795-2C67-3083-6F2E-B368F5AE30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137" y="2884944"/>
            <a:ext cx="4267863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dirty="0"/>
              <a:t>Consider highest expected velocity of a formula car as </a:t>
            </a:r>
            <a:r>
              <a:rPr lang="en-US" altLang="en-US" i="1" dirty="0"/>
              <a:t>U.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dirty="0"/>
              <a:t>Most important dimension of formula car as</a:t>
            </a:r>
            <a:r>
              <a:rPr lang="en-US" altLang="en-US" i="1" dirty="0"/>
              <a:t>  L.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i="1" dirty="0"/>
              <a:t> </a:t>
            </a:r>
            <a:r>
              <a:rPr lang="en-US" altLang="en-US" dirty="0"/>
              <a:t>These parameters</a:t>
            </a:r>
            <a:r>
              <a:rPr lang="en-US" altLang="en-US" i="1" dirty="0"/>
              <a:t> </a:t>
            </a:r>
            <a:r>
              <a:rPr lang="en-US" altLang="en-US" dirty="0"/>
              <a:t>are defined by Reynolds as velocity and length scales. 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FF44048-B39D-1D97-A162-3F0FD9EC230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6" name="Picture 5" descr="Logo usage Guidelines">
              <a:extLst>
                <a:ext uri="{FF2B5EF4-FFF2-40B4-BE49-F238E27FC236}">
                  <a16:creationId xmlns:a16="http://schemas.microsoft.com/office/drawing/2014/main" id="{E1EA01CE-EE39-78FD-6AF9-71EAE81814E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 38">
              <a:extLst>
                <a:ext uri="{FF2B5EF4-FFF2-40B4-BE49-F238E27FC236}">
                  <a16:creationId xmlns:a16="http://schemas.microsoft.com/office/drawing/2014/main" id="{0F43CFC3-0466-50F7-A147-22DF48E9034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19">
                <a:extLst>
                  <a:ext uri="{FF2B5EF4-FFF2-40B4-BE49-F238E27FC236}">
                    <a16:creationId xmlns:a16="http://schemas.microsoft.com/office/drawing/2014/main" id="{7CBA92D3-1087-5898-1E97-928B2465059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6156D0E2-B3F2-64FA-0E4F-6CFAF013018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048" name="Group 2047">
                    <a:extLst>
                      <a:ext uri="{FF2B5EF4-FFF2-40B4-BE49-F238E27FC236}">
                        <a16:creationId xmlns:a16="http://schemas.microsoft.com/office/drawing/2014/main" id="{03EDB180-723C-E82A-33CF-2F62F831776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59" name="Rectangle 10">
                      <a:extLst>
                        <a:ext uri="{FF2B5EF4-FFF2-40B4-BE49-F238E27FC236}">
                          <a16:creationId xmlns:a16="http://schemas.microsoft.com/office/drawing/2014/main" id="{36E9E815-AA82-9D78-FEA0-9F544306FCF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60" name="Rectangle 11">
                      <a:extLst>
                        <a:ext uri="{FF2B5EF4-FFF2-40B4-BE49-F238E27FC236}">
                          <a16:creationId xmlns:a16="http://schemas.microsoft.com/office/drawing/2014/main" id="{739B885A-294F-8031-7CB1-412E5A0C3AD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049" name="Group 2048">
                    <a:extLst>
                      <a:ext uri="{FF2B5EF4-FFF2-40B4-BE49-F238E27FC236}">
                        <a16:creationId xmlns:a16="http://schemas.microsoft.com/office/drawing/2014/main" id="{286453FA-4C76-7D7B-CD79-BCF5E21A84D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057" name="Rectangle 13">
                      <a:extLst>
                        <a:ext uri="{FF2B5EF4-FFF2-40B4-BE49-F238E27FC236}">
                          <a16:creationId xmlns:a16="http://schemas.microsoft.com/office/drawing/2014/main" id="{279D7EBC-DB08-7CD2-0195-5E9D4E9A1A7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58" name="Rectangle 14">
                      <a:extLst>
                        <a:ext uri="{FF2B5EF4-FFF2-40B4-BE49-F238E27FC236}">
                          <a16:creationId xmlns:a16="http://schemas.microsoft.com/office/drawing/2014/main" id="{55A34141-0395-ED59-C654-8F986AE43E1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050" name="Group 2049">
                    <a:extLst>
                      <a:ext uri="{FF2B5EF4-FFF2-40B4-BE49-F238E27FC236}">
                        <a16:creationId xmlns:a16="http://schemas.microsoft.com/office/drawing/2014/main" id="{ABB4DB9F-1F5A-F261-6EC8-8E50C06BEA2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054" name="Rectangle 2053">
                      <a:extLst>
                        <a:ext uri="{FF2B5EF4-FFF2-40B4-BE49-F238E27FC236}">
                          <a16:creationId xmlns:a16="http://schemas.microsoft.com/office/drawing/2014/main" id="{5893E64B-617D-55DE-2070-0EFB3E0F637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55" name="Rectangle 2054">
                      <a:extLst>
                        <a:ext uri="{FF2B5EF4-FFF2-40B4-BE49-F238E27FC236}">
                          <a16:creationId xmlns:a16="http://schemas.microsoft.com/office/drawing/2014/main" id="{0EA78CD9-4738-1A09-9347-3928B4EE071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051" name="Group 18">
                    <a:extLst>
                      <a:ext uri="{FF2B5EF4-FFF2-40B4-BE49-F238E27FC236}">
                        <a16:creationId xmlns:a16="http://schemas.microsoft.com/office/drawing/2014/main" id="{E23D4F64-01D4-166F-776C-5FD283AB107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052" name="Rectangle 19">
                      <a:extLst>
                        <a:ext uri="{FF2B5EF4-FFF2-40B4-BE49-F238E27FC236}">
                          <a16:creationId xmlns:a16="http://schemas.microsoft.com/office/drawing/2014/main" id="{DAD5297D-10EF-900A-B62B-4AE595A3BA3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53" name="Rectangle 20">
                      <a:extLst>
                        <a:ext uri="{FF2B5EF4-FFF2-40B4-BE49-F238E27FC236}">
                          <a16:creationId xmlns:a16="http://schemas.microsoft.com/office/drawing/2014/main" id="{4D4D46EF-9B63-E4A1-74A8-D46F097BBF5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0" name="Rectangle 21">
                  <a:extLst>
                    <a:ext uri="{FF2B5EF4-FFF2-40B4-BE49-F238E27FC236}">
                      <a16:creationId xmlns:a16="http://schemas.microsoft.com/office/drawing/2014/main" id="{E225B567-6DB0-5B18-548B-E08CA83011F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CA18E695-CC0F-D14E-81A3-332ACA62ED6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28" grpId="0"/>
      <p:bldP spid="11" grpId="0" build="p"/>
      <p:bldP spid="31" grpId="0" build="p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7B4F084-56B6-41C8-A220-B9CA33B99703}">
  <we:reference id="f12c312d-282a-4734-8843-05915fdfef0b" version="4.3.3.0" store="EXCatalog" storeType="EXCatalog"/>
  <we:alternateReferences>
    <we:reference id="WA104178141" version="4.3.3.0" store="en-IN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9941</TotalTime>
  <Words>1126</Words>
  <Application>Microsoft Office PowerPoint</Application>
  <PresentationFormat>On-screen Show (4:3)</PresentationFormat>
  <Paragraphs>164</Paragraphs>
  <Slides>21</Slides>
  <Notes>7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Arial</vt:lpstr>
      <vt:lpstr>Brush Script Std</vt:lpstr>
      <vt:lpstr>Cambria Math</vt:lpstr>
      <vt:lpstr>Script MT Bold</vt:lpstr>
      <vt:lpstr>Symbol</vt:lpstr>
      <vt:lpstr>Times New Roman</vt:lpstr>
      <vt:lpstr>Default Design</vt:lpstr>
      <vt:lpstr>Equation</vt:lpstr>
      <vt:lpstr>Analysis of Creeping Viscous Fluid Flows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Stokes flow Past A sphere of Radius , a</vt:lpstr>
      <vt:lpstr>Stokes Flow past A Sphere</vt:lpstr>
      <vt:lpstr>Severe Displacement of Streamlines in Stokes Flow</vt:lpstr>
      <vt:lpstr>Properties of Stokes Solution</vt:lpstr>
      <vt:lpstr>Pressure Field for an Immersed Sphere </vt:lpstr>
      <vt:lpstr>Evaluation of Pressure Field</vt:lpstr>
      <vt:lpstr>Stokes Shear Stress  Field</vt:lpstr>
      <vt:lpstr>The Tangential Forces on Sphere</vt:lpstr>
      <vt:lpstr>Experimental Validation of Stokes Solution</vt:lpstr>
      <vt:lpstr>Other Three-Dimensional Body Shapes</vt:lpstr>
      <vt:lpstr>Catalogue  of Flying  Systems</vt:lpstr>
      <vt:lpstr>Catalogue of Real-World Flows</vt:lpstr>
      <vt:lpstr>Honor of Osborne Reynolds : Engineering of Mathematics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Natural Cycle of  Universe</dc:title>
  <dc:creator>P.M.V.S</dc:creator>
  <cp:lastModifiedBy>P M V Subbarao</cp:lastModifiedBy>
  <cp:revision>678</cp:revision>
  <cp:lastPrinted>2002-01-11T03:20:09Z</cp:lastPrinted>
  <dcterms:created xsi:type="dcterms:W3CDTF">2002-01-11T02:48:10Z</dcterms:created>
  <dcterms:modified xsi:type="dcterms:W3CDTF">2025-11-13T12:10:11Z</dcterms:modified>
</cp:coreProperties>
</file>