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1257" r:id="rId2"/>
    <p:sldId id="1290" r:id="rId3"/>
    <p:sldId id="1283" r:id="rId4"/>
    <p:sldId id="807" r:id="rId5"/>
    <p:sldId id="1279" r:id="rId6"/>
    <p:sldId id="1280" r:id="rId7"/>
    <p:sldId id="1296" r:id="rId8"/>
    <p:sldId id="1297" r:id="rId9"/>
    <p:sldId id="1327" r:id="rId10"/>
    <p:sldId id="1006" r:id="rId11"/>
    <p:sldId id="935" r:id="rId12"/>
    <p:sldId id="1316" r:id="rId13"/>
    <p:sldId id="819" r:id="rId14"/>
    <p:sldId id="820" r:id="rId15"/>
    <p:sldId id="858" r:id="rId16"/>
    <p:sldId id="1001" r:id="rId17"/>
    <p:sldId id="945" r:id="rId18"/>
    <p:sldId id="946" r:id="rId19"/>
    <p:sldId id="947" r:id="rId20"/>
    <p:sldId id="1007" r:id="rId21"/>
    <p:sldId id="948" r:id="rId22"/>
    <p:sldId id="949" r:id="rId23"/>
    <p:sldId id="1260" r:id="rId24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  <p14:sldId id="1290"/>
          </p14:sldIdLst>
        </p14:section>
        <p14:section name="Untitled Section" id="{0F1A7A6A-A2D2-473E-8E57-238C4531FD9C}">
          <p14:sldIdLst>
            <p14:sldId id="1283"/>
            <p14:sldId id="807"/>
            <p14:sldId id="1279"/>
            <p14:sldId id="1280"/>
            <p14:sldId id="1296"/>
            <p14:sldId id="1297"/>
            <p14:sldId id="1327"/>
            <p14:sldId id="1006"/>
            <p14:sldId id="935"/>
            <p14:sldId id="1316"/>
            <p14:sldId id="819"/>
            <p14:sldId id="820"/>
            <p14:sldId id="858"/>
            <p14:sldId id="1001"/>
            <p14:sldId id="945"/>
            <p14:sldId id="946"/>
            <p14:sldId id="947"/>
            <p14:sldId id="1007"/>
            <p14:sldId id="948"/>
            <p14:sldId id="949"/>
            <p14:sldId id="1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B4"/>
    <a:srgbClr val="E5291B"/>
    <a:srgbClr val="FF9900"/>
    <a:srgbClr val="FF00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6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8T03:35:18.2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4152 6727 1082 0,'37'-29'-3'0,"0"1"4"16,2-2-1-16,3-1 2 0,6-2-1 0,-1-3 8 0,8-12-4 0,1-1 10 0,-2-1 7 0,0 0-6 0,7 2 9 0,-8 0 4 0,10-3-8 0,2 4-5 0,-7-4-2 0,8 5-15 0,-15 3 7 0,-3 7-7 0,-3 6 6 0,0 3-7 0,-3-2-1 0,0-4 1 0,-2 5-3 0,-6-4-15 0,-2 3 5 0,0 2-19 0,-7 5 10 0,1-1-21 0,-3 6-44 15,-3-3-3-15,-4 0-23 0,-3 5-58 0,-1-2 7 0</inkml:trace>
  <inkml:trace contextRef="#ctx0" brushRef="#br0" timeOffset="312.89">5029 5655 936 0,'-21'-4'160'16,"5"3"-51"-16,-2-1 33 0,6 2-110 0,4 1-29 15,3 0 2-15,5-1 2 0,0 0-2 16,0 0-9-16,9-4 1 0,3 0-2 0,4-4 5 0,1-5 8 16,4-1-6-16,1-3 1 0,4 0-4 0,3 1-18 0,-5 0 10 15,2-1-16-15,-2 0 12 16,2 0-17-16,2-1 14 0,0 4 7 0,-5 2-1 0,0 2-2 0,-3 1 11 16,-6 2-12-16,2 3 13 15,-2 0 0-15,-2 4 5 0,-2 0 12 0,-4 2-7 0,1 1-10 0,-3 1 18 16,-2 2-11-16,-1 1 16 15,0 2-24-15,-2 4 6 0,-1 0 3 0,0 6 4 16,-5 0 10-16,1 0-10 0,-2 4 3 0,-1-1-5 16,0 3 1-16,0 0-8 0,1-5-2 0,2-1 0 15,-2 0-4-15,4-2 1 0,-1 1-54 0,2-3 18 0,3 0-149 0,1-2-201 16</inkml:trace>
  <inkml:trace contextRef="#ctx0" brushRef="#br0" timeOffset="1962.09">7148 5604 126 0,'0'0'4'0,"0"0"-93"0,0 0 134 0,0 0-9 0,0 0-4 0,0 0 0 0,0 0-11 0,0 0 37 0,0 0-13 16,0 0 23-16,6-2-7 0,-6-3-11 15,0 5 10-15,0 0-11 0,0 0-12 0,0 0 17 16,0 0-4-16,0 0 11 0,0-1-4 0,0 0-13 15,0 0-5-15,-5-15-2 0,5 14-25 0,0 2 5 16,-2-1-17-16,0 3 12 0,-1 3-6 0,3-5-11 16,0 0 7-16,0 0-12 0,0 0-9 15,-11 8 22-15,4-2-10 0,-1-1 13 0,2 3-8 0,-1-1 0 16,3 2 5-16,-2 2-4 0,-3-2-2 16,2 1 8-16,-4 1-3 0,4 0 8 15,-1 0 6-15,-1 1-8 0,2-1 7 0,-1 3-9 0,6 1-3 0,-6 1 11 16,5 3-12-16,-2-1 12 0,-2 1-11 0,3 0-2 15,-5 1 2-15,3 3-3 0,3-1-6 16,3-1 6-16,3 2-6 0,3 0 7 0,-6 0 5 0,3 2-10 16,-2-1 10-16,-1-1-11 15,3 0 2-15,-1-3 8 0,9 0-11 0,-7-1 10 16,2 0 2-16,6-1-6 0,-6-1 8 0,10 1-8 16,-3-1-2-16,4-2 4 0,-1 0-2 15,-2-2 3-15,4 0 6 0,-5 0-4 0,2-2 6 0,-1-2-9 0,3-1-7 0,-1 2 16 16,0-2-12-1,1-2 14-15,-1-2-1 0,1-1-1 0,-1-1 6 0,-2 5-6 16,1-4-7-16,-3-3 14 0,-4-1 0 0,3-4 5 16,0-1-1-16,6 4 8 0,-4-4-1 0,-4-3 2 15,-4 1-11-15,-5-7 6 0,4 2-3 16,0-2 5-16,0-1-6 0,2-1-3 0,-6-2-5 0,3 1 3 16,1-2-14-16,-5-3 16 0,-2 2-4 15,-6-5 9-15,0 6-8 0,-3-5-6 16,5 3 1-16,-2-4-1 0,-10-2 4 0,8 1-7 0,-3 1-1 0,1-2-2 15,8 1 3-15,-3-1 0 0,0-6-3 16,0 6 1-16,1-1-8 0,-1 0 8 0,-2 2-4 16,5-1 6-16,-5 2-1 0,4-4-10 15,0 4 4-15,-1 0-7 0,2 2 7 16,-1 4-6-16,-2 3 6 0,0 6-8 0,-1-2-10 16,2 7-5-16,-1-1-18 0,-4-1 7 15,2 7-30-15,-2 1-45 0,0 3-25 0,-1 10-5 16,-6 0-16-16,-5 4-83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8T03:36:24.55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8T03:36:24.927"/>
    </inkml:context>
  </inkml:definitions>
  <inkml:trace contextRef="#ctx0" brushRef="#br0">10136 8412 312 0,'0'-1'49'0,"-3"-2"50"0,-3-1 26 0,-3 1-44 0,3 1-17 0,-1 1-16 0,2 1-18 0,2 0 11 0,3 0-15 0,0 0-19 0,-1 0 7 0,0 0-13 0,0 1-13 0,0 0 23 0,1 0-14 0,0-1 19 15,0 0-3-15,0 1-7 0,-6 7 8 0,6-8-9 16,0 0-5-16,1 0 10 16,1 0-9-16,-1 0 11 0,-1 0 3 0,17 0 10 0,-12-2 11 15,0-2-7-15,2 0-13 0,1-2 23 0,5-1-19 16,1 0 22-16,1-1-16 0,0-1 2 0,0-4 5 0,1 1-4 15,3-2-12-15,-2-1 6 0,3 0-5 0,1-1 5 16,2-1-5-16,-2-1-6 0,1-4 4 0,1 4-3 0,3-2 6 16,-2 0-17-1,0 0-3-15,0-1-2 0,2-1 8 0,4 1-3 16,0-1 6-16,1-2-7 0,0 0 0 0,-9-2 3 16,0 2-11-16,1 0 7 0,-3 2 3 0,17-14 9 15,-36 35-46-15,25-24 53 0,-17 15-24 16,0 1-6-16,-3 3 11 0,-2 0-10 0,-1 0-9 0,1 0-7 15,-4 0 2-15,0 6-13 0,0 0-22 16,0 0-16-16,0 0-2 0,0 0-33 0,0 0-39 0,0 0-34 16,0 0-2-16,-1 0-48 0</inkml:trace>
  <inkml:trace contextRef="#ctx0" brushRef="#br0" timeOffset="309.95">10464 7875 976 0,'-11'-1'50'0,"2"-1"10"0,3 2 8 0,5-1-11 0,1 1-39 0,0 2 2 0,0 0-8 16,5-1 8-1,2 0-6-15,4-1-12 0,-1-3 6 0,5 0-9 16,2 0-8-16,5-3 2 0,1-2-13 0,3-1 10 16,2-3-16-16,-1 1-26 0,1 2-9 0,-4-2-7 15,1-1-30-15,-3 1 34 0,-1 2-3 0,-2 1 15 0,-2 6 33 16,-3-4 12-16,-4 3 18 0,-2 3-8 0,-1-1 21 15,-2 2 38-15,0 0-10 0,-1 0 20 0,2 3-15 0,-5 3-19 16,2 2 6-16,-3 0-12 0,-6 4-15 0,6 1-2 16,-2 1-12-16,-5 2 10 0,4 1-1 0,-3 0-9 15,-1 0 5-15,1 3-8 0,-2-3-8 0,2 2 13 16,1 0-10-16,-3-1 11 0,-1 0-12 0,0-2-24 16,1-2 0-16,0 1-12 0,-1-4-29 0,2-1-5 15,-1 0-32-15,2-5 12 0,3 1-67 0,0-1-43 16</inkml:trace>
  <inkml:trace contextRef="#ctx1" brushRef="#br0">17806 18140 0,'0'0'0,"0"0"0,0 0 0,0 0 0,0 0 15,0 0-15,0 0 16,0 0-16</inkml:trace>
  <inkml:trace contextRef="#ctx1" brushRef="#br0" timeOffset="126.38">17867 18115 0,'0'0'0,"0"0"0,0 0 0,0 0 15,0 0-15,0 0 16,0 0-16</inkml:trace>
  <inkml:trace contextRef="#ctx0" brushRef="#br0" timeOffset="3323.59">10823 7369 218 0,'-5'-3'35'0,"3"-1"-7"0,1 0-8 0,-2 1 15 0,1-1-18 0,2 4-6 0,0 0 6 15,0 0-6-15,0 0-8 0,0 0 6 0,0 0-15 0,0 0 13 16,0 0-2-16,0 0-5 0,0 0 9 0,0 0-9 16,0 0 9-16,0-1 2 0,0 1 2 0,0 0 3 15,0 0 31-15,0 0-17 16,0 0 18-16,0 0-20 0,0 0 3 16,-1 0 14-16,0 0-14 0,-15 9 17 0,14-5-1 0,0 0-3 0,-1 0 8 0,1 1-9 15,-4-1-16-15,4 0 14 16,-3 1-11-16,3 1 12 0,0 0-13 0,1 2-17 0,-2 1 7 15,1-1-11-15,1 1-8 0,1 0 13 0,0 1-16 0,-1 0 15 16,0-1-2-16,1 1-3 16,1-2 9-16,2 0-11 0,-2-2-13 0,2 0 22 0,1 2-14 0,-2-3 20 15,1 0-12-15,1 0 1 0,-1-1 4 0,1 1-2 16,2-2-3-16,-3 0 2 0,2-1-6 0,-1-2 5 0,2 0 1 16,0 0-4-16,-2-2 8 15,5-1-8-15,-1-1-9 0,0-1 12 0,-1-2-15 0,0-1 13 16,1-1-16-16,0 1 6 0,2-1 2 0,1 1-1 15,0-1-10-15,-1-2 13 0,3 1-14 0,-8-1 15 16,1 1 0-16,-3 0 2 0,2 2 7 16,-2-4-9-16,0 3-9 0,-5-1 11 0,-4-4-4 0,3 8 6 15,-3-2 3-15,2 3-7 0,1 0 8 0,-5-2-8 0,2 1 1 0,-4-1 5 0,-2 2-3 16,0 2 5-16,1 0-4 16,-3 1-1-16,7 3 0 0,-2-1-1 15,-3 3-22-15,2 0 20 0,-2 2-15 0,0 4 18 0,3 1-1 0,-3 0-34 0,3 3-13 0,-3-1-15 16,2-3-81-16,2 2-124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8T03:40:22.5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16655 8600 263 0,'-10'-4'19'0,"5"4"20"0,-4-1 5 0,5 0 9 0,1 2-41 0,-2-3 49 0,1-1 1 0,0 0 9 0,1 0-42 0,0 3 0 0,3 0-4 0,0 0 7 16,0 0 7-16,0 0-6 0,0 0 3 0,0-1-4 0,1 0-11 15,11-10 8-15,-9 9-9 0,3-1 10 0,-2 0 0 16,3 0-11-16,1 1 10 0,-2 1-14 16,5-1-15-16,-1 2 14 0,2-2-15 0,-1 2 17 0,1 2 2 0,3 0-16 15,0 3 14-15,0-1-15 0,7 0 5 16,-5-3-1-16,4 2-7 0,2 3 5 0,-2-4 7 15,4 3-5-15,-3-3 17 0,2-1-15 0,0-1 4 16,5 2 11-16,0 0-13 0,3-1 14 0,7 1 2 16,4-2-13-16,5 0 3 0,6-4-8 0,-3 0-1 0,1 0-5 15,0-1-3-15,8 2 0 0,-2 0 2 0,10-2-1 16,-1 0 8-16,-2 0-7 0,2-1 3 0,-3 3-3 16,3 1-4-16,3-1 2 0,1 0 2 0,-1-1 4 0,-4 0 8 15,-2 3-5-15,0-1-6 0,-3 2 15 16,3-2-3-16,-1 0 9 0,-3-1 9 0,-4 1-3 15,-4 0 6-15,-6 1-6 0,0-2-9 0,1 3 8 0,-4-1-7 0,2 0 9 16,-2 0-8-16,-2-2-13 0,-4 0 0 0,-4 1-4 16,-1 0-1-16,-7 2 2 0,-2 0 2 0,-3-1 1 15,-3 0 3-15,-5-3-4 0,3 4-3 0,-6-1 2 16,1 0 0-16,-2 1 3 16,-2-1-3-16,-2-1 3 0,-4 2 1 0,0 0-5 0,0 0 3 0,0 0-5 0,0 0-3 0,0 0-5 15,0 0 1-15,-4 2-3 0,-5-2-7 16,2 1-10-16,1 0-11 15,-2-1 4-15,0 1-4 0,2 1-23 0,-3 0 4 16,0 0-12-16,1 1 5 0,-2 2-23 0,1-3-28 0,2 4-7 16,-3-2-113-16</inkml:trace>
  <inkml:trace contextRef="#ctx0" brushRef="#br0" timeOffset="823.72">17097 9284 375 0,'0'-4'303'0,"-1"2"-107"0,1-1-134 15,-3 1-6-15,3 2-17 0,0 0-14 0,0 0-12 0,0 0 4 0,0 0-14 0,0 0 13 0,0 0 5 0,0 0 2 0,2 0-3 0,-1 0 12 16,15-6-13-16,-11 5 15 0,5 0-1 0,-1 1-14 16,0-2 12-16,5 2-17 0,-3-1-18 0,-1 1 13 15,4 0-13-15,-1 0 14 0,1 0-10 0,0 0 0 0,2 1 4 16,-5-1-1-16,3 0 7 0,-2 0-11 0,1 0 1 16,2 0-5-16,-2-1 8 0,1 0-2 0,-1 0 0 0,0 0-1 15,1 0-8-15,0-1-29 0,0 1-23 0,0-1-1 16,1 0-60-16,-4 0-145 0</inkml:trace>
  <inkml:trace contextRef="#ctx0" brushRef="#br0" timeOffset="1263.79">17494 8998 908 0,'5'-6'1'0,"-3"1"1"15,6 0-11-15,-6-2 8 0,5 5-3 0,4-1-3 16,-5-2 7-16,1 3-7 0,1-4-2 16,-1 2 28-16,4 1 10 0,-2-3 9 0,-1 4 41 0,0-1-26 0,-4 0 0 15,6 4-10-15,-3-1-23 0,5 0-4 16,0 2-11-16,-2-2 7 0,5 4-11 0,-5 0-2 16,4 2-1-16,-3 2-1 0,-1-1-2 0,3 3 6 0,-4-1-4 15,-1 0 4-15,1 4-1 0,-2-5 1 0,1 3 8 0,0 3-7 16,-3-3-5-16,0 5 14 0,0 0-17 0,-2 1 18 15,0 3-9-15,-1-2-1 0,-2-2 9 0,0 3-10 16,-4-1-6-16,1-1 15 0,-2 1-8 0,-4-2 12 16,0 1 1-16,-1-1-9 0,-2 1 6 0,2-2-8 15,-1-1-4-15,-1-2 12 0,1-2-8 0,1-1 11 0,1-3 0 16,-2-1-3-16,3-1 12 16,0-2-11-16,4 1 3 0,-1-2 5 0,5-1-6 15,0 0 8-15,0 0 6 0,0 0-4 0,-9-9-1 0,11 2-4 0,2 0-18 16,-2-1 1-16,4-2-9 0,2-1 6 15,-1-1-1-15,2-2-4 0,0-1 1 0,-1 0-5 0,0 1-7 0,0 0-9 16,0 0 0-16,2 1-5 16,-2 1-3-16,-1 1 6 0,1 2 1 0,0 0-2 15,-2 3-18-15,1 0-6 0,-1 0-37 0,0 2 17 16,2-1-58-16,-1 0-110 0</inkml:trace>
  <inkml:trace contextRef="#ctx0" brushRef="#br0" timeOffset="1817.44">18079 9013 1103 0,'2'-5'21'0,"-1"-6"-19"0,2 6 10 0,-3 1-15 0,5-2-7 0,-4 5 11 0,1-3-5 0,6-1 7 16,-5 1 4-16,3 1-7 0,1-2 10 0,-6 1-8 15,4 1 18-15,-5 3 11 0,0 0-12 0,0 0 11 16,0 0-17-16,0 0-11 0,0 0 1 0,0 0-5 0,0 0-11 15,9 5 13-15,-7 1-3 0,-2-1 5 0,2 6 1 16,-2-2 2-16,0 0 1 0,0 3-1 0,-1-4-10 0,0 5 14 16,1 2-11-1,1 1 13-15,-1 0-2 0,1-1 2 0,0 0 11 16,2-1-9-16,-3 1 0 0,1-3-4 0,0 1-2 0,0-2 3 16,1 1 8-16,1 0-16 0,1-2 11 0,0 0-12 15,0-3 9-15,1 1 3 0,2-2-5 0,-2 1 6 0,2-2 4 16,2-2-3-16,0 1-2 0,0-2-1 0,1 0-12 15,-2-2 16-15,1 0-9 0,-1-1 10 0,2-3-13 0,0 0-2 16,0-1 6-16,2-2-6 16,-1 0-4-16,-1-1 5 0,-2-2-9 0,-1-1 8 0,0 1 5 0,-1-3-5 15,2 2 9-15,0 2-10 0,-6 0 0 0,-1 0 0 16,-1 3 0-16,0-2 1 0,-3 1-1 0,2 4 0 0,-2 0-1 16,2 3 0-16,1 0-8 0,-6 1 14 0,3-1-1 0,-4 1 6 15,5 5-2-15,2 1 1 0,-2-1 1 0,-5-1 0 31,4 1-5-31,-2 3 2 0,2 3-5 0,2 1 5 0,-3-1 9 0,3 0-15 0,-2-1 6 0,2 1-9 16,0 0-5 0,1 2 12-16,1-2-10 0,-1 1 11 0,0 1-3 0,2-1-1 15,0 0 9-15,1 0-9 0,-1 0-6 0,3-1 4 16,-2-2-12-16,0-1 11 0,-2 3-9 0,0-4-32 16,-1 2-17-16,4 0-10 0,-1-3-82 0,0 3-33 15,-1-2-67-15,-2-2 10 0,-2 3-180 0</inkml:trace>
  <inkml:trace contextRef="#ctx0" brushRef="#br0" timeOffset="2150.01">17747 9686 634 0,'-6'-4'91'0,"1"1"150"0,-2 0 90 0,2 0-267 0,2 1-47 0,3 2-7 0,0 0-9 0,0 0 3 0,0 0-16 0,9-13 10 0,-1 9-8 0,3 0 10 16,1-2 4-16,-1 0 11 0,3-1 6 0,-2-1-1 15,4 1-7-15,0 1 7 0,1 2-7 0,1 2 6 16,5 0-6-16,1-2-11 0,1-3 3 0,-1 3-5 16,2 1 2-16,4-1-2 0,-3 2 8 0,5 0-7 15,-6-4 2-15,3 5-2 0,-3 1-4 0,-2 0 3 16,1-1-8-16,-2 1 11 0,-2 0-4 0,0-2 8 0,-1 4-3 15,1-2 0-15,1 0 1 0,-3 1-2 0,0-1-8 16,-4 0 5-16,-2 0-2 0,-2 0 2 0,5 0-17 0,-8-1-25 16,5-1-23-16,-1 1 3 0,-5-1-47 0,3 2-39 15,-2 1-59-15,-4-1 5 0,1 0-157 0</inkml:trace>
  <inkml:trace contextRef="#ctx0" brushRef="#br0" timeOffset="2895.5">17888 9847 723 0,'0'-6'75'0,"0"-1"152"0,2 2-175 16,4 1-30-16,4 1-3 0,4 2-6 0,-3-4-1 16,0 0-13-16,3 2-1 0,-3-2-4 0,7 1 6 15,5 1 8-15,-10 0 3 0,3 1-1 0,-3 0-8 0,-2 2 4 16,3 0-9-16,-2 1 6 0,0 1-4 0,-1 1-6 16,-3 1 8-16,-1 0-7 0,1 1-3 0,-1 3 12 15,1-4-6-15,-1 6 8 0,-4-3-1 0,-1 2-5 16,1 2 2-16,-3 0-4 0,-2 1-9 0,-1 0 14 15,0 2-3-15,-2 0 7 0,-1-1 0 0,-2-1-2 16,-1-1-1-16,-2 1-2 0,-1-3-8 0,-1 1 19 0,-4-2-12 16,1-2 16-16,2 0-7 0,0-1 5 15,6 2 11-15,-1-3-9 0,1-1-6 0,-2-2 14 0,5-1-5 16,-2 0 9-16,7 0-4 0,0 0-11 16,-1-8-2-16,2 4-2 0,-1-4-1 0,3 0-3 0,-4-5-2 15,8 1 1-15,5 0 5 0,-2-4-13 0,5 5 6 16,-1-6-8-16,3 1 8 0,5 2-3 0,-3-2-11 0,3 2 5 15,-4 2 6-15,0 0-4 0,0 2 12 0,-1 0-11 16,0 1-14-16,-2 2 18 0,-2 1-15 0,-2 0 16 16,-2 0-12-16,2 1 4 0,-2 0 6 0,3 1-2 15,-3-1 3-15,1 0-3 0,0 2-2 0,-6-1 0 16,1 1 5-16,-3 1-2 0,1 0 9 0,-3 2-7 0,0 0 11 16,0 0-6-16,0 0-4 0,0 0 0 0,0 0 0 15,0 0 7-15,0 0 1 0,-1 0 1 0,0 0-9 16,-11 3 9-16,4-2-10 0,6 2 9 0,-4-1-3 0,3 1-4 15,2 2 9-15,-2-3-8 0,2 3 5 0,-2-1-11 16,-1 1-2 0,4 1-1-16,-1 2 20 0,1-1-7 0,0 2 12 0,-3-1-12 15,2 1-1-15,-1 1 8 0,0 0-13 0,2 1 13 16,1 2-3-16,-1-2-3 0,1-1 7 0,2-2-7 0,0 2 0 16,-2-1-2-16,2 1-5 0,1 2 2 0,-1-3 1 0,2 2 5 15,-1-4 4-15,1-4-2 0,0 3 3 0,2-3-1 16,-2 1 2-16,1-1-1 0,3-2 9 0,-5-3-6 15,5 0 1-15,2-5-4 0,0 2-14 0,0-6 0 16,1 1-4-16,-1 1 2 0,-2-3-18 0,3 2-31 0,-2-2-16 16,-3 1-4-16,2 0-50 0,-2-1-76 0,-1 4-114 15</inkml:trace>
  <inkml:trace contextRef="#ctx0" brushRef="#br0" timeOffset="4579.39">15455 7006 476 0,'2'-20'554'0,"1"4"-229"0,0-3-306 0,2 4-2 0,3 2-20 0,-3-1 14 0,3-1-16 0,0-3 15 16,1 0-2-16,1 0-4 0,-2 0 7 0,-1-2-11 0,-1 1-14 0,-1 2 24 15,-2 0-8-15,-1 0 14 0,-1 1-22 0,-1-2 5 32,-1 2-4-32,-2 0 4 0,1 1-10 0,-4 3 10 0,-1-2-5 15,2 0 6-15,-3 1 0 0,-3 0 0 0,1 2 5 16,-1-1-5-16,0 4-8 0,-1-2 8 0,-1 2-12 15,-1 2 12-15,-2-2-2 0,0 4-5 0,0 2 7 0,0 0-7 16,-2-1-7-16,-3 4 14 0,2-1-4 0,2 3 7 16,-2 1 0-16,-2 3-5 0,-1 0 2 0,2 3-3 15,0 2 8-15,1 0-7 0,0 2-5 0,-5 1 1 16,0 2 6-16,2 1-8 0,-1 3 5 0,0 1-10 16,0 0-7-16,-2 4 17 0,-3-1-14 0,1 4 15 15,4 0 1-15,-5 0-6 0,2 4 15 0,2-2-14 0,-1 5-6 16,1 2 12-16,1-1-12 0,1 1 14 0,0 0-1 15,0 4-4-15,1 1 8 0,0 3-9 0,3 0-2 16,-2 3 12-16,0 0-4 0,2 0 8 0,-1 0-8 0,3 0-4 16,-1 1-3-16,2 1-1 0,2-2-3 0,4 1 10 15,2 2-3-15,1 0 4 0,-1 3 1 0,2-3-12 16,1 0 10-16,2-1-11 0,0 2 4 0,2 2 7 16,0 1-5-16,1 2 7 0,8-1-3 0,-4 0-4 15,-4-2 1-15,7 1-3 0,-6-2-1 0,6 2 12 16,2 2-4-16,0-4 6 0,2 2-12 0,0-3 7 15,0-3-1-15,6 1 4 0,0-1-14 0,1 0 15 16,1 0-16-16,0-1 15 0,3 0-5 0,2 0 1 16,0-2 5-16,4 2-5 0,1-3-10 0,2-4 16 15,0 4-8-15,4-6 9 0,2 3-2 0,3 0-10 0,6-3 10 0,0-1-11 16,-2-4 4-16,-2 2-11 0,0-2-7 0,3 0 1 16,6-2 13-16,8-2-6 0,3-1 14 0,5 0-14 15,-2-2-7-15,-5 3 8 0,7 1-14 0,2-6 12 16,3 2-8-16,3-4 13 0,-2-2 3 0,-2 0 1 15,-2 0-7-15,8 2 10 0,3-3-4 0,1 1 6 0,2 0 0 16,-7 0-3-16,3-1-1 0,3 1-2 16,1-2-5-16,-1 3 9 0,-3 1-4 15,-3 0 4-15,5-5 4 0,4 0-4 0,-4-2 6 16,-1-2-7-16,-2 2-5 0,-2-5 8 0,2 1-5 0,3-4 7 0,-7-3 2 0,-2 0-5 16,-2-1 16-16,2-2-14 0,6-3-4 0,2-2 20 15,-3-2-18-15,-4-2 23 0,-5-1-12 0,2-3 12 16,-2-3 0-16,2-3 2 0,-5-3-12 0,-8 0 14 15,-1-1-11-15,-7-3 13 0,1 0-3 0,-1-3-10 16,0-2 11-16,-5 0-12 16,-3-3-2-16,-7-3 4 0,-2 0-6 0,-7-2 8 15,-3-1 3-15,-1 2 5 0,-5-3 1 0,-2 3-1 0,-3-3-15 16,-3-3 6-16,-3 1-7 0,-6-1 8 0,-1 6-2 0,-3 0 2 16,-3 0 8-16,-2 1-6 0,-2-1-7 15,-5 0-6-15,-2-3-8 0,-3 0 6 0,-1 1-1 0,-6 2-2 16,0 3-2-16,-6-2-1 0,1-1-9 0,-5 0-11 0,0 0-1 0,-1 0-4 15,-2-1 2-15,0 1 1 0,2-4 4 16,-1 0-3-16,-1-3 11 0,-1 2 2 0,-7 1-1 0,3 1 1 16,-8 0 0-16,3-2 5 15,2 1 2-15,-3-1 0 0,5 2 0 0,-4-2 2 0,-2-1 2 16,-4 1 0-16,0-1 1 0,0 1-4 0,5 0-3 0,3-2 1 16,4-1-7-16,0 2 8 0,-3-1-5 0,-4 1 6 15,2 0 2-15,-8-6-3 16,1-2 2-16,7 1-3 0,-5-1 4 0,7 1-4 0,-2 2-1 15,-7-5-2-15,2 1 3 0,0-6 0 16,0 0 7-16,6-5-3 0,0-1 3 0,3 3-4 0,-1-1-6 0,-1 3 3 0,-2-1-1 0,-4-2 4 16,2 1 7-1,-4 0-5-15,2 2-6 0,-1 6 4 0,-1 0-2 16,0 3 4-16,-6 0-2 0,-1 3-4 0,-3 2 2 0,1 0-3 16,8 4-15-16,-5 1 17 0,0 4-17 15,-3 5 18-15,-3 2-19 0,-7 4-4 0,4 5 0 16,2 3-3-16,-2 5-8 0,2 3 13 0,2 4-32 0,3 3 17 0,2 2-80 15,10 5-154-15</inkml:trace>
  <inkml:trace contextRef="#ctx0" brushRef="#br0" timeOffset="5605.88">12632 9728 555 0,'-1'-9'78'15,"-1"3"99"-15,-3 0 94 0,4 2-214 0,-7 0 11 0,8 4-24 0,0 0-22 0,0 0 9 0,4 0-17 0,-2 1-14 16,-2-1 10-16,0 0-13 0,0 0-3 0,2 0 26 0,-1 0-10 16,14-2 20-16,-9 1 1 0,0 0-13 0,-1 0 8 15,3 0-12 1,-4-1-3-16,5 2 0 0,3 0-4 0,-1-1 3 16,3 1-10-16,0 0 0 0,0 0 0 0,1 1 0 0,1-1-4 0,4 1 5 0,0-1-8 0,-4 0 8 31,2 1-6-31,-2 0-9 0,0 0-5 0,0-1-4 15,0 1-33-15,-3 0-16 0,1-1-44 0,0 0 12 16,2 1-109-16</inkml:trace>
  <inkml:trace contextRef="#ctx0" brushRef="#br0" timeOffset="6255.56">13240 9766 1167 0,'-5'0'30'0,"2"1"41"0,3-1-106 0,0 0 22 16,0 0-3-16,0 0 9 0,0 1 0 0,10 10 6 15,-4-10 4-15,2-1-2 0,-4-1-3 0,2-1 18 16,0-2-4-16,-3-2 11 0,3-2 2 0,-2 1-7 0,2-1 8 16,1-1-7-16,-2-1 3 0,3-1-8 0,-2-1-8 15,3 0 5-15,0 0-2 0,-1-2-3 16,4 1 1-16,-4-3-1 0,1 0 5 0,-1-1-7 0,-1-3-4 0,1-1 0 15,-3-1 4-15,0-4-2 0,2 6 6 0,-4-1-8 16,2 0-9-16,-2 4 15 0,-1-3-7 0,1 2 8 16,-2 0-7-16,0 3 0 0,2-1 4 15,-3 0-4-15,0 2-7 0,1 1 8 0,-1 2 1 0,2 1 4 16,-1 3-5-16,-1 1 3 0,1 1 0 0,1 1 4 0,0 2 13 16,-2-1-15-16,0 3-2 0,0 0-2 0,0 0 10 15,0 0-16-15,0 0 4 0,0 0-11 0,0 0-8 16,4 7 13-16,0 0-10 0,0 2 10 15,-2 2 2-15,4 2 1 0,-2 1 11 0,1 3-8 16,0 0-6-16,2 2 8 0,-2 2-6 0,2 1 7 16,2 2-7-16,-5-1 7 0,3 2 1 0,-3-3 1 0,-2 0-8 0,2-1 6 15,-2 0 1-15,3 0 4 0,-2-1-2 16,1-2-5-16,1-3-1 0,-4 1 0 0,1-2 6 0,-2-4 1 16,5 1 0-16,-1-2 1 0,1 0 3 0,3-1 1 15,-7-3 5-15,5 0-4 0,-2-3 9 0,4 1-9 16,0-3 8-16,0-2-7 0,1-1 7 0,-1-3-4 15,6 0-8-15,-3-2 5 0,0-3-8 16,0-1-4-16,-1-1-2 0,-2-2 0 0,0 0 6 0,0-1-11 0,-1-1 4 16,0 0-7-16,-1 3 8 0,-3 1-5 0,-1 4 1 15,-1 1-4-15,-2 1 8 0,-1 2-2 0,2 5 1 16,0 0-2-16,0 0 0 0,0 0-1 0,0 0-7 0,0 0 4 16,0 0 4-16,-9 8 0 0,9 2 7 0,0-2-4 15,0 4 6-15,0-1-6 0,0-1 0 16,2 2-3-16,0-3 3 0,3 0-1 15,-2-1 6-15,2-1-5 0,-2 0-5 0,2-1 10 16,-2-1-17-16,3-1 12 0,2 0-60 0,0-2-66 16,1-2-42-16,0 1-10 0,1-2-145 0</inkml:trace>
  <inkml:trace contextRef="#ctx0" brushRef="#br0" timeOffset="6614.75">13977 9296 1057 0,'0'-11'125'0,"2"2"-77"0,-4 1-26 0,2 2-3 0,0 0-17 0,5 0-2 0,1-1-4 0,1 2 3 0,1-1-1 0,2 2 6 0,0 0 8 0,1 0-3 0,1 3-3 15,-3-1 10-15,2 2-18 0,1 3 15 16,-3 0-12-16,3 3-4 0,2 2 4 0,0 1-7 15,-2 3-11-15,-1 3 17 0,-1 1-10 0,-4 0 10 16,-1 1-1-16,1-1 2 0,-3 4 6 0,-4-3-4 16,0 2-14-16,-5 1 18 0,-3-3-12 0,-1 2 13 15,-2-2-5-15,-2-1-2 0,-1-2 11 0,-2-3-8 16,1-1 4 0,7-1 13-16,-5-3-2 0,4-3 7 0,3 2 5 0,-2-8 6 15,8 3 1-15,-2-2 0 0,2-4-16 0,1 3-6 16,-1-6-18-16,2-1 9 0,0-2-11 0,4-3-22 15,2-1 7-15,1-3-19 0,0 1-30 0,2 0-11 16,0-1-42-16,3 4 14 0,4 1-83 0,1-2-130 16</inkml:trace>
  <inkml:trace contextRef="#ctx0" brushRef="#br0" timeOffset="6979.65">14329 9174 1252 0,'0'-8'57'0,"1"0"-36"0,3 2-24 16,-3 2 6-16,6 1-19 0,1 1-3 0,-1-1-13 15,2 0 5-15,-1-3-21 0,0 0 36 0,-2 0-5 16,-2 0 16-16,-2 2 8 0,3 3 11 0,-2-1 10 16,3 0-5-16,-4 0-13 0,-2 2 5 0,0 0-15 15,0 0 12-15,0 0-4 0,0 0-14 0,0 0 5 16,1 0-13-16,-1 1-11 0,7 16 18 0,-9-7-8 15,2 2 12-15,4 4-8 0,-4-1 8 16,4 2 2-16,-4 1 1 0,-8-2-12 0,8 2 22 16,-1 0-10-16,1-1 16 0,1 0-1 0,-2-2-10 0,1 0 9 15,0-2-11-15,2-1-1 0,-2-4 16 16,3 0-8-16,2-2 12 0,-4-3 4 0,5 1 8 16,-5-3 8-16,6-1-3 0,-1-1 3 0,5 0-16 15,4-2-9-15,-4-3 1 0,6 0-8 0,2-2-20 16,0 0-8-16,2-2-9 0,1 0-49 0,-3-3-42 15,2 0-49-15,-4 1 5 0,2-3-72 0</inkml:trace>
  <inkml:trace contextRef="#ctx0" brushRef="#br0" timeOffset="7393.59">14819 9067 1228 0,'-6'-2'67'0,"5"1"-24"0,-1 0-11 0,2 1-3 0,0 0-29 0,0 0-16 15,0 0-12-15,0 0 2 0,0 0 7 0,8 3 6 16,-10 5 19-16,4 2-12 0,2-1 5 16,0 1 13-16,0 0-6 0,1 2 11 0,-4 0-1 15,0 2-3-15,7 3-1 0,-5-3 0 16,3 4-4-16,3-1-6 0,-4-2-6 0,4 1 2 0,-1 0 12 16,-3-2-6-16,-1 0 16 0,-1-2-15 0,3-3 1 15,-1 0 3-15,5-2-6 0,-3-3 8 0,1 1 4 16,0-4 9-16,-4-1 2 0,5-1 0 15,-1 0-4-15,0-3-11 0,4-1 0 0,-4-2-3 16,1-2 1-16,-1-1-8 0,2 0-1 0,-2-3-2 16,-1 0 11-16,-3-2-15 0,0 3 6 15,-1-2-11-15,2 2 11 0,-3 2-5 0,0 0 3 0,-2 2-5 16,0 2 7-16,0 6-2 0,0 0-1 0,0 0-1 16,0 0 4-16,0 0-3 0,-2 11 6 0,1-3-5 15,0 2 9-15,1 3-5 0,0 0 7 0,0 2-5 16,0-1 4-16,0 0-7 0,0 3-1 0,0-1-1 15,1 0-5-15,1-1 14 0,0-2-4 0,2-1 9 16,0 2-10-16,0-2-3 0,-1 0-6 0,2 1-1 16,-4-7-22-16,3 5-96 0,0-2-51 0,-1-1-15 15,1 1-117-15</inkml:trace>
  <inkml:trace contextRef="#ctx0" brushRef="#br0" timeOffset="7728.31">14113 9784 1144 0,'-16'0'5'0,"5"2"-32"0,4 0-41 0,0-1 9 0,5 0-46 0,2-1 35 0,0-3 28 0,6 0-8 0,1-1 33 0,1-2 74 0,3 0-3 0,3 0 32 16,0-1 9-16,4 0-49 0,3-1 1 31,-2 0-19-31,4 1-24 0,1 1 2 0,0 0-13 16,1 1 9-16,0 0 5 0,0 0-8 0,2 0 13 15,5 1-12-15,3 1-1 0,3-2 1 0,0 0-9 16,1 0 8-16,1-3 8 0,-2-1-4 0,-3 2 10 16,-1-1-11-16,-2 2-2 0,-1-1 10 0,-3 1-15 15,5 3 13-15,0-1-3 0,-8-1-3 0,4 0 11 16,-9-1-9-16,-3-3 4 0,4 7-18 0,-3-1-10 15,-4 0-2-15,-4 3-9 0,-6-2-47 0,-4 2-23 16,0 0-15-16,0 2-86 0</inkml:trace>
  <inkml:trace contextRef="#ctx0" brushRef="#br0" timeOffset="8726.09">14334 9877 637 0,'0'0'181'0,"0"-1"-109"16,0 0-52-16,10-11 6 0,-4 9-14 0,2 3-14 16,1-4 11-16,1-1-15 0,5 4-1 0,-2-2 16 15,-2 1-7-15,-3 0 14 0,0-1 17 0,1 2-7 16,3 1 15-16,3 0-16 0,0 0-20 0,1 4 2 15,1 2-16-15,-2 1 12 16,-2 4-11-16,0-2 7 0,-1 0 1 0,-2 4 1 0,0-1-6 16,-3 2 5-16,-3 2-7 0,1-3 7 0,-5 2 3 0,0 0-3 15,0 0 7-15,-5 1-6 0,1 0 7 16,-3-1-3-16,-3 0-1 0,-1-2 1 0,0-1 5 0,-3-3 2 16,2 1 6-16,-2-2-3 0,-2-1-1 15,5-1 15-15,-5-3-13 0,3-1 15 0,4-2-5 16,-1 0 0-16,8-1 6 0,-2-1-7 0,1-2-29 15,3-1 17-15,-4-1-15 0,0-1 17 16,6-1-7-16,2-1 1 0,-1 0 1 0,8-2-1 16,-5 0-11-16,0-5 2 0,9 0 4 0,-6-3 0 15,5 3-4-15,3 1-4 0,-1 3-8 0,3-1 4 16,1 1-9-16,1 1 10 0,-4-1-6 0,-1 7 6 16,0-1-5-16,-2 6 10 0,0 0-5 0,0-1 4 15,-4 1-25-15,0 2 19 0,-3 2 1 0,1 1 5 16,-2 0-1-16,-1 0 3 0,-1 0 3 0,-1 3 0 15,0-1-2-15,-2 1 10 0,-1-1-12 0,0 1 12 16,0-1 8-16,-3 3-11 16,1-1 10-16,-1-2-12 0,2 1-5 0,-2-4 10 0,2 3-11 0,0-3 11 15,1 2 0-15,0-6-3 16,0 0 7-16,0 0-7 0,0 0 1 0,0 0 8 16,0 0-3-16,0 0 4 0,1 0-5 0,0 0 3 0,0 0-2 15,20-2 2-15,-15-2-6 0,2-4-4 16,0 2-4-16,-1 0 1 0,4-2 2 0,-3 0-2 15,0-4 8-15,4 2-8 0,-2-4-4 0,1 1 8 16,0 0-12-16,-1 0 12 0,2 2-4 0,-2 1-3 16,-3-2 7-16,-7 1-7 0,3 0-5 0,2 2 7 0,-3 4-1 15,5-1 4-15,-6 0-1 0,-2 2-3 0,2 0 4 16,-2 2-3-16,1 2 4 0,0 0-7 0,0 0-6 16,-1 0 1-16,1 0 4 0,-1 0-3 0,-1 0 8 15,1 0-6-15,0 0 5 0,0 0-1 0,0 0-5 16,0 0 2-16,1 0 4 0,-1 1 1 0,-1 0 4 15,2 0-5-15,0 0-15 0,0 0 22 16,0 1-10-16,0 0 14 16,0 0-17-16,0 0 7 0,0 0-2 0,4 32 3 0,-4-34 1 0,0 0-7 15,7 13-1-15,-7-7-2 16,0 0 11-16,0 0-6 0,2-5 11 0,-2-1-12 16,0 0 2-16,0 0 2 0,0 1-2 0,0 0 3 0,0 12-6 0,-6-10 4 0,4 2-1 15,2-1 4-15,-2 3 6 16,2 2-10-16,0 1 6 0,-1-4-7 0,-2-2 3 0,0 0-1 15,-1 2 3-15,3 1-1 16,0 2-8-16,-1-1 19 0,2-2-15 0,-4 2 18 16,4-4-14-16,2 2 3 0,-2 1 3 0,2 0-2 15,-2-1 0-15,0 1 1 0,0-3-4 0,6 0 4 16,-4 0 3-16,5 0-1 0,1 0 8 0,-3-4-7 16,6 3-6-16,-2-3 10 0,0 0-12 0,3 0 14 15,-1-1 4-15,1-1-19 0,3-2 7 0,-3 0-11 16,4-1-5-16,-1 1-12 0,-2-2-17 0,3 0 3 0,-5 2-30 15,3-2-19-15,-2 0-1 0,0-1-12 0,0 0-33 16,0 1-45-16,-3 3-70 0,-1-6 14 0,-2 5-136 16</inkml:trace>
  <inkml:trace contextRef="#ctx0" brushRef="#br0" timeOffset="9642.26">15035 9756 930 0,'-2'-12'154'0,"1"6"-129"0,0-1-2 16,1 3-7-16,0-1-23 0,2 2 1 0,2 0-13 0,1 1 9 0,0 0-12 0,-1 0-1 0,2 1 8 0,-2 1-7 0,0 0 2 0,-2 2 23 31,1 1-4-31,-2 2 12 0,2 0 11 0,-3 2-12 0,1 1 9 16,0 1-14-16,-1 2-8 0,1 1 12 0,-1-3-3 16,1 3 9-16,-1-2-3 0,1 0-7 0,1 0 0 0,-1-3-2 15,-1 1-2-15,2 0 13 0,0-3-9 0,2 1 13 16,-2-2 7-16,1-4-8 0,1 0 12 0,0-3-12 15,1 1 3-15,2-1-3 16,1-2-13-16,0-1 8 0,0-1-4 0,1-3-8 0,2 0-1 16,-1-1-10-16,2 0-45 0,-1-3-30 0,2-2-32 15,-3-1 6-15,3 0-50 0,-1-1-94 0</inkml:trace>
  <inkml:trace contextRef="#ctx0" brushRef="#br0" timeOffset="10520.23">15624 8953 1410 0,'-1'-10'-8'0,"2"3"7"15,-1 7-15-15,0 0 12 0,0 0-19 0,0 0 2 16,0-1-4-16,0 0 0 0,0 0-21 0,0 0 25 15,0 0-10-15,0 0 16 0,-4-18 10 0,-3 15-1 16,-2-1 15-16,-1 0-13 0,1 0 0 0,-1-2 24 16,-2 1-12-16,0-1 17 0,-3-1-11 0,0 2-4 0,2-1 3 15,-2 1-6-15,-2 0-8 0,-5-1 2 16,-3 0-11-16,0 1 10 0,1-1 6 0,-1-2-7 0,2 1 14 16,2 0-15-16,-6-1-1 0,3 0-1 0,0-1-10 15,-5-3 8-15,3 0-6 0,-3 1 3 0,-3 1 2 16,1 2-2-16,-1 0-12 0,-8 0 21 0,-1 2-13 0,0 0 15 15,-4 0-5-15,0 1 0 0,2-2 12 0,-6 0-9 16,4 3-5-16,-2 5 4 0,-2 0-8 0,-6-1 9 16,1 1 8-16,0-2-11 0,2 0 10 0,4 1-12 15,0-3-4-15,0 2 18 0,0 1-5 0,-3 1 11 16,-1-1-3-16,-4-3-3 0,3 4 7 0,2-2-7 16,-1 2-10-16,2 0 17 0,-5-1-18 0,-2 3 20 15,-3 3-12-15,2 0 7 0,-2 2 9 0,5-4-5 16,2 3-5-16,-1 1 20 0,-2 1-7 0,0 2 11 0,-4 2-8 15,2-2-11-15,2 2-3 0,2 1 0 0,5 1 0 16,-1 3-11-16,0 1-3 0,-3 1 0 0,3 0 2 0,-2 1-2 16,6 0 6-16,0-1-6 0,3 3 1 0,0 1-1 15,2 0-6-15,4 1 3 0,1 2 5 0,1 3-2 16,-2-1 6-16,2 1-7 0,2 0-2 0,1 1 3 16,3 2 1-16,3-1 1 0,0 0-6 0,2 1 4 15,4-1-5-15,3 5 5 0,-1-3-7 0,3 2 4 16,2 0-3-16,2-3 4 0,4 5-1 0,1 0-3 15,2 2 3-15,4 6-3 0,1-3 0 0,4 4-7 0,3-3 0 16,3 1 0-16,1-2 11 16,5-1-11-16,1 1 4 0,2 2-6 0,6 2 9 0,4-4 1 15,1-1-3-15,5-3 2 0,5 2 5 0,-1-1-11 16,3-1 10-16,5-1-13 0,-3-3-4 0,8 3-3 16,8-5-12-16,4-1 5 0,9-1-25 0,2-4-1 15,-1-1-3-15,4-4-1 0,1 1-21 0,4-4 16 0,5-4-6 16,-4-4 11-16,3-1 16 0,2-4 28 0,5-2 8 15,6-4 3-15,-1-3 7 0,-1-2 48 0,4-4-2 0,1-2 19 16,1-1-7-16,-4-1-2 0,3-4-6 0,-1-3 1 16,3-2-31-16,-2-4-1 0,-4-1-6 0,-3-1 6 15,-2-3 0-15,-9-2-9 0,-8 0 0 0,-6 0-5 16,-4-1-17-16,2-3 21 0,-5-2-2 0,-13-2 12 0,-4-3 8 16,-11 2 13-16,-8-5 2 0,-5-1 3 0,-5 4-11 0,-6-6-5 15,-5 4-3-15,-7-1 3 0,-6-1-3 0,-5-5-17 16,-6 1-4-16,-8-4-3 0,-4 0 3 0,-4 4-15 15,-9 0 6 1,-8 4-10-16,-5 1 11 0,-3 0-6 0,-3 1 5 0,3 3-8 16,-4-1-5-16,-4 8-25 0,-6 0-31 15,-10 7 1-15,-6 4-102 0</inkml:trace>
  <inkml:trace contextRef="#ctx0" brushRef="#br0" timeOffset="11755.99">5880 7387 529 0,'0'-8'77'0,"0"-3"74"0,2-1 81 0,-1 2-200 0,-1-1 5 0,2 4-1 0,1-1-19 0,0-3 12 15,0 4-20-15,1-1-7 0,-2-1 6 0,0-1-8 16,2 3 0-16,-3-4 0 0,-1 4-7 0,0-1 6 16,-1-1 1-16,-2 3-6 15,0-2 9-15,-2 0-10 0,1 1-4 0,-3-1 14 16,0-1-14-16,0 4 13 0,-3-2-3 0,2 1-1 16,-3 1 9-16,0-1-8 0,0 1-4 0,-3-2 20 0,1 1-10 0,-1 0 15 15,-3 0-1-15,-1 1-6 16,-2-1 10-16,0 2-12 0,2 1-9 0,-3 0 16 0,0 2-18 0,2-1 19 0,-3-1-7 15,6 3-4-15,0 2 11 0,-1-1-11 16,2 3-6-16,-1 0 2 0,0 2-8 16,1 1 5-16,0 2-5 0,-3-1 6 0,2 0 3 0,0 2-2 15,-1 0-13-15,2 2 17 0,-1 0-12 0,1 0 14 0,-3 0-5 0,0 1-3 16,-2 3 10 0,-2 0-11-16,2 5-19 0,0-1 27 0,3 2-10 15,0 1 17-15,1-1-10 0,4 2-2 0,0 0-5 0,2 1 2 0,1-1-15 16,-1 5 15-16,2-3-9 0,-3 6 11 0,5-1 0 15,-1 1-3-15,1-2 10 0,3 0-10 0,-1 1 1 16,1-2 1-16,0 4-8 0,3-2 6 16,3 1-5-16,4 3 5 0,-3-4 3 0,2 0-2 0,1 2-12 0,3-1 16 0,1-2-12 15,6 2 13 1,2-4-6-16,-1-5 0 0,1 1 1 0,-2-3-2 0,3 0-6 16,4-3 6-16,3 1-3 0,1-3 2 15,-4-4-4-15,3 0 8 0,-1-4 0 0,-1-4 2 0,1 0-10 0,0-4 17 16,-1-3-15-16,2 1 16 0,1-6 1 15,-1 1 0-15,0-5 10 0,1-3-13 0,-2 1-13 16,0-3 10-16,4-2-8 0,-5 0 10 0,-3-2-4 0,-2 1 3 16,-7-2 6-16,-1 0-3 0,-1-2-1 0,-4-3 3 0,-1 0-14 0,-2-1 10 15,-1-4 1-15,-3 0-8 0,-3 1 17 0,-2-2-17 16,0 1 4-16,-1 0 7 16,1-1-12-16,-4 1 10 0,1 0-3 15,0 1 7-15,-4-2 9 0,2 2-3 0,-1-2 10 0,-5 2-15 16,6 4-2-16,-5 0-4 0,-1 4 0 0,5 0-9 15,-1-1 3-15,-1 1-5 0,2 2 9 0,0 2-27 0,0 2-6 0,5 3-8 16,-2 2-8-16,1 5-36 16,0 0-16-16,2 4-16 0,4-1-100 0,-4 2-132 15</inkml:trace>
  <inkml:trace contextRef="#ctx0" brushRef="#br0" timeOffset="12549.82">5657 8300 707 0,'8'-10'118'0,"-4"0"-108"0,1-1-3 0,0 2 0 0,6 2-2 0,1 0-6 0,-1 2-2 0,2-3-4 0,0 3-6 0,0-1 5 0,2 6-5 15,-2 0 5-15,0 1 2 0,2 5 2 0,-4-4 4 16,2 4-4-16,-3 1-18 0,1-2 2 0,-1 2-16 15,1 3 12-15,-2 0 1 0,-1 3 3 0,0 2 15 0,0 0-13 16,0 3 7-16,0 0 0 0,0 0-3 0,-2 3 4 16,3 3 20-16,-2 3-4 0,2 1 19 0,1 1-16 15,-2 1 12-15,1 0 7 0,-1 4-14 0,3 2 12 16,2 2-13-16,2 2-10 0,0-1 3 0,0-1-6 16,0 0 2-16,5-1 4 0,-1-1-4 0,4 2 5 15,4-4 10-15,0 0-17 0,5 0 14 0,0 1-16 0,0 3 1 16,-1-3 6-16,1 1-3 0,4-2 7 0,-3-2 2 15,5 0-7-15,5-1 2 0,3-3-3 16,5-1-3-16,2 0 5 0,-2-3-6 0,-3 2 6 0,4 0-6 0,1 0 6 16,1 1 3-16,3-2 0 0,2-3-14 15,-2-1 13-15,3-1-14 0,-2-2 14 0,0 0-5 0,4 0-8 16,4 0 6-16,6-2-11 0,-3-1-12 0,0 1 9 16,4-1-12-16,-1-1 10 0,4 0-10 0,3-2-11 15,-2-2 6-15,-2 0-9 0,-4 1 2 0,5-2 15 16,3 0-8-16,7-1 11 0,-1 0 12 0,-1 3 3 15,-2 0 8-15,4-3-7 0,-4-4-12 0,1 1 37 16,-4-3-7-16,-2 5 21 0,1 2 14 0,3-4-14 0,1 1 11 16,-6-6-14-16,-2 3-11 0,1 0 17 0,-3-2-8 15,3 1 14-15,1-2-5 0,-6 1-7 0,-2 0 4 16,-3 0-4-16,2 1-11 0,6-4-5 0,4-2-9 16,-7 1 5-16,4-1-3 0,-4 1-2 0,0 2 2 0,4-7-5 15,1 0-9-15,-2 1-9 0,-5-2-15 0,-7 3 7 16,3-1-8-16,2-1 9 0,-1-3 9 0,-1 1-5 15,-3 1 10-15,-8-1 7 16,1 1-1-16,-3 0 2 0,4-1 6 0,0 1 7 16,-3-1 10-16,5-2-6 0,-7 2-6 0,0 0 2 0,-3 0-15 15,-4 2 10-15,-3 1-3 0,4 1-6 0,-3 1 6 16,1 0-9-16,4 1-18 0,-8 0-9 0,-1 1-32 0,-5 1 11 16,-4 1-67-16,-3 0-127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8T03:43:41.4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11731 7656 443 0,'-2'-4'473'0,"-1"-2"-200"0,1 0-268 0,0 2 3 0,2-1 0 0,5 1-6 0,-2 1 5 0,5-1-7 0,-2 1-2 0,4-4 2 0,-4 0-1 0,2-2 2 0,1-1 15 15,-1 0-9-15,2-1 7 16,4-1-10-16,0 0-5 0,5-2 8 0,-1-2-3 0,0-1 7 16,0-1 3-16,-1-1 0 0,3-3 4 0,-3-3-2 0,0-4 5 0,1-3 0 15,3-1 8-15,0-3-4 0,4 0 11 0,-2-1-8 16,0-2 5-16,3-2-7 0,-1-2-5 0,5 1 6 16,0-3-14-16,1-2 12 15,2-1-6-15,1-1-8 0,2 1 10 0,-1 2-9 0,-1-2 12 0,-3 3-23 16,0 2 2-16,-2 1-7 15,-3 3 5-15,-1-2 3 0,-1 5 3 0,-2 3-1 0,-1 1 5 0,-2 5-11 16,-1-2 3-16,2 3-5 0,0 3 3 0,0 1 0 16,-4 2-1-16,1 0 0 0,-2 2-2 0,0 3 5 0,0 1-2 15,-6 0 4-15,2 4-6 0,-5 1-4 0,0 3-1 16,0 1 0-16,-1-1-1 0,-2 1-13 0,0-1 1 16,-2 2-6-16,-1 4-3 0,0 0-19 0,0 0-12 0,0 0-3 15,1 0-44-15,0 0-39 16,-1-1-32-16,0 0-2 0,0 0-79 0</inkml:trace>
  <inkml:trace contextRef="#ctx0" brushRef="#br0" timeOffset="363.4">12444 6163 863 0,'-10'-1'76'0,"-2"1"256"0,1 0-318 0,5 3-13 16,0 3 14-16,5-1-15 0,2-1-6 0,1-1 7 16,2 0-10-16,2-2 10 0,1-1-6 15,4-2 7-15,0-2 4 0,5-2-1 16,2-2-10-16,0-1 13 0,1 0-11 0,-1-2 12 16,2 1-8-16,-2 1-5 0,5 1 12 0,-4 1-10 0,3 1 2 0,-2 2-1 0,-1-2-9 15,5 2 7-15,-2 3 4 0,2 0-11 16,0 1 11-16,-4 0-12 15,1 0 11-15,-2 3 5 0,1 0-9 0,-3 3 6 0,1 0 3 0,-2 1 0 0,-3 3 8 0,0 0-8 16,-2 3-7-16,-2 1 16 0,-2 0-5 0,1 3 9 16,-2 2-10-16,1-2 1 15,-4 2 2-15,0-3-1 0,-1-1-2 0,-2-1 2 0,3 0-9 0,-2-1 6 16,-1-1-15-16,0-1-30 0,0-3-11 0,0-1-9 0,1-1-50 31,-1-2-28-31,-2-2-38 0,-1-1 5 0,0-4-76 0</inkml:trace>
  <inkml:trace contextRef="#ctx0" brushRef="#br0" timeOffset="916.19">13127 5491 1092 0,'-7'0'175'0,"-4"-5"-142"0,3-1 15 0,-1-2-44 0,6 4 12 0,-3 4-22 0,0 1 6 0,4 3-12 0,-9-3 4 0,11 4 0 0,-4-3-4 0,4 2 4 15,3 1 4-15,-3-2 2 0,0 2 4 0,0 1-3 0,-3 0-15 16,2 2 15-16,1 0-6 0,-1-2 10 0,-2 2-3 16,0 1-2-16,-3-3-1 0,4 7 0 0,-4-3-15 0,5 0 18 15,0 2-5-15,1 0 5 0,4 1-3 16,-2 5 3-16,-2 2 7 0,0-1-2 0,-2 4-2 0,4-3 17 16,4 2-9-16,1 2 11 0,2-2-21 0,0 0 6 15,2-2-3-15,-2-2 4 0,0 3-10 0,2-7 12 16,2-1-3-16,2-2 7 0,2-5 0 0,1 3-1 15,-3-5 6-15,1-2-4 0,1-2-4 0,-2-4-3 16,0 0-8-16,-2-5 6 0,-1-1 6 0,-1-1-5 16,-1-2 8-16,0 0-8 0,-2-5-2 0,-3-1 13 15,-2-2-9-15,-3-3 12 0,0-1-4 0,0 2-2 16,-4-1 0-16,-1 2-1 0,-4-1 1 0,-1-1-11 0,1 4 1 16,-7-2-4-16,1 4 8 0,-2 0-14 0,-3 3 9 15,1 4-12-15,-3 3 0 0,-3 4 6 16,4 1-3-16,1 4 5 0,4 3-10 0,-1 3-5 0,1 6-5 15,1 1 4-15,-1 4 5 0,0 4-6 0,0 0-17 0,0 2 2 16,-1 0-53-16,2 2-80 0,-1 1-63 0,1 2-11 16,-1 1-197-16</inkml:trace>
  <inkml:trace contextRef="#ctx0" brushRef="#br0" timeOffset="1756.43">11325 11080 459 0,'3'-4'553'0,"2"-1"-225"15,4 0-345-15,2-4 0 0,2 0-15 0,9-3 27 0,-3-2-12 0,4-1 16 0,4-2-3 0,-4-1-2 0,2-4 6 0,0-5-6 0,0-2-4 0,1-2 12 0,0-1-9 16,1-1 9-16,1 0 0 0,1-2-3 16,-1-1 14-16,5 1-12 0,-5-5-1 0,5-1 31 15,5-2-17-15,-4-5 25 0,7 1-10 0,-7-5-1 16,0 2 2-16,-3 1-4 0,0 3-18 0,-1 2-2 16,1 3-6-16,-1 3 3 0,-2 3 5 0,1 1-6 15,0 0 2-15,0 1-5 0,-4-2-10 0,3 4-23 16,-4 1-21-16,-3 3 0 0,-1 1-36 0,-6 4-32 15,1 0-9-15,-6 3-17 0,-3-1-46 0</inkml:trace>
  <inkml:trace contextRef="#ctx0" brushRef="#br0" timeOffset="2076.9">11979 9693 1119 0,'-13'2'136'15,"2"2"-64"-15,2 0-28 0,4 0-1 16,2 0-46-16,1-1 1 0,3 0-14 0,3-1 11 0,4 0-5 16,4-1 6-16,2 0 12 0,4-1-6 15,1 0-1-15,4-1 3 0,2-1-9 0,-2-1 6 0,3 0 3 16,-2-2-23-16,-2 1 7 0,3 0-15 16,-1-2 7-16,0 0 15 0,-2 1 0 0,0-1 5 15,-1 3 1-15,3 2-5 0,-5 1 6 0,-2 2-5 16,-1 4-1-16,-5 2 24 0,2 3-13 0,-4 4 19 15,-1 2-11-15,0 4 0 0,-4 3 1 0,0 0-2 16,-1 2-10-16,-2 2 6 0,-1-2-3 0,0 2 6 16,0 0-2-16,0-2-17 0,-2 0-17 0,1-4-2 15,0-4-53-15,1-4-46 0,0 2-25 16,-2-8-7-16,1-3-33 0,1-5-50 0</inkml:trace>
  <inkml:trace contextRef="#ctx0" brushRef="#br0" timeOffset="2484.48">12626 9060 1018 0,'-9'-19'28'0,"4"3"4"15,-8-1-20-15,7 5 14 0,-2 1-10 0,-1 2-2 0,4 4 21 16,-1 2-15-16,-1 2 4 0,0 1-2 0,0 1-16 15,-1 4 10-15,-2 0-4 16,1 6-15-16,0-2 8 0,-4 4-11 0,2 3-6 0,-1-1 12 0,0 3-8 16,3 5 9-16,-2 3 1 0,3 0-3 0,0 4 12 15,3-2-10-15,-1-1-8 0,3 2 19 16,2 0-17-16,1 1 20 0,0-1-2 0,3 0-10 16,2-2 10-16,1-2-13 15,2 1-2-15,4-2 4 0,0 0-2 0,1-4 4 0,3-4 4 0,1-4-6 16,0 0 5-16,1-4-5 0,0-3 9 0,-1-5-8 15,3-3 4-15,-1-6-5 0,0-2 16 0,4-7-8 16,0-4 7-16,2-6-8 0,0-3-9 0,-3-3 12 16,-4 0-13-16,-1 0 12 0,-5-3 1 0,-7-1-4 15,-2 0 9-15,-6-4-10 16,0 3-2-16,-5 3 2 0,-6-2-8 0,2 7 2 0,-11 4-17 0,2 0-13 16,-5 7-20-16,1 4 1 15,3 2-65-15,-2 5-139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8T03:55:11.5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6873 8221 1008 0,'-110'11'0'0,"-14"-18"0"0,46 17 13 0,8 0-9 0,2 1 24 0,2-2-10 0,-1 0-11 0,-5 4 7 0,-4-2-10 16,-3-2 3-16,2 2 1 0,0 0-2 0,1 4-11 0,-6-1 9 0,8 1-12 0,-6 3 12 0,4-2 0 0,3 2-3 0,-11 2 10 0,5 0-10 0,-3-1-6 0,-2-2 9 0,5 3-9 0,-5-1 11 0,1 1 0 0,2 0-10 0,1-1 8 0,9 3-10 0,-3-2-3 0,-4 3 15 0,2-2-18 0,2 0 17 0,-1 1-1 0,4-4-4 31,1 3 15-31,0 0-15 0,0 0-2 0,-2 1 8 16,4 0-10-16,5 0 11 0,3 0-7 0,-2 2 7 15,1-3 2-15,0-2-1 0,1 3-10 0,-1-2 4 0,4 0 0 0,0 2 4 0,1 2 0 0,2 1-7 16,-4 2-2 0,3-3-1-16,-1-4 4 0,1 0 3 15,6 0-3-15,1 0 4 0,4 0 2 0,1 3-6 16,1-1 7-16,-1 0-7 0,1-1 1 0,5-4 3 0,-2 1-7 16,3-3 6-16,0-2 5 0,2 1-9 0,4 1 6 15,3-1-7-15,0-2-1 0,4 0-16 0,0-1-32 16,1 1 4-16,2-1-114 0</inkml:trace>
  <inkml:trace contextRef="#ctx0" brushRef="#br0" timeOffset="1866.03">2697 9253 584 0,'-17'-6'57'0,"-3"-1"211"0,-5 0-264 0,10 3 27 0,1 1-4 0,3 1 8 0,6 2-24 0,-8-1-1 0,0 2-1 0,2 1-1 0,3 1-14 0,-4-1 11 15,3 0-13-15,4 2 12 0,-5-1 3 0,4 2-8 0,-3 0 15 16,-1 1-17-16,4 2-3 0,-1 0 8 0,-1 1-13 16,2 1 13-16,-1 0 3 0,1 0-13 15,1 2 9-15,-1 0-12 0,0 2-4 0,0-2 13 0,1 2-3 0,1 2 6 16,-1-1-1-16,2 3-14 0,-2-2 4 15,2 5-6-15,-2 3 12 0,2-1-5 0,0 3-5 0,0-1 1 16,1 2 3-16,0 1 7 0,2-1 5 0,-1 2-3 16,1 1-14-16,1 2 19 0,1 2-7 15,2 1 10-15,0-1-5 0,4 1-2 0,0-1 4 16,1 1-4-16,1 4-9 0,2-2 16 0,1 1-12 0,2 0 13 16,2 1-12-16,2 1 4 0,2-1 5 0,5 3-2 15,-1-3-11-15,5-1 14 0,1 3-6 16,2-1 11-16,3 0-5 0,1 1-3 0,2-2-3 0,1 0 0 15,2-1-14-15,3 0 20 0,0-1-15 0,11 0 15 16,-1-3-11-16,5 3-4 0,1 0 9 0,-2-3-12 16,2 1-11-16,1-1 17 0,5-3-18 0,4 0 19 15,1 0-4-15,-2-1-6 0,3 2 9 0,2-3-11 0,3-2 8 16,4-1-7-16,2-4 3 0,0 4-3 16,4-3 20-16,2-2-5 0,0-1 5 0,1 0-8 15,-2-1-5-15,-1-1 11 0,5-2-7 0,7-3 8 16,0-3 8-16,4 2 3 0,-2-3 5 0,1-1-5 15,-1 1 3-15,1-2 4 0,3 0 1 0,-1-2 0 0,3-2-5 16,2 0 5-16,-1 0-1 0,0-1 0 0,1 1-20 16,-8-3 17-16,2 0-14 0,4-1 16 0,3-2 2 0,3 1-19 15,0-1 15-15,-6-2-18 0,-1 0 2 0,1-4-2 16,-2 1-4-16,4 0 4 0,0-2 4 0,-1-2-2 16,1-2 6-16,-2-1-5 0,0-2 6 0,0-6-4 15,-1 2-8-15,0-1 3 0,0 1 8 0,0 3-2 16,0-1 10-16,-1-2-12 0,-2 0-12 0,0 0 22 15,-6-2-13-15,3 0 19 0,-1-3 1 0,2 0-16 16,1 0 12-16,-9-1-16 0,1 0-6 0,-2-1 10 0,-2-1-4 16,-7-3 8-16,-1-1 0 0,3 2 10 0,-3-2 4 15,1 3 2-15,-5 2 13 0,-5-4 3 0,-1 0-3 16,-5-3 3-16,1 0-1 0,-3 0-4 0,-2 1 0 16,-2 3-4-16,-1-5-25 0,2-2 8 0,-3 1-3 0,3-1 6 15,-5 2-10-15,-1 4 1 0,-5-3-9 16,-4 2 8-16,3-1-8 0,-5 0 4 0,1 1-1 0,-1 0 3 15,-5-4-3-15,1 2 0 0,-4-2-2 0,-5 0 0 16,-1 3-15-16,-3-3 7 0,0 4-4 0,-4-1 6 16,0-2-7-16,3 2 0 0,1 3-1 0,-7-5 1 15,-1 1-2-15,-1-1 9 0,0-2-3 0,-1 2 4 0,3 1-1 16,-3 1 5-16,-4-1 3 0,0 2 0 16,-5-2-6-16,0 4 16 0,-1-2-11 0,-3 2 15 0,-1 0 5 0,-4-1-2 15,-1 3 13-15,0 2-12 16,-1-3-5-16,-4 6-2 0,0-3-12 0,-4 0 8 0,-4 2-11 0,-3 0-10 15,-7 1 5-15,1 1-7 0,-3-1 5 0,2 0-5 16,-3 2-3-16,-1-1 1 0,3-1 9 0,-4-1-4 16,-3-2 5-16,0 2-6 15,0-3 1-15,-2 1 7 0,-2 3-5 0,-1-1 6 0,-5 4 3 0,-3-2 1 16,-3 0 8-16,-1 1-5 0,-2-4 9 0,-3 5-10 16,4-2 0-16,-5 0-2 0,-1 2 3 0,-3 1-5 15,-1 0 4-15,-4 1-5 0,2 0-9 0,-1-2 11 0,0 2-13 16,0 3 13-16,-6-2-4 0,-5 2 2 15,-2-3 4-15,-6-2-3 0,4 6-7 0,-4 0 4 0,-1-1-4 16,-1 4 6-16,-2-3 2 0,2 0-3 0,-2 6 4 0,0-1-4 16,-8 1 6-16,-1 2-12 0,-4-1-1 0,0 2-4 15,0 0 5-15,-3 0 4 0,3 2 1 16,-1-1-1-16,0 2-13 0,-4-1 18 16,1 2 1-16,0-2 6 0,1 3-9 0,0 1-5 15,-1-1-3-15,5 1 4 0,-4-2 6 0,4 2-8 0,-5-1-4 0,0 0 1 16,3 3 10-16,-6 0-3 0,5 0 6 15,-2-1-7-15,6-1-4 0,2 2 9 0,-3 0-1 0,0 0 4 0,-4 1-4 16,0 0 0-16,5 2-1 0,0-1 1 16,1 0-9-16,1 2 13 0,-1-1-8 0,-2 3 8 15,1 3-9-15,-3 1 6 0,0 3 1 0,-6 2 0 16,3-2-19-16,-3 5-23 0,-2 2-36 0,5 5 8 0,-6 5-75 16,-3 1-38-16,-8 1-31 0</inkml:trace>
  <inkml:trace contextRef="#ctx0" brushRef="#br0" timeOffset="13409.23">9568 8793 240 0,'-16'0'-42'0,"1"4"22"0,-3 2 36 0,2 1-2 0,2 2-8 0,0-1 3 0,-1 2-16 0,-3-1 11 0,1 4 2 0,-4 3-12 0,-1-2 6 16,1 1-13-16,-3 0-22 0,0-3 21 15,-2 4-7-15,-3 0 13 0,0-2-1 16,1 0 6-16,4-5 2 0,3-3-2 0,4 4-17 0,2-7 12 0,3 5-24 16</inkml:trace>
  <inkml:trace contextRef="#ctx0" brushRef="#br0" timeOffset="13679.57">8954 9115 150 0,'-8'3'59'0,"-1"3"85"0,2-1-50 0,0-2 3 0,0 3-18 16,2-3 12-16,1 0-52 0,-2 4-2 0,1-5-16 15,1 0 10-15,1 2-25 0,-1-1-6 0,-2 3-3 16,4 2-1-16,-1-2 3 0,-2 2 1 16,2 0 0-16,-3-1 0 0,3 1 11 0,0 0-15 15,-1 0 11-15,0-2-14 16,-1 3-3-16,-5-2 15 0,5 1-11 0,-3 2 13 16,-4-1-4-16,0 2-3 0,-2-2 11 0,-3 1-11 15,6 1-15-15,-1 1 25 0,-1 1-19 0,0-1 23 16,1 2-6-16,-5-3-8 0,1 2 9 0,0 0-11 15,-1-1-9-15,0 2 16 0,-2 0-13 0,-2 2 13 16,1 2-9-16,-1 1-24 0,-2 4-2 0,-2 1-14 0,1 3-42 0,-4-3-21 16,-8 1-28-16,2-2 10 15,0 0 7-15</inkml:trace>
  <inkml:trace contextRef="#ctx0" brushRef="#br0" timeOffset="14127.66">8037 9851 129 0,'-26'14'80'0,"5"-5"14"0,2 1-20 0,-1-4 24 16,1 0 4-16,-3-1-20 0,1-1 19 0,4 0-23 0,5 0-19 0,4-2-3 15,1 0-15-15,3-2 11 0,4 0-9 0,0 0-17 16,0 0 0-16,0-1-9 0,0 0-13 0,0 0-2 16,0 0-7-16,1-18 5 0,6 16 3 0,2-7-7 15,-2 0 8-15,3 1-11 0,4-2 1 0,2 0 4 0,3 0-5 16,-1-1 6 0,-2-3 11-16,2 0-5 0,1 0 10 0,5-2-10 15,-1 0 4-15,3-1 6 0,0-1-6 0,2-1 8 0,2-2 2 16,3 0-5-16,1 0 9 0,5-5-9 0,5-4 1 0,8-1 9 0,5-5-11 15,3-3 11-15,1 2-12 0,1-4-9 16,1 1 6-16,8-1-7 0,2-2-5 16,-2-1 3-16,1-2-6 0,-6 3 7 0,4 0-1 0,3 4 5 0,-1 0 1 0,5 1-2 15,-2-1-16-15,-8 1 12 16,2 2-8-16,-1-1 9 0,0 0 8 0,0-3-10 0,1 0 10 0,-7 2-10 16,0 1 3-16,-2 2 2 0,0-1-10 0,7-3 8 0,-2 1 15 15,0 0-6-15,-4 3 10 0,-7 2-11 16,-5 3-6-16,-1 1 1 0,-1 1 0 0,0 2 1 0,-3 1 3 15,0 1-5-15,-6 3 2 0,-6 1-3 0,-1 3-9 0,-2 3 14 16,-5-2-9 0,2 3 12-16,-7-2-2 0,2 3-7 0,-2 1 4 0,-6 0-5 0,3 2-4 15,-5 1 5 1,2 1-4-16,-4 1 6 0,0 2-1 0,-5-2-2 0,0 1 2 0,-2 2-3 0,-1 1-15 0,2 2 6 16,-3 1-20-16,0 0 14 15,0 0-21-15,0 0-30 0,-2 0-7 0,1 0-15 0,0 0-47 0,-18-1-37 31,6 4-30-31,-2 1-2 0,-3-1-53 0</inkml:trace>
  <inkml:trace contextRef="#ctx0" brushRef="#br0" timeOffset="14454.52">10533 7999 601 0,'-18'-4'97'0,"3"0"-13"0,-3 0 14 0,6 1-23 0,-1 0-24 0,6 2-10 0,2-1-19 0,1 2 12 15,-1-1-10-15,-1 0-16 0,4 1 8 0,2 0-13 16,0 0-7-16,0 0 4 0,0 0-13 0,0 0 10 16,11-3-1-16,-4 1-10 0,4 1 14 0,3-3-17 15,-4 2 1-15,11-3 18 0,-2 1-9 0,0-2 12 16,6 0-9-16,0 2-1 0,-3-1 3 0,1 0-4 16,-4 1-5-16,-2 2 16 0,1 1-8 0,-3 1 9 0,0 1-8 15,-4 2 1-15,0-1 0 0,-2 1-1 0,0 1-15 0,-2 0 17 16,0 4-12-16,-2 1 13 0,0 1 9 0,-4 3-1 15,-1 2 13-15,-1 2-11 0,-6 0 4 0,2 2-1 16,-4 0-1-16,0-1 0 0,0 2 2 0,-1-2-11 16,1 5 6-16,0-2-10 0,1 0-1 0,-1-2 11 15,1-1-6-15,0 1 10 0,2-3-10 0,1 2-18 16,1-4-6-16,2-1-5 0,-1 0-33 0,2-1-44 16,0-1-40-16,2-1 2 0,1-3-82 0</inkml:trace>
  <inkml:trace contextRef="#ctx0" brushRef="#br0" timeOffset="14995.01">11246 7726 873 0,'-5'-19'141'0,"3"14"-132"0,2 5-5 0,-3-8-4 0,1 5 0 0,2 3-4 0,0 0 8 0,0 0-10 0,0 0-10 0,0 0 10 16,0 0-11-16,0 0 12 0,-1 0 5 0,1 0-6 16,-2 1 6-16,1 0-10 0,0 0 0 0,0 0 8 15,0 0-11-15,0 0 11 16,-23 16-2-16,20-10-5 0,-1 1 12 0,1 0-11 0,0-6 1 0,-1 6 13 15,2 0-9-15,-1 4 12 0,0 3-5 0,1-2 4 16,1 1 4-16,-1 3-4 0,2-3-6 0,1 3 5 0,0 0-14 16,0-3 11-16,0 3-2 0,1-3-1 0,2 1 8 15,-1 0-8-15,1 1 0 0,2-2 1 16,0 0-1-16,2-3 1 0,0 0 9 0,1-2-7 0,0-1 7 0,2-1-8 16,-1-2-1-1,0-2 15-15,1 0-12 0,-3-6 14 0,4 1 3 0,0-3-9 0,-1 0 11 0,3-1-11 16,3-2 4-16,-5-2-9 0,0-2 1 0,1-1-1 15,-3-2 13-15,0 0-14 0,0-1 6 0,-3-1-9 16,2 2-2-16,-5-4 16 0,0 2-10 0,-1 0 15 16,-9-3 7-16,1 5-7 0,-3-3 11 0,1 0-11 15,0 0-12-15,-6 0 6 0,1 1-13 0,-4 5 12 16,-3 1-16-16,2 3-3 0,0 3-3 0,-3 0-2 0,3 5-14 16,-2 2 13-16,0 2-8 0,-1 1 10 0,0 6-7 0,0-1-43 15,-2 0-26-15,1 4-8 0,-2-4-88 0,3 9-73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9-27T02:45:24.1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8T03:59:18.5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20996 6778 204 0,'-5'-2'-129'0,"-6"0"60"0,8 0 76 0,-4 1 5 15,-3-2 15-15,5 1-1 0,-4 2 8 0,1 0-9 0,0 0-18 0,0 0 17 0,0-1-11 0,-1-3 18 0,0 3 16 0,0-2 3 0,2 1 22 0,-2 1-14 16,2-1 4-16,-1 0-10 0,-2 0 3 0,1-2 3 16,0 2 27-16,0 0-23 0,1 0 4 0,1 2-8 15,0 0 4-15,-2-1 5 0,0 1-8 0,1-2 9 16,-1 1 2-16,-2 0-11 0,5 0 5 0,-2 1-9 0,2-1-16 16,0 0 4-16,2-2-4 0,-2 1 5 15,4-2-9-15,1 1-18 0,-3-1 3 0,6 1-7 0,0 0-5 16,0-1 1-16,4 1-7 0,-2-1 6 0,2 1-5 15,4-1-3-15,1 0 0 0,1-1 0 16,1 0 1-16,-1-2 1 0,3 0-4 0,1 0 1 0,1-1-2 16,3-3 7-16,1 0 6 0,0-4-3 15,4 0 0-15,5-3 6 0,-2-3 7 0,13-5 1 16,6-3 12-16,7-9-2 0,10 1 2 0,-6-2-1 16,-1 0 3-16,-2 0-25 0,0 0 2 0,9-2-8 15,2 1 11-15,5 1-3 0,1-1 1 0,-4-1-2 16,-3 0-6-16,2-3 12 0,5-1 0 0,3 2 6 15,3-3-2-15,-6 3-5 0,-3 2-5 16,-2 1 1-16,5 1-5 0,2 0 0 0,-5 2 5 0,-5 3-3 16,-7 0-3-16,-6 4-6 15,-7 3-1-15,3 1 0 0,-1 4 5 0,-2 1-4 0,2 2 0 0,-11 0-2 16,-4 3 3-16,-5 2-1 0,-2 1 3 0,-8 2-3 16,0 2 7-16,-4 0-3 0,0 2-2 0,-4 1-1 15,-2 1-3-15,-1-1 5 16,1 2-3-16,-5 1 4 0,1 1-10 0,-2 2-7 0,0 0-11 15,0 0 3-15,0 0-29 0,0 0-34 0,-1 0-10 16,0 0-9-16,1 0-23 0,-1 0-50 0,-3 0-29 16,2 0-13-16,-31 3-66 0</inkml:trace>
  <inkml:trace contextRef="#ctx0" brushRef="#br0" timeOffset="349.21">22653 5271 1493 0,'-8'-9'45'0,"0"-1"-29"0,3 3-5 0,1 2 16 0,3 0-7 0,1 2 9 0,1 2-16 0,3-1-15 16,2 0 2-16,5 1-8 0,3-4-8 0,4 1 14 15,3 1-6-15,4 0 10 0,3 0 4 0,6 2-10 16,4-4 4-16,4-1-6 0,2-3 4 0,-2 1 0 15,-2 4 3-15,-3 1 0 0,-5 4 2 0,-5 2-6 16,-2 1-9-16,0 3 4 0,0 5-5 0,-2-2 4 16,-6 2 3-16,1 3-1 15,-4-1 1-15,-2 4-16 0,0 2 4 0,-7 1-7 0,-1 1 7 0,2 4 21 16,-4 0 4-16,0-1 7 0,-3 3-7 0,-6-2 0 16,0 5-5-1,2 0 3-15,-6-4-11 0,5 1 12 0,-1-2-7 0,-1-3 11 16,2 0-12-16,5-2-32 0,-1-5-36 0,1-3-2 0,1 1-113 15,0-5-78-15</inkml:trace>
  <inkml:trace contextRef="#ctx0" brushRef="#br0" timeOffset="767.17">23584 4896 1411 0,'-1'-7'36'0,"0"2"-13"0,1 5-1 0,0 0-2 15,0 0-4-15,0 0-23 0,0 0-2 16,0 0-9-16,0 0 0 16,0 1 22-16,-6 15-9 0,6-7 14 0,-1 1-5 0,1 1-6 0,2 3 6 0,-1 0-8 15,3 1 4-15,0 3 3 0,0 0 3 0,0 2 0 16,0 2 4-16,0 0-1 0,0 3 3 0,-2-1-2 15,4 2 3 1,2 0-8-16,-3-2-2 0,2-1-1 0,2-2 11 0,-7-3-4 0,11 1 7 0,-6-3-7 31,0-3-7-31,3-3 13 0,-4-3 1 0,8-3 4 0,-6-4 1 0,4-3-1 0,4-3 0 0,-6-3 2 32,4-5-3-32,-1-3 6 0,-1-1-3 0,-2-4 7 15,-3-2 1-15,-2-1-12 0,-3-4 0 0,-2-1-4 16,-4 4 8-16,-7-4-17 0,-4 1 6 0,-9 4-11 15,2-2-6-15,-4 6 2 0,-2 3-7 0,-1 5 3 16,-6 4-21-16,-4 6 5 0,2 4-10 16,-1 9 8-16,2 3 4 0,-2 5-43 0,1 4-69 15,-1 7 1-15,4 1-259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9-27T02:45:24.1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13T03:23:18.28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24-10-18T00:26:22.1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88 10965,'-12'-53'4386,"12"53"129,0 0-387,0 0-2709,0 0-774,41-14-645,-41 14-1419,55-13-2709,-55 13-258,67-8 0,-67 8-645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499282E-8D03-0DD2-DD0B-31CC733A15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9189269-6F91-D14F-A30D-08831FD350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0F39793C-619C-7C9D-6284-D8D157867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D24EBCE8-BB47-2697-26C1-B989A32F44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F411841-8ED8-41E6-AEBF-BE6D80199F79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16BFBC7D-2906-A02D-6148-960327E72F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4C0C4D92-D917-AD4F-714A-CD54C83D2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154E54D4-0198-0026-C93C-649DAAEAC4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4B56F24-5EB6-4C64-AC06-1E2F84D38023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5EF31CCE-8A88-F194-6E62-90D6602EB1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C3B12E2C-60DD-023C-59A9-BA93BC5DAB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499282E-8D03-0DD2-DD0B-31CC733A15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C9E845-973D-48F4-99A5-74585DC17F8B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9189269-6F91-D14F-A30D-08831FD350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0F39793C-619C-7C9D-6284-D8D157867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1774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95400"/>
            <a:ext cx="4038600" cy="23383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86188"/>
            <a:ext cx="4038600" cy="2339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2E74C-E38F-1001-EAB1-1CFC5B855F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259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Louisiana Tech University</a:t>
            </a:r>
          </a:p>
          <a:p>
            <a:pPr>
              <a:defRPr/>
            </a:pPr>
            <a:r>
              <a:rPr lang="en-US"/>
              <a:t>Ruston, LA 71272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95FE0-CB3F-7201-EA17-B487F47957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853363" y="6400800"/>
            <a:ext cx="1290637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Slide </a:t>
            </a:r>
            <a:fld id="{954D3A78-5A6E-497C-A839-07AB0F3781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82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10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2.png"/><Relationship Id="rId7" Type="http://schemas.openxmlformats.org/officeDocument/2006/relationships/image" Target="../media/image310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1.png"/><Relationship Id="rId11" Type="http://schemas.openxmlformats.org/officeDocument/2006/relationships/image" Target="../media/image7.png"/><Relationship Id="rId5" Type="http://schemas.openxmlformats.org/officeDocument/2006/relationships/image" Target="../media/image291.png"/><Relationship Id="rId10" Type="http://schemas.openxmlformats.org/officeDocument/2006/relationships/image" Target="../media/image6.png"/><Relationship Id="rId4" Type="http://schemas.openxmlformats.org/officeDocument/2006/relationships/image" Target="../media/image281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NULL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7" Type="http://schemas.openxmlformats.org/officeDocument/2006/relationships/image" Target="../media/image1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10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91.png"/><Relationship Id="rId7" Type="http://schemas.openxmlformats.org/officeDocument/2006/relationships/image" Target="NULL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.png"/><Relationship Id="rId10" Type="http://schemas.openxmlformats.org/officeDocument/2006/relationships/customXml" Target="../ink/ink5.xml"/><Relationship Id="rId4" Type="http://schemas.openxmlformats.org/officeDocument/2006/relationships/image" Target="../media/image53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50.png"/><Relationship Id="rId7" Type="http://schemas.openxmlformats.org/officeDocument/2006/relationships/image" Target="../media/image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0.png"/><Relationship Id="rId4" Type="http://schemas.openxmlformats.org/officeDocument/2006/relationships/image" Target="../media/image61.pn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1.png"/><Relationship Id="rId7" Type="http://schemas.openxmlformats.org/officeDocument/2006/relationships/image" Target="../media/image13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customXml" Target="../ink/ink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25.png"/><Relationship Id="rId12" Type="http://schemas.openxmlformats.org/officeDocument/2006/relationships/image" Target="../media/image28.png"/><Relationship Id="rId2" Type="http://schemas.openxmlformats.org/officeDocument/2006/relationships/image" Target="../media/image17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23.png"/><Relationship Id="rId15" Type="http://schemas.openxmlformats.org/officeDocument/2006/relationships/customXml" Target="../ink/ink9.xml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customXml" Target="../ink/ink8.xml"/><Relationship Id="rId1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00.png"/><Relationship Id="rId7" Type="http://schemas.openxmlformats.org/officeDocument/2006/relationships/image" Target="../media/image35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11" Type="http://schemas.openxmlformats.org/officeDocument/2006/relationships/image" Target="../media/image5.png"/><Relationship Id="rId5" Type="http://schemas.openxmlformats.org/officeDocument/2006/relationships/image" Target="../media/image33.png"/><Relationship Id="rId10" Type="http://schemas.openxmlformats.org/officeDocument/2006/relationships/image" Target="../media/image150.png"/><Relationship Id="rId4" Type="http://schemas.openxmlformats.org/officeDocument/2006/relationships/image" Target="../media/image320.png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8" Type="http://schemas.openxmlformats.org/officeDocument/2006/relationships/image" Target="../media/image21.png"/><Relationship Id="rId3" Type="http://schemas.openxmlformats.org/officeDocument/2006/relationships/image" Target="../media/image11.wmf"/><Relationship Id="rId7" Type="http://schemas.openxmlformats.org/officeDocument/2006/relationships/image" Target="../media/image24.png"/><Relationship Id="rId17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6.png"/><Relationship Id="rId4" Type="http://schemas.openxmlformats.org/officeDocument/2006/relationships/image" Target="../media/image22.wmf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6.png"/><Relationship Id="rId3" Type="http://schemas.openxmlformats.org/officeDocument/2006/relationships/image" Target="../media/image25.wmf"/><Relationship Id="rId7" Type="http://schemas.openxmlformats.org/officeDocument/2006/relationships/image" Target="../media/image11.wmf"/><Relationship Id="rId12" Type="http://schemas.openxmlformats.org/officeDocument/2006/relationships/image" Target="../media/image5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8.wmf"/><Relationship Id="rId5" Type="http://schemas.openxmlformats.org/officeDocument/2006/relationships/image" Target="../media/image26.wmf"/><Relationship Id="rId15" Type="http://schemas.openxmlformats.org/officeDocument/2006/relationships/image" Target="../media/image29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0.wmf"/><Relationship Id="rId18" Type="http://schemas.openxmlformats.org/officeDocument/2006/relationships/image" Target="../media/image49.png"/><Relationship Id="rId3" Type="http://schemas.openxmlformats.org/officeDocument/2006/relationships/image" Target="../media/image440.png"/><Relationship Id="rId7" Type="http://schemas.openxmlformats.org/officeDocument/2006/relationships/image" Target="../media/image35.png"/><Relationship Id="rId12" Type="http://schemas.openxmlformats.org/officeDocument/2006/relationships/oleObject" Target="../embeddings/oleObject12.bin"/><Relationship Id="rId17" Type="http://schemas.openxmlformats.org/officeDocument/2006/relationships/customXml" Target="../ink/ink12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9.wmf"/><Relationship Id="rId1" Type="http://schemas.openxmlformats.org/officeDocument/2006/relationships/slideLayout" Target="../slideLayouts/slideLayout14.xml"/><Relationship Id="rId11" Type="http://schemas.openxmlformats.org/officeDocument/2006/relationships/image" Target="../media/image6.png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5.png"/><Relationship Id="rId9" Type="http://schemas.openxmlformats.org/officeDocument/2006/relationships/image" Target="../media/image46.pn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5078233"/>
            <a:ext cx="7696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chemeClr val="accent2"/>
                </a:solidFill>
                <a:latin typeface="Brush Script Std" pitchFamily="66" charset="0"/>
              </a:rPr>
              <a:t>Diagnosis for Better Understanding of </a:t>
            </a:r>
            <a:r>
              <a:rPr lang="en-US" altLang="en-US" sz="3600" dirty="0" err="1">
                <a:solidFill>
                  <a:schemeClr val="accent2"/>
                </a:solidFill>
                <a:latin typeface="Brush Script Std" pitchFamily="66" charset="0"/>
              </a:rPr>
              <a:t>Visous</a:t>
            </a:r>
            <a:r>
              <a:rPr lang="en-US" altLang="en-US" sz="3600" dirty="0">
                <a:solidFill>
                  <a:schemeClr val="accent2"/>
                </a:solidFill>
                <a:latin typeface="Brush Script Std" pitchFamily="66" charset="0"/>
              </a:rPr>
              <a:t> Effects…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Analysis of Navier-Stokes Equations &amp; Stokes First Solution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Title 1">
            <a:extLst>
              <a:ext uri="{FF2B5EF4-FFF2-40B4-BE49-F238E27FC236}">
                <a16:creationId xmlns:a16="http://schemas.microsoft.com/office/drawing/2014/main" id="{F5B5540B-0FA6-6181-219D-A1EBA12B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985" y="143809"/>
            <a:ext cx="6858000" cy="945027"/>
          </a:xfrm>
        </p:spPr>
        <p:txBody>
          <a:bodyPr/>
          <a:lstStyle/>
          <a:p>
            <a:r>
              <a:rPr lang="en-US" altLang="en-US" sz="2800" dirty="0"/>
              <a:t>Stokes Model &amp; Hypothesis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8B6432-5B10-CBC3-2C34-51C435BA9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1" y="1219200"/>
            <a:ext cx="86534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general stress-strain rate law is known as Deformation law. </a:t>
            </a:r>
          </a:p>
          <a:p>
            <a:r>
              <a:rPr lang="en-US" altLang="en-US" dirty="0"/>
              <a:t>Given by Stokes (1845):.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4" name="Content Placeholder 3">
                <a:extLst>
                  <a:ext uri="{FF2B5EF4-FFF2-40B4-BE49-F238E27FC236}">
                    <a16:creationId xmlns:a16="http://schemas.microsoft.com/office/drawing/2014/main" id="{D2B6C7EF-A282-D8E5-FEC7-F05C7299D748}"/>
                  </a:ext>
                </a:extLst>
              </p:cNvPr>
              <p:cNvSpPr txBox="1"/>
              <p:nvPr/>
            </p:nvSpPr>
            <p:spPr bwMode="auto">
              <a:xfrm>
                <a:off x="366712" y="2234299"/>
                <a:ext cx="4510088" cy="1057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4" name="Content Placeholder 3">
                <a:extLst>
                  <a:ext uri="{FF2B5EF4-FFF2-40B4-BE49-F238E27FC236}">
                    <a16:creationId xmlns:a16="http://schemas.microsoft.com/office/drawing/2014/main" id="{D2B6C7EF-A282-D8E5-FEC7-F05C7299D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6712" y="2234299"/>
                <a:ext cx="4510088" cy="10578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Object 4">
                <a:extLst>
                  <a:ext uri="{FF2B5EF4-FFF2-40B4-BE49-F238E27FC236}">
                    <a16:creationId xmlns:a16="http://schemas.microsoft.com/office/drawing/2014/main" id="{EF3882E5-9E52-F98B-1978-B0A629BE1ECE}"/>
                  </a:ext>
                </a:extLst>
              </p:cNvPr>
              <p:cNvSpPr txBox="1"/>
              <p:nvPr/>
            </p:nvSpPr>
            <p:spPr bwMode="auto">
              <a:xfrm>
                <a:off x="5046055" y="2209800"/>
                <a:ext cx="3335944" cy="89094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5" name="Object 4">
                <a:extLst>
                  <a:ext uri="{FF2B5EF4-FFF2-40B4-BE49-F238E27FC236}">
                    <a16:creationId xmlns:a16="http://schemas.microsoft.com/office/drawing/2014/main" id="{EF3882E5-9E52-F98B-1978-B0A629BE1E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6055" y="2209800"/>
                <a:ext cx="3335944" cy="890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AFFC32E6-AE47-6F5B-3800-6C57B4410C9C}"/>
                  </a:ext>
                </a:extLst>
              </p:cNvPr>
              <p:cNvSpPr txBox="1"/>
              <p:nvPr/>
            </p:nvSpPr>
            <p:spPr bwMode="auto">
              <a:xfrm>
                <a:off x="457200" y="3427278"/>
                <a:ext cx="457868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Content Placeholder 3">
                <a:extLst>
                  <a:ext uri="{FF2B5EF4-FFF2-40B4-BE49-F238E27FC236}">
                    <a16:creationId xmlns:a16="http://schemas.microsoft.com/office/drawing/2014/main" id="{AFFC32E6-AE47-6F5B-3800-6C57B4410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427278"/>
                <a:ext cx="4578685" cy="1066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6B63AB3F-B590-B949-62F2-32461F38A528}"/>
                  </a:ext>
                </a:extLst>
              </p:cNvPr>
              <p:cNvSpPr txBox="1"/>
              <p:nvPr/>
            </p:nvSpPr>
            <p:spPr bwMode="auto">
              <a:xfrm>
                <a:off x="519111" y="4354778"/>
                <a:ext cx="4418937" cy="835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Content Placeholder 3">
                <a:extLst>
                  <a:ext uri="{FF2B5EF4-FFF2-40B4-BE49-F238E27FC236}">
                    <a16:creationId xmlns:a16="http://schemas.microsoft.com/office/drawing/2014/main" id="{6B63AB3F-B590-B949-62F2-32461F38A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9111" y="4354778"/>
                <a:ext cx="4418937" cy="835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6897BDE0-B5F3-CE7B-C801-B3259B097C30}"/>
                  </a:ext>
                </a:extLst>
              </p:cNvPr>
              <p:cNvSpPr txBox="1"/>
              <p:nvPr/>
            </p:nvSpPr>
            <p:spPr bwMode="auto">
              <a:xfrm>
                <a:off x="5107879" y="3212156"/>
                <a:ext cx="3467324" cy="11881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4">
                <a:extLst>
                  <a:ext uri="{FF2B5EF4-FFF2-40B4-BE49-F238E27FC236}">
                    <a16:creationId xmlns:a16="http://schemas.microsoft.com/office/drawing/2014/main" id="{6897BDE0-B5F3-CE7B-C801-B3259B097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7879" y="3212156"/>
                <a:ext cx="3467324" cy="118813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CB572CBD-3F61-6D9D-E819-6CD663A72A94}"/>
                  </a:ext>
                </a:extLst>
              </p:cNvPr>
              <p:cNvSpPr txBox="1"/>
              <p:nvPr/>
            </p:nvSpPr>
            <p:spPr bwMode="auto">
              <a:xfrm>
                <a:off x="5285306" y="4254820"/>
                <a:ext cx="3096693" cy="10536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4">
                <a:extLst>
                  <a:ext uri="{FF2B5EF4-FFF2-40B4-BE49-F238E27FC236}">
                    <a16:creationId xmlns:a16="http://schemas.microsoft.com/office/drawing/2014/main" id="{CB572CBD-3F61-6D9D-E819-6CD663A72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5306" y="4254820"/>
                <a:ext cx="3096693" cy="10536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BF5F5E3-890E-38F6-F890-5014B4541FEC}"/>
                  </a:ext>
                </a:extLst>
              </p:cNvPr>
              <p:cNvSpPr txBox="1"/>
              <p:nvPr/>
            </p:nvSpPr>
            <p:spPr bwMode="auto">
              <a:xfrm>
                <a:off x="1670048" y="5674323"/>
                <a:ext cx="4967289" cy="9578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BF5F5E3-890E-38F6-F890-5014B4541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0048" y="5674323"/>
                <a:ext cx="4967289" cy="9578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DD57DB07-29CE-EBF3-E04C-C336BB4E4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240955"/>
            <a:ext cx="46153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RTT for Local Momentum Balance: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FFF2ED4-A9C0-54BF-B88C-74C95C6FAA48}"/>
              </a:ext>
            </a:extLst>
          </p:cNvPr>
          <p:cNvSpPr/>
          <p:nvPr/>
        </p:nvSpPr>
        <p:spPr bwMode="auto">
          <a:xfrm>
            <a:off x="354012" y="2292598"/>
            <a:ext cx="8270877" cy="2939409"/>
          </a:xfrm>
          <a:prstGeom prst="wedgeRoundRectCallout">
            <a:avLst/>
          </a:prstGeom>
          <a:noFill/>
          <a:ln w="444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AD7495E-0A6B-726A-1DA7-8D25DB2B87F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8" name="Picture 27" descr="Logo usage Guidelines">
              <a:extLst>
                <a:ext uri="{FF2B5EF4-FFF2-40B4-BE49-F238E27FC236}">
                  <a16:creationId xmlns:a16="http://schemas.microsoft.com/office/drawing/2014/main" id="{A80B885C-AC19-BCDF-87D2-082D63A151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90B3EA78-BA98-F957-BA8E-4CDBDFBC16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29C3B0C1-0FB9-DE62-A235-6763A57AFC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48" name="Group 2047">
                  <a:extLst>
                    <a:ext uri="{FF2B5EF4-FFF2-40B4-BE49-F238E27FC236}">
                      <a16:creationId xmlns:a16="http://schemas.microsoft.com/office/drawing/2014/main" id="{60E0E174-5587-F118-08F3-82AAA4585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50" name="Group 2049">
                    <a:extLst>
                      <a:ext uri="{FF2B5EF4-FFF2-40B4-BE49-F238E27FC236}">
                        <a16:creationId xmlns:a16="http://schemas.microsoft.com/office/drawing/2014/main" id="{402DB1D4-BD05-A1A2-4552-CB61F54079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60" name="Rectangle 10">
                      <a:extLst>
                        <a:ext uri="{FF2B5EF4-FFF2-40B4-BE49-F238E27FC236}">
                          <a16:creationId xmlns:a16="http://schemas.microsoft.com/office/drawing/2014/main" id="{AA2072BD-E1F5-43C6-677D-76FC49120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1" name="Rectangle 11">
                      <a:extLst>
                        <a:ext uri="{FF2B5EF4-FFF2-40B4-BE49-F238E27FC236}">
                          <a16:creationId xmlns:a16="http://schemas.microsoft.com/office/drawing/2014/main" id="{E8B60662-EE1B-0143-8D69-B498AF2344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1" name="Group 2050">
                    <a:extLst>
                      <a:ext uri="{FF2B5EF4-FFF2-40B4-BE49-F238E27FC236}">
                        <a16:creationId xmlns:a16="http://schemas.microsoft.com/office/drawing/2014/main" id="{9E5007E6-0D6C-07AD-B4A3-673D761625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58" name="Rectangle 13">
                      <a:extLst>
                        <a:ext uri="{FF2B5EF4-FFF2-40B4-BE49-F238E27FC236}">
                          <a16:creationId xmlns:a16="http://schemas.microsoft.com/office/drawing/2014/main" id="{1439B43F-1454-6A80-753E-852AAD702C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9" name="Rectangle 14">
                      <a:extLst>
                        <a:ext uri="{FF2B5EF4-FFF2-40B4-BE49-F238E27FC236}">
                          <a16:creationId xmlns:a16="http://schemas.microsoft.com/office/drawing/2014/main" id="{661E15F3-2181-19B8-DFA3-630A1E719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2" name="Group 2051">
                    <a:extLst>
                      <a:ext uri="{FF2B5EF4-FFF2-40B4-BE49-F238E27FC236}">
                        <a16:creationId xmlns:a16="http://schemas.microsoft.com/office/drawing/2014/main" id="{13ECE347-AA4D-2789-6891-003B929A5E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6" name="Rectangle 2055">
                      <a:extLst>
                        <a:ext uri="{FF2B5EF4-FFF2-40B4-BE49-F238E27FC236}">
                          <a16:creationId xmlns:a16="http://schemas.microsoft.com/office/drawing/2014/main" id="{C75D2773-5963-AA8A-D455-94955181F4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7" name="Rectangle 2056">
                      <a:extLst>
                        <a:ext uri="{FF2B5EF4-FFF2-40B4-BE49-F238E27FC236}">
                          <a16:creationId xmlns:a16="http://schemas.microsoft.com/office/drawing/2014/main" id="{8A42F345-9C3F-DD7B-3482-2B380B5EDB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3" name="Group 18">
                    <a:extLst>
                      <a:ext uri="{FF2B5EF4-FFF2-40B4-BE49-F238E27FC236}">
                        <a16:creationId xmlns:a16="http://schemas.microsoft.com/office/drawing/2014/main" id="{20A77054-379E-232A-D9F7-11D8437E2C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4" name="Rectangle 19">
                      <a:extLst>
                        <a:ext uri="{FF2B5EF4-FFF2-40B4-BE49-F238E27FC236}">
                          <a16:creationId xmlns:a16="http://schemas.microsoft.com/office/drawing/2014/main" id="{B1A69CBB-D9AE-2623-83AF-E1B0AB02DF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5" name="Rectangle 20">
                      <a:extLst>
                        <a:ext uri="{FF2B5EF4-FFF2-40B4-BE49-F238E27FC236}">
                          <a16:creationId xmlns:a16="http://schemas.microsoft.com/office/drawing/2014/main" id="{04249D87-775F-3EB0-4118-4D1C87037A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49" name="Rectangle 21">
                  <a:extLst>
                    <a:ext uri="{FF2B5EF4-FFF2-40B4-BE49-F238E27FC236}">
                      <a16:creationId xmlns:a16="http://schemas.microsoft.com/office/drawing/2014/main" id="{33E7CBD7-D5D1-3C87-3F3F-A819A35243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43E48CE-BAED-3259-794F-D25AA26D2B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15B5065E-C867-11E4-587A-E85C8C77C537}"/>
                  </a:ext>
                </a:extLst>
              </p:cNvPr>
              <p:cNvSpPr txBox="1"/>
              <p:nvPr/>
            </p:nvSpPr>
            <p:spPr bwMode="auto">
              <a:xfrm>
                <a:off x="6950075" y="5654675"/>
                <a:ext cx="1752600" cy="952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">
                <a:extLst>
                  <a:ext uri="{FF2B5EF4-FFF2-40B4-BE49-F238E27FC236}">
                    <a16:creationId xmlns:a16="http://schemas.microsoft.com/office/drawing/2014/main" id="{15B5065E-C867-11E4-587A-E85C8C77C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0075" y="5654675"/>
                <a:ext cx="1752600" cy="9525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8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724" grpId="0"/>
      <p:bldP spid="30725" grpId="0"/>
      <p:bldP spid="22" grpId="0"/>
      <p:bldP spid="23" grpId="0"/>
      <p:bldP spid="24" grpId="0"/>
      <p:bldP spid="25" grpId="0"/>
      <p:bldP spid="27" grpId="0"/>
      <p:bldP spid="5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951" y="138248"/>
            <a:ext cx="6705600" cy="1143000"/>
          </a:xfrm>
        </p:spPr>
        <p:txBody>
          <a:bodyPr/>
          <a:lstStyle/>
          <a:p>
            <a:r>
              <a:rPr lang="en-US" altLang="en-US" sz="2800" dirty="0"/>
              <a:t>Incompressible Flows : Conservation of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834DCD60-DE65-F007-2129-CD25CC52184E}"/>
                  </a:ext>
                </a:extLst>
              </p:cNvPr>
              <p:cNvSpPr txBox="1"/>
              <p:nvPr/>
            </p:nvSpPr>
            <p:spPr bwMode="auto">
              <a:xfrm>
                <a:off x="1447800" y="1905000"/>
                <a:ext cx="5029200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834DCD60-DE65-F007-2129-CD25CC521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905000"/>
                <a:ext cx="5029200" cy="1065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3A899439-C9C3-275B-A612-8F7B6155B7BD}"/>
              </a:ext>
            </a:extLst>
          </p:cNvPr>
          <p:cNvSpPr txBox="1"/>
          <p:nvPr/>
        </p:nvSpPr>
        <p:spPr>
          <a:xfrm>
            <a:off x="320675" y="1371600"/>
            <a:ext cx="8518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The continuity equation for unsteady and compressible flow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F37D05AF-E404-9AFE-E8C5-32082AD279DD}"/>
                  </a:ext>
                </a:extLst>
              </p:cNvPr>
              <p:cNvSpPr txBox="1"/>
              <p:nvPr/>
            </p:nvSpPr>
            <p:spPr bwMode="auto">
              <a:xfrm>
                <a:off x="3048000" y="4268787"/>
                <a:ext cx="2987675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F37D05AF-E404-9AFE-E8C5-32082AD27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4268787"/>
                <a:ext cx="2987675" cy="1065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AEED3F15-D9CC-D509-E38E-349B4EC15E3F}"/>
              </a:ext>
            </a:extLst>
          </p:cNvPr>
          <p:cNvSpPr txBox="1"/>
          <p:nvPr/>
        </p:nvSpPr>
        <p:spPr>
          <a:xfrm>
            <a:off x="228600" y="2895600"/>
            <a:ext cx="85185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Density remains constant for all types and levels of forces occurring in in an incompressible flows.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B70E7D8E-C17C-AA4D-5960-45CEC5B6C1FE}"/>
                  </a:ext>
                </a:extLst>
              </p:cNvPr>
              <p:cNvSpPr txBox="1"/>
              <p:nvPr/>
            </p:nvSpPr>
            <p:spPr bwMode="auto">
              <a:xfrm>
                <a:off x="3352800" y="54864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B70E7D8E-C17C-AA4D-5960-45CEC5B6C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5486400"/>
                <a:ext cx="1712913" cy="533400"/>
              </a:xfrm>
              <a:prstGeom prst="rect">
                <a:avLst/>
              </a:prstGeom>
              <a:blipFill>
                <a:blip r:embed="rId5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32A3E91A-51A2-3D20-C434-6528BE8796BB}"/>
              </a:ext>
            </a:extLst>
          </p:cNvPr>
          <p:cNvSpPr txBox="1"/>
          <p:nvPr/>
        </p:nvSpPr>
        <p:spPr>
          <a:xfrm>
            <a:off x="381000" y="3810000"/>
            <a:ext cx="7924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The continuity equation for unsteady  incompressible flow is: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C9DD88-253A-67ED-E291-BFE77E2568E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13BC1EA0-06BA-7E24-2019-9970C4F719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ABB98697-6A48-0669-C740-AFFB778122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ECEED986-F4CF-687D-177A-60EBEB5458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BCFB9758-6055-9D1A-D816-B641A0EF04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BCCE5172-6D57-FC14-8A63-BD801FD427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6" name="Rectangle 10">
                      <a:extLst>
                        <a:ext uri="{FF2B5EF4-FFF2-40B4-BE49-F238E27FC236}">
                          <a16:creationId xmlns:a16="http://schemas.microsoft.com/office/drawing/2014/main" id="{130F6F54-56F8-27D9-05F9-07EA28EA36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7" name="Rectangle 11">
                      <a:extLst>
                        <a:ext uri="{FF2B5EF4-FFF2-40B4-BE49-F238E27FC236}">
                          <a16:creationId xmlns:a16="http://schemas.microsoft.com/office/drawing/2014/main" id="{FE2757FB-750D-8C95-4344-DADE94535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6145">
                    <a:extLst>
                      <a:ext uri="{FF2B5EF4-FFF2-40B4-BE49-F238E27FC236}">
                        <a16:creationId xmlns:a16="http://schemas.microsoft.com/office/drawing/2014/main" id="{5BDD03C4-D022-A194-3699-2E0722D1B9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4" name="Rectangle 13">
                      <a:extLst>
                        <a:ext uri="{FF2B5EF4-FFF2-40B4-BE49-F238E27FC236}">
                          <a16:creationId xmlns:a16="http://schemas.microsoft.com/office/drawing/2014/main" id="{FDD0D16B-FB57-16DE-5965-840488640D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5" name="Rectangle 14">
                      <a:extLst>
                        <a:ext uri="{FF2B5EF4-FFF2-40B4-BE49-F238E27FC236}">
                          <a16:creationId xmlns:a16="http://schemas.microsoft.com/office/drawing/2014/main" id="{47A4F3CF-4ED6-1C22-A30C-3B927ABB6C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8" name="Group 6147">
                    <a:extLst>
                      <a:ext uri="{FF2B5EF4-FFF2-40B4-BE49-F238E27FC236}">
                        <a16:creationId xmlns:a16="http://schemas.microsoft.com/office/drawing/2014/main" id="{9063D38C-C4A5-4092-81EE-8B2A1C5552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2" name="Rectangle 6151">
                      <a:extLst>
                        <a:ext uri="{FF2B5EF4-FFF2-40B4-BE49-F238E27FC236}">
                          <a16:creationId xmlns:a16="http://schemas.microsoft.com/office/drawing/2014/main" id="{6ED8DE9A-18D6-FC96-2A7E-A3D44EBA3B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3" name="Rectangle 6152">
                      <a:extLst>
                        <a:ext uri="{FF2B5EF4-FFF2-40B4-BE49-F238E27FC236}">
                          <a16:creationId xmlns:a16="http://schemas.microsoft.com/office/drawing/2014/main" id="{93EBE9DA-2F43-D61E-8752-3A0DF10F7F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9" name="Group 18">
                    <a:extLst>
                      <a:ext uri="{FF2B5EF4-FFF2-40B4-BE49-F238E27FC236}">
                        <a16:creationId xmlns:a16="http://schemas.microsoft.com/office/drawing/2014/main" id="{BBD6549D-A50A-F570-B09A-D77085F00A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50" name="Rectangle 19">
                      <a:extLst>
                        <a:ext uri="{FF2B5EF4-FFF2-40B4-BE49-F238E27FC236}">
                          <a16:creationId xmlns:a16="http://schemas.microsoft.com/office/drawing/2014/main" id="{625D3541-F4F6-FDB1-2031-A6E3BD54AB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1" name="Rectangle 20">
                      <a:extLst>
                        <a:ext uri="{FF2B5EF4-FFF2-40B4-BE49-F238E27FC236}">
                          <a16:creationId xmlns:a16="http://schemas.microsoft.com/office/drawing/2014/main" id="{C546FD67-85E1-37FE-1D8D-3215A53BAB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44" name="Rectangle 21">
                  <a:extLst>
                    <a:ext uri="{FF2B5EF4-FFF2-40B4-BE49-F238E27FC236}">
                      <a16:creationId xmlns:a16="http://schemas.microsoft.com/office/drawing/2014/main" id="{DE3F6C5E-6D24-42EA-22EC-A8DEC13EA5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5DC097-A124-5196-BA41-A0CAFFB45C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042FC07-5F03-6256-FB2D-1C0FB9DDBDF6}"/>
                  </a:ext>
                </a:extLst>
              </p14:cNvPr>
              <p14:cNvContentPartPr/>
              <p14:nvPr/>
            </p14:nvContentPartPr>
            <p14:xfrm>
              <a:off x="1494720" y="1948320"/>
              <a:ext cx="1179720" cy="473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042FC07-5F03-6256-FB2D-1C0FB9DDBD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85360" y="1938960"/>
                <a:ext cx="1198440" cy="49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8682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6" grpId="0"/>
      <p:bldP spid="27" grpId="0"/>
      <p:bldP spid="20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0"/>
            <a:ext cx="6858000" cy="1143000"/>
          </a:xfrm>
        </p:spPr>
        <p:txBody>
          <a:bodyPr/>
          <a:lstStyle/>
          <a:p>
            <a:r>
              <a:rPr lang="en-US" altLang="en-US" sz="2800" dirty="0"/>
              <a:t>N-S Equations for Incompressible 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55853-4216-787D-973D-5E62DE227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413125"/>
            <a:ext cx="8434466" cy="1235075"/>
          </a:xfrm>
        </p:spPr>
        <p:txBody>
          <a:bodyPr/>
          <a:lstStyle/>
          <a:p>
            <a:r>
              <a:rPr lang="en-US" altLang="en-US" sz="2400" dirty="0"/>
              <a:t>The bulk viscosity(</a:t>
            </a:r>
            <a:r>
              <a:rPr lang="en-US" altLang="en-US" sz="2400" dirty="0">
                <a:sym typeface="Symbol" panose="05050102010706020507" pitchFamily="18" charset="2"/>
              </a:rPr>
              <a:t>)</a:t>
            </a:r>
            <a:r>
              <a:rPr lang="en-US" altLang="en-US" sz="2400" dirty="0"/>
              <a:t> cannot affect a truly incompressible fluid.</a:t>
            </a:r>
          </a:p>
          <a:p>
            <a:r>
              <a:rPr lang="en-US" altLang="en-US" sz="2400" dirty="0"/>
              <a:t> In fact, it does affect certain phenomena occurring in nearly incompressible fluids</a:t>
            </a:r>
            <a:r>
              <a:rPr lang="en-US" altLang="en-US" sz="2400" i="1" dirty="0"/>
              <a:t>.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70CB5BA-B5FC-BE8B-BB90-B5F350AD0512}"/>
              </a:ext>
            </a:extLst>
          </p:cNvPr>
          <p:cNvSpPr txBox="1">
            <a:spLocks/>
          </p:cNvSpPr>
          <p:nvPr/>
        </p:nvSpPr>
        <p:spPr>
          <a:xfrm>
            <a:off x="419822" y="13716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D21852BF-F71F-E7CE-7C53-5BACDD8D3C2B}"/>
                  </a:ext>
                </a:extLst>
              </p:cNvPr>
              <p:cNvSpPr txBox="1"/>
              <p:nvPr/>
            </p:nvSpPr>
            <p:spPr bwMode="auto">
              <a:xfrm>
                <a:off x="457200" y="1905000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3">
                <a:extLst>
                  <a:ext uri="{FF2B5EF4-FFF2-40B4-BE49-F238E27FC236}">
                    <a16:creationId xmlns:a16="http://schemas.microsoft.com/office/drawing/2014/main" id="{D21852BF-F71F-E7CE-7C53-5BACDD8D3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905000"/>
                <a:ext cx="8763000" cy="16681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4D6959DF-F4B0-5386-D148-95AB8CC0A7ED}"/>
                  </a:ext>
                </a:extLst>
              </p:cNvPr>
              <p:cNvSpPr txBox="1"/>
              <p:nvPr/>
            </p:nvSpPr>
            <p:spPr bwMode="auto">
              <a:xfrm>
                <a:off x="457200" y="4808853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4D6959DF-F4B0-5386-D148-95AB8CC0A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808853"/>
                <a:ext cx="8763000" cy="16681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74E6455D-9503-7688-B09E-2A9D7493970B}"/>
                  </a:ext>
                </a:extLst>
              </p:cNvPr>
              <p:cNvSpPr txBox="1"/>
              <p:nvPr/>
            </p:nvSpPr>
            <p:spPr bwMode="auto">
              <a:xfrm>
                <a:off x="5105400" y="6858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74E6455D-9503-7688-B09E-2A9D74939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5400" y="685800"/>
                <a:ext cx="1712913" cy="533400"/>
              </a:xfrm>
              <a:prstGeom prst="rect">
                <a:avLst/>
              </a:prstGeom>
              <a:blipFill>
                <a:blip r:embed="rId5"/>
                <a:stretch>
                  <a:fillRect l="-1071" t="-1609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426694EE-FA95-B29E-A4BD-A708EF491E2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C0E4BF72-473A-633F-CC31-D44ABDFECC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6A05A6F1-29AA-67FB-C4C4-E4A002BD3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F9FF0E72-553D-2F34-8D22-C8319DEC46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A1387F76-774C-F5C4-6879-A78FE3F2F0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0D3033A-4F36-6E9B-0ED4-0B9D3EF1F4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4" name="Rectangle 10">
                      <a:extLst>
                        <a:ext uri="{FF2B5EF4-FFF2-40B4-BE49-F238E27FC236}">
                          <a16:creationId xmlns:a16="http://schemas.microsoft.com/office/drawing/2014/main" id="{7E0ABE9E-E9B0-A47E-9375-5C0F8C6E0C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5" name="Rectangle 11">
                      <a:extLst>
                        <a:ext uri="{FF2B5EF4-FFF2-40B4-BE49-F238E27FC236}">
                          <a16:creationId xmlns:a16="http://schemas.microsoft.com/office/drawing/2014/main" id="{2406F87E-828F-CFD5-4F7A-340149CE73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4" name="Group 6143">
                    <a:extLst>
                      <a:ext uri="{FF2B5EF4-FFF2-40B4-BE49-F238E27FC236}">
                        <a16:creationId xmlns:a16="http://schemas.microsoft.com/office/drawing/2014/main" id="{E363610F-606D-43AD-5386-72D55442BB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2" name="Rectangle 13">
                      <a:extLst>
                        <a:ext uri="{FF2B5EF4-FFF2-40B4-BE49-F238E27FC236}">
                          <a16:creationId xmlns:a16="http://schemas.microsoft.com/office/drawing/2014/main" id="{E217B8B6-71D3-DD4A-C81A-983EA6F648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3" name="Rectangle 14">
                      <a:extLst>
                        <a:ext uri="{FF2B5EF4-FFF2-40B4-BE49-F238E27FC236}">
                          <a16:creationId xmlns:a16="http://schemas.microsoft.com/office/drawing/2014/main" id="{04743790-05BC-84B9-CFF8-AEF50E521D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5A01816F-C524-6A0F-51AE-D7848E77DA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0" name="Rectangle 6149">
                      <a:extLst>
                        <a:ext uri="{FF2B5EF4-FFF2-40B4-BE49-F238E27FC236}">
                          <a16:creationId xmlns:a16="http://schemas.microsoft.com/office/drawing/2014/main" id="{4FCA8FB0-7902-3964-75D0-35E999345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1" name="Rectangle 6150">
                      <a:extLst>
                        <a:ext uri="{FF2B5EF4-FFF2-40B4-BE49-F238E27FC236}">
                          <a16:creationId xmlns:a16="http://schemas.microsoft.com/office/drawing/2014/main" id="{D329EDDA-54F7-6AA4-A0F8-057164D5F0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18">
                    <a:extLst>
                      <a:ext uri="{FF2B5EF4-FFF2-40B4-BE49-F238E27FC236}">
                        <a16:creationId xmlns:a16="http://schemas.microsoft.com/office/drawing/2014/main" id="{DAC7F5BD-0104-2666-A74E-E226C910D0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8" name="Rectangle 19">
                      <a:extLst>
                        <a:ext uri="{FF2B5EF4-FFF2-40B4-BE49-F238E27FC236}">
                          <a16:creationId xmlns:a16="http://schemas.microsoft.com/office/drawing/2014/main" id="{B7FA6FE5-CBE9-DFFD-5B69-D31BC44E14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9" name="Rectangle 20">
                      <a:extLst>
                        <a:ext uri="{FF2B5EF4-FFF2-40B4-BE49-F238E27FC236}">
                          <a16:creationId xmlns:a16="http://schemas.microsoft.com/office/drawing/2014/main" id="{17EDCD7D-35D6-03A8-9322-B53177D576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1839526B-6725-9767-D609-5DB97786CA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99F8295-FC09-9C33-FC51-923D6E369C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AC3F4F9-0184-1D0D-45F3-99366F90A973}"/>
                  </a:ext>
                </a:extLst>
              </p14:cNvPr>
              <p14:cNvContentPartPr/>
              <p14:nvPr/>
            </p14:nvContentPartPr>
            <p14:xfrm>
              <a:off x="3631320" y="2634120"/>
              <a:ext cx="2801160" cy="3896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AC3F4F9-0184-1D0D-45F3-99366F90A97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621960" y="2624760"/>
                <a:ext cx="2819880" cy="391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450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Incompressible Flows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70CB5BA-B5FC-BE8B-BB90-B5F350AD0512}"/>
              </a:ext>
            </a:extLst>
          </p:cNvPr>
          <p:cNvSpPr txBox="1">
            <a:spLocks/>
          </p:cNvSpPr>
          <p:nvPr/>
        </p:nvSpPr>
        <p:spPr>
          <a:xfrm>
            <a:off x="419822" y="12954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4D6959DF-F4B0-5386-D148-95AB8CC0A7ED}"/>
                  </a:ext>
                </a:extLst>
              </p:cNvPr>
              <p:cNvSpPr txBox="1"/>
              <p:nvPr/>
            </p:nvSpPr>
            <p:spPr bwMode="auto">
              <a:xfrm>
                <a:off x="304800" y="1828800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4D6959DF-F4B0-5386-D148-95AB8CC0A7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828800"/>
                <a:ext cx="8763000" cy="16681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DCBC2862-0502-9983-9C9A-9B3232D2649E}"/>
                  </a:ext>
                </a:extLst>
              </p:cNvPr>
              <p:cNvSpPr txBox="1"/>
              <p:nvPr/>
            </p:nvSpPr>
            <p:spPr bwMode="auto">
              <a:xfrm>
                <a:off x="457200" y="3352800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3">
                <a:extLst>
                  <a:ext uri="{FF2B5EF4-FFF2-40B4-BE49-F238E27FC236}">
                    <a16:creationId xmlns:a16="http://schemas.microsoft.com/office/drawing/2014/main" id="{DCBC2862-0502-9983-9C9A-9B3232D26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352800"/>
                <a:ext cx="8763000" cy="16681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/>
              <p:nvPr/>
            </p:nvSpPr>
            <p:spPr bwMode="auto">
              <a:xfrm>
                <a:off x="304800" y="4961253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961253"/>
                <a:ext cx="8763000" cy="16681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DEFB4824-6B76-EE47-BA8A-94156F15BC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5F274AE5-6381-17E8-92DA-B86467517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9C205164-D1A8-074B-E21A-F74A7682E1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733268F-9A54-7D79-4D8C-6F65A359A0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E266484-E562-042D-CA0F-6DC42B20C0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49AF103-A88A-BD56-4EE8-E682159E61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3" name="Rectangle 10">
                      <a:extLst>
                        <a:ext uri="{FF2B5EF4-FFF2-40B4-BE49-F238E27FC236}">
                          <a16:creationId xmlns:a16="http://schemas.microsoft.com/office/drawing/2014/main" id="{FA666E07-AFA8-AF1E-CE3D-E56228CB52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4" name="Rectangle 11">
                      <a:extLst>
                        <a:ext uri="{FF2B5EF4-FFF2-40B4-BE49-F238E27FC236}">
                          <a16:creationId xmlns:a16="http://schemas.microsoft.com/office/drawing/2014/main" id="{0106B5BC-A725-4291-B063-A197BE5F80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C77D106-FE26-B9F2-B5F1-2228BB9132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1" name="Rectangle 13">
                      <a:extLst>
                        <a:ext uri="{FF2B5EF4-FFF2-40B4-BE49-F238E27FC236}">
                          <a16:creationId xmlns:a16="http://schemas.microsoft.com/office/drawing/2014/main" id="{986C59BE-2568-FA69-A07B-D5C25CF656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2" name="Rectangle 14">
                      <a:extLst>
                        <a:ext uri="{FF2B5EF4-FFF2-40B4-BE49-F238E27FC236}">
                          <a16:creationId xmlns:a16="http://schemas.microsoft.com/office/drawing/2014/main" id="{D019DC34-EF3E-0A5A-C2D5-EAEC7B78DA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4" name="Group 6143">
                    <a:extLst>
                      <a:ext uri="{FF2B5EF4-FFF2-40B4-BE49-F238E27FC236}">
                        <a16:creationId xmlns:a16="http://schemas.microsoft.com/office/drawing/2014/main" id="{C64D2E67-69A0-BC25-7A69-B37A11B650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49" name="Rectangle 6148">
                      <a:extLst>
                        <a:ext uri="{FF2B5EF4-FFF2-40B4-BE49-F238E27FC236}">
                          <a16:creationId xmlns:a16="http://schemas.microsoft.com/office/drawing/2014/main" id="{8EFF48B3-ABE6-4557-4710-8302F9F124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0" name="Rectangle 6149">
                      <a:extLst>
                        <a:ext uri="{FF2B5EF4-FFF2-40B4-BE49-F238E27FC236}">
                          <a16:creationId xmlns:a16="http://schemas.microsoft.com/office/drawing/2014/main" id="{DBBCF975-F266-EEE9-0297-15CB37C059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5" name="Group 18">
                    <a:extLst>
                      <a:ext uri="{FF2B5EF4-FFF2-40B4-BE49-F238E27FC236}">
                        <a16:creationId xmlns:a16="http://schemas.microsoft.com/office/drawing/2014/main" id="{3EA1AADB-7DA9-DF13-AF8A-9286BFC898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6" name="Rectangle 19">
                      <a:extLst>
                        <a:ext uri="{FF2B5EF4-FFF2-40B4-BE49-F238E27FC236}">
                          <a16:creationId xmlns:a16="http://schemas.microsoft.com/office/drawing/2014/main" id="{0C067EBB-AB4F-9905-3F64-B861ED5649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8" name="Rectangle 20">
                      <a:extLst>
                        <a:ext uri="{FF2B5EF4-FFF2-40B4-BE49-F238E27FC236}">
                          <a16:creationId xmlns:a16="http://schemas.microsoft.com/office/drawing/2014/main" id="{698087ED-C2AC-9DD8-F983-4683731F42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7AE57F3-C86F-3E58-7FF6-B1E986DBB4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CC6FAC-7A16-A094-BC95-8AE1306803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6440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Incompressible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/>
              <p:nvPr/>
            </p:nvSpPr>
            <p:spPr bwMode="auto">
              <a:xfrm>
                <a:off x="304800" y="1532253"/>
                <a:ext cx="8763000" cy="166814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46940BB5-13AF-C2A3-C60F-176E55EE53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532253"/>
                <a:ext cx="8763000" cy="16681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F37D05AF-E404-9AFE-E8C5-32082AD279DD}"/>
                  </a:ext>
                </a:extLst>
              </p:cNvPr>
              <p:cNvSpPr txBox="1"/>
              <p:nvPr/>
            </p:nvSpPr>
            <p:spPr bwMode="auto">
              <a:xfrm>
                <a:off x="651164" y="4495800"/>
                <a:ext cx="2987675" cy="10652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5">
                <a:extLst>
                  <a:ext uri="{FF2B5EF4-FFF2-40B4-BE49-F238E27FC236}">
                    <a16:creationId xmlns:a16="http://schemas.microsoft.com/office/drawing/2014/main" id="{F37D05AF-E404-9AFE-E8C5-32082AD27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164" y="4495800"/>
                <a:ext cx="2987675" cy="10652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AEED3F15-D9CC-D509-E38E-349B4EC15E3F}"/>
              </a:ext>
            </a:extLst>
          </p:cNvPr>
          <p:cNvSpPr txBox="1"/>
          <p:nvPr/>
        </p:nvSpPr>
        <p:spPr>
          <a:xfrm>
            <a:off x="228600" y="3520974"/>
            <a:ext cx="8518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The continuity equation for  an  incompressible flow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1E4E65DA-20BB-1663-45EE-BAE9C6B4CFC1}"/>
                  </a:ext>
                </a:extLst>
              </p:cNvPr>
              <p:cNvSpPr txBox="1"/>
              <p:nvPr/>
            </p:nvSpPr>
            <p:spPr bwMode="auto">
              <a:xfrm>
                <a:off x="3514147" y="4495800"/>
                <a:ext cx="2505653" cy="87014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IN"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N" sz="2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28" name="Object 5">
                <a:extLst>
                  <a:ext uri="{FF2B5EF4-FFF2-40B4-BE49-F238E27FC236}">
                    <a16:creationId xmlns:a16="http://schemas.microsoft.com/office/drawing/2014/main" id="{1E4E65DA-20BB-1663-45EE-BAE9C6B4C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14147" y="4495800"/>
                <a:ext cx="2505653" cy="8701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/>
              <p:nvPr/>
            </p:nvSpPr>
            <p:spPr bwMode="auto">
              <a:xfrm>
                <a:off x="381000" y="56971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697104"/>
                <a:ext cx="7543800" cy="7798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2AAE8286-FBE7-228C-9B44-4F6E01B3B65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F6F34C5A-8B2C-4640-45C5-55BFC4E588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CAD3EC2C-71B7-2194-14B2-6AE07CB1B6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6FF377D1-1780-BF3A-DDF9-F9D14904D5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87B43254-DAC9-D7FC-2D09-7CE45DACFB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255BB4E-A8E7-DD73-80CD-C619773249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4" name="Rectangle 10">
                      <a:extLst>
                        <a:ext uri="{FF2B5EF4-FFF2-40B4-BE49-F238E27FC236}">
                          <a16:creationId xmlns:a16="http://schemas.microsoft.com/office/drawing/2014/main" id="{E50019EA-7600-C754-C8D1-78D52E1FAC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5" name="Rectangle 11">
                      <a:extLst>
                        <a:ext uri="{FF2B5EF4-FFF2-40B4-BE49-F238E27FC236}">
                          <a16:creationId xmlns:a16="http://schemas.microsoft.com/office/drawing/2014/main" id="{B6476894-195D-2FDE-FABB-5D61744EA4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4" name="Group 6143">
                    <a:extLst>
                      <a:ext uri="{FF2B5EF4-FFF2-40B4-BE49-F238E27FC236}">
                        <a16:creationId xmlns:a16="http://schemas.microsoft.com/office/drawing/2014/main" id="{5FADBF7C-097B-5075-2841-1B6D6EE6EB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2" name="Rectangle 13">
                      <a:extLst>
                        <a:ext uri="{FF2B5EF4-FFF2-40B4-BE49-F238E27FC236}">
                          <a16:creationId xmlns:a16="http://schemas.microsoft.com/office/drawing/2014/main" id="{27C5CE0A-C3DB-1DE9-830E-710729ECA3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3" name="Rectangle 14">
                      <a:extLst>
                        <a:ext uri="{FF2B5EF4-FFF2-40B4-BE49-F238E27FC236}">
                          <a16:creationId xmlns:a16="http://schemas.microsoft.com/office/drawing/2014/main" id="{45E65916-45BC-A18A-6CD9-3D3466B6B2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70EF3AA3-9D70-1223-564E-0A4C9FB3C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0" name="Rectangle 6149">
                      <a:extLst>
                        <a:ext uri="{FF2B5EF4-FFF2-40B4-BE49-F238E27FC236}">
                          <a16:creationId xmlns:a16="http://schemas.microsoft.com/office/drawing/2014/main" id="{627F12CF-2974-1E95-7FC9-374FB92CBC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1" name="Rectangle 6150">
                      <a:extLst>
                        <a:ext uri="{FF2B5EF4-FFF2-40B4-BE49-F238E27FC236}">
                          <a16:creationId xmlns:a16="http://schemas.microsoft.com/office/drawing/2014/main" id="{0C832859-AEC9-D106-5A39-91AC86BF8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18">
                    <a:extLst>
                      <a:ext uri="{FF2B5EF4-FFF2-40B4-BE49-F238E27FC236}">
                        <a16:creationId xmlns:a16="http://schemas.microsoft.com/office/drawing/2014/main" id="{456A8A01-F26E-7FF2-C491-036E8DE489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8" name="Rectangle 19">
                      <a:extLst>
                        <a:ext uri="{FF2B5EF4-FFF2-40B4-BE49-F238E27FC236}">
                          <a16:creationId xmlns:a16="http://schemas.microsoft.com/office/drawing/2014/main" id="{5E3A103F-6A9A-D799-2E9E-697C69B210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9" name="Rectangle 20">
                      <a:extLst>
                        <a:ext uri="{FF2B5EF4-FFF2-40B4-BE49-F238E27FC236}">
                          <a16:creationId xmlns:a16="http://schemas.microsoft.com/office/drawing/2014/main" id="{802BA3F7-4DFF-4888-8D26-79BA05A805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DBA19B7E-A536-018A-9275-9EEA8C847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4DADDD5-27EE-C9C2-B6FC-FF18F5E72F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74DC553-C6D6-1A0E-B9C8-2C350E5C0A0A}"/>
                  </a:ext>
                </a:extLst>
              </p14:cNvPr>
              <p14:cNvContentPartPr/>
              <p14:nvPr/>
            </p14:nvContentPartPr>
            <p14:xfrm>
              <a:off x="1832760" y="2343960"/>
              <a:ext cx="5086800" cy="1469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74DC553-C6D6-1A0E-B9C8-2C350E5C0A0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23400" y="2334600"/>
                <a:ext cx="5105520" cy="148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249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325" y="26707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N-S Equations for Incompressible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/>
              <p:nvPr/>
            </p:nvSpPr>
            <p:spPr bwMode="auto">
              <a:xfrm>
                <a:off x="457200" y="17347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63A745BE-F605-97A1-FFFF-E2DE19F74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734704"/>
                <a:ext cx="7543800" cy="7798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ACE33BDC-407A-06D7-557E-94A263455EA3}"/>
                  </a:ext>
                </a:extLst>
              </p:cNvPr>
              <p:cNvSpPr txBox="1"/>
              <p:nvPr/>
            </p:nvSpPr>
            <p:spPr bwMode="auto">
              <a:xfrm>
                <a:off x="838200" y="2819400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ACE33BDC-407A-06D7-557E-94A263455E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819400"/>
                <a:ext cx="7543800" cy="7798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609600" y="35052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 for an incompressible flow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762000" y="4401704"/>
                <a:ext cx="7543800" cy="7798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4401704"/>
                <a:ext cx="7543800" cy="779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65548370-2873-4805-F8BF-C9CDF66832D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014D61B9-DA28-72CC-C274-ED34400249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E11ECF17-09D0-FE7F-27E1-C4B092BD7A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07CAC783-528A-77C0-A9DF-724D1EB171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145" name="Group 6144">
                  <a:extLst>
                    <a:ext uri="{FF2B5EF4-FFF2-40B4-BE49-F238E27FC236}">
                      <a16:creationId xmlns:a16="http://schemas.microsoft.com/office/drawing/2014/main" id="{764CF540-90F4-F640-01B9-DA01CEDFF6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48" name="Group 6147">
                    <a:extLst>
                      <a:ext uri="{FF2B5EF4-FFF2-40B4-BE49-F238E27FC236}">
                        <a16:creationId xmlns:a16="http://schemas.microsoft.com/office/drawing/2014/main" id="{30E69AD3-6D98-1378-88C6-7569A5DD00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8" name="Rectangle 10">
                      <a:extLst>
                        <a:ext uri="{FF2B5EF4-FFF2-40B4-BE49-F238E27FC236}">
                          <a16:creationId xmlns:a16="http://schemas.microsoft.com/office/drawing/2014/main" id="{171BE46F-57BF-A767-4E95-3C949C7F9A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9" name="Rectangle 11">
                      <a:extLst>
                        <a:ext uri="{FF2B5EF4-FFF2-40B4-BE49-F238E27FC236}">
                          <a16:creationId xmlns:a16="http://schemas.microsoft.com/office/drawing/2014/main" id="{03A3FC50-B09F-24F2-0B7E-A2A91356B3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9" name="Group 6148">
                    <a:extLst>
                      <a:ext uri="{FF2B5EF4-FFF2-40B4-BE49-F238E27FC236}">
                        <a16:creationId xmlns:a16="http://schemas.microsoft.com/office/drawing/2014/main" id="{AEA1CBF2-44D0-1089-D9ED-EDE44A7504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6" name="Rectangle 13">
                      <a:extLst>
                        <a:ext uri="{FF2B5EF4-FFF2-40B4-BE49-F238E27FC236}">
                          <a16:creationId xmlns:a16="http://schemas.microsoft.com/office/drawing/2014/main" id="{9FE66E20-00DC-1AAC-721B-8D2E8C2E8B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7" name="Rectangle 14">
                      <a:extLst>
                        <a:ext uri="{FF2B5EF4-FFF2-40B4-BE49-F238E27FC236}">
                          <a16:creationId xmlns:a16="http://schemas.microsoft.com/office/drawing/2014/main" id="{A1A18772-766F-BAD9-3A62-0C51BBBC85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0" name="Group 6149">
                    <a:extLst>
                      <a:ext uri="{FF2B5EF4-FFF2-40B4-BE49-F238E27FC236}">
                        <a16:creationId xmlns:a16="http://schemas.microsoft.com/office/drawing/2014/main" id="{DC6E5928-1B01-98E7-41B9-94C6BA0E1D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4" name="Rectangle 6153">
                      <a:extLst>
                        <a:ext uri="{FF2B5EF4-FFF2-40B4-BE49-F238E27FC236}">
                          <a16:creationId xmlns:a16="http://schemas.microsoft.com/office/drawing/2014/main" id="{AACCE07B-49A6-7510-236F-80475FF43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5" name="Rectangle 6154">
                      <a:extLst>
                        <a:ext uri="{FF2B5EF4-FFF2-40B4-BE49-F238E27FC236}">
                          <a16:creationId xmlns:a16="http://schemas.microsoft.com/office/drawing/2014/main" id="{C5DD729F-8BB0-CDB4-0940-F3C8AC3CCE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51" name="Group 18">
                    <a:extLst>
                      <a:ext uri="{FF2B5EF4-FFF2-40B4-BE49-F238E27FC236}">
                        <a16:creationId xmlns:a16="http://schemas.microsoft.com/office/drawing/2014/main" id="{4236FBF0-69F8-710E-39A4-60852DFC3F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52" name="Rectangle 19">
                      <a:extLst>
                        <a:ext uri="{FF2B5EF4-FFF2-40B4-BE49-F238E27FC236}">
                          <a16:creationId xmlns:a16="http://schemas.microsoft.com/office/drawing/2014/main" id="{699292A9-48F1-6409-B04D-C53EDF35D6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3" name="Rectangle 20">
                      <a:extLst>
                        <a:ext uri="{FF2B5EF4-FFF2-40B4-BE49-F238E27FC236}">
                          <a16:creationId xmlns:a16="http://schemas.microsoft.com/office/drawing/2014/main" id="{EEBD7110-3FD6-D168-30F6-4AFCB629AE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146" name="Rectangle 21">
                  <a:extLst>
                    <a:ext uri="{FF2B5EF4-FFF2-40B4-BE49-F238E27FC236}">
                      <a16:creationId xmlns:a16="http://schemas.microsoft.com/office/drawing/2014/main" id="{EFA60857-04BA-6A05-58A1-ECBF80AE1F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6783522-455A-D70A-F775-97F084C8ED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5967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build="p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19087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N-S Equations for Incompressible Flows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304800" y="163057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304800" y="1953270"/>
                <a:ext cx="8763000" cy="117093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3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953270"/>
                <a:ext cx="8763000" cy="11709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8CA5BE2-08E9-322F-C4CE-67751BB630DC}"/>
              </a:ext>
            </a:extLst>
          </p:cNvPr>
          <p:cNvSpPr txBox="1">
            <a:spLocks/>
          </p:cNvSpPr>
          <p:nvPr/>
        </p:nvSpPr>
        <p:spPr>
          <a:xfrm>
            <a:off x="152400" y="2819400"/>
            <a:ext cx="3733800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Y</a:t>
            </a:r>
            <a:r>
              <a:rPr lang="en-US" altLang="en-US" sz="2400" kern="0" dirty="0"/>
              <a:t>-momentum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/>
              <p:nvPr/>
            </p:nvSpPr>
            <p:spPr bwMode="auto">
              <a:xfrm>
                <a:off x="381000" y="3232794"/>
                <a:ext cx="8610600" cy="12809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232794"/>
                <a:ext cx="8610600" cy="12809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5B74034-78CA-C743-6760-B88D467A7A35}"/>
              </a:ext>
            </a:extLst>
          </p:cNvPr>
          <p:cNvSpPr txBox="1">
            <a:spLocks/>
          </p:cNvSpPr>
          <p:nvPr/>
        </p:nvSpPr>
        <p:spPr>
          <a:xfrm>
            <a:off x="76200" y="41148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/>
              <p:nvPr/>
            </p:nvSpPr>
            <p:spPr bwMode="auto">
              <a:xfrm>
                <a:off x="255588" y="4504748"/>
                <a:ext cx="8736012" cy="12102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4504748"/>
                <a:ext cx="8736012" cy="12102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BDFA1A2-CCA0-B15D-094D-80156B7953C1}"/>
                  </a:ext>
                </a:extLst>
              </p:cNvPr>
              <p:cNvSpPr txBox="1"/>
              <p:nvPr/>
            </p:nvSpPr>
            <p:spPr bwMode="auto">
              <a:xfrm>
                <a:off x="4230687" y="12192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BDFA1A2-CCA0-B15D-094D-80156B795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0687" y="1219200"/>
                <a:ext cx="1712913" cy="533400"/>
              </a:xfrm>
              <a:prstGeom prst="rect">
                <a:avLst/>
              </a:prstGeom>
              <a:blipFill>
                <a:blip r:embed="rId5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62AA71E-4F3E-3F0F-C92B-A46F1255E448}"/>
              </a:ext>
            </a:extLst>
          </p:cNvPr>
          <p:cNvSpPr txBox="1">
            <a:spLocks/>
          </p:cNvSpPr>
          <p:nvPr/>
        </p:nvSpPr>
        <p:spPr>
          <a:xfrm>
            <a:off x="457200" y="124957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Conservation of Mass:</a:t>
            </a:r>
          </a:p>
        </p:txBody>
      </p:sp>
      <p:sp>
        <p:nvSpPr>
          <p:cNvPr id="6161" name="Speech Bubble: Rectangle with Corners Rounded 6160">
            <a:extLst>
              <a:ext uri="{FF2B5EF4-FFF2-40B4-BE49-F238E27FC236}">
                <a16:creationId xmlns:a16="http://schemas.microsoft.com/office/drawing/2014/main" id="{0FB61745-F006-8262-0745-01ACA61131B1}"/>
              </a:ext>
            </a:extLst>
          </p:cNvPr>
          <p:cNvSpPr/>
          <p:nvPr/>
        </p:nvSpPr>
        <p:spPr bwMode="auto">
          <a:xfrm>
            <a:off x="365125" y="1676400"/>
            <a:ext cx="3597275" cy="3916574"/>
          </a:xfrm>
          <a:prstGeom prst="wedgeRoundRectCallout">
            <a:avLst/>
          </a:prstGeom>
          <a:noFill/>
          <a:ln w="57150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62" name="TextBox 6161">
            <a:extLst>
              <a:ext uri="{FF2B5EF4-FFF2-40B4-BE49-F238E27FC236}">
                <a16:creationId xmlns:a16="http://schemas.microsoft.com/office/drawing/2014/main" id="{2E97627D-F6A1-7238-45BF-98FE92C231F0}"/>
              </a:ext>
            </a:extLst>
          </p:cNvPr>
          <p:cNvSpPr txBox="1"/>
          <p:nvPr/>
        </p:nvSpPr>
        <p:spPr>
          <a:xfrm>
            <a:off x="609600" y="6091535"/>
            <a:ext cx="1848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Inertial Force</a:t>
            </a:r>
            <a:endParaRPr lang="en-IN" dirty="0">
              <a:solidFill>
                <a:schemeClr val="accent2"/>
              </a:solidFill>
            </a:endParaRPr>
          </a:p>
        </p:txBody>
      </p:sp>
      <p:sp>
        <p:nvSpPr>
          <p:cNvPr id="6163" name="Speech Bubble: Rectangle with Corners Rounded 6162">
            <a:extLst>
              <a:ext uri="{FF2B5EF4-FFF2-40B4-BE49-F238E27FC236}">
                <a16:creationId xmlns:a16="http://schemas.microsoft.com/office/drawing/2014/main" id="{B774A685-9048-660A-B567-D50557A04A83}"/>
              </a:ext>
            </a:extLst>
          </p:cNvPr>
          <p:cNvSpPr/>
          <p:nvPr/>
        </p:nvSpPr>
        <p:spPr bwMode="auto">
          <a:xfrm>
            <a:off x="4882428" y="1752600"/>
            <a:ext cx="756372" cy="3916574"/>
          </a:xfrm>
          <a:prstGeom prst="wedgeRoundRectCallout">
            <a:avLst/>
          </a:prstGeom>
          <a:noFill/>
          <a:ln w="5715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164" name="TextBox 6163">
            <a:extLst>
              <a:ext uri="{FF2B5EF4-FFF2-40B4-BE49-F238E27FC236}">
                <a16:creationId xmlns:a16="http://schemas.microsoft.com/office/drawing/2014/main" id="{96A241C7-5F6B-6A15-D0B2-DDE2B01ECD42}"/>
              </a:ext>
            </a:extLst>
          </p:cNvPr>
          <p:cNvSpPr txBox="1"/>
          <p:nvPr/>
        </p:nvSpPr>
        <p:spPr>
          <a:xfrm>
            <a:off x="4038600" y="6167735"/>
            <a:ext cx="2005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Pressure Force</a:t>
            </a: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6165" name="Speech Bubble: Rectangle with Corners Rounded 6164">
            <a:extLst>
              <a:ext uri="{FF2B5EF4-FFF2-40B4-BE49-F238E27FC236}">
                <a16:creationId xmlns:a16="http://schemas.microsoft.com/office/drawing/2014/main" id="{6F38039F-B60E-A9D5-FC17-93E4FBBC032E}"/>
              </a:ext>
            </a:extLst>
          </p:cNvPr>
          <p:cNvSpPr/>
          <p:nvPr/>
        </p:nvSpPr>
        <p:spPr bwMode="auto">
          <a:xfrm>
            <a:off x="5775325" y="1768475"/>
            <a:ext cx="3140075" cy="4098925"/>
          </a:xfrm>
          <a:prstGeom prst="wedgeRoundRectCallout">
            <a:avLst/>
          </a:prstGeom>
          <a:noFill/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6166" name="TextBox 6165">
            <a:extLst>
              <a:ext uri="{FF2B5EF4-FFF2-40B4-BE49-F238E27FC236}">
                <a16:creationId xmlns:a16="http://schemas.microsoft.com/office/drawing/2014/main" id="{1AE76122-E0A9-F94F-F162-29EB99FF35F3}"/>
              </a:ext>
            </a:extLst>
          </p:cNvPr>
          <p:cNvSpPr txBox="1"/>
          <p:nvPr/>
        </p:nvSpPr>
        <p:spPr>
          <a:xfrm>
            <a:off x="7086600" y="5862935"/>
            <a:ext cx="1935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Viscous Force</a:t>
            </a:r>
            <a:endParaRPr lang="en-IN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28A4BC-6B4A-1848-9067-A59C71A1A6C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B3284FE2-6F72-4269-F897-A0B71428B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EF74294C-396B-79C7-F17A-420B53CCAF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1EF6B71-B4B3-65B9-7F44-75E3981E36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136042B-0382-14A1-141F-D3715D084A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6B68D7C9-4CF2-B6CB-3F46-A4DA7131EC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A5311D06-CD95-CE82-5DAA-618FFC0CD1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65D7AD49-FCED-7368-FD91-6955BD2063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E40FAC2E-65B7-735B-5C9E-43DDCBB9C7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9D34E168-738A-3769-2C7E-F7F4C0D8EB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D0A00965-397E-CF62-2476-5764E98710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F065170A-44F7-04E8-4FE9-8943A2E585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DF1C56F4-8C39-4938-9937-3C67707111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5B7D704B-B2A7-DD5D-F33A-230010534C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FB7B183C-BA79-11E0-288C-D1037ED698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CC001AA1-4E28-6C95-E51D-99F8DD34DE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ED248E87-E791-E999-7D7E-E5486F8110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B08C637D-E691-61C9-4E16-B2BC9BA54D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7820714-E25A-4079-996B-B1ECFA5C66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08DB5E-9BBE-AC4D-D332-623351E67F7B}"/>
                  </a:ext>
                </a:extLst>
              </p14:cNvPr>
              <p14:cNvContentPartPr/>
              <p14:nvPr/>
            </p14:nvContentPartPr>
            <p14:xfrm>
              <a:off x="4077000" y="1968480"/>
              <a:ext cx="720720" cy="2020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08DB5E-9BBE-AC4D-D332-623351E67F7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067640" y="1959120"/>
                <a:ext cx="739440" cy="203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456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2" grpId="0"/>
      <p:bldP spid="24" grpId="0" build="p"/>
      <p:bldP spid="30" grpId="0"/>
      <p:bldP spid="31" grpId="0" build="p"/>
      <p:bldP spid="6144" grpId="0"/>
      <p:bldP spid="23" grpId="0"/>
      <p:bldP spid="25" grpId="0" build="p"/>
      <p:bldP spid="6161" grpId="0" animBg="1"/>
      <p:bldP spid="6162" grpId="0"/>
      <p:bldP spid="6163" grpId="0" animBg="1"/>
      <p:bldP spid="6164" grpId="0"/>
      <p:bldP spid="6165" grpId="0" animBg="1"/>
      <p:bldP spid="61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98DED-569A-27DC-8BF2-9AD323157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D36DCF0A-DD03-F917-A7D3-24C890378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19087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N-S Equations for Incompressible Flows:</a:t>
            </a:r>
            <a:br>
              <a:rPr lang="en-US" altLang="en-US" sz="2800" dirty="0"/>
            </a:br>
            <a:r>
              <a:rPr lang="en-US" altLang="en-US" sz="2800" dirty="0"/>
              <a:t>Einstein Notation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5B275B07-6695-C586-D001-D6C2F4602836}"/>
              </a:ext>
            </a:extLst>
          </p:cNvPr>
          <p:cNvSpPr txBox="1">
            <a:spLocks/>
          </p:cNvSpPr>
          <p:nvPr/>
        </p:nvSpPr>
        <p:spPr>
          <a:xfrm>
            <a:off x="427760" y="232772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N-S</a:t>
            </a:r>
            <a:r>
              <a:rPr lang="en-US" altLang="en-US" sz="2400" kern="0" dirty="0"/>
              <a:t> Equations: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930651A-93B4-B272-CA90-0B2FB37935D4}"/>
              </a:ext>
            </a:extLst>
          </p:cNvPr>
          <p:cNvSpPr txBox="1">
            <a:spLocks/>
          </p:cNvSpPr>
          <p:nvPr/>
        </p:nvSpPr>
        <p:spPr>
          <a:xfrm>
            <a:off x="76200" y="65532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3891333F-A302-B7EE-242B-77AC3F26CE89}"/>
                  </a:ext>
                </a:extLst>
              </p:cNvPr>
              <p:cNvSpPr txBox="1"/>
              <p:nvPr/>
            </p:nvSpPr>
            <p:spPr bwMode="auto">
              <a:xfrm>
                <a:off x="4191000" y="1478174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3891333F-A302-B7EE-242B-77AC3F26C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1478174"/>
                <a:ext cx="1712913" cy="533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429BF5F-B258-73D0-3DCD-B8E1E9E4D546}"/>
              </a:ext>
            </a:extLst>
          </p:cNvPr>
          <p:cNvSpPr txBox="1">
            <a:spLocks/>
          </p:cNvSpPr>
          <p:nvPr/>
        </p:nvSpPr>
        <p:spPr>
          <a:xfrm>
            <a:off x="427760" y="1539187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Conservation of Mass: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D2EE152-DED8-B399-C80B-3F51BBA7784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ECBCE243-D4E0-0FB6-67A5-AA60BCB70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577FED7F-A3AB-C6C3-323F-C04F124AF3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F9815060-729E-1E3B-3711-0DF7D30461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9428606B-4032-A1BF-03E8-A2459F1BDD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1D555FE7-A935-6321-2BF1-1737F69C8F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5" name="Rectangle 10">
                      <a:extLst>
                        <a:ext uri="{FF2B5EF4-FFF2-40B4-BE49-F238E27FC236}">
                          <a16:creationId xmlns:a16="http://schemas.microsoft.com/office/drawing/2014/main" id="{9A4E47F8-4355-DA25-6B93-B33DFD3D3D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1582F0DA-C30D-2451-CF1E-F8B89BA33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9949CB45-7B28-A903-31BE-19A3E88EC7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" name="Rectangle 13">
                      <a:extLst>
                        <a:ext uri="{FF2B5EF4-FFF2-40B4-BE49-F238E27FC236}">
                          <a16:creationId xmlns:a16="http://schemas.microsoft.com/office/drawing/2014/main" id="{212C9C02-6B59-CE16-947C-F88EA0A7BE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4">
                      <a:extLst>
                        <a:ext uri="{FF2B5EF4-FFF2-40B4-BE49-F238E27FC236}">
                          <a16:creationId xmlns:a16="http://schemas.microsoft.com/office/drawing/2014/main" id="{BB5FCF63-29FA-AE8C-ACF0-0518D1C8EA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19E8AF4B-D46E-8E14-41F4-B4D0270BA5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7CF3A8E9-F16A-C214-7298-CD803995B0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86D68401-987F-F293-5B86-68F134DB13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18">
                    <a:extLst>
                      <a:ext uri="{FF2B5EF4-FFF2-40B4-BE49-F238E27FC236}">
                        <a16:creationId xmlns:a16="http://schemas.microsoft.com/office/drawing/2014/main" id="{67682A43-9658-B984-0039-D1DA740F67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9" name="Rectangle 19">
                      <a:extLst>
                        <a:ext uri="{FF2B5EF4-FFF2-40B4-BE49-F238E27FC236}">
                          <a16:creationId xmlns:a16="http://schemas.microsoft.com/office/drawing/2014/main" id="{E5940656-E0B4-9E0D-C1C5-F786C40F40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20">
                      <a:extLst>
                        <a:ext uri="{FF2B5EF4-FFF2-40B4-BE49-F238E27FC236}">
                          <a16:creationId xmlns:a16="http://schemas.microsoft.com/office/drawing/2014/main" id="{7A7B942D-C8F0-5D6F-A829-CAC3C1215B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4" name="Rectangle 21">
                  <a:extLst>
                    <a:ext uri="{FF2B5EF4-FFF2-40B4-BE49-F238E27FC236}">
                      <a16:creationId xmlns:a16="http://schemas.microsoft.com/office/drawing/2014/main" id="{B96B10C4-817A-D838-3265-78FE079637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20D9491-C30F-EE18-3C24-8F315E7F31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86CBB626-B0EF-0BBD-EB47-4337EE2A91AF}"/>
                  </a:ext>
                </a:extLst>
              </p:cNvPr>
              <p:cNvSpPr txBox="1"/>
              <p:nvPr/>
            </p:nvSpPr>
            <p:spPr bwMode="auto">
              <a:xfrm>
                <a:off x="1207727" y="3239721"/>
                <a:ext cx="6858000" cy="12989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86CBB626-B0EF-0BBD-EB47-4337EE2A9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7727" y="3239721"/>
                <a:ext cx="6858000" cy="12989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693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31" grpId="0" build="p"/>
      <p:bldP spid="23" grpId="0"/>
      <p:bldP spid="25" grpId="0" build="p"/>
      <p:bldP spid="25" grpId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E7EE78-8D31-8E71-25ED-AF40EE8D8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2305050"/>
          </a:xfrm>
        </p:spPr>
        <p:txBody>
          <a:bodyPr/>
          <a:lstStyle/>
          <a:p>
            <a:r>
              <a:rPr lang="en-IN" altLang="en-US" sz="3200" dirty="0">
                <a:solidFill>
                  <a:srgbClr val="FF0000"/>
                </a:solidFill>
                <a:latin typeface="Blackadder ITC" panose="04020505051007020D02" pitchFamily="82" charset="0"/>
              </a:rPr>
              <a:t>"Every high-school student learns that Millikan calculated the drag of an oil drop using the </a:t>
            </a:r>
            <a:r>
              <a:rPr lang="en-IN" altLang="en-US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approximation</a:t>
            </a:r>
            <a:r>
              <a:rPr lang="en-IN" altLang="en-US" sz="3200" dirty="0">
                <a:solidFill>
                  <a:srgbClr val="FF0000"/>
                </a:solidFill>
                <a:latin typeface="Blackadder ITC" panose="04020505051007020D02" pitchFamily="82" charset="0"/>
              </a:rPr>
              <a:t> developed by Stokes in 1851" </a:t>
            </a:r>
            <a:br>
              <a:rPr lang="en-IN" altLang="en-US" sz="3200" dirty="0">
                <a:solidFill>
                  <a:srgbClr val="FF0000"/>
                </a:solidFill>
                <a:latin typeface="Blackadder ITC" panose="04020505051007020D02" pitchFamily="82" charset="0"/>
              </a:rPr>
            </a:br>
            <a:endParaRPr lang="en-IN" altLang="en-US" sz="3200" dirty="0">
              <a:solidFill>
                <a:srgbClr val="FF0000"/>
              </a:solidFill>
              <a:latin typeface="Blackadder ITC" panose="04020505051007020D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41B65-8BF9-B721-AEE1-645452929B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altLang="en-US" i="1" dirty="0"/>
              <a:t>That fetched Nobel prize in 1923 to Robert Millikan.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E6E7866-1332-4EC1-255B-BCD8D42F2B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776FBBE6-6E85-097F-3E76-575CBCBD1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92809D7-8202-9219-D834-9C8E175A94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0E0BAFB3-2188-F129-0ECE-1EF21FC16E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949EEEE-76A8-0825-27A1-01BF8670A5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CF8CE51-48A0-3DF8-945D-17FA10F6C4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C2810ADB-0865-96DA-AD40-CCA3314BF2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D6BDC6C6-0FA6-D440-8E40-60B5A2AA77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CDC3534-F35C-F309-8EF8-CEC5DBA13A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4C1B0D47-9076-FA37-63F3-969973F6FF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4DEE3133-D7F6-9E6D-826B-70ADC0EBA9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803ADD6-A6FD-024C-DC3C-4485ED478B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23CF81A0-8982-30C7-C9BE-C4B7B2D2B9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53370834-94A4-94FC-84DD-25376170BE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660433D7-D66F-F72C-A676-B2B909670F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FC60DE2E-A1B5-3F8C-EF33-BA1A71ED38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6319505C-D1CE-69BA-CE49-A73867ABDC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AD80946E-7E51-68BF-B969-489EA68995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B399743-5EF4-8AA4-741B-2DD2108F1C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586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5ABCB9F6-6A0A-A50D-099D-4BF199C49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10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The Stokes 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2F54D-C732-6A3F-AB0B-5C00D639D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3505200"/>
          </a:xfrm>
        </p:spPr>
        <p:txBody>
          <a:bodyPr/>
          <a:lstStyle/>
          <a:p>
            <a:r>
              <a:rPr lang="en-US" altLang="en-US" sz="2400" dirty="0"/>
              <a:t>These are usually referred to as Creeping flows.</a:t>
            </a:r>
          </a:p>
          <a:p>
            <a:r>
              <a:rPr lang="en-US" altLang="en-US" sz="2400" dirty="0"/>
              <a:t>George Stokes initiated investigations into this class of fluid problems. </a:t>
            </a:r>
          </a:p>
          <a:p>
            <a:r>
              <a:rPr lang="en-US" altLang="en-US" sz="2400" dirty="0"/>
              <a:t>This general area of fluid dynamics as the </a:t>
            </a:r>
            <a:r>
              <a:rPr lang="en-US" altLang="en-US" sz="2400" dirty="0" err="1"/>
              <a:t>Stokesian</a:t>
            </a:r>
            <a:r>
              <a:rPr lang="en-US" altLang="en-US" sz="2400" dirty="0"/>
              <a:t> realm.</a:t>
            </a:r>
          </a:p>
          <a:p>
            <a:r>
              <a:rPr lang="en-US" altLang="en-US" sz="2400" dirty="0"/>
              <a:t>This is of extreme contrast to the theories of ideal inviscid flow, which might be termed as the Eulerian realm.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288A0A-69FE-8801-6E31-E43CE2A0C56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04864A13-549D-224D-3067-D076DDE70E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4137240-A1A4-360F-AEF6-DD00C56E11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57B1222-9716-27B2-BFDE-DCE6FD00B2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E47ADA0-9636-9853-4286-BBA677FD0A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E656BFE-499A-6B78-9C05-CED0162A99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DE7FBE7-DD0A-8425-E96B-7435F3A9C3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D30576E-1064-49D5-D51B-BD839167E9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CA1715A-3D5C-2ADA-E6E0-B86FC54143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678B054-B674-12FD-4379-0DEF3B2862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2B66F22-D8B3-C8E8-7C3D-90BCE8656A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C0E6111-B882-9D20-DD96-89A61903E6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ADB0589-84F4-AD46-5DDF-361D9C25E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B7A01CE-863E-884C-5A9C-7D24E4A4FF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BE8F149-239E-620C-2909-5AF9A0EE09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C241E99-23F3-B4DB-B2E6-B5474A1E74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41DCEFFE-CD99-E078-AE8B-1B4E975F48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AD5018C-9FAF-2BF2-AF0A-EC1D956F76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61855A6-6A27-B0EF-70B1-9129D6763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3309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>
            <a:extLst>
              <a:ext uri="{FF2B5EF4-FFF2-40B4-BE49-F238E27FC236}">
                <a16:creationId xmlns:a16="http://schemas.microsoft.com/office/drawing/2014/main" id="{94914A10-EB4A-7DF9-B8F7-875B8722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125" y="190870"/>
            <a:ext cx="6797675" cy="952130"/>
          </a:xfrm>
        </p:spPr>
        <p:txBody>
          <a:bodyPr/>
          <a:lstStyle/>
          <a:p>
            <a:r>
              <a:rPr lang="en-US" altLang="en-US" sz="2800" dirty="0"/>
              <a:t>N-S Equations for Incompressible Flows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E3438CD-C842-A6E6-DEA7-D437EA9ABE96}"/>
              </a:ext>
            </a:extLst>
          </p:cNvPr>
          <p:cNvSpPr txBox="1">
            <a:spLocks/>
          </p:cNvSpPr>
          <p:nvPr/>
        </p:nvSpPr>
        <p:spPr>
          <a:xfrm>
            <a:off x="304800" y="208777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X</a:t>
            </a:r>
            <a:r>
              <a:rPr lang="en-US" altLang="en-US" sz="2400" kern="0" dirty="0"/>
              <a:t>-momentum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/>
              <p:nvPr/>
            </p:nvSpPr>
            <p:spPr bwMode="auto">
              <a:xfrm>
                <a:off x="304800" y="2410470"/>
                <a:ext cx="8763000" cy="117093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3200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Object 3">
                <a:extLst>
                  <a:ext uri="{FF2B5EF4-FFF2-40B4-BE49-F238E27FC236}">
                    <a16:creationId xmlns:a16="http://schemas.microsoft.com/office/drawing/2014/main" id="{87139C1F-3C12-2374-0ED8-52F3527AA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410470"/>
                <a:ext cx="8763000" cy="11709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8CA5BE2-08E9-322F-C4CE-67751BB630DC}"/>
              </a:ext>
            </a:extLst>
          </p:cNvPr>
          <p:cNvSpPr txBox="1">
            <a:spLocks/>
          </p:cNvSpPr>
          <p:nvPr/>
        </p:nvSpPr>
        <p:spPr>
          <a:xfrm>
            <a:off x="152400" y="3276600"/>
            <a:ext cx="3733800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Y</a:t>
            </a:r>
            <a:r>
              <a:rPr lang="en-US" altLang="en-US" sz="2400" kern="0" dirty="0"/>
              <a:t>-momentum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/>
              <p:nvPr/>
            </p:nvSpPr>
            <p:spPr bwMode="auto">
              <a:xfrm>
                <a:off x="381000" y="3689994"/>
                <a:ext cx="8610600" cy="128090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95FFF562-0B44-9444-F8CC-931269684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689994"/>
                <a:ext cx="8610600" cy="12809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75B74034-78CA-C743-6760-B88D467A7A35}"/>
              </a:ext>
            </a:extLst>
          </p:cNvPr>
          <p:cNvSpPr txBox="1">
            <a:spLocks/>
          </p:cNvSpPr>
          <p:nvPr/>
        </p:nvSpPr>
        <p:spPr>
          <a:xfrm>
            <a:off x="76200" y="4572000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i="1" kern="0" dirty="0"/>
              <a:t>Z</a:t>
            </a:r>
            <a:r>
              <a:rPr lang="en-US" altLang="en-US" sz="2400" kern="0" dirty="0"/>
              <a:t>-momentum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/>
              <p:nvPr/>
            </p:nvSpPr>
            <p:spPr bwMode="auto">
              <a:xfrm>
                <a:off x="255588" y="4961948"/>
                <a:ext cx="8736012" cy="121025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144" name="Object 3">
                <a:extLst>
                  <a:ext uri="{FF2B5EF4-FFF2-40B4-BE49-F238E27FC236}">
                    <a16:creationId xmlns:a16="http://schemas.microsoft.com/office/drawing/2014/main" id="{CE1158C2-9C50-2300-E87A-4357AFDDED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4961948"/>
                <a:ext cx="8736012" cy="12102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BDFA1A2-CCA0-B15D-094D-80156B7953C1}"/>
                  </a:ext>
                </a:extLst>
              </p:cNvPr>
              <p:cNvSpPr txBox="1"/>
              <p:nvPr/>
            </p:nvSpPr>
            <p:spPr bwMode="auto">
              <a:xfrm>
                <a:off x="4230687" y="12192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3">
                <a:extLst>
                  <a:ext uri="{FF2B5EF4-FFF2-40B4-BE49-F238E27FC236}">
                    <a16:creationId xmlns:a16="http://schemas.microsoft.com/office/drawing/2014/main" id="{FBDFA1A2-CCA0-B15D-094D-80156B795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30687" y="1219200"/>
                <a:ext cx="1712913" cy="533400"/>
              </a:xfrm>
              <a:prstGeom prst="rect">
                <a:avLst/>
              </a:prstGeom>
              <a:blipFill>
                <a:blip r:embed="rId6"/>
                <a:stretch>
                  <a:fillRect l="-712" t="-159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62AA71E-4F3E-3F0F-C92B-A46F1255E448}"/>
              </a:ext>
            </a:extLst>
          </p:cNvPr>
          <p:cNvSpPr txBox="1">
            <a:spLocks/>
          </p:cNvSpPr>
          <p:nvPr/>
        </p:nvSpPr>
        <p:spPr>
          <a:xfrm>
            <a:off x="457200" y="1249574"/>
            <a:ext cx="7047778" cy="4268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Conservation of Mass:</a:t>
            </a:r>
          </a:p>
        </p:txBody>
      </p:sp>
      <p:sp>
        <p:nvSpPr>
          <p:cNvPr id="6165" name="Speech Bubble: Rectangle with Corners Rounded 6164">
            <a:extLst>
              <a:ext uri="{FF2B5EF4-FFF2-40B4-BE49-F238E27FC236}">
                <a16:creationId xmlns:a16="http://schemas.microsoft.com/office/drawing/2014/main" id="{6F38039F-B60E-A9D5-FC17-93E4FBBC032E}"/>
              </a:ext>
            </a:extLst>
          </p:cNvPr>
          <p:cNvSpPr/>
          <p:nvPr/>
        </p:nvSpPr>
        <p:spPr bwMode="auto">
          <a:xfrm>
            <a:off x="4800601" y="2225675"/>
            <a:ext cx="4114800" cy="4098925"/>
          </a:xfrm>
          <a:prstGeom prst="wedgeRoundRectCallout">
            <a:avLst/>
          </a:prstGeom>
          <a:noFill/>
          <a:ln w="571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6167" name="TextBox 6166">
            <a:extLst>
              <a:ext uri="{FF2B5EF4-FFF2-40B4-BE49-F238E27FC236}">
                <a16:creationId xmlns:a16="http://schemas.microsoft.com/office/drawing/2014/main" id="{7C6B47C3-8306-2F9C-8634-64DCD4AB580C}"/>
              </a:ext>
            </a:extLst>
          </p:cNvPr>
          <p:cNvSpPr txBox="1"/>
          <p:nvPr/>
        </p:nvSpPr>
        <p:spPr>
          <a:xfrm>
            <a:off x="6477000" y="1519535"/>
            <a:ext cx="2037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Stokes Regime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DC98348-6426-93C1-F86A-91CEFB1B089A}"/>
              </a:ext>
            </a:extLst>
          </p:cNvPr>
          <p:cNvSpPr/>
          <p:nvPr/>
        </p:nvSpPr>
        <p:spPr bwMode="auto">
          <a:xfrm rot="10800000">
            <a:off x="179388" y="2057400"/>
            <a:ext cx="5703887" cy="4312073"/>
          </a:xfrm>
          <a:prstGeom prst="wedgeRoundRectCallout">
            <a:avLst/>
          </a:prstGeom>
          <a:noFill/>
          <a:ln w="5715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FB9D2F-1416-D68B-3D14-607E579D03A5}"/>
              </a:ext>
            </a:extLst>
          </p:cNvPr>
          <p:cNvSpPr txBox="1"/>
          <p:nvPr/>
        </p:nvSpPr>
        <p:spPr>
          <a:xfrm>
            <a:off x="1676400" y="1524000"/>
            <a:ext cx="1882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Euler Regime</a:t>
            </a:r>
            <a:endParaRPr lang="en-IN" dirty="0">
              <a:solidFill>
                <a:srgbClr val="00B050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6DEB166-E722-4578-807A-81CE425DB5F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C94991E9-1FDF-AA49-A0A9-D818F45185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FDF39172-1299-F77A-D453-8F3D862AE3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87CB4237-3DD4-9A82-7E6C-5345ADC4EC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AC721796-BFF7-8A44-05BC-5BEE66B7A8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67A633F1-A667-3D4F-E01C-DADC7A5149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5" name="Rectangle 10">
                      <a:extLst>
                        <a:ext uri="{FF2B5EF4-FFF2-40B4-BE49-F238E27FC236}">
                          <a16:creationId xmlns:a16="http://schemas.microsoft.com/office/drawing/2014/main" id="{E165CBCB-0A12-C68F-6AAF-CE07AFCE79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6" name="Rectangle 11">
                      <a:extLst>
                        <a:ext uri="{FF2B5EF4-FFF2-40B4-BE49-F238E27FC236}">
                          <a16:creationId xmlns:a16="http://schemas.microsoft.com/office/drawing/2014/main" id="{C1496096-4E2F-B5BE-3A28-FE4FAF1D22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584E7A42-F34B-B1C2-BD81-770ECA69CD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" name="Rectangle 13">
                      <a:extLst>
                        <a:ext uri="{FF2B5EF4-FFF2-40B4-BE49-F238E27FC236}">
                          <a16:creationId xmlns:a16="http://schemas.microsoft.com/office/drawing/2014/main" id="{A809F215-600D-3883-8248-01D5BFFC3B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4">
                      <a:extLst>
                        <a:ext uri="{FF2B5EF4-FFF2-40B4-BE49-F238E27FC236}">
                          <a16:creationId xmlns:a16="http://schemas.microsoft.com/office/drawing/2014/main" id="{30458332-9B2B-367A-0ABE-31F1E4D695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605C8B4F-CB5D-34B5-0627-5AEBC48ABC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60309C6C-6239-63F8-DEF2-04067020E5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14F3F720-D971-7C62-6F29-02CB2386AD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18">
                    <a:extLst>
                      <a:ext uri="{FF2B5EF4-FFF2-40B4-BE49-F238E27FC236}">
                        <a16:creationId xmlns:a16="http://schemas.microsoft.com/office/drawing/2014/main" id="{6DAF3E26-B1F3-78C0-A628-533C771395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9" name="Rectangle 19">
                      <a:extLst>
                        <a:ext uri="{FF2B5EF4-FFF2-40B4-BE49-F238E27FC236}">
                          <a16:creationId xmlns:a16="http://schemas.microsoft.com/office/drawing/2014/main" id="{E33C44FA-D89E-E342-DBBC-90CC140896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20">
                      <a:extLst>
                        <a:ext uri="{FF2B5EF4-FFF2-40B4-BE49-F238E27FC236}">
                          <a16:creationId xmlns:a16="http://schemas.microsoft.com/office/drawing/2014/main" id="{5F6CFBC6-0DEE-7366-C5B9-B9ED02AE1C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4" name="Rectangle 21">
                  <a:extLst>
                    <a:ext uri="{FF2B5EF4-FFF2-40B4-BE49-F238E27FC236}">
                      <a16:creationId xmlns:a16="http://schemas.microsoft.com/office/drawing/2014/main" id="{D726AAF9-A782-DE98-5DAB-04EEBA82A5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1FE005-3DB6-2189-CB4C-CAEFDDB7F3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7237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4" grpId="0" build="p"/>
      <p:bldP spid="31" grpId="0" build="p"/>
      <p:bldP spid="25" grpId="0" build="p"/>
      <p:bldP spid="6165" grpId="0" animBg="1"/>
      <p:bldP spid="6167" grpId="0"/>
      <p:bldP spid="3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itle 1">
            <a:extLst>
              <a:ext uri="{FF2B5EF4-FFF2-40B4-BE49-F238E27FC236}">
                <a16:creationId xmlns:a16="http://schemas.microsoft.com/office/drawing/2014/main" id="{F28EF2C2-8E58-B4D7-8B4C-E659BF829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293109"/>
            <a:ext cx="6109071" cy="852055"/>
          </a:xfrm>
        </p:spPr>
        <p:txBody>
          <a:bodyPr/>
          <a:lstStyle/>
          <a:p>
            <a:r>
              <a:rPr lang="en-US" altLang="en-US" sz="2800" dirty="0"/>
              <a:t>Stokes Equation for Viscous Flow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A89DB-8D13-97F3-307E-93968BC8A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457" y="1371600"/>
            <a:ext cx="8550275" cy="1525587"/>
          </a:xfrm>
        </p:spPr>
        <p:txBody>
          <a:bodyPr/>
          <a:lstStyle/>
          <a:p>
            <a:r>
              <a:rPr lang="en-US" altLang="en-US" sz="2400" dirty="0"/>
              <a:t>The basic assumption of creeping flow was developed by Stokes (1851) in a seminal paper.</a:t>
            </a:r>
          </a:p>
          <a:p>
            <a:r>
              <a:rPr lang="en-US" altLang="en-US" sz="2400" dirty="0"/>
              <a:t>This states that density (inertia) terms are negligible in the momentum equation.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7E385D9-9BFF-889C-F111-3406B58F94C7}"/>
                  </a:ext>
                </a:extLst>
              </p:cNvPr>
              <p:cNvSpPr txBox="1"/>
              <p:nvPr/>
            </p:nvSpPr>
            <p:spPr bwMode="auto">
              <a:xfrm>
                <a:off x="5487741" y="5143500"/>
                <a:ext cx="2239962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7E385D9-9BFF-889C-F111-3406B58F9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87741" y="5143500"/>
                <a:ext cx="2239962" cy="6858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C0B0F67-9A49-3465-F541-43AC11F48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5366" y="6151981"/>
            <a:ext cx="731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with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A4F0FFB8-E389-5780-6718-C87E951629C3}"/>
                  </a:ext>
                </a:extLst>
              </p:cNvPr>
              <p:cNvSpPr txBox="1"/>
              <p:nvPr/>
            </p:nvSpPr>
            <p:spPr bwMode="auto">
              <a:xfrm>
                <a:off x="5057059" y="6050859"/>
                <a:ext cx="1800942" cy="5140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A4F0FFB8-E389-5780-6718-C87E95162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57059" y="6050859"/>
                <a:ext cx="1800942" cy="5140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71EB9F6B-D5B7-5290-6329-C8D8B46768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1778C561-686F-9912-C7B9-A8B0911FCC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8" name="Group 38">
              <a:extLst>
                <a:ext uri="{FF2B5EF4-FFF2-40B4-BE49-F238E27FC236}">
                  <a16:creationId xmlns:a16="http://schemas.microsoft.com/office/drawing/2014/main" id="{ABAE0C80-9F66-759B-F923-CB7247453A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id="{B4326C3E-0210-D2CF-CF0A-7A9ED61574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A6025788-A0E8-141B-973F-78F9A389FC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5121" name="Group 5120">
                    <a:extLst>
                      <a:ext uri="{FF2B5EF4-FFF2-40B4-BE49-F238E27FC236}">
                        <a16:creationId xmlns:a16="http://schemas.microsoft.com/office/drawing/2014/main" id="{D281323B-5D49-6C8C-8D2B-14B37BF16A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132" name="Rectangle 10">
                      <a:extLst>
                        <a:ext uri="{FF2B5EF4-FFF2-40B4-BE49-F238E27FC236}">
                          <a16:creationId xmlns:a16="http://schemas.microsoft.com/office/drawing/2014/main" id="{13EC6E37-2183-573E-78ED-7A3AFD7114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33" name="Rectangle 11">
                      <a:extLst>
                        <a:ext uri="{FF2B5EF4-FFF2-40B4-BE49-F238E27FC236}">
                          <a16:creationId xmlns:a16="http://schemas.microsoft.com/office/drawing/2014/main" id="{247F168E-7A72-B87B-CBD5-007338B768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2" name="Group 5121">
                    <a:extLst>
                      <a:ext uri="{FF2B5EF4-FFF2-40B4-BE49-F238E27FC236}">
                        <a16:creationId xmlns:a16="http://schemas.microsoft.com/office/drawing/2014/main" id="{98727279-278C-65D0-13D5-CDC4F14EED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130" name="Rectangle 13">
                      <a:extLst>
                        <a:ext uri="{FF2B5EF4-FFF2-40B4-BE49-F238E27FC236}">
                          <a16:creationId xmlns:a16="http://schemas.microsoft.com/office/drawing/2014/main" id="{51E10653-62BF-C704-5DF7-FBD4669E3E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31" name="Rectangle 14">
                      <a:extLst>
                        <a:ext uri="{FF2B5EF4-FFF2-40B4-BE49-F238E27FC236}">
                          <a16:creationId xmlns:a16="http://schemas.microsoft.com/office/drawing/2014/main" id="{7EA2293F-ECA6-8982-D223-C2CA8E5766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3" name="Group 5122">
                    <a:extLst>
                      <a:ext uri="{FF2B5EF4-FFF2-40B4-BE49-F238E27FC236}">
                        <a16:creationId xmlns:a16="http://schemas.microsoft.com/office/drawing/2014/main" id="{23E21ACB-48D9-6247-FB97-80E363E84C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128" name="Rectangle 5127">
                      <a:extLst>
                        <a:ext uri="{FF2B5EF4-FFF2-40B4-BE49-F238E27FC236}">
                          <a16:creationId xmlns:a16="http://schemas.microsoft.com/office/drawing/2014/main" id="{631898E9-4C6F-E6E0-9B34-76681B417F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9" name="Rectangle 5128">
                      <a:extLst>
                        <a:ext uri="{FF2B5EF4-FFF2-40B4-BE49-F238E27FC236}">
                          <a16:creationId xmlns:a16="http://schemas.microsoft.com/office/drawing/2014/main" id="{5AC45302-B5C6-5964-5A8F-5C8DD56F7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24" name="Group 18">
                    <a:extLst>
                      <a:ext uri="{FF2B5EF4-FFF2-40B4-BE49-F238E27FC236}">
                        <a16:creationId xmlns:a16="http://schemas.microsoft.com/office/drawing/2014/main" id="{292089B8-63A4-3AEC-C8D6-2E3C6137C2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125" name="Rectangle 19">
                      <a:extLst>
                        <a:ext uri="{FF2B5EF4-FFF2-40B4-BE49-F238E27FC236}">
                          <a16:creationId xmlns:a16="http://schemas.microsoft.com/office/drawing/2014/main" id="{FFF07CAD-5CAF-82D6-720C-48E9C55716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27" name="Rectangle 20">
                      <a:extLst>
                        <a:ext uri="{FF2B5EF4-FFF2-40B4-BE49-F238E27FC236}">
                          <a16:creationId xmlns:a16="http://schemas.microsoft.com/office/drawing/2014/main" id="{54C9CA2C-632A-6CAC-15A5-2E184B1F76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5120" name="Rectangle 21">
                  <a:extLst>
                    <a:ext uri="{FF2B5EF4-FFF2-40B4-BE49-F238E27FC236}">
                      <a16:creationId xmlns:a16="http://schemas.microsoft.com/office/drawing/2014/main" id="{45026D3E-6F6B-D3E0-3183-DF3305275A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B9F3740-8FC1-CA4F-78A6-1E683C7A5E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CB01BE1D-5A90-84F7-583C-23D22EC4606A}"/>
                  </a:ext>
                </a:extLst>
              </p:cNvPr>
              <p:cNvSpPr txBox="1"/>
              <p:nvPr/>
            </p:nvSpPr>
            <p:spPr bwMode="auto">
              <a:xfrm>
                <a:off x="1127372" y="2826043"/>
                <a:ext cx="6858000" cy="129895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acc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sSub>
                        <m:sSubPr>
                          <m:ctrlP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Object 7">
                <a:extLst>
                  <a:ext uri="{FF2B5EF4-FFF2-40B4-BE49-F238E27FC236}">
                    <a16:creationId xmlns:a16="http://schemas.microsoft.com/office/drawing/2014/main" id="{CB01BE1D-5A90-84F7-583C-23D22EC46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7372" y="2826043"/>
                <a:ext cx="6858000" cy="12989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D8345D5-3ACE-412A-3D1D-EE4A830F27B2}"/>
              </a:ext>
            </a:extLst>
          </p:cNvPr>
          <p:cNvSpPr txBox="1"/>
          <p:nvPr/>
        </p:nvSpPr>
        <p:spPr>
          <a:xfrm>
            <a:off x="498476" y="4658023"/>
            <a:ext cx="40465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Under non-gravitational field: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B763E9AA-559A-AE65-6F65-F6012869101A}"/>
                  </a:ext>
                </a:extLst>
              </p:cNvPr>
              <p:cNvSpPr txBox="1"/>
              <p:nvPr/>
            </p:nvSpPr>
            <p:spPr bwMode="auto">
              <a:xfrm>
                <a:off x="1978193" y="3831857"/>
                <a:ext cx="4046538" cy="8563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  <m:sSub>
                      <m:sSub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IN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3200" dirty="0"/>
                  <a:t>=0</a:t>
                </a:r>
              </a:p>
            </p:txBody>
          </p:sp>
        </mc:Choice>
        <mc:Fallback xmlns="">
          <p:sp>
            <p:nvSpPr>
              <p:cNvPr id="12" name="Object 7">
                <a:extLst>
                  <a:ext uri="{FF2B5EF4-FFF2-40B4-BE49-F238E27FC236}">
                    <a16:creationId xmlns:a16="http://schemas.microsoft.com/office/drawing/2014/main" id="{B763E9AA-559A-AE65-6F65-F60128691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8193" y="3831857"/>
                <a:ext cx="4046538" cy="856398"/>
              </a:xfrm>
              <a:prstGeom prst="rect">
                <a:avLst/>
              </a:prstGeom>
              <a:blipFill>
                <a:blip r:embed="rId7"/>
                <a:stretch>
                  <a:fillRect b="-14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7">
                <a:extLst>
                  <a:ext uri="{FF2B5EF4-FFF2-40B4-BE49-F238E27FC236}">
                    <a16:creationId xmlns:a16="http://schemas.microsoft.com/office/drawing/2014/main" id="{A12FF4E6-4D9B-F50A-2111-5223F6C94123}"/>
                  </a:ext>
                </a:extLst>
              </p:cNvPr>
              <p:cNvSpPr txBox="1"/>
              <p:nvPr/>
            </p:nvSpPr>
            <p:spPr bwMode="auto">
              <a:xfrm>
                <a:off x="873126" y="5188420"/>
                <a:ext cx="3592512" cy="8563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den>
                    </m:f>
                    <m:sSub>
                      <m:sSub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3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IN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3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3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3200" dirty="0"/>
                  <a:t>=0</a:t>
                </a:r>
              </a:p>
            </p:txBody>
          </p:sp>
        </mc:Choice>
        <mc:Fallback xmlns="">
          <p:sp>
            <p:nvSpPr>
              <p:cNvPr id="13" name="Object 7">
                <a:extLst>
                  <a:ext uri="{FF2B5EF4-FFF2-40B4-BE49-F238E27FC236}">
                    <a16:creationId xmlns:a16="http://schemas.microsoft.com/office/drawing/2014/main" id="{A12FF4E6-4D9B-F50A-2111-5223F6C94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3126" y="5188420"/>
                <a:ext cx="3592512" cy="856398"/>
              </a:xfrm>
              <a:prstGeom prst="rect">
                <a:avLst/>
              </a:prstGeom>
              <a:blipFill>
                <a:blip r:embed="rId8"/>
                <a:stretch>
                  <a:fillRect b="-7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5E73F5-B06A-C9DA-557B-8DBE20083961}"/>
                  </a:ext>
                </a:extLst>
              </p14:cNvPr>
              <p14:cNvContentPartPr/>
              <p14:nvPr/>
            </p14:nvContentPartPr>
            <p14:xfrm>
              <a:off x="828720" y="2768400"/>
              <a:ext cx="3485160" cy="1352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5E73F5-B06A-C9DA-557B-8DBE2008396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9360" y="2759040"/>
                <a:ext cx="3503880" cy="1370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8" grpId="0"/>
      <p:bldP spid="8" grpId="1"/>
      <p:bldP spid="9" grpId="0"/>
      <p:bldP spid="2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9" name="Title 3">
            <a:extLst>
              <a:ext uri="{FF2B5EF4-FFF2-40B4-BE49-F238E27FC236}">
                <a16:creationId xmlns:a16="http://schemas.microsoft.com/office/drawing/2014/main" id="{7EAEAE25-F12B-D23F-9137-5931F1B45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7" y="152400"/>
            <a:ext cx="5940796" cy="944238"/>
          </a:xfrm>
        </p:spPr>
        <p:txBody>
          <a:bodyPr/>
          <a:lstStyle/>
          <a:p>
            <a:r>
              <a:rPr lang="en-US" altLang="en-US" sz="2800" dirty="0"/>
              <a:t>Vector Calculus Operations on Stokes Flow Equation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89AEA7-C318-8606-F692-3B532FF4C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00237"/>
            <a:ext cx="5132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Taking the curl of Stokes flow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7947330C-4444-DE96-768D-48A46584581E}"/>
                  </a:ext>
                </a:extLst>
              </p:cNvPr>
              <p:cNvSpPr txBox="1"/>
              <p:nvPr/>
            </p:nvSpPr>
            <p:spPr bwMode="auto">
              <a:xfrm>
                <a:off x="1828800" y="1371600"/>
                <a:ext cx="1520825" cy="481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7947330C-4444-DE96-768D-48A465845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1371600"/>
                <a:ext cx="1520825" cy="481013"/>
              </a:xfrm>
              <a:prstGeom prst="rect">
                <a:avLst/>
              </a:prstGeom>
              <a:blipFill>
                <a:blip r:embed="rId2"/>
                <a:stretch>
                  <a:fillRect l="-402" t="-1265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70C4E900-74E0-D418-D879-DED9EF0FC46D}"/>
                  </a:ext>
                </a:extLst>
              </p:cNvPr>
              <p:cNvSpPr txBox="1"/>
              <p:nvPr/>
            </p:nvSpPr>
            <p:spPr bwMode="auto">
              <a:xfrm>
                <a:off x="5511800" y="1946599"/>
                <a:ext cx="3251200" cy="5680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70C4E900-74E0-D418-D879-DED9EF0FC4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1800" y="1946599"/>
                <a:ext cx="3251200" cy="568001"/>
              </a:xfrm>
              <a:prstGeom prst="rect">
                <a:avLst/>
              </a:prstGeom>
              <a:blipFill>
                <a:blip r:embed="rId3"/>
                <a:stretch>
                  <a:fillRect l="-375" t="-148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366D1AA0-C98A-5257-B359-C9FA78974F85}"/>
                  </a:ext>
                </a:extLst>
              </p:cNvPr>
              <p:cNvSpPr txBox="1"/>
              <p:nvPr/>
            </p:nvSpPr>
            <p:spPr bwMode="auto">
              <a:xfrm>
                <a:off x="1384933" y="3214381"/>
                <a:ext cx="6781800" cy="5956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•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366D1AA0-C98A-5257-B359-C9FA78974F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4933" y="3214381"/>
                <a:ext cx="6781800" cy="595619"/>
              </a:xfrm>
              <a:prstGeom prst="rect">
                <a:avLst/>
              </a:prstGeom>
              <a:blipFill>
                <a:blip r:embed="rId4"/>
                <a:stretch>
                  <a:fillRect l="-180" t="-1428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9" name="Rectangle 15">
            <a:extLst>
              <a:ext uri="{FF2B5EF4-FFF2-40B4-BE49-F238E27FC236}">
                <a16:creationId xmlns:a16="http://schemas.microsoft.com/office/drawing/2014/main" id="{DAFBA9A3-23F1-22C9-BE4E-41F8B2C5A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514600"/>
            <a:ext cx="3232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Using the vector identity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0DEDD406-FC43-EF55-F0A0-A12F23ADCB65}"/>
                  </a:ext>
                </a:extLst>
              </p:cNvPr>
              <p:cNvSpPr txBox="1"/>
              <p:nvPr/>
            </p:nvSpPr>
            <p:spPr bwMode="auto">
              <a:xfrm>
                <a:off x="3810000" y="2605089"/>
                <a:ext cx="4368798" cy="6715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0DEDD406-FC43-EF55-F0A0-A12F23ADC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2605089"/>
                <a:ext cx="4368798" cy="671511"/>
              </a:xfrm>
              <a:prstGeom prst="rect">
                <a:avLst/>
              </a:prstGeom>
              <a:blipFill>
                <a:blip r:embed="rId5"/>
                <a:stretch>
                  <a:fillRect l="-279" t="-12613" r="-55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60" name="TextBox 16">
            <a:extLst>
              <a:ext uri="{FF2B5EF4-FFF2-40B4-BE49-F238E27FC236}">
                <a16:creationId xmlns:a16="http://schemas.microsoft.com/office/drawing/2014/main" id="{A582F997-DF54-9F6B-4E38-406458DE3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366837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With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6D486C25-A87D-0DEE-BE42-AEA4ACD7D241}"/>
                  </a:ext>
                </a:extLst>
              </p:cNvPr>
              <p:cNvSpPr txBox="1"/>
              <p:nvPr/>
            </p:nvSpPr>
            <p:spPr bwMode="auto">
              <a:xfrm>
                <a:off x="5570538" y="1454150"/>
                <a:ext cx="1200150" cy="374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6D486C25-A87D-0DEE-BE42-AEA4ACD7D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70538" y="1454150"/>
                <a:ext cx="1200150" cy="374650"/>
              </a:xfrm>
              <a:prstGeom prst="rect">
                <a:avLst/>
              </a:prstGeom>
              <a:blipFill>
                <a:blip r:embed="rId6"/>
                <a:stretch>
                  <a:fillRect t="-1147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B6C6C5E5-F9F8-0E5D-0C8A-EB1BDDD0E2D3}"/>
                  </a:ext>
                </a:extLst>
              </p:cNvPr>
              <p:cNvSpPr txBox="1"/>
              <p:nvPr/>
            </p:nvSpPr>
            <p:spPr bwMode="auto">
              <a:xfrm>
                <a:off x="1590674" y="3886200"/>
                <a:ext cx="5267325" cy="78700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∇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B6C6C5E5-F9F8-0E5D-0C8A-EB1BDDD0E2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0674" y="3886200"/>
                <a:ext cx="5267325" cy="787009"/>
              </a:xfrm>
              <a:prstGeom prst="rect">
                <a:avLst/>
              </a:prstGeom>
              <a:blipFill>
                <a:blip r:embed="rId7"/>
                <a:stretch>
                  <a:fillRect l="-347" t="-1085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46C1116B-F2EA-9CEF-E1E3-87071BD01B95}"/>
                  </a:ext>
                </a:extLst>
              </p:cNvPr>
              <p:cNvSpPr txBox="1"/>
              <p:nvPr/>
            </p:nvSpPr>
            <p:spPr bwMode="auto">
              <a:xfrm>
                <a:off x="1066800" y="4572000"/>
                <a:ext cx="3556000" cy="5142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Object 3">
                <a:extLst>
                  <a:ext uri="{FF2B5EF4-FFF2-40B4-BE49-F238E27FC236}">
                    <a16:creationId xmlns:a16="http://schemas.microsoft.com/office/drawing/2014/main" id="{46C1116B-F2EA-9CEF-E1E3-87071BD0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4572000"/>
                <a:ext cx="3556000" cy="514211"/>
              </a:xfrm>
              <a:prstGeom prst="rect">
                <a:avLst/>
              </a:prstGeom>
              <a:blipFill>
                <a:blip r:embed="rId8"/>
                <a:stretch>
                  <a:fillRect l="-343" t="-16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63" name="TextBox 12">
            <a:extLst>
              <a:ext uri="{FF2B5EF4-FFF2-40B4-BE49-F238E27FC236}">
                <a16:creationId xmlns:a16="http://schemas.microsoft.com/office/drawing/2014/main" id="{5FCC4A86-1AC5-69E2-6855-29C66004C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486400"/>
            <a:ext cx="7924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1" i="1" dirty="0"/>
              <a:t>Any viscous flow, whose curl of curl of vorticity is zero is called as stokes flow or creeping flow.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153" name="Ink 16">
                <a:extLst>
                  <a:ext uri="{FF2B5EF4-FFF2-40B4-BE49-F238E27FC236}">
                    <a16:creationId xmlns:a16="http://schemas.microsoft.com/office/drawing/2014/main" id="{8991C3E6-4688-3251-00A8-B15CDBCBE7A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39175" y="6534150"/>
              <a:ext cx="1588" cy="1588"/>
            </p14:xfrm>
          </p:contentPart>
        </mc:Choice>
        <mc:Fallback xmlns="">
          <p:pic>
            <p:nvPicPr>
              <p:cNvPr id="6153" name="Ink 16">
                <a:extLst>
                  <a:ext uri="{FF2B5EF4-FFF2-40B4-BE49-F238E27FC236}">
                    <a16:creationId xmlns:a16="http://schemas.microsoft.com/office/drawing/2014/main" id="{8991C3E6-4688-3251-00A8-B15CDBCBE7A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97887" y="649286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EFF92137-9F3E-24B2-5C41-4B7A55633717}"/>
                  </a:ext>
                </a:extLst>
              </p:cNvPr>
              <p:cNvSpPr txBox="1"/>
              <p:nvPr/>
            </p:nvSpPr>
            <p:spPr bwMode="auto">
              <a:xfrm>
                <a:off x="4343400" y="4648200"/>
                <a:ext cx="3556000" cy="5142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3">
                <a:extLst>
                  <a:ext uri="{FF2B5EF4-FFF2-40B4-BE49-F238E27FC236}">
                    <a16:creationId xmlns:a16="http://schemas.microsoft.com/office/drawing/2014/main" id="{EFF92137-9F3E-24B2-5C41-4B7A55633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4648200"/>
                <a:ext cx="3556000" cy="514211"/>
              </a:xfrm>
              <a:prstGeom prst="rect">
                <a:avLst/>
              </a:prstGeom>
              <a:blipFill>
                <a:blip r:embed="rId12"/>
                <a:stretch>
                  <a:fillRect l="-51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E104FFE8-DDFF-51FC-C211-686BA72244B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" name="Picture 29" descr="Logo usage Guidelines">
              <a:extLst>
                <a:ext uri="{FF2B5EF4-FFF2-40B4-BE49-F238E27FC236}">
                  <a16:creationId xmlns:a16="http://schemas.microsoft.com/office/drawing/2014/main" id="{77110BBF-27A9-3F09-314A-AF7F86CD86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id="{1B39F65A-FAA8-B862-88C4-1337E86319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48" name="Group 19">
                <a:extLst>
                  <a:ext uri="{FF2B5EF4-FFF2-40B4-BE49-F238E27FC236}">
                    <a16:creationId xmlns:a16="http://schemas.microsoft.com/office/drawing/2014/main" id="{79F836F7-73AF-B468-7E16-FC2BC1CECE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50" name="Group 2049">
                  <a:extLst>
                    <a:ext uri="{FF2B5EF4-FFF2-40B4-BE49-F238E27FC236}">
                      <a16:creationId xmlns:a16="http://schemas.microsoft.com/office/drawing/2014/main" id="{BE496C47-8757-855B-D0B7-3687A92701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52" name="Group 2051">
                    <a:extLst>
                      <a:ext uri="{FF2B5EF4-FFF2-40B4-BE49-F238E27FC236}">
                        <a16:creationId xmlns:a16="http://schemas.microsoft.com/office/drawing/2014/main" id="{3D713CD8-71B1-20CE-79EF-A6DA0E974A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64" name="Rectangle 10">
                      <a:extLst>
                        <a:ext uri="{FF2B5EF4-FFF2-40B4-BE49-F238E27FC236}">
                          <a16:creationId xmlns:a16="http://schemas.microsoft.com/office/drawing/2014/main" id="{28324EF1-162B-FBE5-069F-DFCDAA3AD7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5" name="Rectangle 11">
                      <a:extLst>
                        <a:ext uri="{FF2B5EF4-FFF2-40B4-BE49-F238E27FC236}">
                          <a16:creationId xmlns:a16="http://schemas.microsoft.com/office/drawing/2014/main" id="{39FE14F5-75AD-40E8-ECA3-0A9DAE864B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3" name="Group 2052">
                    <a:extLst>
                      <a:ext uri="{FF2B5EF4-FFF2-40B4-BE49-F238E27FC236}">
                        <a16:creationId xmlns:a16="http://schemas.microsoft.com/office/drawing/2014/main" id="{31088D20-DEDC-0DA5-8BB4-8A9D261A78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62" name="Rectangle 13">
                      <a:extLst>
                        <a:ext uri="{FF2B5EF4-FFF2-40B4-BE49-F238E27FC236}">
                          <a16:creationId xmlns:a16="http://schemas.microsoft.com/office/drawing/2014/main" id="{77C31E36-C0E7-9ACA-4E89-F80A3F9B83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3" name="Rectangle 14">
                      <a:extLst>
                        <a:ext uri="{FF2B5EF4-FFF2-40B4-BE49-F238E27FC236}">
                          <a16:creationId xmlns:a16="http://schemas.microsoft.com/office/drawing/2014/main" id="{B7F12FD1-F97B-3736-9ACC-D36E6113A3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4" name="Group 2053">
                    <a:extLst>
                      <a:ext uri="{FF2B5EF4-FFF2-40B4-BE49-F238E27FC236}">
                        <a16:creationId xmlns:a16="http://schemas.microsoft.com/office/drawing/2014/main" id="{9E55C8F3-5C94-732B-99E1-C75AB6A69F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58" name="Rectangle 2057">
                      <a:extLst>
                        <a:ext uri="{FF2B5EF4-FFF2-40B4-BE49-F238E27FC236}">
                          <a16:creationId xmlns:a16="http://schemas.microsoft.com/office/drawing/2014/main" id="{85AB97AF-D5F0-5688-90FC-F289A6F1E3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1" name="Rectangle 2060">
                      <a:extLst>
                        <a:ext uri="{FF2B5EF4-FFF2-40B4-BE49-F238E27FC236}">
                          <a16:creationId xmlns:a16="http://schemas.microsoft.com/office/drawing/2014/main" id="{1AE15A10-839C-6860-927A-B9207C520F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55" name="Group 18">
                    <a:extLst>
                      <a:ext uri="{FF2B5EF4-FFF2-40B4-BE49-F238E27FC236}">
                        <a16:creationId xmlns:a16="http://schemas.microsoft.com/office/drawing/2014/main" id="{C5351C13-5F3B-DA85-C731-3EF377F72C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56" name="Rectangle 19">
                      <a:extLst>
                        <a:ext uri="{FF2B5EF4-FFF2-40B4-BE49-F238E27FC236}">
                          <a16:creationId xmlns:a16="http://schemas.microsoft.com/office/drawing/2014/main" id="{7B4A6EA3-CD9F-7B0B-6347-CD5A622673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57" name="Rectangle 20">
                      <a:extLst>
                        <a:ext uri="{FF2B5EF4-FFF2-40B4-BE49-F238E27FC236}">
                          <a16:creationId xmlns:a16="http://schemas.microsoft.com/office/drawing/2014/main" id="{00562148-813E-296F-137E-5373870DDD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051" name="Rectangle 21">
                  <a:extLst>
                    <a:ext uri="{FF2B5EF4-FFF2-40B4-BE49-F238E27FC236}">
                      <a16:creationId xmlns:a16="http://schemas.microsoft.com/office/drawing/2014/main" id="{16836C40-2547-6CC7-161E-9957DD18FC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04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ED168D-481C-B66E-9B71-612502DCD7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981498E-0FBB-7C2C-8BED-462B85B2291A}"/>
                  </a:ext>
                </a:extLst>
              </p14:cNvPr>
              <p14:cNvContentPartPr/>
              <p14:nvPr/>
            </p14:nvContentPartPr>
            <p14:xfrm>
              <a:off x="7454880" y="1758240"/>
              <a:ext cx="1117440" cy="682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981498E-0FBB-7C2C-8BED-462B85B2291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445520" y="1748880"/>
                <a:ext cx="1136160" cy="700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2059" grpId="0"/>
      <p:bldP spid="2" grpId="0"/>
      <p:bldP spid="2060" grpId="0"/>
      <p:bldP spid="9" grpId="0"/>
      <p:bldP spid="10" grpId="0"/>
      <p:bldP spid="6163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1" name="Line 22">
            <a:extLst>
              <a:ext uri="{FF2B5EF4-FFF2-40B4-BE49-F238E27FC236}">
                <a16:creationId xmlns:a16="http://schemas.microsoft.com/office/drawing/2014/main" id="{B496C10C-872B-5DE0-6532-E07D673A77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87925" y="2525713"/>
            <a:ext cx="65088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5273" name="Object 6">
                <a:extLst>
                  <a:ext uri="{FF2B5EF4-FFF2-40B4-BE49-F238E27FC236}">
                    <a16:creationId xmlns:a16="http://schemas.microsoft.com/office/drawing/2014/main" id="{60A62E40-A7E0-5BE4-8D7A-046799C5D9E4}"/>
                  </a:ext>
                </a:extLst>
              </p:cNvPr>
              <p:cNvSpPr txBox="1"/>
              <p:nvPr/>
            </p:nvSpPr>
            <p:spPr bwMode="auto">
              <a:xfrm>
                <a:off x="5257800" y="2163762"/>
                <a:ext cx="1106488" cy="4270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65273" name="Object 6">
                <a:extLst>
                  <a:ext uri="{FF2B5EF4-FFF2-40B4-BE49-F238E27FC236}">
                    <a16:creationId xmlns:a16="http://schemas.microsoft.com/office/drawing/2014/main" id="{60A62E40-A7E0-5BE4-8D7A-046799C5D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2163762"/>
                <a:ext cx="1106488" cy="427038"/>
              </a:xfrm>
              <a:prstGeom prst="rect">
                <a:avLst/>
              </a:prstGeom>
              <a:blipFill>
                <a:blip r:embed="rId3"/>
                <a:stretch>
                  <a:fillRect l="-552" r="-884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2">
            <a:extLst>
              <a:ext uri="{FF2B5EF4-FFF2-40B4-BE49-F238E27FC236}">
                <a16:creationId xmlns:a16="http://schemas.microsoft.com/office/drawing/2014/main" id="{2C5E7C35-D29F-2B3D-67A2-EEEE1397DF41}"/>
              </a:ext>
            </a:extLst>
          </p:cNvPr>
          <p:cNvGrpSpPr>
            <a:grpSpLocks/>
          </p:cNvGrpSpPr>
          <p:nvPr/>
        </p:nvGrpSpPr>
        <p:grpSpPr bwMode="auto">
          <a:xfrm>
            <a:off x="4162425" y="3192463"/>
            <a:ext cx="4433888" cy="1114425"/>
            <a:chOff x="4162425" y="3192463"/>
            <a:chExt cx="4433887" cy="11144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30" name="Object 2">
                  <a:extLst>
                    <a:ext uri="{FF2B5EF4-FFF2-40B4-BE49-F238E27FC236}">
                      <a16:creationId xmlns:a16="http://schemas.microsoft.com/office/drawing/2014/main" id="{C37AB2F0-61B3-19E9-1A17-1FD719EA553C}"/>
                    </a:ext>
                  </a:extLst>
                </p:cNvPr>
                <p:cNvSpPr txBox="1"/>
                <p:nvPr/>
              </p:nvSpPr>
              <p:spPr bwMode="auto">
                <a:xfrm>
                  <a:off x="7620000" y="3810000"/>
                  <a:ext cx="976312" cy="45243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7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30" name="Object 2">
                  <a:extLst>
                    <a:ext uri="{FF2B5EF4-FFF2-40B4-BE49-F238E27FC236}">
                      <a16:creationId xmlns:a16="http://schemas.microsoft.com/office/drawing/2014/main" id="{C37AB2F0-61B3-19E9-1A17-1FD719EA55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20000" y="3810000"/>
                  <a:ext cx="976312" cy="452438"/>
                </a:xfrm>
                <a:prstGeom prst="rect">
                  <a:avLst/>
                </a:prstGeom>
                <a:blipFill>
                  <a:blip r:embed="rId4"/>
                  <a:stretch>
                    <a:fillRect t="-9459" r="-20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50" name="Line 20">
              <a:extLst>
                <a:ext uri="{FF2B5EF4-FFF2-40B4-BE49-F238E27FC236}">
                  <a16:creationId xmlns:a16="http://schemas.microsoft.com/office/drawing/2014/main" id="{53404132-BF71-C64D-9769-CB289EA21E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2425" y="3192463"/>
              <a:ext cx="146843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51" name="Text Box 29">
              <a:extLst>
                <a:ext uri="{FF2B5EF4-FFF2-40B4-BE49-F238E27FC236}">
                  <a16:creationId xmlns:a16="http://schemas.microsoft.com/office/drawing/2014/main" id="{1B265B39-5516-40A1-6E7B-B00BA35BC3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3350" y="3849688"/>
              <a:ext cx="24066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Incident Velocity</a:t>
              </a:r>
            </a:p>
          </p:txBody>
        </p:sp>
        <p:sp>
          <p:nvSpPr>
            <p:cNvPr id="9252" name="Line 31">
              <a:extLst>
                <a:ext uri="{FF2B5EF4-FFF2-40B4-BE49-F238E27FC236}">
                  <a16:creationId xmlns:a16="http://schemas.microsoft.com/office/drawing/2014/main" id="{C07B8D72-B908-D707-D367-0BE2111C0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81600" y="3230563"/>
              <a:ext cx="936625" cy="72231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" name="Group 33">
            <a:extLst>
              <a:ext uri="{FF2B5EF4-FFF2-40B4-BE49-F238E27FC236}">
                <a16:creationId xmlns:a16="http://schemas.microsoft.com/office/drawing/2014/main" id="{2544A069-BE32-559A-104A-0F939B9D0ED9}"/>
              </a:ext>
            </a:extLst>
          </p:cNvPr>
          <p:cNvGrpSpPr>
            <a:grpSpLocks/>
          </p:cNvGrpSpPr>
          <p:nvPr/>
        </p:nvGrpSpPr>
        <p:grpSpPr bwMode="auto">
          <a:xfrm>
            <a:off x="3884613" y="1219200"/>
            <a:ext cx="5119687" cy="1965325"/>
            <a:chOff x="3884613" y="1219200"/>
            <a:chExt cx="5119687" cy="1965325"/>
          </a:xfrm>
        </p:grpSpPr>
        <p:sp>
          <p:nvSpPr>
            <p:cNvPr id="9246" name="AutoShape 24">
              <a:extLst>
                <a:ext uri="{FF2B5EF4-FFF2-40B4-BE49-F238E27FC236}">
                  <a16:creationId xmlns:a16="http://schemas.microsoft.com/office/drawing/2014/main" id="{65C653B5-0910-74F9-C1E2-379C1159DD30}"/>
                </a:ext>
              </a:extLst>
            </p:cNvPr>
            <p:cNvSpPr>
              <a:spLocks/>
            </p:cNvSpPr>
            <p:nvPr/>
          </p:nvSpPr>
          <p:spPr bwMode="auto">
            <a:xfrm rot="2935886">
              <a:off x="4387851" y="2006600"/>
              <a:ext cx="195262" cy="1201737"/>
            </a:xfrm>
            <a:prstGeom prst="leftBrace">
              <a:avLst>
                <a:gd name="adj1" fmla="val 5128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7" name="Line 27">
              <a:extLst>
                <a:ext uri="{FF2B5EF4-FFF2-40B4-BE49-F238E27FC236}">
                  <a16:creationId xmlns:a16="http://schemas.microsoft.com/office/drawing/2014/main" id="{726865F3-D804-941F-FA6F-ECED1DBF9C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98950" y="1846004"/>
              <a:ext cx="376238" cy="81464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8" name="Line 28">
              <a:extLst>
                <a:ext uri="{FF2B5EF4-FFF2-40B4-BE49-F238E27FC236}">
                  <a16:creationId xmlns:a16="http://schemas.microsoft.com/office/drawing/2014/main" id="{16C43580-E817-4DBE-0E52-238AA11317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62425" y="2446338"/>
              <a:ext cx="938213" cy="738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9" name="Text Box 32">
              <a:extLst>
                <a:ext uri="{FF2B5EF4-FFF2-40B4-BE49-F238E27FC236}">
                  <a16:creationId xmlns:a16="http://schemas.microsoft.com/office/drawing/2014/main" id="{03F8AEC6-9630-7531-21AB-77A6D425C3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48200" y="1219200"/>
              <a:ext cx="435610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Component of incident velocity in the radial direction,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5284" name="Object 8">
                <a:extLst>
                  <a:ext uri="{FF2B5EF4-FFF2-40B4-BE49-F238E27FC236}">
                    <a16:creationId xmlns:a16="http://schemas.microsoft.com/office/drawing/2014/main" id="{65F3F3FF-7141-3E7C-4233-668FF1C648D1}"/>
                  </a:ext>
                </a:extLst>
              </p:cNvPr>
              <p:cNvSpPr txBox="1"/>
              <p:nvPr/>
            </p:nvSpPr>
            <p:spPr bwMode="auto">
              <a:xfrm>
                <a:off x="6934200" y="4800600"/>
                <a:ext cx="1084263" cy="4270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65284" name="Object 8">
                <a:extLst>
                  <a:ext uri="{FF2B5EF4-FFF2-40B4-BE49-F238E27FC236}">
                    <a16:creationId xmlns:a16="http://schemas.microsoft.com/office/drawing/2014/main" id="{65F3F3FF-7141-3E7C-4233-668FF1C64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34200" y="4800600"/>
                <a:ext cx="1084263" cy="427038"/>
              </a:xfrm>
              <a:prstGeom prst="rect">
                <a:avLst/>
              </a:prstGeom>
              <a:blipFill>
                <a:blip r:embed="rId5"/>
                <a:stretch>
                  <a:fillRect l="-565" r="-791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1">
            <a:extLst>
              <a:ext uri="{FF2B5EF4-FFF2-40B4-BE49-F238E27FC236}">
                <a16:creationId xmlns:a16="http://schemas.microsoft.com/office/drawing/2014/main" id="{722C6DD8-48CA-EC34-CB09-F14AB9BFF750}"/>
              </a:ext>
            </a:extLst>
          </p:cNvPr>
          <p:cNvGrpSpPr>
            <a:grpSpLocks/>
          </p:cNvGrpSpPr>
          <p:nvPr/>
        </p:nvGrpSpPr>
        <p:grpSpPr bwMode="auto">
          <a:xfrm>
            <a:off x="1458913" y="2970213"/>
            <a:ext cx="3479800" cy="2181225"/>
            <a:chOff x="1458913" y="2970213"/>
            <a:chExt cx="3479800" cy="218122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/>
                <p:nvPr/>
              </p:nvSpPr>
              <p:spPr bwMode="auto">
                <a:xfrm>
                  <a:off x="3844925" y="2970213"/>
                  <a:ext cx="222250" cy="2476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40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4925" y="2970213"/>
                  <a:ext cx="222250" cy="24765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1" name="Oval 7">
              <a:extLst>
                <a:ext uri="{FF2B5EF4-FFF2-40B4-BE49-F238E27FC236}">
                  <a16:creationId xmlns:a16="http://schemas.microsoft.com/office/drawing/2014/main" id="{9CAAFF1A-83AF-D6D9-FF7C-A48550431C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30400" y="3076575"/>
              <a:ext cx="2074863" cy="20748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51999"/>
                  </a:srgbClr>
                </a:gs>
                <a:gs pos="100000">
                  <a:srgbClr val="595959"/>
                </a:gs>
              </a:gsLst>
              <a:lin ang="540000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2" name="Line 14">
              <a:extLst>
                <a:ext uri="{FF2B5EF4-FFF2-40B4-BE49-F238E27FC236}">
                  <a16:creationId xmlns:a16="http://schemas.microsoft.com/office/drawing/2014/main" id="{05F35001-EEB5-C1AD-35E6-D998DD29BC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913" y="4100513"/>
              <a:ext cx="347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Line 15">
              <a:extLst>
                <a:ext uri="{FF2B5EF4-FFF2-40B4-BE49-F238E27FC236}">
                  <a16:creationId xmlns:a16="http://schemas.microsoft.com/office/drawing/2014/main" id="{BCA0A21E-4EEF-FCEE-39FA-BFE623ABEE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913" y="3170238"/>
              <a:ext cx="1193800" cy="930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/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blipFill>
                  <a:blip r:embed="rId7"/>
                  <a:stretch>
                    <a:fillRect r="-256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4" name="Freeform 17">
              <a:extLst>
                <a:ext uri="{FF2B5EF4-FFF2-40B4-BE49-F238E27FC236}">
                  <a16:creationId xmlns:a16="http://schemas.microsoft.com/office/drawing/2014/main" id="{D384CEB5-FBAB-402B-52C5-475526F84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3336925"/>
              <a:ext cx="369887" cy="1490663"/>
            </a:xfrm>
            <a:custGeom>
              <a:avLst/>
              <a:gdLst>
                <a:gd name="T0" fmla="*/ 2147483647 w 248"/>
                <a:gd name="T1" fmla="*/ 2147483647 h 1248"/>
                <a:gd name="T2" fmla="*/ 2147483647 w 248"/>
                <a:gd name="T3" fmla="*/ 2147483647 h 1248"/>
                <a:gd name="T4" fmla="*/ 0 w 248"/>
                <a:gd name="T5" fmla="*/ 2147483647 h 1248"/>
                <a:gd name="T6" fmla="*/ 2147483647 w 248"/>
                <a:gd name="T7" fmla="*/ 2147483647 h 1248"/>
                <a:gd name="T8" fmla="*/ 2147483647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/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blipFill>
                  <a:blip r:embed="rId8"/>
                  <a:stretch>
                    <a:fillRect r="-38095" b="-5882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5" name="Freeform 19">
              <a:extLst>
                <a:ext uri="{FF2B5EF4-FFF2-40B4-BE49-F238E27FC236}">
                  <a16:creationId xmlns:a16="http://schemas.microsoft.com/office/drawing/2014/main" id="{5650B969-3539-9BBA-E4D0-E8DB3BA357D4}"/>
                </a:ext>
              </a:extLst>
            </p:cNvPr>
            <p:cNvSpPr>
              <a:spLocks/>
            </p:cNvSpPr>
            <p:nvPr/>
          </p:nvSpPr>
          <p:spPr bwMode="auto">
            <a:xfrm rot="20337286" flipH="1">
              <a:off x="3594100" y="3675063"/>
              <a:ext cx="42863" cy="438150"/>
            </a:xfrm>
            <a:custGeom>
              <a:avLst/>
              <a:gdLst>
                <a:gd name="T0" fmla="*/ 1280395962 w 248"/>
                <a:gd name="T1" fmla="*/ 2147483647 h 1248"/>
                <a:gd name="T2" fmla="*/ 444014770 w 248"/>
                <a:gd name="T3" fmla="*/ 2147483647 h 1248"/>
                <a:gd name="T4" fmla="*/ 0 w 248"/>
                <a:gd name="T5" fmla="*/ 2147483647 h 1248"/>
                <a:gd name="T6" fmla="*/ 444014770 w 248"/>
                <a:gd name="T7" fmla="*/ 2147483647 h 1248"/>
                <a:gd name="T8" fmla="*/ 1177129341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35" name="TextBox 30">
            <a:extLst>
              <a:ext uri="{FF2B5EF4-FFF2-40B4-BE49-F238E27FC236}">
                <a16:creationId xmlns:a16="http://schemas.microsoft.com/office/drawing/2014/main" id="{2E984214-E8EC-9019-0CE0-D4301C166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52735"/>
            <a:ext cx="3818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Uniform Flow Past A Sphere</a:t>
            </a:r>
          </a:p>
        </p:txBody>
      </p:sp>
      <p:grpSp>
        <p:nvGrpSpPr>
          <p:cNvPr id="5" name="Group 37">
            <a:extLst>
              <a:ext uri="{FF2B5EF4-FFF2-40B4-BE49-F238E27FC236}">
                <a16:creationId xmlns:a16="http://schemas.microsoft.com/office/drawing/2014/main" id="{CC09C57B-13F6-7566-767C-B8F9D6278B47}"/>
              </a:ext>
            </a:extLst>
          </p:cNvPr>
          <p:cNvGrpSpPr>
            <a:grpSpLocks/>
          </p:cNvGrpSpPr>
          <p:nvPr/>
        </p:nvGrpSpPr>
        <p:grpSpPr bwMode="auto">
          <a:xfrm>
            <a:off x="4186238" y="3200400"/>
            <a:ext cx="4513262" cy="1965325"/>
            <a:chOff x="4186238" y="3200400"/>
            <a:chExt cx="4513262" cy="1965325"/>
          </a:xfrm>
        </p:grpSpPr>
        <p:sp>
          <p:nvSpPr>
            <p:cNvPr id="9238" name="Text Box 37">
              <a:extLst>
                <a:ext uri="{FF2B5EF4-FFF2-40B4-BE49-F238E27FC236}">
                  <a16:creationId xmlns:a16="http://schemas.microsoft.com/office/drawing/2014/main" id="{C2CD4A6A-F388-C231-C865-A751E45239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4343400"/>
              <a:ext cx="435610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Component of incident velocity in the </a:t>
              </a:r>
              <a:r>
                <a:rPr lang="en-US" altLang="en-US" i="1" dirty="0">
                  <a:sym typeface="Symbol" panose="05050102010706020507" pitchFamily="18" charset="2"/>
                </a:rPr>
                <a:t></a:t>
              </a:r>
              <a:r>
                <a:rPr lang="en-US" altLang="en-US" dirty="0"/>
                <a:t> - direction,</a:t>
              </a:r>
            </a:p>
          </p:txBody>
        </p:sp>
        <p:sp>
          <p:nvSpPr>
            <p:cNvPr id="9239" name="Line 33">
              <a:extLst>
                <a:ext uri="{FF2B5EF4-FFF2-40B4-BE49-F238E27FC236}">
                  <a16:creationId xmlns:a16="http://schemas.microsoft.com/office/drawing/2014/main" id="{A7B9DC49-B5ED-C8C2-D565-31D3EC389B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86238" y="3200400"/>
              <a:ext cx="488950" cy="665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0" name="Line 38">
              <a:extLst>
                <a:ext uri="{FF2B5EF4-FFF2-40B4-BE49-F238E27FC236}">
                  <a16:creationId xmlns:a16="http://schemas.microsoft.com/office/drawing/2014/main" id="{7B543AC5-CB6C-833D-4C03-690013D6FD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44988" y="3606800"/>
              <a:ext cx="90487" cy="140493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BDC20787-9087-2D4F-8D37-AFCDDBD03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334000"/>
            <a:ext cx="4829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Uniform velocity in spherical system: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833" name="Object 9">
                <a:extLst>
                  <a:ext uri="{FF2B5EF4-FFF2-40B4-BE49-F238E27FC236}">
                    <a16:creationId xmlns:a16="http://schemas.microsoft.com/office/drawing/2014/main" id="{AD77FF6A-227E-91CA-DD6B-18820BD0678F}"/>
                  </a:ext>
                </a:extLst>
              </p:cNvPr>
              <p:cNvSpPr txBox="1"/>
              <p:nvPr/>
            </p:nvSpPr>
            <p:spPr bwMode="auto">
              <a:xfrm>
                <a:off x="1911060" y="5882120"/>
                <a:ext cx="4724400" cy="75666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7833" name="Object 9">
                <a:extLst>
                  <a:ext uri="{FF2B5EF4-FFF2-40B4-BE49-F238E27FC236}">
                    <a16:creationId xmlns:a16="http://schemas.microsoft.com/office/drawing/2014/main" id="{AD77FF6A-227E-91CA-DD6B-18820BD06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11060" y="5882120"/>
                <a:ext cx="4724400" cy="756661"/>
              </a:xfrm>
              <a:prstGeom prst="rect">
                <a:avLst/>
              </a:prstGeom>
              <a:blipFill>
                <a:blip r:embed="rId9"/>
                <a:stretch>
                  <a:fillRect t="-1129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32" name="Line 8">
            <a:extLst>
              <a:ext uri="{FF2B5EF4-FFF2-40B4-BE49-F238E27FC236}">
                <a16:creationId xmlns:a16="http://schemas.microsoft.com/office/drawing/2014/main" id="{604E4E07-95AE-A629-5960-C34C35A0A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506662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3" name="Line 9">
            <a:extLst>
              <a:ext uri="{FF2B5EF4-FFF2-40B4-BE49-F238E27FC236}">
                <a16:creationId xmlns:a16="http://schemas.microsoft.com/office/drawing/2014/main" id="{BCE7D244-7487-42AE-5A65-78A678D788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055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4" name="Line 10">
            <a:extLst>
              <a:ext uri="{FF2B5EF4-FFF2-40B4-BE49-F238E27FC236}">
                <a16:creationId xmlns:a16="http://schemas.microsoft.com/office/drawing/2014/main" id="{7642ABFD-E99A-98B0-83C2-85A5226DF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606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6" name="Line 11">
            <a:extLst>
              <a:ext uri="{FF2B5EF4-FFF2-40B4-BE49-F238E27FC236}">
                <a16:creationId xmlns:a16="http://schemas.microsoft.com/office/drawing/2014/main" id="{8636708E-3BE4-A8BF-EB43-3EAA78F90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156075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7" name="Line 12">
            <a:extLst>
              <a:ext uri="{FF2B5EF4-FFF2-40B4-BE49-F238E27FC236}">
                <a16:creationId xmlns:a16="http://schemas.microsoft.com/office/drawing/2014/main" id="{F9D37578-4622-9A43-B371-06BD5F5BC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706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2" name="Line 13">
            <a:extLst>
              <a:ext uri="{FF2B5EF4-FFF2-40B4-BE49-F238E27FC236}">
                <a16:creationId xmlns:a16="http://schemas.microsoft.com/office/drawing/2014/main" id="{29AB2BF1-B696-BBC7-7F99-E77E6DC5E85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257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B5A8D7-338A-B4A3-FE11-6BA3235FA964}"/>
              </a:ext>
            </a:extLst>
          </p:cNvPr>
          <p:cNvSpPr/>
          <p:nvPr/>
        </p:nvSpPr>
        <p:spPr bwMode="auto">
          <a:xfrm>
            <a:off x="1758949" y="4114800"/>
            <a:ext cx="2447925" cy="10802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978D940-F51B-5B53-9B81-B1DE1F017189}"/>
                  </a:ext>
                </a:extLst>
              </p:cNvPr>
              <p:cNvSpPr txBox="1"/>
              <p:nvPr/>
            </p:nvSpPr>
            <p:spPr bwMode="auto">
              <a:xfrm>
                <a:off x="753644" y="1430511"/>
                <a:ext cx="3556000" cy="51421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3">
                <a:extLst>
                  <a:ext uri="{FF2B5EF4-FFF2-40B4-BE49-F238E27FC236}">
                    <a16:creationId xmlns:a16="http://schemas.microsoft.com/office/drawing/2014/main" id="{8978D940-F51B-5B53-9B81-B1DE1F017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644" y="1430511"/>
                <a:ext cx="3556000" cy="514211"/>
              </a:xfrm>
              <a:prstGeom prst="rect">
                <a:avLst/>
              </a:prstGeom>
              <a:blipFill>
                <a:blip r:embed="rId10"/>
                <a:stretch>
                  <a:fillRect l="-51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ACEFA9B2-18DE-8202-D292-E50C76E227B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1B7D0D3F-519C-566C-81A2-F4B90616A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C23569D5-DA02-AB85-6FE2-C549EA2C48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0355C183-D24A-8EE6-F262-F8EAB4F6E6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AD10612E-8DCB-CE06-CD73-D5F259433C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6B2BF5E7-2922-413B-D324-7A3091AE5C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6" name="Rectangle 10">
                      <a:extLst>
                        <a:ext uri="{FF2B5EF4-FFF2-40B4-BE49-F238E27FC236}">
                          <a16:creationId xmlns:a16="http://schemas.microsoft.com/office/drawing/2014/main" id="{05707485-12BE-D7B6-BCE5-2BDE3F3A98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11">
                      <a:extLst>
                        <a:ext uri="{FF2B5EF4-FFF2-40B4-BE49-F238E27FC236}">
                          <a16:creationId xmlns:a16="http://schemas.microsoft.com/office/drawing/2014/main" id="{135DB2B9-A66B-3615-D82E-B0883116C4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9216">
                    <a:extLst>
                      <a:ext uri="{FF2B5EF4-FFF2-40B4-BE49-F238E27FC236}">
                        <a16:creationId xmlns:a16="http://schemas.microsoft.com/office/drawing/2014/main" id="{B77D40A1-6DF2-B6B5-4EBD-6998A40F87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4" name="Rectangle 13">
                      <a:extLst>
                        <a:ext uri="{FF2B5EF4-FFF2-40B4-BE49-F238E27FC236}">
                          <a16:creationId xmlns:a16="http://schemas.microsoft.com/office/drawing/2014/main" id="{3F9FD93D-FCD7-86E6-F714-19B51CD86A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4">
                      <a:extLst>
                        <a:ext uri="{FF2B5EF4-FFF2-40B4-BE49-F238E27FC236}">
                          <a16:creationId xmlns:a16="http://schemas.microsoft.com/office/drawing/2014/main" id="{F50DB3E2-F8F9-59E0-32F7-349C4DA1BC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8" name="Group 9217">
                    <a:extLst>
                      <a:ext uri="{FF2B5EF4-FFF2-40B4-BE49-F238E27FC236}">
                        <a16:creationId xmlns:a16="http://schemas.microsoft.com/office/drawing/2014/main" id="{83E3B41E-4BF7-1873-29F2-0297A20525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2" name="Rectangle 9221">
                      <a:extLst>
                        <a:ext uri="{FF2B5EF4-FFF2-40B4-BE49-F238E27FC236}">
                          <a16:creationId xmlns:a16="http://schemas.microsoft.com/office/drawing/2014/main" id="{4AF9D30E-6457-D754-BA88-3DE91A6FF0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9222">
                      <a:extLst>
                        <a:ext uri="{FF2B5EF4-FFF2-40B4-BE49-F238E27FC236}">
                          <a16:creationId xmlns:a16="http://schemas.microsoft.com/office/drawing/2014/main" id="{199511F8-0440-3C11-0E1D-DC5E535495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9" name="Group 18">
                    <a:extLst>
                      <a:ext uri="{FF2B5EF4-FFF2-40B4-BE49-F238E27FC236}">
                        <a16:creationId xmlns:a16="http://schemas.microsoft.com/office/drawing/2014/main" id="{4130CAE6-E328-C1D9-636E-40C6FABDE6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20" name="Rectangle 19">
                      <a:extLst>
                        <a:ext uri="{FF2B5EF4-FFF2-40B4-BE49-F238E27FC236}">
                          <a16:creationId xmlns:a16="http://schemas.microsoft.com/office/drawing/2014/main" id="{B2168E8D-B260-7F67-CBEA-EAC323C28C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20">
                      <a:extLst>
                        <a:ext uri="{FF2B5EF4-FFF2-40B4-BE49-F238E27FC236}">
                          <a16:creationId xmlns:a16="http://schemas.microsoft.com/office/drawing/2014/main" id="{2C1554C0-32D6-EB38-60E0-8786CBDF36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9972145B-C780-D380-C25C-4C1C485243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5D2F935-D0E6-7A61-5F30-60DE5D4138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5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65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65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73" grpId="0"/>
      <p:bldP spid="565284" grpId="0"/>
      <p:bldP spid="39" grpId="0"/>
      <p:bldP spid="77833" grpId="0"/>
      <p:bldP spid="9232" grpId="0" animBg="1"/>
      <p:bldP spid="9233" grpId="0" animBg="1"/>
      <p:bldP spid="9234" grpId="0" animBg="1"/>
      <p:bldP spid="9236" grpId="0" animBg="1"/>
      <p:bldP spid="9237" grpId="0" animBg="1"/>
      <p:bldP spid="3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Title 3">
            <a:extLst>
              <a:ext uri="{FF2B5EF4-FFF2-40B4-BE49-F238E27FC236}">
                <a16:creationId xmlns:a16="http://schemas.microsoft.com/office/drawing/2014/main" id="{A335DC41-1EF2-E35A-57BA-90CBF896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The  Vorticity</a:t>
            </a:r>
          </a:p>
        </p:txBody>
      </p:sp>
      <p:graphicFrame>
        <p:nvGraphicFramePr>
          <p:cNvPr id="10" name="Object 8">
            <a:extLst>
              <a:ext uri="{FF2B5EF4-FFF2-40B4-BE49-F238E27FC236}">
                <a16:creationId xmlns:a16="http://schemas.microsoft.com/office/drawing/2014/main" id="{BFA2143B-C584-77D6-3A6C-34BECEF827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0062" y="1752600"/>
          <a:ext cx="1735138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25480" imgH="177480" progId="Equation.3">
                  <p:embed/>
                </p:oleObj>
              </mc:Choice>
              <mc:Fallback>
                <p:oleObj name="Equation" r:id="rId2" imgW="825480" imgH="177480" progId="Equation.3">
                  <p:embed/>
                  <p:pic>
                    <p:nvPicPr>
                      <p:cNvPr id="10" name="Object 8">
                        <a:extLst>
                          <a:ext uri="{FF2B5EF4-FFF2-40B4-BE49-F238E27FC236}">
                            <a16:creationId xmlns:a16="http://schemas.microsoft.com/office/drawing/2014/main" id="{BFA2143B-C584-77D6-3A6C-34BECEF827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2" y="1752600"/>
                        <a:ext cx="1735138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70" name="TextBox 12">
            <a:extLst>
              <a:ext uri="{FF2B5EF4-FFF2-40B4-BE49-F238E27FC236}">
                <a16:creationId xmlns:a16="http://schemas.microsoft.com/office/drawing/2014/main" id="{9823B50F-6254-E99D-3071-78F11953D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27137"/>
            <a:ext cx="7924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Any viscous flow, whose curl of curl of vorticity is zero is called as stokes flow or creeping flow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982647-56C3-58D5-CC47-019CB63B8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89" y="5154369"/>
            <a:ext cx="46576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Sphere is an Axi-symmetric object: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CBDF4235-6BF6-2E9A-C969-7CBA3421F0F3}"/>
                  </a:ext>
                </a:extLst>
              </p:cNvPr>
              <p:cNvSpPr txBox="1"/>
              <p:nvPr/>
            </p:nvSpPr>
            <p:spPr bwMode="auto">
              <a:xfrm>
                <a:off x="590550" y="2659063"/>
                <a:ext cx="7424738" cy="1609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acc>
                        <m:accPr>
                          <m:chr m:val="̂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CBDF4235-6BF6-2E9A-C969-7CBA3421F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0550" y="2659063"/>
                <a:ext cx="7424738" cy="16097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Object 15">
            <a:extLst>
              <a:ext uri="{FF2B5EF4-FFF2-40B4-BE49-F238E27FC236}">
                <a16:creationId xmlns:a16="http://schemas.microsoft.com/office/drawing/2014/main" id="{AB87C70C-7C0B-3744-13FD-1A688866EC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280652"/>
              </p:ext>
            </p:extLst>
          </p:nvPr>
        </p:nvGraphicFramePr>
        <p:xfrm>
          <a:off x="4455543" y="2165981"/>
          <a:ext cx="44958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39880" imgH="266400" progId="Equation.3">
                  <p:embed/>
                </p:oleObj>
              </mc:Choice>
              <mc:Fallback>
                <p:oleObj name="Equation" r:id="rId5" imgW="1739880" imgH="266400" progId="Equation.3">
                  <p:embed/>
                  <p:pic>
                    <p:nvPicPr>
                      <p:cNvPr id="12" name="Object 15">
                        <a:extLst>
                          <a:ext uri="{FF2B5EF4-FFF2-40B4-BE49-F238E27FC236}">
                            <a16:creationId xmlns:a16="http://schemas.microsoft.com/office/drawing/2014/main" id="{AB87C70C-7C0B-3744-13FD-1A688866EC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5543" y="2165981"/>
                        <a:ext cx="449580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294" name="Object 6">
                <a:extLst>
                  <a:ext uri="{FF2B5EF4-FFF2-40B4-BE49-F238E27FC236}">
                    <a16:creationId xmlns:a16="http://schemas.microsoft.com/office/drawing/2014/main" id="{3B0739BA-2FE6-A91A-ECB9-9560153F6D6A}"/>
                  </a:ext>
                </a:extLst>
              </p:cNvPr>
              <p:cNvSpPr txBox="1"/>
              <p:nvPr/>
            </p:nvSpPr>
            <p:spPr bwMode="auto">
              <a:xfrm>
                <a:off x="4160089" y="5916369"/>
                <a:ext cx="3271837" cy="7889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begChr m:val="["/>
                              <m:endChr m:val="]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𝜕𝜃</m:t>
                                  </m:r>
                                </m:den>
                              </m:f>
                            </m:e>
                          </m:d>
                          <m:r>
                            <m:rPr>
                              <m:nor/>
                            </m:rPr>
                            <a:rPr lang="en-IN" dirty="0"/>
                            <m:t> </m:t>
                          </m:r>
                        </m:e>
                      </m:d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</m:e>
                        <m: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4" name="Object 6">
                <a:extLst>
                  <a:ext uri="{FF2B5EF4-FFF2-40B4-BE49-F238E27FC236}">
                    <a16:creationId xmlns:a16="http://schemas.microsoft.com/office/drawing/2014/main" id="{3B0739BA-2FE6-A91A-ECB9-9560153F6D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0089" y="5916369"/>
                <a:ext cx="3271837" cy="7889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E2DBCB12-8FB3-27C6-7362-BFF940AAF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02" y="5966392"/>
            <a:ext cx="31325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For a flow past Sphere 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56" name="Ink 16">
                <a:extLst>
                  <a:ext uri="{FF2B5EF4-FFF2-40B4-BE49-F238E27FC236}">
                    <a16:creationId xmlns:a16="http://schemas.microsoft.com/office/drawing/2014/main" id="{2E438505-CCFD-1A12-1242-1777476F18D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39175" y="6534150"/>
              <a:ext cx="1588" cy="1588"/>
            </p14:xfrm>
          </p:contentPart>
        </mc:Choice>
        <mc:Fallback xmlns="">
          <p:pic>
            <p:nvPicPr>
              <p:cNvPr id="2056" name="Ink 16">
                <a:extLst>
                  <a:ext uri="{FF2B5EF4-FFF2-40B4-BE49-F238E27FC236}">
                    <a16:creationId xmlns:a16="http://schemas.microsoft.com/office/drawing/2014/main" id="{2E438505-CCFD-1A12-1242-1777476F18D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597887" y="64928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1819F84-9549-8A2A-5205-39237230355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134D05B5-5414-6605-ACB5-9568556597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8A8AE65-2B40-C171-D0D8-340FA34D20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6FAF990-041E-2236-635C-9CFF6EA292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C121BEF-B64F-A1C0-44AB-6C9BD3BB61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100A88F-9905-98B3-CB85-6F58A7BFFA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6459A9CC-ABCA-29ED-4565-DC83045133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B1E068ED-96AF-CF80-061B-C0DA423534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2846E66F-E842-2281-6955-67E2C0FF1F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46D41986-AEF4-B027-C368-1DE9E57CD2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B202A395-1DB7-E97B-3C4A-A9B7D85AF0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586B6413-A265-5D94-ACA2-85C148B200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524DF91F-D048-9C4C-C2E2-7A1585EF51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4DAE61EC-C33D-465F-0485-EC955BCC79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A3DC486E-39B2-CF72-59B0-BAB8DED002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31C2EAD1-0282-5280-CEF3-B76CC1453B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FA796472-1C88-D018-CB95-BA53A6BED4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936EE6F-FF44-8B06-FC91-4A9F8F1B0B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58A9FE-E4B1-F9B5-4BEF-12282E5B5E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ADCB459-575D-9567-BDB7-ACFE3DEF2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8800"/>
            <a:ext cx="40370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Vorticity in cartesian system is: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CEB02176-12D4-7603-1D63-9B4AD580EAFC}"/>
                  </a:ext>
                </a:extLst>
              </p:cNvPr>
              <p:cNvSpPr txBox="1"/>
              <p:nvPr/>
            </p:nvSpPr>
            <p:spPr bwMode="auto">
              <a:xfrm>
                <a:off x="5021457" y="3802415"/>
                <a:ext cx="3198243" cy="1609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𝜑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  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    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1" name="Object 4">
                <a:extLst>
                  <a:ext uri="{FF2B5EF4-FFF2-40B4-BE49-F238E27FC236}">
                    <a16:creationId xmlns:a16="http://schemas.microsoft.com/office/drawing/2014/main" id="{CEB02176-12D4-7603-1D63-9B4AD580E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1457" y="3802415"/>
                <a:ext cx="3198243" cy="160972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EB10DBF8-9637-C52C-CB3E-90F7D1542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992" y="4343629"/>
            <a:ext cx="41059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IN" altLang="en-US" dirty="0"/>
              <a:t>Vorticity in Spherical system is: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294" grpId="0"/>
      <p:bldP spid="23" grpId="0"/>
      <p:bldP spid="30" grpId="0"/>
      <p:bldP spid="31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Title 6">
            <a:extLst>
              <a:ext uri="{FF2B5EF4-FFF2-40B4-BE49-F238E27FC236}">
                <a16:creationId xmlns:a16="http://schemas.microsoft.com/office/drawing/2014/main" id="{679632B1-6C3A-A808-1F86-5FD37F22F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6237737" cy="1143000"/>
          </a:xfrm>
        </p:spPr>
        <p:txBody>
          <a:bodyPr/>
          <a:lstStyle/>
          <a:p>
            <a:r>
              <a:rPr lang="en-US" altLang="en-US" sz="2800" dirty="0"/>
              <a:t>Vorticity, Stream Function &amp; Velocity Vector for 2-D Flow in Spherical System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D149180-16C6-3DD5-BB51-5D1543753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47" y="1295400"/>
            <a:ext cx="8546773" cy="914400"/>
          </a:xfrm>
        </p:spPr>
        <p:txBody>
          <a:bodyPr/>
          <a:lstStyle/>
          <a:p>
            <a:r>
              <a:rPr lang="en-US" altLang="en-US" sz="2400"/>
              <a:t>The only component of vorticity in this axisymmetric problem is </a:t>
            </a:r>
            <a:r>
              <a:rPr lang="en-US" altLang="en-US" sz="2400" i="1"/>
              <a:t>ω</a:t>
            </a:r>
            <a:r>
              <a:rPr lang="en-US" altLang="en-US" sz="2400" i="1" baseline="-25000"/>
              <a:t>ϕ</a:t>
            </a:r>
            <a:r>
              <a:rPr lang="en-US" altLang="en-US" sz="2400" i="1"/>
              <a:t> </a:t>
            </a:r>
            <a:r>
              <a:rPr lang="en-US" altLang="en-US" sz="2400"/>
              <a:t>, and is given by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851" name="Object 3">
                <a:extLst>
                  <a:ext uri="{FF2B5EF4-FFF2-40B4-BE49-F238E27FC236}">
                    <a16:creationId xmlns:a16="http://schemas.microsoft.com/office/drawing/2014/main" id="{D69F3CE3-E5F6-C57E-ACF1-F8F83DB6CC5F}"/>
                  </a:ext>
                </a:extLst>
              </p:cNvPr>
              <p:cNvSpPr txBox="1"/>
              <p:nvPr/>
            </p:nvSpPr>
            <p:spPr bwMode="auto">
              <a:xfrm>
                <a:off x="3462338" y="2286000"/>
                <a:ext cx="2878137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𝜕𝜃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8851" name="Object 3">
                <a:extLst>
                  <a:ext uri="{FF2B5EF4-FFF2-40B4-BE49-F238E27FC236}">
                    <a16:creationId xmlns:a16="http://schemas.microsoft.com/office/drawing/2014/main" id="{D69F3CE3-E5F6-C57E-ACF1-F8F83DB6C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2338" y="2286000"/>
                <a:ext cx="2878137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537E1A3-3C4E-B385-D0E4-A9278E65C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76600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Strokes defined a stream function in spherical coordinate system (1851)  as:</a:t>
            </a:r>
          </a:p>
        </p:txBody>
      </p:sp>
      <p:graphicFrame>
        <p:nvGraphicFramePr>
          <p:cNvPr id="12" name="Object 3">
            <a:extLst>
              <a:ext uri="{FF2B5EF4-FFF2-40B4-BE49-F238E27FC236}">
                <a16:creationId xmlns:a16="http://schemas.microsoft.com/office/drawing/2014/main" id="{2D977990-16DB-F5F1-FF00-1260B12FC5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3962400"/>
          <a:ext cx="218757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41120" imgH="393480" progId="Equation.3">
                  <p:embed/>
                </p:oleObj>
              </mc:Choice>
              <mc:Fallback>
                <p:oleObj name="Equation" r:id="rId3" imgW="1041120" imgH="393480" progId="Equation.3">
                  <p:embed/>
                  <p:pic>
                    <p:nvPicPr>
                      <p:cNvPr id="12" name="Object 3">
                        <a:extLst>
                          <a:ext uri="{FF2B5EF4-FFF2-40B4-BE49-F238E27FC236}">
                            <a16:creationId xmlns:a16="http://schemas.microsoft.com/office/drawing/2014/main" id="{2D977990-16DB-F5F1-FF00-1260B12FC5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962400"/>
                        <a:ext cx="2187575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>
            <a:extLst>
              <a:ext uri="{FF2B5EF4-FFF2-40B4-BE49-F238E27FC236}">
                <a16:creationId xmlns:a16="http://schemas.microsoft.com/office/drawing/2014/main" id="{C17FB686-B26A-ED1E-3B73-D1E84ADFA3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3962400"/>
          <a:ext cx="2293938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91880" imgH="393480" progId="Equation.3">
                  <p:embed/>
                </p:oleObj>
              </mc:Choice>
              <mc:Fallback>
                <p:oleObj name="Equation" r:id="rId5" imgW="1091880" imgH="393480" progId="Equation.3">
                  <p:embed/>
                  <p:pic>
                    <p:nvPicPr>
                      <p:cNvPr id="13" name="Object 4">
                        <a:extLst>
                          <a:ext uri="{FF2B5EF4-FFF2-40B4-BE49-F238E27FC236}">
                            <a16:creationId xmlns:a16="http://schemas.microsoft.com/office/drawing/2014/main" id="{C17FB686-B26A-ED1E-3B73-D1E84ADFA3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962400"/>
                        <a:ext cx="2293938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5">
            <a:extLst>
              <a:ext uri="{FF2B5EF4-FFF2-40B4-BE49-F238E27FC236}">
                <a16:creationId xmlns:a16="http://schemas.microsoft.com/office/drawing/2014/main" id="{3C7690D1-17E3-E2D5-B603-6EC72871DA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5715000"/>
          <a:ext cx="4854575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311200" imgH="431640" progId="Equation.3">
                  <p:embed/>
                </p:oleObj>
              </mc:Choice>
              <mc:Fallback>
                <p:oleObj name="Equation" r:id="rId7" imgW="2311200" imgH="431640" progId="Equation.3">
                  <p:embed/>
                  <p:pic>
                    <p:nvPicPr>
                      <p:cNvPr id="9" name="Object 5">
                        <a:extLst>
                          <a:ext uri="{FF2B5EF4-FFF2-40B4-BE49-F238E27FC236}">
                            <a16:creationId xmlns:a16="http://schemas.microsoft.com/office/drawing/2014/main" id="{3C7690D1-17E3-E2D5-B603-6EC72871DA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715000"/>
                        <a:ext cx="4854575" cy="90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46C737E4-CECA-9AE3-5889-19FBCE199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181600"/>
            <a:ext cx="48799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stokes solution to be evaluated is: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8F3860-61E5-633B-DE8C-36A4E6C86C5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D0A38BBA-BBB6-5550-B8A9-21C618F529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DDF2EC8-96F7-B93B-C80A-08C50FB0AD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D1D7C91-D29C-5294-47D3-56D42DB59F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08038FE-832F-D386-1F96-C8F7F97EB4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608E155-04A2-4D46-D231-4F0635EB11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44D3D607-5526-D381-2BFD-48D6A3C706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E4C6E1D2-475B-BE98-737A-9B865145E3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B3DBEF0-1940-53C8-CC15-2EB368F242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7D5D62CA-743F-0F72-12E6-2867F740C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AEBB586C-1090-C044-FC96-98A03A2A6F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394C7545-F533-6CB9-1223-566E2282AB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06BE1D3F-B3F4-0DA9-6DC1-5451C046DB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9167162C-A9F6-5A26-888B-ADF81DA515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A6F0201B-CFA6-54FF-7245-88042AE8A5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7ED5F81F-7587-71F6-53F7-9F5A5CD5EC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D38541A1-9F43-7E29-DD5D-57AD8821C6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87367A4-7907-E029-4BD8-D0E728D08C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4E26553-EC62-CE8D-F2BF-979EA79D3D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8851" grpId="0"/>
      <p:bldP spid="11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8295D4B7-94A5-FD8B-74DE-505D41CC82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1524000"/>
          <a:ext cx="209391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480" imgH="177480" progId="Equation.3">
                  <p:embed/>
                </p:oleObj>
              </mc:Choice>
              <mc:Fallback>
                <p:oleObj name="Equation" r:id="rId2" imgW="609480" imgH="177480" progId="Equation.3">
                  <p:embed/>
                  <p:pic>
                    <p:nvPicPr>
                      <p:cNvPr id="8" name="Object 3">
                        <a:extLst>
                          <a:ext uri="{FF2B5EF4-FFF2-40B4-BE49-F238E27FC236}">
                            <a16:creationId xmlns:a16="http://schemas.microsoft.com/office/drawing/2014/main" id="{8295D4B7-94A5-FD8B-74DE-505D41CC823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524000"/>
                        <a:ext cx="209391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5E43798-D730-F0D8-84F1-E065FCD07F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2209800"/>
          <a:ext cx="5548313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41320" imgH="482400" progId="Equation.3">
                  <p:embed/>
                </p:oleObj>
              </mc:Choice>
              <mc:Fallback>
                <p:oleObj name="Equation" r:id="rId4" imgW="2641320" imgH="482400" progId="Equation.3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35E43798-D730-F0D8-84F1-E065FCD07F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09800"/>
                        <a:ext cx="5548313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C35B31EB-A31F-BDC9-3AEB-4078425097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447800"/>
          <a:ext cx="28352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177480" progId="Equation.3">
                  <p:embed/>
                </p:oleObj>
              </mc:Choice>
              <mc:Fallback>
                <p:oleObj name="Equation" r:id="rId6" imgW="825480" imgH="177480" progId="Equation.3">
                  <p:embed/>
                  <p:pic>
                    <p:nvPicPr>
                      <p:cNvPr id="4" name="Object 4">
                        <a:extLst>
                          <a:ext uri="{FF2B5EF4-FFF2-40B4-BE49-F238E27FC236}">
                            <a16:creationId xmlns:a16="http://schemas.microsoft.com/office/drawing/2014/main" id="{C35B31EB-A31F-BDC9-3AEB-4078425097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447800"/>
                        <a:ext cx="2835275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Rectangle 6">
            <a:extLst>
              <a:ext uri="{FF2B5EF4-FFF2-40B4-BE49-F238E27FC236}">
                <a16:creationId xmlns:a16="http://schemas.microsoft.com/office/drawing/2014/main" id="{1C76E487-CF53-43DE-1B27-D66B61137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989" y="3119437"/>
            <a:ext cx="7772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momentum equation as a scalar equation for ψ.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CD54AD09-511B-B0BB-6A71-05C692BF1A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953874"/>
              </p:ext>
            </p:extLst>
          </p:nvPr>
        </p:nvGraphicFramePr>
        <p:xfrm>
          <a:off x="838200" y="3653135"/>
          <a:ext cx="6700838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87440" imgH="507960" progId="Equation.3">
                  <p:embed/>
                </p:oleObj>
              </mc:Choice>
              <mc:Fallback>
                <p:oleObj name="Equation" r:id="rId8" imgW="3187440" imgH="507960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CD54AD09-511B-B0BB-6A71-05C692BF1A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653135"/>
                        <a:ext cx="6700838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28BDEB7A-4FD7-36EE-067E-1487BEC346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9550" y="4953000"/>
          <a:ext cx="4591050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84120" imgH="507960" progId="Equation.3">
                  <p:embed/>
                </p:oleObj>
              </mc:Choice>
              <mc:Fallback>
                <p:oleObj name="Equation" r:id="rId10" imgW="2184120" imgH="507960" progId="Equation.3">
                  <p:embed/>
                  <p:pic>
                    <p:nvPicPr>
                      <p:cNvPr id="6" name="Object 6">
                        <a:extLst>
                          <a:ext uri="{FF2B5EF4-FFF2-40B4-BE49-F238E27FC236}">
                            <a16:creationId xmlns:a16="http://schemas.microsoft.com/office/drawing/2014/main" id="{28BDEB7A-4FD7-36EE-067E-1487BEC346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9550" y="4953000"/>
                        <a:ext cx="4591050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4" name="Title 8">
            <a:extLst>
              <a:ext uri="{FF2B5EF4-FFF2-40B4-BE49-F238E27FC236}">
                <a16:creationId xmlns:a16="http://schemas.microsoft.com/office/drawing/2014/main" id="{5674E7C8-8964-87F8-FDB1-38F95BBB2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685800"/>
          </a:xfrm>
        </p:spPr>
        <p:txBody>
          <a:bodyPr/>
          <a:lstStyle/>
          <a:p>
            <a:r>
              <a:rPr lang="en-US" altLang="en-US" sz="2800"/>
              <a:t>Stokes Flow in terms of Stream Function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3DFFCC-688E-A8DE-D9C0-44A593D10D8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E2E029FA-C88B-AD43-CE61-05A3673D9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3F51A6DF-C838-6A66-30E8-52DDB46092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BA1D9B7C-1FF6-1417-B6DE-6257AEBF4E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ADAA1B59-FD2C-2D20-0686-258B1877AC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20BD8F93-898F-2FC2-D655-D9A11C4BB6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DCB6FDEA-7BAF-379D-729D-72923EB3E5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326560E8-9353-C11A-2B69-8F9C361E54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4FE07F69-6BFB-337E-9B2B-8CF713CF47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0F162E24-96A4-7F39-4574-88B05B5755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44E531B4-D1AC-DF14-042C-9EBD9234CC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1067DADE-1C12-D82B-8CBC-E814B63CC9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8EE1BEF-E922-7BE3-736A-D00A047697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33BBF2EB-C361-3ECF-CC95-AE1127B969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8045D50-CAC5-F296-A973-4CD40C229B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9789EFD0-FD6D-2D71-C0A2-16E9284D1E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52323C8B-3D36-238C-0FA6-D5B5E7EF45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AE970E47-666E-8E5E-136C-949FC7501D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DD18440-82CB-EFB6-8830-0C9540B4D98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8B4B0E0-F75E-05AC-2453-8BF33669C016}"/>
              </a:ext>
            </a:extLst>
          </p:cNvPr>
          <p:cNvSpPr txBox="1"/>
          <p:nvPr/>
        </p:nvSpPr>
        <p:spPr>
          <a:xfrm>
            <a:off x="522287" y="5948789"/>
            <a:ext cx="8267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https://library.oapen.org/bitstream/handle/20.500.12657/58369/1/978-3-031-04683-4.pdf</a:t>
            </a:r>
          </a:p>
        </p:txBody>
      </p:sp>
      <p:graphicFrame>
        <p:nvGraphicFramePr>
          <p:cNvPr id="27" name="Object 26">
            <a:extLst>
              <a:ext uri="{FF2B5EF4-FFF2-40B4-BE49-F238E27FC236}">
                <a16:creationId xmlns:a16="http://schemas.microsoft.com/office/drawing/2014/main" id="{028BFF4B-F472-3548-120C-420531D3E5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5181600"/>
          <a:ext cx="28051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787320" imgH="228600" progId="Equation.3">
                  <p:embed/>
                </p:oleObj>
              </mc:Choice>
              <mc:Fallback>
                <p:oleObj name="Equation" r:id="rId14" imgW="787320" imgH="228600" progId="Equation.3">
                  <p:embed/>
                  <p:pic>
                    <p:nvPicPr>
                      <p:cNvPr id="27" name="Object 26">
                        <a:extLst>
                          <a:ext uri="{FF2B5EF4-FFF2-40B4-BE49-F238E27FC236}">
                            <a16:creationId xmlns:a16="http://schemas.microsoft.com/office/drawing/2014/main" id="{028BFF4B-F472-3548-120C-420531D3E5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181600"/>
                        <a:ext cx="2805113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445179A4-D2BD-C0C3-88AF-7D2B3AA5CE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3886200"/>
          <a:ext cx="480695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70000" imgH="507960" progId="Equation.3">
                  <p:embed/>
                </p:oleObj>
              </mc:Choice>
              <mc:Fallback>
                <p:oleObj name="Equation" r:id="rId2" imgW="2070000" imgH="507960" progId="Equation.3">
                  <p:embed/>
                  <p:pic>
                    <p:nvPicPr>
                      <p:cNvPr id="5" name="Object 5">
                        <a:extLst>
                          <a:ext uri="{FF2B5EF4-FFF2-40B4-BE49-F238E27FC236}">
                            <a16:creationId xmlns:a16="http://schemas.microsoft.com/office/drawing/2014/main" id="{445179A4-D2BD-C0C3-88AF-7D2B3AA5CE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886200"/>
                        <a:ext cx="480695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9" name="Picture 10">
            <a:extLst>
              <a:ext uri="{FF2B5EF4-FFF2-40B4-BE49-F238E27FC236}">
                <a16:creationId xmlns:a16="http://schemas.microsoft.com/office/drawing/2014/main" id="{69E37267-A820-A21D-D6EC-0C6543957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488632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9" name="Title 8">
            <a:extLst>
              <a:ext uri="{FF2B5EF4-FFF2-40B4-BE49-F238E27FC236}">
                <a16:creationId xmlns:a16="http://schemas.microsoft.com/office/drawing/2014/main" id="{2FE4756E-4001-FC6A-D766-B49593EF5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Qualitative Solution to Stokes Problem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693EDB-38AC-512B-26AA-8EBD5DDC844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2A0DF7D-653C-401C-2F85-4C849A4CC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BAE6075-2B23-DBF6-5CA4-D27B91F84E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314FCF1-2DF6-1617-9AC1-9842591EC2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435B5C4-3D7F-C054-A8E0-F364BCADDF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E4916BD-8B81-8341-A025-2178807E9F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F39CF68-D432-2E43-07E1-9DAAC34C2B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06D43A05-8F6D-19A9-D343-183857C85C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D55F7C4-76EF-8AF0-A53B-F6996F11C4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51761DB-F4DA-B2AB-CAF2-6500B8F364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E5CBBE3-F943-EB05-485E-59D11564EA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730C9B5-3767-A75F-6048-6757693408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5259CE0-7E1B-B1A6-85D5-06F9B88C7C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1365F454-4F05-5B9B-CF84-B7F0830283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74F9C07-967B-9051-5DE3-516C26B2B2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8E4A51DA-20D9-D4B3-76B8-640BF74B3C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9D9A699F-28DE-FDAE-6FBD-C3F736B5E1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ED9E8D7-9398-1DF6-B548-A3543A7937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90EBF8-C62B-70F5-F086-402AC693B2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Title 1">
            <a:extLst>
              <a:ext uri="{FF2B5EF4-FFF2-40B4-BE49-F238E27FC236}">
                <a16:creationId xmlns:a16="http://schemas.microsoft.com/office/drawing/2014/main" id="{FFD824C1-8461-BB29-C95B-24FE89FE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103076"/>
            <a:ext cx="5943600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Flow on the Surface of a Sphere As Predicted by Euler &amp; Bernoulli</a:t>
            </a:r>
            <a:endParaRPr lang="en-IN" altLang="en-US" sz="2800" dirty="0">
              <a:solidFill>
                <a:schemeClr val="tx1"/>
              </a:solidFill>
            </a:endParaRP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D8597539-E1AF-DED3-1404-99B52A021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743325"/>
            <a:ext cx="488632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7E962C-B4F4-7569-12BE-7AA1E6FEDD8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72000" y="2828925"/>
            <a:ext cx="76200" cy="2133600"/>
          </a:xfrm>
          <a:prstGeom prst="line">
            <a:avLst/>
          </a:prstGeom>
          <a:noFill/>
          <a:ln w="349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271" name="Ink 10">
                <a:extLst>
                  <a:ext uri="{FF2B5EF4-FFF2-40B4-BE49-F238E27FC236}">
                    <a16:creationId xmlns:a16="http://schemas.microsoft.com/office/drawing/2014/main" id="{492E7750-D1C8-A2AA-6116-85EEE8547C7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762250" y="5551488"/>
              <a:ext cx="1588" cy="1587"/>
            </p14:xfrm>
          </p:contentPart>
        </mc:Choice>
        <mc:Fallback xmlns="">
          <p:pic>
            <p:nvPicPr>
              <p:cNvPr id="11271" name="Ink 10">
                <a:extLst>
                  <a:ext uri="{FF2B5EF4-FFF2-40B4-BE49-F238E27FC236}">
                    <a16:creationId xmlns:a16="http://schemas.microsoft.com/office/drawing/2014/main" id="{492E7750-D1C8-A2AA-6116-85EEE8547C7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20962" y="55102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C046AB03-AFD8-9C13-85D7-08BA03D1392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6A5AA66F-9AE5-3307-0508-29FB89D36F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0F29758B-A7A7-4758-2D71-EDC63A0E03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38B3B5C9-65B7-7071-D148-7F89DB5A40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00C7AC2-4F0F-E455-2479-F53F86FFFA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2695297-969F-5CA5-1D90-972403C956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0F361F0D-8EED-4E7B-0A8C-C67896D7A1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8431278E-9EAD-5B74-CD2A-A9B6E1C75C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27612FC-2215-D42D-D302-CC7452A728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36DACAB7-59D2-9984-9A40-0066DEE7B3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24800CFD-8019-122C-F237-23C3499AB7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D4546983-2668-7AA3-7C15-CA88D83281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BA24281-A62C-2A6B-0905-E6042FDADA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9AD6D7A-32DB-431C-58B7-71AF128AAE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C3F680CC-E1EE-F343-841E-82F157F300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05EECC03-EB6D-D5A9-F8E0-CACEA36A8F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012D055F-A2B7-54C6-B16C-6F0BBFE838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1FCA0080-3E6F-5D2E-65AF-A7C3522CF0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C48FC6F-4E26-B775-1EC0-406E8BAB6C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43DCEEB-BBD1-8517-9920-464391F8A866}"/>
              </a:ext>
            </a:extLst>
          </p:cNvPr>
          <p:cNvSpPr txBox="1"/>
          <p:nvPr/>
        </p:nvSpPr>
        <p:spPr>
          <a:xfrm>
            <a:off x="762000" y="1600200"/>
            <a:ext cx="7172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Superimposition of Uniform flow and a Doublet at (0,0).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Rectangle 2">
            <a:extLst>
              <a:ext uri="{FF2B5EF4-FFF2-40B4-BE49-F238E27FC236}">
                <a16:creationId xmlns:a16="http://schemas.microsoft.com/office/drawing/2014/main" id="{9AD4AD37-31F5-4931-EFEA-18BE0DE866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52400"/>
            <a:ext cx="6041558" cy="1143000"/>
          </a:xfrm>
        </p:spPr>
        <p:txBody>
          <a:bodyPr/>
          <a:lstStyle/>
          <a:p>
            <a:r>
              <a:rPr lang="en-US" altLang="en-US" sz="2800" dirty="0">
                <a:solidFill>
                  <a:srgbClr val="FF0000"/>
                </a:solidFill>
              </a:rPr>
              <a:t>Imagination of  Flow on the Surface of a Sphere</a:t>
            </a:r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29C652F6-F788-80F3-C4A3-1A2314EA4B3A}"/>
              </a:ext>
            </a:extLst>
          </p:cNvPr>
          <p:cNvGrpSpPr>
            <a:grpSpLocks/>
          </p:cNvGrpSpPr>
          <p:nvPr/>
        </p:nvGrpSpPr>
        <p:grpSpPr bwMode="auto">
          <a:xfrm>
            <a:off x="4495800" y="1304925"/>
            <a:ext cx="4273550" cy="3571875"/>
            <a:chOff x="4622800" y="1066800"/>
            <a:chExt cx="4273550" cy="3571875"/>
          </a:xfrm>
        </p:grpSpPr>
        <p:sp>
          <p:nvSpPr>
            <p:cNvPr id="12311" name="Text Box 3">
              <a:extLst>
                <a:ext uri="{FF2B5EF4-FFF2-40B4-BE49-F238E27FC236}">
                  <a16:creationId xmlns:a16="http://schemas.microsoft.com/office/drawing/2014/main" id="{D650C2F7-969E-CB3B-D193-9FED8B4E05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800" y="1066800"/>
              <a:ext cx="42735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b="1"/>
                <a:t>Euler’s Imagination: Nonviscous Flow</a:t>
              </a:r>
            </a:p>
          </p:txBody>
        </p:sp>
        <p:graphicFrame>
          <p:nvGraphicFramePr>
            <p:cNvPr id="12297" name="Object 3">
              <a:extLst>
                <a:ext uri="{FF2B5EF4-FFF2-40B4-BE49-F238E27FC236}">
                  <a16:creationId xmlns:a16="http://schemas.microsoft.com/office/drawing/2014/main" id="{1EE40DEC-6DDC-1E13-B1C3-C37259F1FE3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78375" y="1843088"/>
            <a:ext cx="3024188" cy="278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hart" r:id="rId3" imgW="3025242" imgH="2644206" progId="Excel.Chart.8">
                    <p:embed/>
                  </p:oleObj>
                </mc:Choice>
                <mc:Fallback>
                  <p:oleObj name="Chart" r:id="rId3" imgW="3025242" imgH="2644206" progId="Excel.Chart.8">
                    <p:embed/>
                    <p:pic>
                      <p:nvPicPr>
                        <p:cNvPr id="12297" name="Object 3">
                          <a:extLst>
                            <a:ext uri="{FF2B5EF4-FFF2-40B4-BE49-F238E27FC236}">
                              <a16:creationId xmlns:a16="http://schemas.microsoft.com/office/drawing/2014/main" id="{1EE40DEC-6DDC-1E13-B1C3-C37259F1FE34}"/>
                            </a:ext>
                          </a:extLst>
                        </p:cNvPr>
                        <p:cNvPicPr>
                          <a:picLocks noRot="1"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78375" y="1843088"/>
                          <a:ext cx="3024188" cy="2787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2" name="Oval 15">
              <a:extLst>
                <a:ext uri="{FF2B5EF4-FFF2-40B4-BE49-F238E27FC236}">
                  <a16:creationId xmlns:a16="http://schemas.microsoft.com/office/drawing/2014/main" id="{B5114D3A-8EDA-5075-FCAA-7D6C5D8EE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8375" y="3549650"/>
              <a:ext cx="1081088" cy="1089025"/>
            </a:xfrm>
            <a:prstGeom prst="ellipse">
              <a:avLst/>
            </a:prstGeom>
            <a:solidFill>
              <a:srgbClr val="FFFFFF">
                <a:alpha val="52156"/>
              </a:srgbClr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313" name="Line 16">
              <a:extLst>
                <a:ext uri="{FF2B5EF4-FFF2-40B4-BE49-F238E27FC236}">
                  <a16:creationId xmlns:a16="http://schemas.microsoft.com/office/drawing/2014/main" id="{28F6A8EF-C541-8B92-DFAA-768DA50ED8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34000" y="3541713"/>
              <a:ext cx="1662113" cy="79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14" name="Line 17">
              <a:extLst>
                <a:ext uri="{FF2B5EF4-FFF2-40B4-BE49-F238E27FC236}">
                  <a16:creationId xmlns:a16="http://schemas.microsoft.com/office/drawing/2014/main" id="{CBEE47DA-518A-5E73-9DCC-1C34B203EB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49875" y="3106738"/>
              <a:ext cx="12334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2315" name="Line 18">
              <a:extLst>
                <a:ext uri="{FF2B5EF4-FFF2-40B4-BE49-F238E27FC236}">
                  <a16:creationId xmlns:a16="http://schemas.microsoft.com/office/drawing/2014/main" id="{C1D2D4CE-1F6F-A496-7819-9AE4A55C1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9713" y="2619375"/>
              <a:ext cx="12112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3" name="Group 21">
            <a:extLst>
              <a:ext uri="{FF2B5EF4-FFF2-40B4-BE49-F238E27FC236}">
                <a16:creationId xmlns:a16="http://schemas.microsoft.com/office/drawing/2014/main" id="{30E84690-4B89-694B-A363-8C23F6A729A0}"/>
              </a:ext>
            </a:extLst>
          </p:cNvPr>
          <p:cNvGrpSpPr>
            <a:grpSpLocks/>
          </p:cNvGrpSpPr>
          <p:nvPr/>
        </p:nvGrpSpPr>
        <p:grpSpPr bwMode="auto">
          <a:xfrm>
            <a:off x="1700213" y="3649663"/>
            <a:ext cx="6786562" cy="2451100"/>
            <a:chOff x="1700213" y="3649663"/>
            <a:chExt cx="6786562" cy="2451100"/>
          </a:xfrm>
        </p:grpSpPr>
        <p:sp>
          <p:nvSpPr>
            <p:cNvPr id="12309" name="Text Box 5">
              <a:extLst>
                <a:ext uri="{FF2B5EF4-FFF2-40B4-BE49-F238E27FC236}">
                  <a16:creationId xmlns:a16="http://schemas.microsoft.com/office/drawing/2014/main" id="{B75D4B0D-E6B6-3592-87C4-6ECFE2317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0213" y="5278438"/>
              <a:ext cx="6786562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dirty="0"/>
                <a:t>Larger velocity near the sphere is an inertial effect.</a:t>
              </a:r>
            </a:p>
          </p:txBody>
        </p:sp>
        <p:sp>
          <p:nvSpPr>
            <p:cNvPr id="12310" name="Line 19">
              <a:extLst>
                <a:ext uri="{FF2B5EF4-FFF2-40B4-BE49-F238E27FC236}">
                  <a16:creationId xmlns:a16="http://schemas.microsoft.com/office/drawing/2014/main" id="{CB07DA60-AB6B-3A13-1281-FC82BD0BC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192838" y="3649663"/>
              <a:ext cx="207962" cy="1500187"/>
            </a:xfrm>
            <a:prstGeom prst="lin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grpSp>
        <p:nvGrpSpPr>
          <p:cNvPr id="4" name="Group 22">
            <a:extLst>
              <a:ext uri="{FF2B5EF4-FFF2-40B4-BE49-F238E27FC236}">
                <a16:creationId xmlns:a16="http://schemas.microsoft.com/office/drawing/2014/main" id="{E2E30AE2-4D87-5BF8-9DBF-6167B313E893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320800"/>
            <a:ext cx="4083050" cy="3708400"/>
            <a:chOff x="381000" y="1066800"/>
            <a:chExt cx="4083050" cy="3708400"/>
          </a:xfrm>
        </p:grpSpPr>
        <p:graphicFrame>
          <p:nvGraphicFramePr>
            <p:cNvPr id="12296" name="Object 2">
              <a:extLst>
                <a:ext uri="{FF2B5EF4-FFF2-40B4-BE49-F238E27FC236}">
                  <a16:creationId xmlns:a16="http://schemas.microsoft.com/office/drawing/2014/main" id="{E562A518-77EF-0D5E-6212-51395DA13FB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68438" y="1811338"/>
            <a:ext cx="2995612" cy="2963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hart" r:id="rId5" imgW="2994762" imgH="2819533" progId="Excel.Chart.8">
                    <p:embed/>
                  </p:oleObj>
                </mc:Choice>
                <mc:Fallback>
                  <p:oleObj name="Chart" r:id="rId5" imgW="2994762" imgH="2819533" progId="Excel.Chart.8">
                    <p:embed/>
                    <p:pic>
                      <p:nvPicPr>
                        <p:cNvPr id="12296" name="Object 2">
                          <a:extLst>
                            <a:ext uri="{FF2B5EF4-FFF2-40B4-BE49-F238E27FC236}">
                              <a16:creationId xmlns:a16="http://schemas.microsoft.com/office/drawing/2014/main" id="{E562A518-77EF-0D5E-6212-51395DA13FB5}"/>
                            </a:ext>
                          </a:extLst>
                        </p:cNvPr>
                        <p:cNvPicPr>
                          <a:picLocks noRot="1"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8438" y="1811338"/>
                          <a:ext cx="2995612" cy="2963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00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">
                              <a:solidFill>
                                <a:srgbClr val="FFFFFF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302" name="Group 20">
              <a:extLst>
                <a:ext uri="{FF2B5EF4-FFF2-40B4-BE49-F238E27FC236}">
                  <a16:creationId xmlns:a16="http://schemas.microsoft.com/office/drawing/2014/main" id="{8617AD4D-F88F-022A-E708-3DEC0D14D9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066800"/>
              <a:ext cx="3440113" cy="3632200"/>
              <a:chOff x="381000" y="1066800"/>
              <a:chExt cx="3440113" cy="3632200"/>
            </a:xfrm>
          </p:grpSpPr>
          <p:sp>
            <p:nvSpPr>
              <p:cNvPr id="12303" name="Text Box 4">
                <a:extLst>
                  <a:ext uri="{FF2B5EF4-FFF2-40B4-BE49-F238E27FC236}">
                    <a16:creationId xmlns:a16="http://schemas.microsoft.com/office/drawing/2014/main" id="{51E4DEB5-A1BD-803E-5297-AAFEF2594E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1066800"/>
                <a:ext cx="344011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b="1"/>
                  <a:t>Stokes Imagination : Creeping Flow</a:t>
                </a:r>
                <a:endParaRPr lang="en-US" altLang="en-US"/>
              </a:p>
            </p:txBody>
          </p:sp>
          <p:sp>
            <p:nvSpPr>
              <p:cNvPr id="12304" name="Oval 10">
                <a:extLst>
                  <a:ext uri="{FF2B5EF4-FFF2-40B4-BE49-F238E27FC236}">
                    <a16:creationId xmlns:a16="http://schemas.microsoft.com/office/drawing/2014/main" id="{8FC156D9-4ADC-46C9-50F7-F2348697C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2238" y="3608388"/>
                <a:ext cx="1082675" cy="1090612"/>
              </a:xfrm>
              <a:prstGeom prst="ellipse">
                <a:avLst/>
              </a:prstGeom>
              <a:solidFill>
                <a:srgbClr val="FFFFFF">
                  <a:alpha val="52156"/>
                </a:srgbClr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05" name="Line 11">
                <a:extLst>
                  <a:ext uri="{FF2B5EF4-FFF2-40B4-BE49-F238E27FC236}">
                    <a16:creationId xmlns:a16="http://schemas.microsoft.com/office/drawing/2014/main" id="{BD08639B-FBD3-B0DC-6BCC-BD69D9E7BB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5638" y="3303588"/>
                <a:ext cx="5334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2306" name="Line 12">
                <a:extLst>
                  <a:ext uri="{FF2B5EF4-FFF2-40B4-BE49-F238E27FC236}">
                    <a16:creationId xmlns:a16="http://schemas.microsoft.com/office/drawing/2014/main" id="{2931A168-5B58-9969-29E4-F387431EED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49450" y="2541588"/>
                <a:ext cx="8763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2307" name="Line 13">
                <a:extLst>
                  <a:ext uri="{FF2B5EF4-FFF2-40B4-BE49-F238E27FC236}">
                    <a16:creationId xmlns:a16="http://schemas.microsoft.com/office/drawing/2014/main" id="{B8983113-81D2-E894-C7DF-C5444519BF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41513" y="2946400"/>
                <a:ext cx="76993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2308" name="Text Box 20">
                <a:extLst>
                  <a:ext uri="{FF2B5EF4-FFF2-40B4-BE49-F238E27FC236}">
                    <a16:creationId xmlns:a16="http://schemas.microsoft.com/office/drawing/2014/main" id="{AD04A63C-0045-6B71-9E0C-1E6245D4B4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7138" y="2100263"/>
                <a:ext cx="1292225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/>
                  <a:t>Velocity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43BF197-2D8E-A89B-55DC-F1D990D9309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7C11CE68-C74A-0680-C5D7-D856F45502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9E581976-83DB-BF6F-087F-BBD3A0651A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D81324A7-8BB4-CA25-8738-AB181B8360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7FD1430-E0D3-C875-C12D-14FC65A027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8A3509F-F2AB-D9DA-CBA9-64E18EE4DF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2928F1A5-F382-F604-DD1F-955335D7AB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47541F40-0FD8-C47B-48E8-2F050C60D4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C25BF218-FDA2-F692-E1AC-1C30B2E9F4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7F7F188A-32F3-607F-AC5D-C40FE7131D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69949E2-252A-417D-1445-E4254B8535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29B3A61-AF37-3CEB-4B7D-ED4C468C95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D014DCF-27BA-612F-E203-BDBFFF6F21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DA3C6836-D890-A279-AB08-7EE832DC92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BF4F6B0D-6BDE-A103-F816-A2F025229F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9BDE5408-1028-32A8-BC2D-474A948B34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EF33EA77-8CED-B4ED-090D-4C7E3104B0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D9618B8E-E92A-791E-C140-B4E66C0428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4C0A3A7-2824-375E-F3E6-9C3070039B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2">
            <a:extLst>
              <a:ext uri="{FF2B5EF4-FFF2-40B4-BE49-F238E27FC236}">
                <a16:creationId xmlns:a16="http://schemas.microsoft.com/office/drawing/2014/main" id="{9D7779DD-FE46-4DD4-E031-5B09F5B1E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90403" y="304222"/>
            <a:ext cx="5864843" cy="792163"/>
          </a:xfrm>
        </p:spPr>
        <p:txBody>
          <a:bodyPr/>
          <a:lstStyle/>
          <a:p>
            <a:r>
              <a:rPr lang="en-US" altLang="en-US" sz="2800">
                <a:solidFill>
                  <a:schemeClr val="tx1"/>
                </a:solidFill>
              </a:rPr>
              <a:t>Boundary Conditions (B.C.s) for Flow around a Sphere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6581" name="Object 2">
                <a:extLst>
                  <a:ext uri="{FF2B5EF4-FFF2-40B4-BE49-F238E27FC236}">
                    <a16:creationId xmlns:a16="http://schemas.microsoft.com/office/drawing/2014/main" id="{06A4306F-E308-C010-CB4D-4B2B70D0BD15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640426" y="2128837"/>
                <a:ext cx="4344063" cy="1739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36581" name="Object 2">
                <a:extLst>
                  <a:ext uri="{FF2B5EF4-FFF2-40B4-BE49-F238E27FC236}">
                    <a16:creationId xmlns:a16="http://schemas.microsoft.com/office/drawing/2014/main" id="{06A4306F-E308-C010-CB4D-4B2B70D0BD15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640426" y="2128837"/>
                <a:ext cx="4344063" cy="1739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6583" name="Object 3">
                <a:extLst>
                  <a:ext uri="{FF2B5EF4-FFF2-40B4-BE49-F238E27FC236}">
                    <a16:creationId xmlns:a16="http://schemas.microsoft.com/office/drawing/2014/main" id="{E54EA735-5483-3F21-6448-30BBD5FF7B62}"/>
                  </a:ext>
                </a:extLst>
              </p:cNvPr>
              <p:cNvSpPr txBox="1">
                <a:spLocks noGrp="1"/>
              </p:cNvSpPr>
              <p:nvPr>
                <p:ph sz="quarter" idx="2"/>
              </p:nvPr>
            </p:nvSpPr>
            <p:spPr bwMode="auto">
              <a:xfrm>
                <a:off x="4630074" y="2212975"/>
                <a:ext cx="3863716" cy="1744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536583" name="Object 3">
                <a:extLst>
                  <a:ext uri="{FF2B5EF4-FFF2-40B4-BE49-F238E27FC236}">
                    <a16:creationId xmlns:a16="http://schemas.microsoft.com/office/drawing/2014/main" id="{E54EA735-5483-3F21-6448-30BBD5FF7B6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"/>
              </p:nvPr>
            </p:nvSpPr>
            <p:spPr bwMode="auto">
              <a:xfrm>
                <a:off x="4630074" y="2212975"/>
                <a:ext cx="3863716" cy="1744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6579" name="Text Box 3">
            <a:extLst>
              <a:ext uri="{FF2B5EF4-FFF2-40B4-BE49-F238E27FC236}">
                <a16:creationId xmlns:a16="http://schemas.microsoft.com/office/drawing/2014/main" id="{1664F0D9-E47C-6B13-263D-922C61A42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576" y="1371600"/>
            <a:ext cx="3905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/>
              <a:t>Euler Flows</a:t>
            </a:r>
          </a:p>
        </p:txBody>
      </p:sp>
      <p:sp>
        <p:nvSpPr>
          <p:cNvPr id="536580" name="Text Box 4">
            <a:extLst>
              <a:ext uri="{FF2B5EF4-FFF2-40B4-BE49-F238E27FC236}">
                <a16:creationId xmlns:a16="http://schemas.microsoft.com/office/drawing/2014/main" id="{03AF8851-1300-47A1-1A6E-4CC6E48CE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51" y="1371600"/>
            <a:ext cx="3905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dirty="0"/>
              <a:t>Stokes (Creeping) Flows</a:t>
            </a:r>
          </a:p>
        </p:txBody>
      </p:sp>
      <p:sp>
        <p:nvSpPr>
          <p:cNvPr id="536585" name="Text Box 9">
            <a:extLst>
              <a:ext uri="{FF2B5EF4-FFF2-40B4-BE49-F238E27FC236}">
                <a16:creationId xmlns:a16="http://schemas.microsoft.com/office/drawing/2014/main" id="{225706E6-51D0-EC7E-6096-EE44DD778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51" y="4267200"/>
            <a:ext cx="46482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/>
              <a:t>In both cases there is symmetry about the </a:t>
            </a:r>
            <a:r>
              <a:rPr lang="en-US" altLang="en-US" i="1" dirty="0">
                <a:sym typeface="Symbol" panose="05050102010706020507" pitchFamily="18" charset="2"/>
              </a:rPr>
              <a:t> </a:t>
            </a:r>
            <a:r>
              <a:rPr lang="en-US" altLang="en-US" dirty="0">
                <a:sym typeface="Symbol" panose="05050102010706020507" pitchFamily="18" charset="2"/>
              </a:rPr>
              <a:t>-axis.  </a:t>
            </a:r>
          </a:p>
          <a:p>
            <a:pPr>
              <a:spcBef>
                <a:spcPct val="50000"/>
              </a:spcBef>
            </a:pPr>
            <a:r>
              <a:rPr lang="en-US" altLang="en-US" dirty="0">
                <a:sym typeface="Symbol" panose="05050102010706020507" pitchFamily="18" charset="2"/>
              </a:rPr>
              <a:t>Thus (a) nothing depends on </a:t>
            </a:r>
            <a:r>
              <a:rPr lang="en-US" altLang="en-US" i="1" dirty="0">
                <a:sym typeface="Symbol" panose="05050102010706020507" pitchFamily="18" charset="2"/>
              </a:rPr>
              <a:t>,</a:t>
            </a:r>
            <a:r>
              <a:rPr lang="en-US" altLang="en-US" dirty="0">
                <a:sym typeface="Symbol" panose="05050102010706020507" pitchFamily="18" charset="2"/>
              </a:rPr>
              <a:t> and (b) there is no </a:t>
            </a:r>
            <a:r>
              <a:rPr lang="en-US" altLang="en-US" i="1" dirty="0">
                <a:sym typeface="Symbol" panose="05050102010706020507" pitchFamily="18" charset="2"/>
              </a:rPr>
              <a:t></a:t>
            </a:r>
            <a:r>
              <a:rPr lang="en-US" altLang="en-US" dirty="0">
                <a:sym typeface="Symbol" panose="05050102010706020507" pitchFamily="18" charset="2"/>
              </a:rPr>
              <a:t> - velocity.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6586" name="Object 4">
                <a:extLst>
                  <a:ext uri="{FF2B5EF4-FFF2-40B4-BE49-F238E27FC236}">
                    <a16:creationId xmlns:a16="http://schemas.microsoft.com/office/drawing/2014/main" id="{46601796-A174-6DBF-2FA9-681622FA9E62}"/>
                  </a:ext>
                </a:extLst>
              </p:cNvPr>
              <p:cNvSpPr txBox="1">
                <a:spLocks noGrp="1"/>
              </p:cNvSpPr>
              <p:nvPr>
                <p:ph sz="quarter" idx="3"/>
              </p:nvPr>
            </p:nvSpPr>
            <p:spPr bwMode="auto">
              <a:xfrm>
                <a:off x="5501351" y="4267200"/>
                <a:ext cx="3552825" cy="2103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36586" name="Object 4">
                <a:extLst>
                  <a:ext uri="{FF2B5EF4-FFF2-40B4-BE49-F238E27FC236}">
                    <a16:creationId xmlns:a16="http://schemas.microsoft.com/office/drawing/2014/main" id="{46601796-A174-6DBF-2FA9-681622FA9E6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3"/>
              </p:nvPr>
            </p:nvSpPr>
            <p:spPr bwMode="auto">
              <a:xfrm>
                <a:off x="5501351" y="4267200"/>
                <a:ext cx="3552825" cy="21034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6588" name="Oval 12">
            <a:extLst>
              <a:ext uri="{FF2B5EF4-FFF2-40B4-BE49-F238E27FC236}">
                <a16:creationId xmlns:a16="http://schemas.microsoft.com/office/drawing/2014/main" id="{436AEE07-94F4-4CDB-4973-3F091F578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0226" y="2133600"/>
            <a:ext cx="1177925" cy="693738"/>
          </a:xfrm>
          <a:prstGeom prst="ellips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36589" name="Oval 13">
            <a:extLst>
              <a:ext uri="{FF2B5EF4-FFF2-40B4-BE49-F238E27FC236}">
                <a16:creationId xmlns:a16="http://schemas.microsoft.com/office/drawing/2014/main" id="{72AE52D7-D053-F8C8-09D6-9FB3DB165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626" y="2057400"/>
            <a:ext cx="1177925" cy="693737"/>
          </a:xfrm>
          <a:prstGeom prst="ellipse">
            <a:avLst/>
          </a:prstGeom>
          <a:noFill/>
          <a:ln w="158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536590" name="Text Box 14">
            <a:extLst>
              <a:ext uri="{FF2B5EF4-FFF2-40B4-BE49-F238E27FC236}">
                <a16:creationId xmlns:a16="http://schemas.microsoft.com/office/drawing/2014/main" id="{1B26D0D8-22ED-FEB6-4A84-D61220604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6" y="2819400"/>
            <a:ext cx="42068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dirty="0">
                <a:solidFill>
                  <a:srgbClr val="DE0000"/>
                </a:solidFill>
              </a:rPr>
              <a:t>Slip is allowed in ideal flows.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6B7BFB2F-4181-1757-AA7E-D1D6F9395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350" y="2522537"/>
            <a:ext cx="43291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solidFill>
                  <a:srgbClr val="DE0000"/>
                </a:solidFill>
              </a:rPr>
              <a:t>Slip is not allowed in stokes viscous flows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0DDAB0-4814-1271-A5D9-1F68F7499C6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602DC244-E6F1-CF5F-EFF5-6090E24A4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BD826B46-F346-46F1-8C96-CFDE3B1C0C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C7F8D795-FDD2-A48B-3346-8677048C5E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190B126-8C74-788F-1E24-816A3A1590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0AFCEF5-B2BF-98F8-C89F-F764BF5190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19" name="Rectangle 10">
                      <a:extLst>
                        <a:ext uri="{FF2B5EF4-FFF2-40B4-BE49-F238E27FC236}">
                          <a16:creationId xmlns:a16="http://schemas.microsoft.com/office/drawing/2014/main" id="{39E36D50-6F4B-0E67-F699-89276D9A7C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0" name="Rectangle 11">
                      <a:extLst>
                        <a:ext uri="{FF2B5EF4-FFF2-40B4-BE49-F238E27FC236}">
                          <a16:creationId xmlns:a16="http://schemas.microsoft.com/office/drawing/2014/main" id="{6D2BA67A-FC2E-0DBE-16BE-AE905DEED1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0DA655F-F755-DBB5-A473-52854E8A4D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16" name="Rectangle 13">
                      <a:extLst>
                        <a:ext uri="{FF2B5EF4-FFF2-40B4-BE49-F238E27FC236}">
                          <a16:creationId xmlns:a16="http://schemas.microsoft.com/office/drawing/2014/main" id="{622152BE-743F-6DAB-42FB-86E616646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8" name="Rectangle 14">
                      <a:extLst>
                        <a:ext uri="{FF2B5EF4-FFF2-40B4-BE49-F238E27FC236}">
                          <a16:creationId xmlns:a16="http://schemas.microsoft.com/office/drawing/2014/main" id="{2364AD54-2770-FA1C-060E-AFB168D4B1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8A139FC-4370-BCD1-3504-2D63AC38C6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4" name="Rectangle 13313">
                      <a:extLst>
                        <a:ext uri="{FF2B5EF4-FFF2-40B4-BE49-F238E27FC236}">
                          <a16:creationId xmlns:a16="http://schemas.microsoft.com/office/drawing/2014/main" id="{719BB34B-12CE-9545-AECF-7B5812EFB8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5" name="Rectangle 13314">
                      <a:extLst>
                        <a:ext uri="{FF2B5EF4-FFF2-40B4-BE49-F238E27FC236}">
                          <a16:creationId xmlns:a16="http://schemas.microsoft.com/office/drawing/2014/main" id="{3BD6BF9C-2751-070D-A9DF-4E38683B71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110C3869-2E8D-3F9A-5508-5F82E005B8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312" name="Rectangle 19">
                      <a:extLst>
                        <a:ext uri="{FF2B5EF4-FFF2-40B4-BE49-F238E27FC236}">
                          <a16:creationId xmlns:a16="http://schemas.microsoft.com/office/drawing/2014/main" id="{3FFE925E-AD79-D1DA-A562-16401D6D26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3" name="Rectangle 20">
                      <a:extLst>
                        <a:ext uri="{FF2B5EF4-FFF2-40B4-BE49-F238E27FC236}">
                          <a16:creationId xmlns:a16="http://schemas.microsoft.com/office/drawing/2014/main" id="{6B72A4C6-E807-B792-40AF-4EDD9B38D6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B9E6869A-088E-3AB9-C80F-CC805B28E2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2539361-BC5D-2DCB-017D-D989AE7AE4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6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6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3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6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65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3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3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3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365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365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36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36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81" grpId="0" build="p"/>
      <p:bldP spid="536583" grpId="0" build="p"/>
      <p:bldP spid="536579" grpId="0"/>
      <p:bldP spid="536580" grpId="0"/>
      <p:bldP spid="536585" grpId="0" build="p"/>
      <p:bldP spid="536586" grpId="0" build="p"/>
      <p:bldP spid="536588" grpId="0" animBg="1"/>
      <p:bldP spid="536589" grpId="0" animBg="1"/>
      <p:bldP spid="536590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>
            <a:extLst>
              <a:ext uri="{FF2B5EF4-FFF2-40B4-BE49-F238E27FC236}">
                <a16:creationId xmlns:a16="http://schemas.microsoft.com/office/drawing/2014/main" id="{722C6DD8-48CA-EC34-CB09-F14AB9BFF750}"/>
              </a:ext>
            </a:extLst>
          </p:cNvPr>
          <p:cNvGrpSpPr>
            <a:grpSpLocks/>
          </p:cNvGrpSpPr>
          <p:nvPr/>
        </p:nvGrpSpPr>
        <p:grpSpPr bwMode="auto">
          <a:xfrm>
            <a:off x="1458913" y="2729923"/>
            <a:ext cx="3479800" cy="2421515"/>
            <a:chOff x="1458913" y="2729923"/>
            <a:chExt cx="3479800" cy="24215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/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9227" name="Object 3">
                  <a:extLst>
                    <a:ext uri="{FF2B5EF4-FFF2-40B4-BE49-F238E27FC236}">
                      <a16:creationId xmlns:a16="http://schemas.microsoft.com/office/drawing/2014/main" id="{193C3B0C-578D-5997-CE82-8AE67569A3C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44925" y="2729923"/>
                  <a:ext cx="504826" cy="48794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1" name="Oval 7">
              <a:extLst>
                <a:ext uri="{FF2B5EF4-FFF2-40B4-BE49-F238E27FC236}">
                  <a16:creationId xmlns:a16="http://schemas.microsoft.com/office/drawing/2014/main" id="{9CAAFF1A-83AF-D6D9-FF7C-A48550431C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30400" y="3076575"/>
              <a:ext cx="2074863" cy="207486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alpha val="51999"/>
                  </a:srgbClr>
                </a:gs>
                <a:gs pos="100000">
                  <a:srgbClr val="595959"/>
                </a:gs>
              </a:gsLst>
              <a:lin ang="540000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2" name="Line 14">
              <a:extLst>
                <a:ext uri="{FF2B5EF4-FFF2-40B4-BE49-F238E27FC236}">
                  <a16:creationId xmlns:a16="http://schemas.microsoft.com/office/drawing/2014/main" id="{05F35001-EEB5-C1AD-35E6-D998DD29BC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8913" y="4100513"/>
              <a:ext cx="347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43" name="Line 15">
              <a:extLst>
                <a:ext uri="{FF2B5EF4-FFF2-40B4-BE49-F238E27FC236}">
                  <a16:creationId xmlns:a16="http://schemas.microsoft.com/office/drawing/2014/main" id="{BCA0A21E-4EEF-FCEE-39FA-BFE623ABEE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82913" y="3170238"/>
              <a:ext cx="1193800" cy="930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/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8" name="Object 4">
                  <a:extLst>
                    <a:ext uri="{FF2B5EF4-FFF2-40B4-BE49-F238E27FC236}">
                      <a16:creationId xmlns:a16="http://schemas.microsoft.com/office/drawing/2014/main" id="{DF3774D8-D2A0-1D9E-8C89-F503D5F95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328988" y="3808413"/>
                  <a:ext cx="234950" cy="298450"/>
                </a:xfrm>
                <a:prstGeom prst="rect">
                  <a:avLst/>
                </a:prstGeom>
                <a:blipFill>
                  <a:blip r:embed="rId7"/>
                  <a:stretch>
                    <a:fillRect r="-256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4" name="Freeform 17">
              <a:extLst>
                <a:ext uri="{FF2B5EF4-FFF2-40B4-BE49-F238E27FC236}">
                  <a16:creationId xmlns:a16="http://schemas.microsoft.com/office/drawing/2014/main" id="{D384CEB5-FBAB-402B-52C5-475526F84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813" y="3336925"/>
              <a:ext cx="369887" cy="1490663"/>
            </a:xfrm>
            <a:custGeom>
              <a:avLst/>
              <a:gdLst>
                <a:gd name="T0" fmla="*/ 2147483647 w 248"/>
                <a:gd name="T1" fmla="*/ 2147483647 h 1248"/>
                <a:gd name="T2" fmla="*/ 2147483647 w 248"/>
                <a:gd name="T3" fmla="*/ 2147483647 h 1248"/>
                <a:gd name="T4" fmla="*/ 0 w 248"/>
                <a:gd name="T5" fmla="*/ 2147483647 h 1248"/>
                <a:gd name="T6" fmla="*/ 2147483647 w 248"/>
                <a:gd name="T7" fmla="*/ 2147483647 h 1248"/>
                <a:gd name="T8" fmla="*/ 2147483647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/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85000" lnSpcReduction="1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9229" name="Object 5">
                  <a:extLst>
                    <a:ext uri="{FF2B5EF4-FFF2-40B4-BE49-F238E27FC236}">
                      <a16:creationId xmlns:a16="http://schemas.microsoft.com/office/drawing/2014/main" id="{D5D21A0D-DDC5-83F2-BE69-576227EC17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08300" y="3135313"/>
                  <a:ext cx="255588" cy="409575"/>
                </a:xfrm>
                <a:prstGeom prst="rect">
                  <a:avLst/>
                </a:prstGeom>
                <a:blipFill>
                  <a:blip r:embed="rId8"/>
                  <a:stretch>
                    <a:fillRect r="-38095" b="-5882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45" name="Freeform 19">
              <a:extLst>
                <a:ext uri="{FF2B5EF4-FFF2-40B4-BE49-F238E27FC236}">
                  <a16:creationId xmlns:a16="http://schemas.microsoft.com/office/drawing/2014/main" id="{5650B969-3539-9BBA-E4D0-E8DB3BA357D4}"/>
                </a:ext>
              </a:extLst>
            </p:cNvPr>
            <p:cNvSpPr>
              <a:spLocks/>
            </p:cNvSpPr>
            <p:nvPr/>
          </p:nvSpPr>
          <p:spPr bwMode="auto">
            <a:xfrm rot="20337286" flipH="1">
              <a:off x="3594100" y="3675063"/>
              <a:ext cx="42863" cy="438150"/>
            </a:xfrm>
            <a:custGeom>
              <a:avLst/>
              <a:gdLst>
                <a:gd name="T0" fmla="*/ 1280395962 w 248"/>
                <a:gd name="T1" fmla="*/ 2147483647 h 1248"/>
                <a:gd name="T2" fmla="*/ 444014770 w 248"/>
                <a:gd name="T3" fmla="*/ 2147483647 h 1248"/>
                <a:gd name="T4" fmla="*/ 0 w 248"/>
                <a:gd name="T5" fmla="*/ 2147483647 h 1248"/>
                <a:gd name="T6" fmla="*/ 444014770 w 248"/>
                <a:gd name="T7" fmla="*/ 2147483647 h 1248"/>
                <a:gd name="T8" fmla="*/ 1177129341 w 248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1248"/>
                <a:gd name="T17" fmla="*/ 248 w 248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1248">
                  <a:moveTo>
                    <a:pt x="248" y="1248"/>
                  </a:moveTo>
                  <a:cubicBezTo>
                    <a:pt x="187" y="1154"/>
                    <a:pt x="127" y="1061"/>
                    <a:pt x="86" y="950"/>
                  </a:cubicBezTo>
                  <a:cubicBezTo>
                    <a:pt x="45" y="839"/>
                    <a:pt x="0" y="705"/>
                    <a:pt x="0" y="582"/>
                  </a:cubicBezTo>
                  <a:cubicBezTo>
                    <a:pt x="0" y="459"/>
                    <a:pt x="48" y="310"/>
                    <a:pt x="86" y="213"/>
                  </a:cubicBezTo>
                  <a:cubicBezTo>
                    <a:pt x="124" y="116"/>
                    <a:pt x="176" y="58"/>
                    <a:pt x="228" y="0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235" name="TextBox 30">
            <a:extLst>
              <a:ext uri="{FF2B5EF4-FFF2-40B4-BE49-F238E27FC236}">
                <a16:creationId xmlns:a16="http://schemas.microsoft.com/office/drawing/2014/main" id="{2E984214-E8EC-9019-0CE0-D4301C166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452735"/>
            <a:ext cx="55066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 Stokes Equation and Boundary Conditions</a:t>
            </a:r>
          </a:p>
        </p:txBody>
      </p:sp>
      <p:sp>
        <p:nvSpPr>
          <p:cNvPr id="9232" name="Line 8">
            <a:extLst>
              <a:ext uri="{FF2B5EF4-FFF2-40B4-BE49-F238E27FC236}">
                <a16:creationId xmlns:a16="http://schemas.microsoft.com/office/drawing/2014/main" id="{604E4E07-95AE-A629-5960-C34C35A0A5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506662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3" name="Line 9">
            <a:extLst>
              <a:ext uri="{FF2B5EF4-FFF2-40B4-BE49-F238E27FC236}">
                <a16:creationId xmlns:a16="http://schemas.microsoft.com/office/drawing/2014/main" id="{BCE7D244-7487-42AE-5A65-78A678D788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055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4" name="Line 10">
            <a:extLst>
              <a:ext uri="{FF2B5EF4-FFF2-40B4-BE49-F238E27FC236}">
                <a16:creationId xmlns:a16="http://schemas.microsoft.com/office/drawing/2014/main" id="{7642ABFD-E99A-98B0-83C2-85A5226DF5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606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6" name="Line 11">
            <a:extLst>
              <a:ext uri="{FF2B5EF4-FFF2-40B4-BE49-F238E27FC236}">
                <a16:creationId xmlns:a16="http://schemas.microsoft.com/office/drawing/2014/main" id="{8636708E-3BE4-A8BF-EB43-3EAA78F90CF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156075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9237" name="Line 12">
            <a:extLst>
              <a:ext uri="{FF2B5EF4-FFF2-40B4-BE49-F238E27FC236}">
                <a16:creationId xmlns:a16="http://schemas.microsoft.com/office/drawing/2014/main" id="{F9D37578-4622-9A43-B371-06BD5F5BCA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4706937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2" name="Line 13">
            <a:extLst>
              <a:ext uri="{FF2B5EF4-FFF2-40B4-BE49-F238E27FC236}">
                <a16:creationId xmlns:a16="http://schemas.microsoft.com/office/drawing/2014/main" id="{29AB2BF1-B696-BBC7-7F99-E77E6DC5E85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5257800"/>
            <a:ext cx="1098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B5A8D7-338A-B4A3-FE11-6BA3235FA964}"/>
              </a:ext>
            </a:extLst>
          </p:cNvPr>
          <p:cNvSpPr/>
          <p:nvPr/>
        </p:nvSpPr>
        <p:spPr bwMode="auto">
          <a:xfrm>
            <a:off x="1758949" y="4114800"/>
            <a:ext cx="2447925" cy="108029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6DCDA72-8B58-D58F-B0DD-C87364B7B31F}"/>
                  </a:ext>
                </a:extLst>
              </p:cNvPr>
              <p:cNvSpPr txBox="1">
                <a:spLocks noGrp="1"/>
              </p:cNvSpPr>
              <p:nvPr>
                <p:ph sz="half" idx="1"/>
              </p:nvPr>
            </p:nvSpPr>
            <p:spPr bwMode="auto">
              <a:xfrm>
                <a:off x="4571337" y="2438400"/>
                <a:ext cx="4344063" cy="1739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A6DCDA72-8B58-D58F-B0DD-C87364B7B31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 bwMode="auto">
              <a:xfrm>
                <a:off x="4571337" y="2438400"/>
                <a:ext cx="4344063" cy="17399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5BDC4E9-E978-99D8-00B9-CC59CF61A340}"/>
              </a:ext>
            </a:extLst>
          </p:cNvPr>
          <p:cNvSpPr txBox="1"/>
          <p:nvPr/>
        </p:nvSpPr>
        <p:spPr>
          <a:xfrm>
            <a:off x="419100" y="6243935"/>
            <a:ext cx="8267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https://link.springer.com/book/10.1007/978-3-031-04683-4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F6DFFB0-DF46-9E0A-CE72-868909DF2B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7BE2AE0C-4AB7-D84D-4F5B-66A920A11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113013DE-FEB5-59B7-A0D4-D6311151C1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7DC1746C-D00E-AEC0-D382-64966671A6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084C24BF-E92F-081B-5863-A3763A9632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42C65A5A-2669-94F3-CA3D-3C21EEFB40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8D0E4DC6-A02C-802C-8D7A-289D1374DF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6CCFB91C-0412-BA0E-797F-29A717FB3E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9460547D-CA6E-1F40-25DD-239C773A72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D599FD9F-8B2E-5DF8-511A-81FD34B757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4D3DC17E-9C57-4B10-9352-5F2BD9D216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316DCFD3-9BD6-C4A1-4356-B3C1514B91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359A9477-BBB0-AF84-80C0-6C5AAC7B29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E76B75F8-DC7A-079F-5E58-13354B47B6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28B171F1-A472-68C3-25BA-B3E1D628BD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53E821FB-9B99-8375-E893-FE463B6E4E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3427E90E-240F-35F4-9856-10E166BC79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07513345-954A-832C-340D-9413C5EB50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0C53B5A-7469-7A6F-8133-FE369955DC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9230" name="Object 5">
            <a:extLst>
              <a:ext uri="{FF2B5EF4-FFF2-40B4-BE49-F238E27FC236}">
                <a16:creationId xmlns:a16="http://schemas.microsoft.com/office/drawing/2014/main" id="{9BA769EE-3796-DAB9-3F9A-D7A90E1650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335087"/>
          <a:ext cx="480695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70000" imgH="507960" progId="Equation.3">
                  <p:embed/>
                </p:oleObj>
              </mc:Choice>
              <mc:Fallback>
                <p:oleObj name="Equation" r:id="rId12" imgW="2070000" imgH="507960" progId="Equation.3">
                  <p:embed/>
                  <p:pic>
                    <p:nvPicPr>
                      <p:cNvPr id="9230" name="Object 5">
                        <a:extLst>
                          <a:ext uri="{FF2B5EF4-FFF2-40B4-BE49-F238E27FC236}">
                            <a16:creationId xmlns:a16="http://schemas.microsoft.com/office/drawing/2014/main" id="{9BA769EE-3796-DAB9-3F9A-D7A90E1650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335087"/>
                        <a:ext cx="480695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1" name="Rectangle 8">
            <a:extLst>
              <a:ext uri="{FF2B5EF4-FFF2-40B4-BE49-F238E27FC236}">
                <a16:creationId xmlns:a16="http://schemas.microsoft.com/office/drawing/2014/main" id="{FE2760FD-AB1F-DF44-0433-7FA2C82D4C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662" y="4419600"/>
            <a:ext cx="3259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boundary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38" name="Object 8">
                <a:extLst>
                  <a:ext uri="{FF2B5EF4-FFF2-40B4-BE49-F238E27FC236}">
                    <a16:creationId xmlns:a16="http://schemas.microsoft.com/office/drawing/2014/main" id="{47AE4AEC-A044-3762-5633-6B0F5CC7A0BF}"/>
                  </a:ext>
                </a:extLst>
              </p:cNvPr>
              <p:cNvSpPr txBox="1"/>
              <p:nvPr/>
            </p:nvSpPr>
            <p:spPr bwMode="auto">
              <a:xfrm>
                <a:off x="1981200" y="4800600"/>
                <a:ext cx="682466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on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surface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sphere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;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238" name="Object 8">
                <a:extLst>
                  <a:ext uri="{FF2B5EF4-FFF2-40B4-BE49-F238E27FC236}">
                    <a16:creationId xmlns:a16="http://schemas.microsoft.com/office/drawing/2014/main" id="{47AE4AEC-A044-3762-5633-6B0F5CC7A0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4800600"/>
                <a:ext cx="6824665" cy="10668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239" name="Object 9">
            <a:extLst>
              <a:ext uri="{FF2B5EF4-FFF2-40B4-BE49-F238E27FC236}">
                <a16:creationId xmlns:a16="http://schemas.microsoft.com/office/drawing/2014/main" id="{A3025715-B526-63B2-C379-08005F9A62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47900" y="5562600"/>
          <a:ext cx="4152900" cy="51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625400" imgH="203040" progId="Equation.3">
                  <p:embed/>
                </p:oleObj>
              </mc:Choice>
              <mc:Fallback>
                <p:oleObj name="Equation" r:id="rId15" imgW="1625400" imgH="203040" progId="Equation.3">
                  <p:embed/>
                  <p:pic>
                    <p:nvPicPr>
                      <p:cNvPr id="9239" name="Object 9">
                        <a:extLst>
                          <a:ext uri="{FF2B5EF4-FFF2-40B4-BE49-F238E27FC236}">
                            <a16:creationId xmlns:a16="http://schemas.microsoft.com/office/drawing/2014/main" id="{A3025715-B526-63B2-C379-08005F9A62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5562600"/>
                        <a:ext cx="4152900" cy="519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837862" y="5683250"/>
              <a:ext cx="58738" cy="31750"/>
            </p14:xfrm>
          </p:contentPart>
        </mc:Choice>
        <mc:Fallback xmlns="">
          <p:pic>
            <p:nvPicPr>
              <p:cNvPr id="9240" name="Ink 7">
                <a:extLst>
                  <a:ext uri="{FF2B5EF4-FFF2-40B4-BE49-F238E27FC236}">
                    <a16:creationId xmlns:a16="http://schemas.microsoft.com/office/drawing/2014/main" id="{753983FD-938B-5412-E4B7-55CA1C5FF00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828009" y="5673975"/>
                <a:ext cx="78444" cy="503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218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1" grpId="0"/>
      <p:bldP spid="9238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9772</TotalTime>
  <Words>1358</Words>
  <Application>Microsoft Office PowerPoint</Application>
  <PresentationFormat>On-screen Show (4:3)</PresentationFormat>
  <Paragraphs>174</Paragraphs>
  <Slides>23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Blackadder ITC</vt:lpstr>
      <vt:lpstr>Brush Script Std</vt:lpstr>
      <vt:lpstr>Cambria Math</vt:lpstr>
      <vt:lpstr>Script MT Bold</vt:lpstr>
      <vt:lpstr>Symbol</vt:lpstr>
      <vt:lpstr>Times New Roman</vt:lpstr>
      <vt:lpstr>Default Design</vt:lpstr>
      <vt:lpstr>Equation</vt:lpstr>
      <vt:lpstr>Chart</vt:lpstr>
      <vt:lpstr>Analysis of Navier-Stokes Equations &amp; Stokes First Solution</vt:lpstr>
      <vt:lpstr>Stokes Model &amp; Hypothesis</vt:lpstr>
      <vt:lpstr>Incompressible Flows : Conservation of Mass</vt:lpstr>
      <vt:lpstr>N-S Equations for Incompressible Flows</vt:lpstr>
      <vt:lpstr>Incompressible Flows</vt:lpstr>
      <vt:lpstr>Incompressible Flows</vt:lpstr>
      <vt:lpstr>N-S Equations for Incompressible Flows</vt:lpstr>
      <vt:lpstr>N-S Equations for Incompressible Flows</vt:lpstr>
      <vt:lpstr>N-S Equations for Incompressible Flows: Einstein Notation</vt:lpstr>
      <vt:lpstr>"Every high-school student learns that Millikan calculated the drag of an oil drop using the approximation developed by Stokes in 1851"  </vt:lpstr>
      <vt:lpstr>The Stokes Flows</vt:lpstr>
      <vt:lpstr>N-S Equations for Incompressible Flows</vt:lpstr>
      <vt:lpstr>Stokes Equation for Viscous Flow Systems</vt:lpstr>
      <vt:lpstr>Vector Calculus Operations on Stokes Flow Equation</vt:lpstr>
      <vt:lpstr>PowerPoint Presentation</vt:lpstr>
      <vt:lpstr>The  Vorticity</vt:lpstr>
      <vt:lpstr>Vorticity, Stream Function &amp; Velocity Vector for 2-D Flow in Spherical System </vt:lpstr>
      <vt:lpstr>Stokes Flow in terms of Stream Function</vt:lpstr>
      <vt:lpstr>Qualitative Solution to Stokes Problem</vt:lpstr>
      <vt:lpstr>Flow on the Surface of a Sphere As Predicted by Euler &amp; Bernoulli</vt:lpstr>
      <vt:lpstr>Imagination of  Flow on the Surface of a Sphere</vt:lpstr>
      <vt:lpstr>Boundary Conditions (B.C.s) for Flow around a Sphere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669</cp:revision>
  <cp:lastPrinted>2002-01-11T03:20:09Z</cp:lastPrinted>
  <dcterms:created xsi:type="dcterms:W3CDTF">2002-01-11T02:48:10Z</dcterms:created>
  <dcterms:modified xsi:type="dcterms:W3CDTF">2025-11-13T12:03:25Z</dcterms:modified>
</cp:coreProperties>
</file>