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3"/>
  </p:notesMasterIdLst>
  <p:sldIdLst>
    <p:sldId id="1257" r:id="rId2"/>
    <p:sldId id="1309" r:id="rId3"/>
    <p:sldId id="773" r:id="rId4"/>
    <p:sldId id="1310" r:id="rId5"/>
    <p:sldId id="594" r:id="rId6"/>
    <p:sldId id="792" r:id="rId7"/>
    <p:sldId id="1282" r:id="rId8"/>
    <p:sldId id="1308" r:id="rId9"/>
    <p:sldId id="1276" r:id="rId10"/>
    <p:sldId id="778" r:id="rId11"/>
    <p:sldId id="1281" r:id="rId12"/>
    <p:sldId id="1290" r:id="rId13"/>
    <p:sldId id="1292" r:id="rId14"/>
    <p:sldId id="831" r:id="rId15"/>
    <p:sldId id="837" r:id="rId16"/>
    <p:sldId id="1293" r:id="rId17"/>
    <p:sldId id="860" r:id="rId18"/>
    <p:sldId id="841" r:id="rId19"/>
    <p:sldId id="842" r:id="rId20"/>
    <p:sldId id="802" r:id="rId21"/>
    <p:sldId id="804" r:id="rId22"/>
  </p:sldIdLst>
  <p:sldSz cx="9144000" cy="6858000" type="screen4x3"/>
  <p:notesSz cx="6858000" cy="96583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D08264A-7DC7-46A3-9653-275CABCDCF17}">
          <p14:sldIdLst>
            <p14:sldId id="1257"/>
            <p14:sldId id="1309"/>
          </p14:sldIdLst>
        </p14:section>
        <p14:section name="Untitled Section" id="{0F1A7A6A-A2D2-473E-8E57-238C4531FD9C}">
          <p14:sldIdLst>
            <p14:sldId id="773"/>
            <p14:sldId id="1310"/>
            <p14:sldId id="594"/>
            <p14:sldId id="792"/>
            <p14:sldId id="1282"/>
            <p14:sldId id="1308"/>
            <p14:sldId id="1276"/>
            <p14:sldId id="778"/>
            <p14:sldId id="1281"/>
            <p14:sldId id="1290"/>
            <p14:sldId id="1292"/>
            <p14:sldId id="831"/>
            <p14:sldId id="837"/>
            <p14:sldId id="1293"/>
            <p14:sldId id="860"/>
            <p14:sldId id="841"/>
            <p14:sldId id="842"/>
            <p14:sldId id="802"/>
            <p14:sldId id="80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07B4"/>
    <a:srgbClr val="E5291B"/>
    <a:srgbClr val="FF9900"/>
    <a:srgbClr val="FF00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06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55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4-01-06T06:33:50.32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0,0 0,0 0,0 0,0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800" units="cm"/>
        </inkml:traceFormat>
        <inkml:channelProperties>
          <inkml:channelProperty channel="X" name="resolution" value="28.31858" units="1/cm"/>
          <inkml:channelProperty channel="Y" name="resolution" value="28.36879" units="1/cm"/>
        </inkml:channelProperties>
      </inkml:inkSource>
      <inkml:timestamp xml:id="ts0" timeString="2014-07-25T03:25:16.88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9-20T03:29:05.12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2389 17976 162 0,'0'0'40'0,"0"0"5"15,0 0-94-15,0 0-24 0,-18 31-10 16,18-31 42-1,0 0 41-15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4-09-09T03:48:35.76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 9804,'20'52'5160,"-16"-42"0,-4-10-387,9 11-2580,-9-11-516,0 0-645,0 0-1290,0 0-4128,0 0-387,0 0-387,5-7-129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09-15T03:38:55.85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09-15T03:38:55.85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7T03:40:07.09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2845 13604 1351 0,'9'9'35'0,"2"2"-29"0,-2 0 4 0,1 0-7 0,3 3 18 0,-2-3-17 0,3 1-4 0,-1 3 0 0,3-2-8 0,0 0 13 0,-3 0-7 0,4 1 9 0,-1 1-1 16,-4-3-2-16,5 2 5 0,-1-2-7 0,-6-3-13 0,6 0 17 0,1 1-9 0,0-3 12 0,2 2-9 0,-9-3 4 16,-3 3-4-16,0-5 0 0,-3 3-30 0,1-2-18 0,2 0-36 0,-5 2 10 15,-2-7-61-15,1 0-60 0,-1-3-17 0</inkml:trace>
  <inkml:trace contextRef="#ctx0" brushRef="#br0" timeOffset="247.19">3030 13579 873 0,'-4'-7'361'0,"-4"3"-265"0,4 2-82 0,-7 3 0 0,1 7-18 0,5 1 8 15,-2 1-10-15,1 1 11 16,-1-2 5-16,-5 2-11 0,-1-2 12 0,5 0-12 0,-2 0 15 0,5-2 31 16,0 0-3-1,5 1 10-15,-3-1-13 0,-1 2-21 16,3 1-4-16,-8 3-4 0,5 0-10 0,0 1 5 15,-4 2-1-15,1 1 3 0,-1-1-6 0,-2-1-1 16,-1 2-1-16,0 0-1 0,1 0-6 0,-1 5 14 16,-1-5-3-16,2 1 8 0,1 0-10 0,-2-6-1 0,1 2-6 15,2-2 3-15,0-1-12 0,4-1-73 0,1-1-56 0,0-5-3 0,2 0-123 16</inkml:trace>
  <inkml:trace contextRef="#ctx0" brushRef="#br0" timeOffset="702.37">3305 13753 601 0,'0'-6'87'0,"1"-1"186"0,0 0 77 16,2 0-225-16,0 1-61 0,2 2-28 0,0 0-4 0,2 1-3 15,0-1 4-15,1 0-21 0,0-1 1 0,3 1-8 16,-3-2-5-16,6 1 24 0,0 1-9 0,-1-1 15 16,2 1-9-16,-1-1-12 0,-2 0 1 0,3 1-5 15,4 0 5-15,-5 1-13 0,3 0 7 0,-5 0-8 0,1 0 3 16,2 2-5-16,-1-1-4 0,2 2 0 0,-5 0-24 15,-2 0-41-15,0 1-39 0,-1 1 3 16,0 0-88-16,0 0-99 0</inkml:trace>
  <inkml:trace contextRef="#ctx0" brushRef="#br0" timeOffset="3051.08">3843 13554 693 0,'-1'-10'75'0,"3"1"-33"0,6 1 10 0,-2-1-19 16,2 3-12-16,-5-2 6 0,1 2-10 0,-1 1 13 15,2-2 11-15,-1 2 2 0,0-1 13 0,1 0-8 16,2 3-4-16,-2 1-6 0,3 0-10 15,1 2 6-15,-2 0-11 0,0-3-13 0,4 3 2 0,0 0-7 0,-1 0-13 16,5 2 13-16,-6 1-5 0,1 0 10 0,-2 1-2 0,1 0-8 16,0 3 0-16,0-1-2 0,3 1-6 0,-5 2 13 15,-1-3-3-15,1 3 8 16,0 0-9-16,-1-1 0 0,1 1 3 0,-5 1-2 16,1-1-11-16,0 2 16 0,-1-4-15 0,0 0 17 15,0 0-9-15,0-1 4 0,-4 1 8 0,-1-2-4 16,0-1 1-16,-1 0 0 0,0 0-5 0,-1-1 6 0,2-1 3 0,-4 0-2 15,2-2 11-15,1 0-10 0,-2-2-7 0,4 1 16 16,-2-1-8-16,1-1 12 0,1 0-9 0,-3-3-2 0,2-1-4 16,3-3 2-16,-4 1-2 0,4-3-4 15,5 1-3-15,-2 1 1 0,2-4 3 0,2 4-5 0,-4-3 6 16,5 0-5-16,1 3 13 0,0-1-24 16,3 1 4-16,0 2-10 0,1 1 21 0,1 2-7 15,-2-1 3-15,0 2-6 0,1-1-3 0,-1 1 7 0,1 1-4 16,-2 2 4-16,1 3-1 0,2 1-2 0,-1 2 5 0,2-1-6 15,-8-2-10-15,1 3 14 16,-5-2-8-16,-2 1 11 0,7 2-6 0,-2-2 2 0,0 1-2 0,-6 3 1 16,0-3-4-16,0 3-1 0,-3 1 2 15,1-3-1-15,-1 0 5 0,-4-4-1 0,4 1 6 0,-3 1-5 16,0 0 5-16,3 1-3 0,-5-2-6 0,4-3 4 0,2 1 0 16,2-1 2-16,0 0 5 15,0 0-5-15,0 0-3 0,0 0 5 16,0 0 3-16,0-1 3 0,0-14-2 0,1 7-5 15,2 3-2-15,3-4 0 0,-1 2-1 0,4-1-1 0,-2-2-5 0,2 3 4 0,0-1 2 0,0 1 0 16,1 0 6-16,0 1-6 0,2 0-1 0,-4 1 1 16,3 3-5-16,-2-2 6 0,-1 3 5 0,4 0-5 15,1 0 7-15,-5-1-7 0,4 2 0 0,-3 2 1 16,-1-1-8-16,2 4 6 0,-3-5 10 16,-3 2-10-16,1 3 10 0,-1 0-12 15,1 4-1-15,0-2 5 0,-3 2-5 0,1 3 6 0,0-2 4 0,-2 1-6 16,0-2 6-16,0-1-7 15,0 3-8-15,0-2 14 0,-1-2-7 0,0 0 9 0,0 0 2 0,-1-2-8 0,0 1 8 16,0-1-10 0,1-5 3-16,0 0 0 0,0 0 1 0,0 0-1 0,0 0 4 0,0 0 3 15,0 0-3-15,1 0 3 0,10-6-1 0,-7 0-6 0,5-1 4 16,-2-3-4-16,1 0 11 0,1 0-13 0,-1-2 5 0,1 1-6 16,-1-1 1-16,1-1 0 0,-1 3 2 0,-1-2-2 15,0 5-1-15,-3 0-2 0,0 2 0 0,-2 5 0 16,2-4-3-16,-1 2 5 15,-1 1 0-15,-2-1 3 0,0 2 0 0,0 0-3 16,0 0-3-16,0 0 2 0,-1 11 4 0,1-6 1 16,0 3-4-16,0-1 1 0,0-2 6 0,0 5-6 15,1-2 10-15,1-1-11 0,0 3-5 0,1-3 12 16,-1 4-7-16,1-3 10 0,1-1-7 16,0 0-4-16,-1 0 3 0,5 3-2 0,-4-2 4 0,3 0-1 15,1 0 1-15,-2-2-2 0,2 0 0 0,0-2-1 16,-4 0-1-16,2 0 1 0,1-2 3 0,1-2 6 15,3 0-4-15,-1-2 5 0,-10 2-5 0,15-5-6 0,-9 1 3 16,1-1-3-16,3-1 4 0,-3 0-5 0,-3-2-2 16,-1-1-1-16,3 1 3 0,-4-1-2 15,-1 0 7-15,3-1-4 0,-4 0 9 0,0 2-17 0,-4-1 6 16,1 2-9-16,-6 0 19 0,0-1-11 0,-1-1 3 16,-1 4-6-16,0-3 0 0,0 2 9 0,2 0-2 15,0-1 5-15,-2 3-6 0,-1-1-3 0,2 4 3 16,-1-2 0-16,1 0 1 0,3 2 3 0,0 0-9 0,3 2 7 15,-1 0 5-15,3 2-9 0,1-3 7 0,1 0-7 16,0 0 11-16,0 0-9 0,0 0 5 0,9-7-6 16,-3 7 0-16,3 0-2 0,3-1 2 0,-1 1 0 15,1-3-5-15,2 0 8 0,2 2-9 0,1-2 9 16,1 0-1-16,-4 1-1 0,1-3 2 0,2 2-2 16,-1 0 1-16,5 3-4 0,-5 0 3 0,1 2-5 0,1-2 2 0,-3 1 0 15,-1 2-3-15,-3-3 3 16,-2 6-2-16,0-3 5 0,1 1 3 0,-1 1 0 0,-1-2-6 15,-3 0 0-15,0 3-4 0,1 0 3 0,-2 1-3 0,1 0 7 16,-3-2-4-16,-2-5 4 0,0 0-4 0,0 1 2 16,0 0-4-16,0 0 4 0,0 0-1 0,0 0 1 15,0 0 5-15,0 0-2 0,0 0 3 0,-1 0-4 0,0 0 2 0,1 0-2 16,-1 0 0-16,-1 0 5 0,1 0-4 0,0 0 5 16,0 0-1-16,0-1-4 0,0 0 3 0,1 0-4 15,-16-9-6-15,18 5 13 16,2-4-11-16,-2 0 12 0,3 1-8 0,0-2 2 0,1-1 4 0,-1 3-3 0,0-1 0 15,1 2-3-15,2-1 1 0,-3-1-2 16,2 2 1-16,1 0-1 0,0 0 0 0,0 0-1 0,3 3-3 16,-1 1 5-1,0 2-3-15,0 1 3 0,-4-1-5 0,2 2 2 16,0 0 1-16,-5 0 2 0,5 2 4 0,-1 1-6 0,-3 1 5 0,4 1-5 0,-4 0 2 0,-3 1-4 16,0-1-1-16,1 2 2 0,-2-4 0 0,3 2 3 15,-3-2-7-15,-3 0 8 0,-2 2 4 0,1-3-5 16,0 2 6-16,0-3-7 0,2-2 5 0,-1 1-4 15,-3-2 4-15,2-2-4 0,1 1 1 0,3 1 2 16,0 0-3-16,0 0 1 0,0 0-10 0,5-16 17 16,-4 9-6-1,6-3 11-15,-2 2-11 0,6 2-2 0,0-2 1 0,4-2-1 0,-6 1 1 0,2 1-1 16,-3 1-2-16,-2 0 0 0,6 4 4 0,-2 1-2 0,-1 0-2 16,2 2 0-1,-2 1 6-15,-1 0-8 0,-2 1 8 0,-2 2-7 16,0 0 18-16,3 2-13 0,-4 3 4 0,2-2-6 15,-4 3 4-15,-1 0-3 0,1-2 6 0,2 3-5 0,-3-2 4 0,3-2-4 0,-3 0 0 0,-3 0 0 16,7 1 3-16,-3-2-7 16,0 1 2-16,-1-3-3 0,0-1 8 0,0-3-4 0,0 0 2 0,0 0-2 15,10 7-2-15,-5-7 6 16,-5 0 6-16,0 0 0 0,10-8 0 0,-3 4-4 0,1-2-5 0,-2 0 4 0,-2-3 7 31,3 1-12-31,0-3 7 0,-3-2-8 0,1 2 0 16,0-3 7-16,1 1-8 0,-1 1 7 0,-1 1-10 15,0 0 1-15,-3 0 4 0,1 1-1 0,-1-1 5 0,-1 2-2 16,0-1-6-16,-1 0 3 0,1 2-7 0,-2 0 10 16,1 1-8-16,-2 1 8 0,1 0 2 0,0 1-9 15,1 0 11-15,-2 1-12 0,1-1 9 0,-1 0-4 16,3-1 3-16,-1 0-3 0,-1 0 0 0,1 0-1 16,0-1-3-16,0 0 3 0,0 0 1 0,0 1 0 15,0-1 2-15,1 1-2 0,0-2-2 0,1 2 2 16,-1 2 0-16,0-1 1 0,0 2-1 0,0-1-1 0,1-1 1 15,0 2 0-15,-1-1 3 0,0 1-3 0,1 0-1 16,-1 3 0-16,0 0 9 0,0 0-11 0,0 0 5 0,4-9-7 16,-4 4 6-16,1 2 0 0,0 3-1 15,-1 0 0-15,0 0-1 0,0 0-1 0,0 0 2 0,0 0 0 16,0 0 0-16,0 0-2 0,0-1 1 16,0 0 0-16,0 0 10 0,0 1-11 0,0 0 6 0,0 0-8 15,0-1 8-15,1 0-8 0,-1 0 4 0,0 0-4 16,0 1 4-16,0-1 2 0,0 0 0 0,0 0 3 15,0 0-5-15,1 0 1 0,0 0-1 0,-1 0 1 0,0 0-3 16,0 0 1-16,1 0 0 0,1 0 1 0,-2 0 6 16,0 0-6-16,0 1 1 0,0 0-2 0,0-1-2 15,0 0 5-15,0 0-6 0,0 0 5 0,0 1-1 0,0 0-2 16,0 0 3-16,1 0-3 0,-1 0-4 0,8 9 5 16,-8-3-1-16,1 2 2 0,-1 1-5 15,1 1 6-15,0 2-3 0,0 0 5 0,2 2-3 0,-2 2-1 16,0 0 2-16,1 1-2 0,0-1 1 0,2 2-1 15,-1-2 2-15,1 4-2 0,0-3 2 0,0 1-1 16,1-1 0-16,0-3 0 0,-1 1 5 0,-1-4-7 16,1 2 2-16,0-4-3 0,-2 1 7 0,4 0-6 0,-2-5 2 15,1 3-3-15,2-3 5 0,-2 0-2 0,2 0-1 16,-1-3-3-16,2-1 2 0,0-1 1 0,-1 0 1 16,1-1 0-16,-2 0-2 0,5-1-2 0,-2-2-1 15,-1-1 0-15,-5-2 2 0,0 1 1 0,0 1 2 0,-2-2 0 16,3 2-1-16,-1-1-1 0,-2-2-4 0,2 3 4 15,-3 0-2-15,-2 0 2 0,1 0-5 16,-5 0 4-16,3 1 3 0,-3 0-5 0,-1 0 8 0,4 3-7 16,-4-2 4-16,0 0-2 0,4 3-6 0,-2-2 4 15,5 2 7-15,0 0-4 0,0 0 7 0,0 0-7 16,0 0 3-16,0 0-6 0,0 0 0 0,0 0-4 16,0 0 3-16,-1 0-13 0,0 0-8 0,1 0-2 0,0-1-27 15,0 1-68-15,0 0-34 0,0 0-12 0,0-1-85 16,0 0-119-16</inkml:trace>
  <inkml:trace contextRef="#ctx0" brushRef="#br0" timeOffset="5094.45">5423 13279 464 0,'-2'-6'338'0,"-2"-1"-194"0,2 2-69 0,1 0 7 0,1 2-26 0,0-1-14 0,0 1 7 0,1-1-10 15,-1-2-14-15,2 0 29 0,0 0-18 0,1 0 24 16,1 1-10-16,0 0-11 0,-1-2 7 0,2 1-11 16,-2-3-13-16,-1 2-1 0,2 1-16 0,-1 1 10 15,-1-1-9-15,1 0-6 0,-3-1 12 0,0-3-9 16,-1 2 9-16,-2 0-14 15,0 0 3-15,1 2-4 0,0 0 8 0,2 6-9 0,0 0 2 0,0 0-3 0,0 0 4 0,-1 0-2 16,0 0-6-16,-11 6 4 0,8 1 6 0,2 4-2 16,0 2 7-16,-1 1-7 0,2 0 8 0,1 4-6 15,1 0 6-15,2 1-6 0,1-1 0 0,1 2 2 16,2 0-3-16,-1 0 4 0,2-2 7 16,0-4-10-16,1 1 4 0,1-2-5 0,-1 0 4 0,0 0-2 15,2-3 0-15,-1-1-1 0,1-2-7 0,0-2 13 16,-1-1-5-16,3 0 9 15,-4-1-8-15,0 0 5 0,-1-1-3 0,1-3 2 0,3 0-14 0,-3-3 8 0,0 1-6 16,-2-1 6-16,-2-3-8 0,4 3 1 0,-1-5 5 16,-2 2-3-16,0 0 3 0,-5-4-1 0,5 4 2 15,1-5 0-15,-1 0 8 0,-1 1-9 0,0-2 1 16,-1 2-4-16,3 0 10 0,-3-3-6 0,1 3 1 16,-1-1-2-16,-4 3 7 0,6 2-2 0,1 1 3 0,0 1-3 15,9 0 4-15,-7 1-10 0,-1 1-4 0,-4 2 0 16,5 0 7-16,-3 2-1 0,1 0 7 0,0 1-7 15,-3 2-2-15,2-1 2 0,0 3 0 0,-1-1 1 16,2 1-3-16,-2 0 0 0,2 1 0 0,-3 0 0 0,1 1-3 16,-3 0 6-16,0-1 1 0,-1-1 2 0,-1 0-4 31,0 0-2-31,-1-2-1 0,0 2 1 16,-2-3 6-16,2-1-4 0,-2 2-2 0,0-4 0 0,3 0 6 15,0 0-1-15,0 0 3 0,0 0-4 0,0 0 14 16,0-1-16-16,-9-13 4 0,11 7-7 0,0 0 9 0,3-1-5 15,2-2 6-15,-2 0-7 0,4 0-5 0,1 0 8 16,-2 1-3-16,1 0 5 0,2 2-3 0,2 1-4 16,-3 2 1-16,5 2-4 0,-5 0 0 0,2 3 6 15,1 1-3-15,1 2 4 0,-2 2 0 0,0 0-7 16,0 2 5-16,1-1-9 0,-2 2 2 0,0 2 7 16,-3 0-7-16,0 2 7 0,-4-3 0 0,-2 0 0 0,5-1 9 15,-3 0-8-15,2-1 3 0,0-3-5 0,-6-5-2 16,0 0 0-16,0 0 3 0,1 0 5 0,-1 0 2 15,1 0 1-15,0 0 2 0,11-6-4 0,-7-1 1 16,-3-3-2-16,2-2 5 0,-2-3-10 0,0-1 10 16,3-1-9-16,-2-1 11 0,1-1-8 0,2-1-5 0,2-3 2 15,-4 0 0-15,2-3-2 0,1-2 2 0,-6-3-2 16,1 1 3-16,4 5-3 0,-5-2 1 0,2 1-1 16,2 3 1-16,-5-1-1 0,2 1 1 0,-2 3 1 15,-3-1 7-15,3 0-11 0,-3 0 3 0,2 3-4 16,1 1 2-16,-3 2 2 0,-1 1 0 0,1 3 0 0,0 1 3 15,1 0 2-15,2 3 2 0,0 1 0 0,-4 2 0 16,-2 1-2-16,3 1-2 0,2 1 1 0,1 1-8 16,0 0 11-16,0 0-7 0,0 0 10 0,0 0-8 0,-1 11-1 15,2-5 0-15,1 2-1 0,-1 0-6 16,4 2 9-16,3 0-3 0,-8 2 7 0,3 0-4 0,0 2-3 16,0 2 0-16,5 3-1 0,0 0 2 0,0 0-1 15,0 1 1-15,-3 1-2 0,-1 4-2 0,0-1 4 16,1 3-1-16,0-2 2 0,-2 1 0 0,1 1-2 15,0-1 5-15,-1 1-4 0,3 0-1 0,-3-4 0 16,1 1-5-16,-2 2 4 0,1-2 0 0,0-2 1 0,1 0-2 16,0-2 2-16,0-2 2 0,0-3-2 0,0-1 5 15,0-3-5-15,4-1-6 0,-1-2 11 0,3-1-7 16,-1 2 9-16,1-2-5 0,0-5 1 0,0 0-1 16,1 1 0-16,-2-7-15 0,3 2 13 15,1 0-6-15,0-6 7 0,2 6-9 0,-2-2 5 0,-3-3-4 0,7-3 5 16,-7 0-5-16,5-1 0 0,-2 2-1 0,-9-2 1 15,7 0 7-15,-9-3-1 0,3-2 4 0,-2 0-4 16,2 0-7-16,1 1 10 0,-4 1-10 0,3 0 12 16,-4-1-3-16,-3 3-1 0,-3-1 2 0,1 3-2 15,-4 2 0-15,9 0-3 0,6 5 4 0,-6-1-2 0,2 2 2 16,-5 2 1-16,-3-1-2 0,5 0 2 0,0 1-2 0,0 0 4 16,-3 9-5-16,0 0 4 0,1-2 0 0,1 2-2 15,4 1 7-15,-5 1-7 0,4 0 6 0,3 13-5 16,-5-24 5-16,6 24-11 0,0-13 6 15,2 0 3-15,4 0-3 0,-6-1 6 0,-1 1-8 16,0-1 2-16,1-2-4 0,1 0 1 0,1-1 0 16,-3-1 1-16,1 1 2 0,2-1 10 0,1-2-9 15,-1 1-1-15,0 0-2 0,-3-2 0 0,3-1 2 0,-2-2 6 16,0-2-1-16,4 1 8 0,-2-2-18 0,0 0-1 16,0-2-5-16,0 1 4 0,-1-3 0 0,-1 2 2 15,1-2-2-15,-3-1 5 0,1 0-3 0,-1-1-1 0,0 0-1 16,-2-2 5-16,-2 3-1 15,-1-1 2-15,-1 1-2 0,-1 3 4 0,0-1-3 16,1 2 3-16,-2-1-2 0,0 0 4 0,0 2-1 16,1-1 3-16,-2 3-3 0,3 0-4 0,0-1 9 0,2 2-3 0,0 0 6 15,0 0-7-15,0 0-2 0,0 0-3 0,0 0 4 16,0 0 4-16,0 0-7 0,0 0 2 0,0 0-3 16,0 1 9-16,0 0-10 0,2 16 4 0,4-11-5 15,-2-1 6-15,1-1-3 0,2 2 0 0,1-1 0 0,-2 1 2 16,2 1-4-16,1-1 4 0,-1 2-3 0,0-3 8 15,0 0-8-15,-1-2 0 0,6-1 0 0,-4 2 1 0,3-3-4 32,0 0 0-32,-4-1-1 0,1 0 6 0,3-2-7 0,1-1 3 0,-6-1-5 0,6 1 7 0,-1-2 0 31,-4-2 0-31,3-1 0 0,-6-3 2 0,0-1-2 0,1 1 4 0,1-1-2 16,1 0 7-16,-5-1-9 0,2 0-2 0,2-1 1 15,2 3 5-15,-1 0-2 0,-3 3-4 0,-1 0 0 0,3 2 0 0,-4 1-3 16,2 1 4-16,-3 0-2 0,2 3 3 0,3 1-2 15,-2 1 2-15,2 2-1 16,-4 0 6-16,3 0-10 0,-2 2 4 0,4 2-7 0,-6-1 3 0,2 3 6 0,0 1 1 31,-1 0 3-31,1 2-6 0,-1-2-3 0,-2 0 0 16,1-1 2-16,-2-1 5 0,2 0-2 0,-2-2-1 0,-1 0 0 16,0 0-4-16,1-2 3 0,0 0 1 0,-2-2 2 15,2-2 5-15,0 0-5 0,0 0 7 0,0 0-6 16,0 0 2-16,0-1-3 0,2-13-2 0,3 7 2 15,-3-3 8-15,5 0-8 0,-2-1 5 0,2-3-7 16,1 1 4-16,0-1-7 0,0 0-2 0,2 2 0 0,1 1 2 16,-2 3-5-16,1 0 5 0,0 0-4 0,0 4 3 15,-3 1-4-15,0 3-1 0,-1 3 1 0,-2 0 9 0,-1 0-13 16,-1 0 5-16,0 2-9 0,1 1 7 0,-2 2 6 16,1 1 0-16,-1 0 2 0,1 0 3 15,1-2-6-15,-3 1 1 0,1-2-5 0,-2 0 9 0,1 1-1 16,-4-3 9-16,3 0-9 0,1-4-5 0,0 0 7 15,0 0-3-15,0 0 8 0,0 0 7 0,0 0-11 16,6-3 2-16,-5-3-5 0,3-1 1 0,0 0-1 16,-1 0 1-16,3 1-1 0,1-1-4 0,0 1 2 15,2 1-5-15,3 0 4 0,-1 2-7 0,1 3-4 16,1-1 1-16,-6 3-1 0,3 2 15 0,-6 1-7 0,1 1 7 16,3 1-6-16,-2 0 12 0,1 2-7 0,0-1 5 15,-2 2-5-15,0 0 4 0,-1-2-4 0,-4 2 1 16,0-2 1-16,1-1 10 0,-3 0-12 0,-1-1 2 0,5-1-4 15,-5-1 7-15,3-4-4 0,0 0-1 0,-1 0-1 16,0 0-3-16,0 0-60 0,-17-3-53 0,12-2-4 16,-4-1-159-16,-5-4-147 0</inkml:trace>
  <inkml:trace contextRef="#ctx0" brushRef="#br0" timeOffset="5301.09">6305 12989 1171 0,'-9'-6'61'0,"0"0"115"0,4 3-172 0,5 3-4 0,0 0-13 0,0-1 1 0,6 0-43 0,4-1-7 16,2-2-8-16,5-1 5 0,4 1 14 0,2-1-57 0,6 0-37 15,7 2-11-15,5-1-99 0</inkml:trace>
  <inkml:trace contextRef="#ctx0" brushRef="#br0" timeOffset="6642.81">2994 16543 621 0,'-6'-10'66'15,"6"2"234"-15,-5 2-294 0,5 6 19 0,0 0 4 0,0 0 4 16,0 0 4-16,0 0-4 0,7-4-2 0,-7 4-1 16,9 2-11-16,-2 0-1 0,-7 3-6 0,8 2 3 15,-3 0-7-15,6 1-3 0,7 4 7 0,-2 1-7 16,2 2-1-16,1 1-2 0,-3-2-2 0,3 2 1 0,-2-2 4 15,-1-1-5-15,3 0 1 0,-2-3-1 0,0 1 5 16,0-4 3-16,0 0 1 0,0-2 0 0,2-2-5 16,-4 0 10-16,1-3-2 0,-1-4 4 15,1-1-15-15,-1-2 13 0,1 0-9 0,0-2 11 0,-4-1-2 0,-1 0-10 16,0-4 7-16,-3 1-7 0,-2-2 11 0,-1 0 9 16,-2 3-1-16,-2 1 6 0,2 1 6 0,-3 3-16 15,3 3 3-15,-3 4-10 0,0 0-12 0,1 3 4 16,-5 1 3-16,-1 5 2 0,1 1-4 0,0 6-1 0,-3 5-2 15,2 3 1-15,2 3-11 0,-5 4 14 0,5 6-11 16,-3 3 14-16,-7 3 0 0,2 2-11 0,-6 2 6 16,2 1-8-16,5 3 5 0,-2-4 0 0,3 1-1 15,0-3 0-15,-1-1-4 0,4-4-13 16,3-3-22-16,0-4 0 0,4-3-89 0,1-4-92 0,2-1-75 16,1-2 7-16,-2-2-77 0</inkml:trace>
  <inkml:trace contextRef="#ctx0" brushRef="#br0" timeOffset="6965.39">3956 17053 499 0,'-4'-7'613'0,"3"5"-248"0,1-3-325 0,0 3-3 0,10 2-12 0,2-5-15 15,1 1-2-15,4-2 0 0,1-1 3 0,2 0-6 0,5 3 0 0,0-1-4 16,1 1-8-16,2 0 10 0,0-2-10 15,-3 2 8-15,8 0-24 0,-6 3-61 16,2-1-41-16,-1 1-13 0,-4 1-155 0</inkml:trace>
  <inkml:trace contextRef="#ctx0" brushRef="#br0" timeOffset="10063.5">4690 16801 275 0,'8'-6'43'0,"-3"0"45"0,0 0-23 0,-5 0 2 16,-6 2-70-16,6 1 14 0,-1-1 23 0,1 1-7 0,2-1 28 0,2 0 11 0,-1-1-8 0,5 1 11 15,-2-1-8 1,2 0-13-16,0 0-4 0,-4 1-3 0,8 1-20 0,-4 0-5 16,5 0-4-16,2 0 3 0,3 1-6 0,2 1-4 0,-3 3 1 15,0 0-4-15,0 3-14 0,2 1 9 16,-1-2-11-16,-3 4 13 0,-3-1 7 0,-2 3-11 16,-1 1 13-16,-1 2-15 0,-1-1 1 0,-3 1 2 15,0 0-8-15,-4-2 8 0,0 0 11 0,-1-1-5 16,-3-3 8-16,0 2-9 0,1-1 2 0,-2-3 13 15,-3 2-4-15,-1-4 9 0,1 0 0 0,0-1 0 16,-1 1 4-16,2-1-3 0,-1 0-11 0,1 0 17 16,2-1-8-16,1-3 12 0,-2-3 0 0,4-2 1 15,-1 1 1-15,1-2-4 0,5-1-19 0,-2 1 5 0,7-6-7 16,1 2 7-16,-2-2-9 0,3-2-7 0,2 2-3 16,0-1-2-16,3 2-8 0,2 1 6 0,0 2-5 15,-1 2 5-15,1 1 0 0,-1 3 4 0,0-1 2 16,-2 5-2-16,0 1-13 0,-3 2 4 0,1 1 0 15,-2 1 2-15,3-1-12 0,-4 3-8 0,0 0-2 0,-2 0-1 16,-2 2-7-16,-1 0 15 0,3 2-10 0,-7-1 15 16,0-1 15-16,-3-1-5 0,2 0 13 0,1 0-11 15,-4-3-1-15,0 0 16 0,-4 1-10 0,-2-5 13 16,8 4-1-16,-2-4 1 0,1 0 4 0,1-1-5 16,-3 0-4-16,-2-2 16 0,-1-2-8 0,7 1 12 0,-2-4 3 15,3-1-15-15,2-1 9 0,-1-4-14 0,1-1-2 16,6 0 4-16,-4 0-14 0,7 1 9 15,-2 1-5-15,3 0-3 0,4 3 4 0,-5 1-6 16,7 1-8-16,-6 3 19 0,-2-2-1 0,4 3 7 0,-3 2-9 0,5 1-4 16,-1 2-4-16,-1 2 0 0,-2 0-14 0,-3 3 19 15,1 0-4-15,-3 1 9 0,0 0-7 0,1 2 1 16,-1 0-3-16,-2 1 2 0,0 0-3 16,-2 0 5-16,0-1 5 0,-2-1-1 0,1-1 11 0,-1-3-15 15,2 0 3-15,-3-1-5 0,0-4-5 0,0 0 18 16,0 0-8-16,0 0 15 0,0 0 3 0,10-6-8 15,-8-2 3-15,4 1-8 0,-2-2-17 0,1-2 25 16,0 0-14-16,1-1 19 0,1-2-14 0,1 0-5 16,1-2 6-16,0 4-8 0,0 1 4 0,0 3-12 15,-2 3 8-15,-1 1-8 0,1 2 10 0,-3 2 5 16,1 0-5-16,0 1 6 0,0 5-4 0,0 1 0 0,-2 3 5 16,2 2-2-16,-4 0 8 0,2 1-16 15,2 0 3-15,-1 1-6 0,1 1 12 0,1 0-7 0,-2-1 0 16,2 1-1-16,2-3 1 0,-2-1 1 0,-1-2 5 15,1 0-4-15,-1-4-5 0,0 1 14 0,1-3-6 16,1-1 12-16,-2-1-8 0,2-1 7 0,2-1-5 16,-1-3 5-16,-2 0-16 0,2-2 1 0,-5-2-1 0,5-1 2 0,5-2-1 15,-6-1-3-15,2-3-3 16,-1-1 2-16,-4 1 9 0,5-3-8 0,-3 2-1 0,0 2-3 0,-5-1 12 0,-2 4-11 16,0 1 5-16,-1 2-11 0,0 1-8 0,2 3 15 15,-1 1 1-15,-5 2 4 0,2 2-3 0,-7 1-3 16,2 1-1-16,-8 1 1 0,5 0-10 0,0 2 18 15,0 1-10-15,7 0 15 0,2 1 3 0,-5-1-13 16,-2 0 9-16,4-1-10 0,-4-2 1 0,5 0 7 16,4-1-6-16,-1-1 7 0,2 0-1 0,0-2 1 15,0 0 2-15,0 0-1 0,8 0 1 0,-3 0 3 0,1-2-9 16,6-1 7-16,-3-2-9 0,0-2-7 0,9 0 4 16,-2-4-8-16,2 3-15 0,4-3 14 0,-2-1-13 15,4 1 12-15,-2-1-12 0,-1 1-9 16,-1 0 8-16,-1 3-7 0,0-1 12 0,-3 4 2 15,-2 0-5-15,-1 3 5 0,-3 2 2 0,0 1 3 0,-2 4 2 0,-2-2-4 16,1 3-9-16,-2 1 9 0,1 0-6 16,-2 4 9-16,-1-3 10 0,0 3 0 0,-1 1 9 0,0-1-7 15,-2-1-10-15,0 0 10 0,-3-1-7 0,0 0 12 16,2 0 6-16,-2-2 4 0,1 0 5 0,0-2-3 16,0 0-6-16,-3-2 10 0,2 0-9 0,0 0 11 0,0-2 3 15,1-1-2-15,0-1 8 0,0-2-9 0,1 0-10 0,0-2 14 16,0 0-10-16,1-3 12 15,1 1-15-15,1-2-1 16,1-1 0-16,3-2 0 0,-1 0 1 0,4-3-14 0,-2 1 0 0,3 1-4 0,3 0 1 0,-1 1-7 16,2-1 2-16,4 2-3 0,-8 2 0 0,5 1 8 15,-2 6-2-15,-5 1 5 0,4-1-4 0,-2 3-7 16,1 0-1-16,-10 2-2 16,9 1-5-16,-4 3 9 0,-1-2 0 0,7 5 4 0,-8-3 0 0,1 1 0 15,1 0 0-15,-6-1 0 16,1 0 11-16,3 1-8 0,-3-1 1 0,4-1-5 0,-3 1-2 15,-1-1 7-15,-1-1 2 0,-2 0 0 0,-1-3 0 0,-1 0 2 0,4-2-5 16,0 0 4-16,0 0 2 0,0 0 4 0,0 0 5 16,0 0-6-16,0 0-10 0,1 0 13 0,10-14 1 15,-11 6 7 1,7 2 0-16,-3-4-14 0,2 0 1 0,1 1-4 0,-1 0 1 0,4 2-3 16,-4-2 2-16,5 2-3 15,0 1-2-15,-2 4 3 0,5 2-7 0,-6 0 6 0,-1 0-7 16,-1 0 13-16,0 4-5 0,0-3 7 0,0 5-1 0,-3 2-4 0,1 2 3 0,0 1-5 15,-1-1-7-15,1-1 16 0,-2 0-7 0,0 0 11 16,1 0-8-16,-2-2-3 0,-1 0 1 0,2 0-2 16,-2-1 3-1,0-1 6-15,0 1-1 0,0-4 2 0,0-2-9 0,0 0 6 0,0 0 4 0,0 0 0 0,0 0 2 0,0 0 5 32,0 0-2-32,0 0 5 0,10-15-12 0,-6 10-1 15,-2 0-7-15,2-3 5 0,1 1 1 0,1-2-13 16,-2-1 8-16,2-1-10 0,0 2 3 0,-1-2 4 15,-1 1-5-15,0 1 6 0,0-1-3 0,0 4 4 16,0-2-2-16,-2 3 2 0,-1-1 0 0,0-1-2 16,-1 4 7-16,0-3-5 0,0 6-5 0,0 0 14 15,0 0-14-15,1-11 14 0,-3 5-8 0,2 1 2 16,0 3 4-16,1-2-4 0,2 1-3 0,-3 3 0 16,0 0-3-16,0-1 3 0,-4-12 9 0,4 13-7 0,0 0 5 15,0 0-6-15,0-1 5 0,0 0-7 0,0 0 4 16,0 0-5-16,0 0 1 0,0 0 2 0,0 0-1 15,0 0 3-15,0 0-9 0,-1 0 6 0,0 0 1 16,0 0 3-16,1 0 0 0,-1 0-6 0,-1 0 0 0,1 0-1 16,0 0 8-16,0 1-7 0,0 0-4 0,1 0 0 15,0 0 6-15,-1 0 1 0,1 0 5 0,-11 1-4 16,11 4 8-16,0 1-10 0,0-3 3 0,0 1-5 0,-1 3 3 16,1 1 0-16,0 1 0 0,0 5-1 0,1-1 0 15,2 0 1-15,-2 1-1 0,1-3 2 0,3 2 9 16,-1 0-10-16,1-1 7 0,-1-1-8 15,3 1 4-15,-1-4-2 0,2 2-4 0,2-2 2 0,-4-1 7 16,2-1-2-16,1-2 12 0,-2-2-11 0,3 0 6 0,1-2-4 16,6 0 1-16,-2 0-2 0,-2-3-7 0,-4 1-1 15,-6-2-8-15,5-1 6 0,1 0-12 0,4-2 1 16,3 2-7-16,1-3 6 0,-1-2 6 16,-1 0-6-16,-2-1 15 0,-1 1-14 0,0-4 2 0,-4-1 11 15,-1 3-14-15,-2-3 14 0,-3 5 1 0,2 0-7 16,-1-3 9-16,1 2-8 0,-2 3 6 0,-2 8 2 0,0 0-1 15,0 0 3-15,0-1 2 0,0 0-4 0,0 0 2 16,0-1-4-16,0 1 3 0,0 0-12 0,0 1 8 16,7-5-10-16,-4 12 10 0,0 0 0 0,-1-3-2 0,2 5 0 15,-2-4-7-15,1 5 11 0,1 0-1 0,1-1 6 16,-3 0-6-16,1-2-1 0,0 1-2 0,0 1 2 16,-1-3 3-16,-1 2-5 0,0 0 1 15,-1-4-4-15,0 1 0 0,0-5 2 0,0 0-3 0,0 0 3 16,0 0-4-16,0 0 9 0,0 0-4 0,6-8 5 15,-3 2-1-15,1-3 3 0,0 1 5 0,1-3-5 0,1 2-4 16,1-4 1-16,0 4-2 0,5 2 1 0,-3-1 0 16,1 7-7-16,0-2 3 0,1 2-2 0,-2 1 14 15,2 0-15-15,-1 1 3 0,0 3-8 0,0 2 11 16,-2 1-6-16,0 3 0 0,-6-1-3 0,5-1-4 0,-2 1 16 16,0 0-7-16,2 1 9 0,0-2 0 0,-3 1-3 15,1-5 7-15,-3-1-7 0,-2-3-2 0,0 0 11 16,0 0-6-16,0 0 11 0,0 0 8 0,4-2-4 15,-4-6 4-15,0 0-6 0,11-2-17 0,-5-6 9 16,0 2-5-16,3-4 6 0,-9-5-10 0,3 3-3 16,1-5-3-16,2 0 4 0,-1 1 8 0,-1-4-8 15,1-2 4-15,-5-3-5 0,4-4 13 0,-1 2-1 0,0-2 8 16,-3 0-4-16,0 3 13 0,-2 0-7 0,-3 0 0 16,3 4-1-16,-3 3 3 0,1 4 1 0,-4 3-1 15,0 7 1-15,3-1-3 0,2 5-6 16,-2 3-1-16,6 2-2 0,-2 1-5 0,-1 4-1 15,-5 0 3-15,2 1-3 0,-1 3-3 0,4-1-1 0,2 3-1 0,-3 4 1 16,3 1 6-16,1 2-9 0,1 1 2 0,2 2-4 16,0 5 0-16,-3 2 9 0,4 4-3 0,-5 4 6 15,3-2-10-15,5 0 2 0,-4 1-4 0,2 0 3 0,1 2-7 16,-7 1 14-16,1 0-3 0,4-4 7 16,-2 0-9-16,0-1-11 0,4-2 2 0,-4-2-5 0,1 3-4 0,1-5 12 15,-3-2-17-15,3 1 25 0,0-6 107 16,3-3-228-16,-1-1 92 0,1-5-139 0,1-1 123 15,1-4-9-15,-2-1 6 0,1-1-9 0,-2-2 12 0,4-2 5 16,1-4 9-16,-3-1-6 0,2-3 9 0,-1-1-4 16,1-2-3-16,-1-1 3 0,0 0 25 0,-1-1 2 15,0 2 11 1,-2 0-8-16,-1 2 1 0,-3 2 35 0,1 0-3 0,-3 2 14 0,1 1 2 0,-2 2-16 16,0 6 1-1,0 0-5-15,0 0 5 0,0 0-16 0,0 0-8 0,0 0 0 0,0 0-5 0,-3 2-3 0,3 4 5 16,0 3-4-16,-1-2 9 0,2 2-7 0,0 0 6 15,2 0-9-15,1 2-2 0,-2-1 5 0,3-1-3 32,-1-1 6-32,1-2 6 0,-2-3-10 0,3 4-1 0,-3-6-2 15,5 2 14-15,0-2-6 0,-1-1 6 0,5 1-9 16,-1-1-11-16,-3-1-2 0,0-5-10 0,0 0 6 16,0-1-10-16,2-3-9 0,1 0 10 0,-5 0-8 15,6 0 19-15,-4-1 9 0,-1 1-7 0,1 1 7 0,-4 0 0 16,-1 3-8-16,-2 2 9 0,4 1-9 0,-2 1-9 15,2 2 23-15,2 2-7 0,-6 1 15 0,2 2-2 16,-1 0-10-16,1 3 1 0,-1-1-3 0,-2 1-11 16,3 0 20-16,1 0-9 0,4-1 12 0,2-1-9 0,-6 0 0 15,2-1 1-15,-1 0 0 0,-1-2 12 0,1-3-7 16,-1-2 4-16,0-2-5 0,2 1 3 0,-1-1 0 16,1-1 1-16,2-2-2 0,-1-2-1 0,1 2-8 15,0-4-7-15,-7 5 3 0,7-2 7 0,-1-1-6 16,2 2 16-16,-1-4-15 0,0 2 0 0,-3 2 2 15,0 3-9-15,2 4 8 0,-3-1 0 0,0 0-4 16,-1 1 6-16,1 2-4 0,-2 2-2 0,1 5 11 0,1-3-2 16,-2 2 8-16,0-1-2 0,2-1-5 0,-1 4 4 15,3-4-3-15,-2 3 5 0,0-1-3 0,0 0-2 16,1-2 1-16,-1 0 1 0,1-4 6 0,-1-3 0 0,-1 0 2 16,0-1-1-16,2 1-8 0,-3 3-4 0,1-4-2 15,0-1-21-15,0-5-60 0,-2-2-26 0,1 0-13 16,-2-1-101-16,0 1-57 0,-1-4-40 0</inkml:trace>
  <inkml:trace contextRef="#ctx0" brushRef="#br0" timeOffset="10206.45">7038 16259 1160 0,'-26'-1'77'0,"-1"0"-28"0,0 1-4 0,-1 0-4 0,3 0-1 0,6 1 12 15,2 1 1-15,8-1 6 0,3 0 0 0,6-1-2 16,0 0-7-16,0 0 4 0,6-2-19 0,6-1-23 15,9-2 0-15,6 0-8 0,6 0-20 0,7-3-68 16,-3 2-61-16,4-2-1 0,0-2-166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3-10-28T06:01:36.90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-2-1,'0'0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6-09-19T02:36:48.13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10 139 165,'-10'8'90,"10"-8"-27,1-15-116,15-2-15,8-13-11,10-8-8,6-9 57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4-09-12T03:58:24.91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16 10449,'40'21'4644,"-40"-21"0,0 0-258,0 0-1548,0 0-1677,0 0-387,3-50-129,-3 50-387,0 0-516,0 0 129,0 0-258,0 0-129,0 0 0,0 0 129,0 0 0,-9 54 258,9-54 129,0 0-387,0 0-1935,0 0-1806,0 0 0,0 0-387,0 0-387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4-09-12T04:00:27.067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2 42 10191,'-7'23'129,"7"-23"-129,15-23-129,2-19-3741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4-09-12T04:04:49.74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31 18 2451,'-22'53'4257,"13"-39"0,9-14-903,0 0-774,14 0-2064,6-8-2967,-3-20-516,13 9-903,-8-11-645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5-09-10T03:29:25.12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>
            <a:extLst>
              <a:ext uri="{FF2B5EF4-FFF2-40B4-BE49-F238E27FC236}">
                <a16:creationId xmlns:a16="http://schemas.microsoft.com/office/drawing/2014/main" id="{A024855E-BE47-9567-E71A-DC20B9E38E4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3" name="Rectangle 3">
            <a:extLst>
              <a:ext uri="{FF2B5EF4-FFF2-40B4-BE49-F238E27FC236}">
                <a16:creationId xmlns:a16="http://schemas.microsoft.com/office/drawing/2014/main" id="{D3E44A2F-07E2-FD0A-A67A-5AF4B66B580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4" name="Rectangle 4">
            <a:extLst>
              <a:ext uri="{FF2B5EF4-FFF2-40B4-BE49-F238E27FC236}">
                <a16:creationId xmlns:a16="http://schemas.microsoft.com/office/drawing/2014/main" id="{27585532-DA0F-1131-C392-403617E4865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41400" y="762000"/>
            <a:ext cx="4775200" cy="3581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25" name="Rectangle 5">
            <a:extLst>
              <a:ext uri="{FF2B5EF4-FFF2-40B4-BE49-F238E27FC236}">
                <a16:creationId xmlns:a16="http://schemas.microsoft.com/office/drawing/2014/main" id="{BD2B75CC-F4FE-C6EA-2A62-2C15488B6299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572000"/>
            <a:ext cx="5029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37926" name="Rectangle 6">
            <a:extLst>
              <a:ext uri="{FF2B5EF4-FFF2-40B4-BE49-F238E27FC236}">
                <a16:creationId xmlns:a16="http://schemas.microsoft.com/office/drawing/2014/main" id="{2F33A8BB-57D4-17D2-77E9-CA34808A2D2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7" name="Rectangle 7">
            <a:extLst>
              <a:ext uri="{FF2B5EF4-FFF2-40B4-BE49-F238E27FC236}">
                <a16:creationId xmlns:a16="http://schemas.microsoft.com/office/drawing/2014/main" id="{819DDB1E-806E-3FD2-10FD-AB48CD0334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35C15D6-D0AA-4811-A3A1-287181E2CC5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148C20A-5C6F-F939-91D9-95FC537BE3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BAFD0F8-F785-E3A0-72D2-E88777CE44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5B1DE56-3585-522B-F028-69AD456995E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01E056-F074-4623-9150-5CB8103C62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0527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DA768F5-A659-BA4E-34EF-5974181549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4ACDD7A-2AFA-0009-6D19-1206FB94F3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4FCDD8A-8475-41DF-6BD6-A961E30FD0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7534BA-C8CB-4C35-88B4-226589CBE3D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7081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AA465B1-4149-DB5B-5DF6-34F11D9624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D9960C4-55F4-3D80-8349-9ABF9CD2FA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FE891C-C184-BAFB-99D5-94D727FF45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2EF18A-C9F4-4A62-9360-4B08A06D2D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6032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72D465C-C41D-1A82-9A9B-370C1D6866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B53589-BCCA-3DD1-6FF7-2AA75235BC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2D21B1-BD27-1E39-C0E8-A8AF1FD1924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345D88-A32F-4E62-96AB-69D6ADA43E0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983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7F621F1-1848-431F-AB7D-E2690E7136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5F77ED2-1E94-B292-15A9-432804A73FD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2FF37B30-941C-61BE-2500-1E214890C2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EFFDB7-8998-494F-8182-53A957F8685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5289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A2DF542-65B1-11D0-09BA-73626E3623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E23FFC8-A8C4-9584-67C3-01EB1583CE4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A16035E-F26D-71C8-0E70-20E9A61C87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4BEFC4-D6B0-45EF-B723-AF2B0862C4A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1072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69DDF67F-8C06-A9DC-1340-5559803F24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5097BE3-067E-FF01-2570-ED622781C8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F8727BA-010A-3A23-BE4F-B4ABCE134D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A47F84-0EEC-45AB-8967-31B708FB652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352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59E783-9B17-5020-D296-D5B6BF8193B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63C4FAC-7FB2-933C-F11A-AF1737AB6B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BC9D78-C31D-A38C-27BB-D01A98BB85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D04060-E8C5-4EFB-B416-C86D5512961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3340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F2D159-B803-62D1-5EA5-F2A9D9FD1B9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0609F81-CF4B-DC53-91C3-EE43C39AD7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E13090-A625-E754-9ABC-667A4C752B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0F354F-9C74-4F62-B705-3E01B2AA9A7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9881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BC2A804-2452-7491-E298-306339AA01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C4E82BA-2552-6EFB-B1CD-4D1C7E6094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4E7877E-B8A5-C108-E691-F2A32C8D48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56F249-054A-45B7-94C6-136873AFE95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5086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2F113E9-6FA7-E191-DC7F-29F06037FD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BADB602-309C-D5AC-CF9A-4463C623D6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11DD066-05E4-C2E6-8CD4-F5C6A73619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85D1FE-694E-462D-B585-AC4992B1C6C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9604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85EC9E1-3F9F-FE90-4ABE-C9794EF5125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9A4156F-5E15-5C1D-3663-618D777B4F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E7AC9AD-5A2D-715B-E65C-DFEAFEC6D4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53CEE1-A09F-4AB6-AC43-1FB7FED7605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84214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312A3D-D222-58A6-3417-2BCCDA3E6A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FFF227A-4742-341F-F212-246A3937FC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E465200-AFEE-D90E-CFE4-6DA9EBC25B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464C4F-4B2B-4EEC-83EE-2F550844CEF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50388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21A4291-42E0-5BD5-888C-D68D0D6D3C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4162EE4-62C8-47D2-1730-F6C05B63E2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AE55028-A466-0155-AEB0-C7168B7C5EF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ED72E7-CD36-4CB2-BB68-15F0C03CFAD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5139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156BB808-02FE-2375-6ACE-0D4775A88A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49768B8D-8BB1-ED78-BBD9-E99D0EBDAA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27D0665-BA8E-216D-1684-5D15DA2F9EC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FD5FD8F1-765B-7A76-BD73-9F9D565FAB3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0B034F7-3FE3-D81D-5F3B-90D55709CB5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CEDA330-0B22-4642-AB4C-8A01AB9DDAF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customXml" Target="../ink/ink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5" Type="http://schemas.openxmlformats.org/officeDocument/2006/relationships/image" Target="../media/image2.png"/><Relationship Id="rId10" Type="http://schemas.openxmlformats.org/officeDocument/2006/relationships/image" Target="../media/image4.png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5.xml"/><Relationship Id="rId5" Type="http://schemas.openxmlformats.org/officeDocument/2006/relationships/image" Target="../media/image10.png"/><Relationship Id="rId10" Type="http://schemas.openxmlformats.org/officeDocument/2006/relationships/image" Target="../media/image5.png"/><Relationship Id="rId4" Type="http://schemas.openxmlformats.org/officeDocument/2006/relationships/customXml" Target="../ink/ink4.xml"/><Relationship Id="rId9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customXml" Target="../ink/ink7.xml"/><Relationship Id="rId3" Type="http://schemas.openxmlformats.org/officeDocument/2006/relationships/customXml" Target="../ink/ink6.xml"/><Relationship Id="rId7" Type="http://schemas.openxmlformats.org/officeDocument/2006/relationships/image" Target="../media/image13.png"/><Relationship Id="rId12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11" Type="http://schemas.openxmlformats.org/officeDocument/2006/relationships/image" Target="../media/image16.png"/><Relationship Id="rId10" Type="http://schemas.openxmlformats.org/officeDocument/2006/relationships/image" Target="../media/image15.png"/><Relationship Id="rId9" Type="http://schemas.openxmlformats.org/officeDocument/2006/relationships/image" Target="../media/image5.png"/><Relationship Id="rId1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oleObject" Target="../embeddings/oleObject3.bin"/><Relationship Id="rId3" Type="http://schemas.openxmlformats.org/officeDocument/2006/relationships/customXml" Target="../ink/ink8.xml"/><Relationship Id="rId7" Type="http://schemas.openxmlformats.org/officeDocument/2006/relationships/image" Target="../media/image3.png"/><Relationship Id="rId12" Type="http://schemas.openxmlformats.org/officeDocument/2006/relationships/image" Target="../media/image11.wm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wmf"/><Relationship Id="rId11" Type="http://schemas.openxmlformats.org/officeDocument/2006/relationships/oleObject" Target="../embeddings/oleObject2.bin"/><Relationship Id="rId5" Type="http://schemas.openxmlformats.org/officeDocument/2006/relationships/oleObject" Target="../embeddings/oleObject1.bin"/><Relationship Id="rId10" Type="http://schemas.openxmlformats.org/officeDocument/2006/relationships/image" Target="../media/image19.png"/><Relationship Id="rId4" Type="http://schemas.openxmlformats.org/officeDocument/2006/relationships/image" Target="NULL"/><Relationship Id="rId9" Type="http://schemas.openxmlformats.org/officeDocument/2006/relationships/image" Target="../media/image180.png"/><Relationship Id="rId14" Type="http://schemas.openxmlformats.org/officeDocument/2006/relationships/image" Target="../media/image12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21.png"/><Relationship Id="rId7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1.png"/><Relationship Id="rId5" Type="http://schemas.openxmlformats.org/officeDocument/2006/relationships/image" Target="../media/image63.png"/><Relationship Id="rId4" Type="http://schemas.openxmlformats.org/officeDocument/2006/relationships/customXml" Target="../ink/ink9.xml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26.png"/><Relationship Id="rId7" Type="http://schemas.openxmlformats.org/officeDocument/2006/relationships/image" Target="../media/image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4.png"/><Relationship Id="rId7" Type="http://schemas.openxmlformats.org/officeDocument/2006/relationships/image" Target="../media/image3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5.png"/><Relationship Id="rId4" Type="http://schemas.openxmlformats.org/officeDocument/2006/relationships/image" Target="../media/image29.png"/><Relationship Id="rId9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png"/><Relationship Id="rId18" Type="http://schemas.openxmlformats.org/officeDocument/2006/relationships/image" Target="../media/image5.pn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17" Type="http://schemas.openxmlformats.org/officeDocument/2006/relationships/image" Target="../media/image3.png"/><Relationship Id="rId2" Type="http://schemas.openxmlformats.org/officeDocument/2006/relationships/image" Target="../media/image34.png"/><Relationship Id="rId16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5" Type="http://schemas.openxmlformats.org/officeDocument/2006/relationships/image" Target="../media/image5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Relationship Id="rId14" Type="http://schemas.openxmlformats.org/officeDocument/2006/relationships/image" Target="../media/image5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0.png"/><Relationship Id="rId3" Type="http://schemas.openxmlformats.org/officeDocument/2006/relationships/image" Target="../media/image282.png"/><Relationship Id="rId7" Type="http://schemas.openxmlformats.org/officeDocument/2006/relationships/image" Target="../media/image310.png"/><Relationship Id="rId2" Type="http://schemas.openxmlformats.org/officeDocument/2006/relationships/image" Target="../media/image26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1.png"/><Relationship Id="rId5" Type="http://schemas.openxmlformats.org/officeDocument/2006/relationships/image" Target="../media/image291.png"/><Relationship Id="rId10" Type="http://schemas.openxmlformats.org/officeDocument/2006/relationships/image" Target="../media/image5.png"/><Relationship Id="rId4" Type="http://schemas.openxmlformats.org/officeDocument/2006/relationships/image" Target="../media/image281.png"/><Relationship Id="rId9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7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png"/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5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361.png"/><Relationship Id="rId7" Type="http://schemas.openxmlformats.org/officeDocument/2006/relationships/image" Target="../media/image311.png"/><Relationship Id="rId2" Type="http://schemas.openxmlformats.org/officeDocument/2006/relationships/image" Target="../media/image35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0.png"/><Relationship Id="rId5" Type="http://schemas.openxmlformats.org/officeDocument/2006/relationships/image" Target="../media/image290.png"/><Relationship Id="rId4" Type="http://schemas.openxmlformats.org/officeDocument/2006/relationships/image" Target="../media/image280.png"/><Relationship Id="rId9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1.png"/><Relationship Id="rId13" Type="http://schemas.openxmlformats.org/officeDocument/2006/relationships/image" Target="../media/image400.png"/><Relationship Id="rId3" Type="http://schemas.openxmlformats.org/officeDocument/2006/relationships/customXml" Target="../ink/ink10.xml"/><Relationship Id="rId12" Type="http://schemas.openxmlformats.org/officeDocument/2006/relationships/image" Target="../media/image390.png"/><Relationship Id="rId2" Type="http://schemas.openxmlformats.org/officeDocument/2006/relationships/image" Target="../media/image35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0.png"/><Relationship Id="rId11" Type="http://schemas.openxmlformats.org/officeDocument/2006/relationships/image" Target="../media/image381.png"/><Relationship Id="rId5" Type="http://schemas.openxmlformats.org/officeDocument/2006/relationships/customXml" Target="../ink/ink11.xml"/><Relationship Id="rId15" Type="http://schemas.openxmlformats.org/officeDocument/2006/relationships/image" Target="../media/image5.png"/><Relationship Id="rId10" Type="http://schemas.openxmlformats.org/officeDocument/2006/relationships/image" Target="../media/image371.png"/><Relationship Id="rId4" Type="http://schemas.openxmlformats.org/officeDocument/2006/relationships/image" Target="../media/image331.png"/><Relationship Id="rId9" Type="http://schemas.openxmlformats.org/officeDocument/2006/relationships/image" Target="../media/image360.png"/><Relationship Id="rId1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0.png"/><Relationship Id="rId7" Type="http://schemas.openxmlformats.org/officeDocument/2006/relationships/image" Target="../media/image5.png"/><Relationship Id="rId2" Type="http://schemas.openxmlformats.org/officeDocument/2006/relationships/image" Target="../media/image4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38.wmf"/><Relationship Id="rId4" Type="http://schemas.openxmlformats.org/officeDocument/2006/relationships/oleObject" Target="../embeddings/oleObject4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99.png"/><Relationship Id="rId7" Type="http://schemas.openxmlformats.org/officeDocument/2006/relationships/customXml" Target="../ink/ink12.xml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10" Type="http://schemas.openxmlformats.org/officeDocument/2006/relationships/image" Target="../media/image5.png"/><Relationship Id="rId4" Type="http://schemas.openxmlformats.org/officeDocument/2006/relationships/image" Target="../media/image102.png"/><Relationship Id="rId9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610.png"/><Relationship Id="rId7" Type="http://schemas.openxmlformats.org/officeDocument/2006/relationships/image" Target="../media/image3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png"/><Relationship Id="rId5" Type="http://schemas.openxmlformats.org/officeDocument/2006/relationships/customXml" Target="../ink/ink13.xml"/><Relationship Id="rId4" Type="http://schemas.openxmlformats.org/officeDocument/2006/relationships/image" Target="../media/image10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Text Box 4">
            <a:extLst>
              <a:ext uri="{FF2B5EF4-FFF2-40B4-BE49-F238E27FC236}">
                <a16:creationId xmlns:a16="http://schemas.microsoft.com/office/drawing/2014/main" id="{338023E9-CCFB-83ED-416B-E75A27F43E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105400"/>
            <a:ext cx="871328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3600" dirty="0">
                <a:solidFill>
                  <a:srgbClr val="00B050"/>
                </a:solidFill>
                <a:latin typeface="Brush Script Std" pitchFamily="66" charset="0"/>
              </a:rPr>
              <a:t>Models for Flows Subjected to Both </a:t>
            </a:r>
            <a:r>
              <a:rPr lang="en-US" altLang="en-US" sz="3600" dirty="0">
                <a:solidFill>
                  <a:srgbClr val="0070C0"/>
                </a:solidFill>
                <a:latin typeface="Brush Script Std" pitchFamily="66" charset="0"/>
              </a:rPr>
              <a:t>Consecration </a:t>
            </a:r>
            <a:r>
              <a:rPr lang="en-US" altLang="en-US" sz="3600" dirty="0">
                <a:solidFill>
                  <a:srgbClr val="00B050"/>
                </a:solidFill>
                <a:latin typeface="Brush Script Std" pitchFamily="66" charset="0"/>
              </a:rPr>
              <a:t>&amp; </a:t>
            </a:r>
            <a:r>
              <a:rPr lang="en-US" altLang="en-US" sz="3600" dirty="0">
                <a:solidFill>
                  <a:srgbClr val="FF0000"/>
                </a:solidFill>
                <a:latin typeface="Brush Script Std" pitchFamily="66" charset="0"/>
              </a:rPr>
              <a:t>Damning</a:t>
            </a:r>
            <a:r>
              <a:rPr lang="en-US" altLang="en-US" sz="3600" dirty="0">
                <a:solidFill>
                  <a:srgbClr val="00B050"/>
                </a:solidFill>
                <a:latin typeface="Brush Script Std" pitchFamily="66" charset="0"/>
              </a:rPr>
              <a:t> of Surface forces…</a:t>
            </a:r>
          </a:p>
        </p:txBody>
      </p:sp>
      <p:sp>
        <p:nvSpPr>
          <p:cNvPr id="1030" name="Rectangle 10">
            <a:extLst>
              <a:ext uri="{FF2B5EF4-FFF2-40B4-BE49-F238E27FC236}">
                <a16:creationId xmlns:a16="http://schemas.microsoft.com/office/drawing/2014/main" id="{3112CA2B-DE89-EEF3-191A-C93FA5B3FDF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295400" y="3048000"/>
            <a:ext cx="6400800" cy="1447800"/>
          </a:xfrm>
        </p:spPr>
        <p:txBody>
          <a:bodyPr/>
          <a:lstStyle/>
          <a:p>
            <a:pPr eaLnBrk="1" hangingPunct="1"/>
            <a:endParaRPr lang="en-US" altLang="en-US" sz="1600" i="1" dirty="0"/>
          </a:p>
          <a:p>
            <a:pPr eaLnBrk="1" hangingPunct="1"/>
            <a:r>
              <a:rPr lang="en-US" altLang="en-US" sz="1600" b="1" dirty="0">
                <a:latin typeface="Script MT Bold" panose="03040602040607080904" pitchFamily="66" charset="0"/>
              </a:rPr>
              <a:t>P M V Subbarao</a:t>
            </a:r>
          </a:p>
          <a:p>
            <a:pPr eaLnBrk="1" hangingPunct="1"/>
            <a:r>
              <a:rPr lang="en-US" altLang="en-US" sz="1600" i="1" dirty="0"/>
              <a:t>Professor</a:t>
            </a:r>
          </a:p>
          <a:p>
            <a:pPr eaLnBrk="1" hangingPunct="1"/>
            <a:r>
              <a:rPr lang="en-US" altLang="en-US" sz="1600" i="1" dirty="0"/>
              <a:t>Mechanical Engineering Department</a:t>
            </a:r>
          </a:p>
          <a:p>
            <a:pPr eaLnBrk="1" hangingPunct="1"/>
            <a:r>
              <a:rPr lang="en-US" altLang="en-US" sz="1600" i="1" dirty="0"/>
              <a:t>I </a:t>
            </a:r>
            <a:r>
              <a:rPr lang="en-US" altLang="en-US" sz="1600" i="1" dirty="0" err="1"/>
              <a:t>I</a:t>
            </a:r>
            <a:r>
              <a:rPr lang="en-US" altLang="en-US" sz="1600" i="1" dirty="0"/>
              <a:t> T Delhi</a:t>
            </a:r>
          </a:p>
        </p:txBody>
      </p:sp>
      <p:sp>
        <p:nvSpPr>
          <p:cNvPr id="1031" name="Rectangle 2">
            <a:extLst>
              <a:ext uri="{FF2B5EF4-FFF2-40B4-BE49-F238E27FC236}">
                <a16:creationId xmlns:a16="http://schemas.microsoft.com/office/drawing/2014/main" id="{4FA8F36A-F844-BA20-6322-DA19E1858FD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14347" y="228600"/>
            <a:ext cx="8105774" cy="838200"/>
          </a:xfrm>
        </p:spPr>
        <p:txBody>
          <a:bodyPr/>
          <a:lstStyle/>
          <a:p>
            <a:r>
              <a:rPr lang="en-US" altLang="en-US" sz="2800" dirty="0"/>
              <a:t>Localized Momentum Conservation for Viscous Fluid Flow Systems</a:t>
            </a:r>
          </a:p>
        </p:txBody>
      </p:sp>
      <p:pic>
        <p:nvPicPr>
          <p:cNvPr id="12" name="Rectangle 19458">
            <a:extLst>
              <a:ext uri="{FF2B5EF4-FFF2-40B4-BE49-F238E27FC236}">
                <a16:creationId xmlns:a16="http://schemas.microsoft.com/office/drawing/2014/main" id="{1CEC7AA5-A1FF-D7C2-250F-EECB13292D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1066800"/>
            <a:ext cx="4071938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/>
            <a:lightRig rig="threePt" dir="t"/>
          </a:scene3d>
          <a:sp3d>
            <a:bevelT w="165100" prst="coolSlant"/>
          </a:sp3d>
        </p:spPr>
      </p:pic>
      <p:grpSp>
        <p:nvGrpSpPr>
          <p:cNvPr id="1033" name="Group 8">
            <a:extLst>
              <a:ext uri="{FF2B5EF4-FFF2-40B4-BE49-F238E27FC236}">
                <a16:creationId xmlns:a16="http://schemas.microsoft.com/office/drawing/2014/main" id="{DFB59E87-6D22-2744-EB4E-D1ABAD246D3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4" name="Group 9">
              <a:extLst>
                <a:ext uri="{FF2B5EF4-FFF2-40B4-BE49-F238E27FC236}">
                  <a16:creationId xmlns:a16="http://schemas.microsoft.com/office/drawing/2014/main" id="{D18E2069-8DD8-CE59-C17B-D2C62CB182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1044" name="Rectangle 10">
                <a:extLst>
                  <a:ext uri="{FF2B5EF4-FFF2-40B4-BE49-F238E27FC236}">
                    <a16:creationId xmlns:a16="http://schemas.microsoft.com/office/drawing/2014/main" id="{B0587B82-2C13-8799-3BE9-6D0D5C0134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45" name="Rectangle 11">
                <a:extLst>
                  <a:ext uri="{FF2B5EF4-FFF2-40B4-BE49-F238E27FC236}">
                    <a16:creationId xmlns:a16="http://schemas.microsoft.com/office/drawing/2014/main" id="{13912AAB-5EC7-9B0D-8538-3A769B2476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  <p:grpSp>
          <p:nvGrpSpPr>
            <p:cNvPr id="1035" name="Group 12">
              <a:extLst>
                <a:ext uri="{FF2B5EF4-FFF2-40B4-BE49-F238E27FC236}">
                  <a16:creationId xmlns:a16="http://schemas.microsoft.com/office/drawing/2014/main" id="{692F9CA6-A82F-3467-EF3F-2C526DBE278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1042" name="Rectangle 13">
                <a:extLst>
                  <a:ext uri="{FF2B5EF4-FFF2-40B4-BE49-F238E27FC236}">
                    <a16:creationId xmlns:a16="http://schemas.microsoft.com/office/drawing/2014/main" id="{D7987352-109C-C9D2-AC07-A5B3E036EE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43" name="Rectangle 14">
                <a:extLst>
                  <a:ext uri="{FF2B5EF4-FFF2-40B4-BE49-F238E27FC236}">
                    <a16:creationId xmlns:a16="http://schemas.microsoft.com/office/drawing/2014/main" id="{1DF6057D-3682-82A4-FA33-224BE588BF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  <p:grpSp>
          <p:nvGrpSpPr>
            <p:cNvPr id="1036" name="Group 15">
              <a:extLst>
                <a:ext uri="{FF2B5EF4-FFF2-40B4-BE49-F238E27FC236}">
                  <a16:creationId xmlns:a16="http://schemas.microsoft.com/office/drawing/2014/main" id="{B9CCAAD4-3364-26BB-A23F-62790C3F843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1040" name="Rectangle 16">
                <a:extLst>
                  <a:ext uri="{FF2B5EF4-FFF2-40B4-BE49-F238E27FC236}">
                    <a16:creationId xmlns:a16="http://schemas.microsoft.com/office/drawing/2014/main" id="{760B38F9-3710-9677-CFAD-61528CDD27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41" name="Rectangle 17">
                <a:extLst>
                  <a:ext uri="{FF2B5EF4-FFF2-40B4-BE49-F238E27FC236}">
                    <a16:creationId xmlns:a16="http://schemas.microsoft.com/office/drawing/2014/main" id="{75B41B1E-DBA7-00AD-D3C1-FBF3538C1A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  <p:grpSp>
          <p:nvGrpSpPr>
            <p:cNvPr id="1037" name="Group 18">
              <a:extLst>
                <a:ext uri="{FF2B5EF4-FFF2-40B4-BE49-F238E27FC236}">
                  <a16:creationId xmlns:a16="http://schemas.microsoft.com/office/drawing/2014/main" id="{3613C3EE-2E40-6D3F-B3B7-71AC92866D4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1038" name="Rectangle 19">
                <a:extLst>
                  <a:ext uri="{FF2B5EF4-FFF2-40B4-BE49-F238E27FC236}">
                    <a16:creationId xmlns:a16="http://schemas.microsoft.com/office/drawing/2014/main" id="{C0359F86-0366-F6B2-FC8E-D93052D7DA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39" name="Rectangle 20">
                <a:extLst>
                  <a:ext uri="{FF2B5EF4-FFF2-40B4-BE49-F238E27FC236}">
                    <a16:creationId xmlns:a16="http://schemas.microsoft.com/office/drawing/2014/main" id="{FFC3350F-030F-68AF-F336-49E9F89269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26" name="Ink 22">
                <a:extLst>
                  <a:ext uri="{FF2B5EF4-FFF2-40B4-BE49-F238E27FC236}">
                    <a16:creationId xmlns:a16="http://schemas.microsoft.com/office/drawing/2014/main" id="{6AE953ED-70C2-C4C7-91C4-23FE11D9299A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4224000" y="7480300"/>
              <a:ext cx="1588" cy="1588"/>
            </p14:xfrm>
          </p:contentPart>
        </mc:Choice>
        <mc:Fallback xmlns="">
          <p:pic>
            <p:nvPicPr>
              <p:cNvPr id="1026" name="Ink 22">
                <a:extLst>
                  <a:ext uri="{FF2B5EF4-FFF2-40B4-BE49-F238E27FC236}">
                    <a16:creationId xmlns:a16="http://schemas.microsoft.com/office/drawing/2014/main" id="{6AE953ED-70C2-C4C7-91C4-23FE11D9299A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4182712" y="7439012"/>
                <a:ext cx="84164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27" name="Ink 20">
                <a:extLst>
                  <a:ext uri="{FF2B5EF4-FFF2-40B4-BE49-F238E27FC236}">
                    <a16:creationId xmlns:a16="http://schemas.microsoft.com/office/drawing/2014/main" id="{3D0CF5BA-CB95-17D7-8DD8-2B35E9E3C06A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36550" y="4937125"/>
              <a:ext cx="1588" cy="1588"/>
            </p14:xfrm>
          </p:contentPart>
        </mc:Choice>
        <mc:Fallback xmlns="">
          <p:pic>
            <p:nvPicPr>
              <p:cNvPr id="1027" name="Ink 20">
                <a:extLst>
                  <a:ext uri="{FF2B5EF4-FFF2-40B4-BE49-F238E27FC236}">
                    <a16:creationId xmlns:a16="http://schemas.microsoft.com/office/drawing/2014/main" id="{3D0CF5BA-CB95-17D7-8DD8-2B35E9E3C06A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5262" y="4895837"/>
                <a:ext cx="84164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066BFC7-7C22-E8F4-4DBA-AD7A4CCBA353}"/>
                  </a:ext>
                </a:extLst>
              </p14:cNvPr>
              <p14:cNvContentPartPr/>
              <p14:nvPr/>
            </p14:nvContentPartPr>
            <p14:xfrm>
              <a:off x="853560" y="6471360"/>
              <a:ext cx="6840" cy="115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066BFC7-7C22-E8F4-4DBA-AD7A4CCBA35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44200" y="6462000"/>
                <a:ext cx="25560" cy="302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DB0FB-AA61-0461-6805-793B02F15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6200"/>
            <a:ext cx="6482882" cy="1143000"/>
          </a:xfrm>
        </p:spPr>
        <p:txBody>
          <a:bodyPr/>
          <a:lstStyle/>
          <a:p>
            <a:r>
              <a:rPr lang="en-US" sz="2800" dirty="0"/>
              <a:t>The Bliss and Curse of Viscous Forces</a:t>
            </a:r>
            <a:endParaRPr lang="en-IN" sz="280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E8A8CAB-28F6-3B9F-AD77-E88F2EED5B4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Picture 22" descr="Logo usage Guidelines">
              <a:extLst>
                <a:ext uri="{FF2B5EF4-FFF2-40B4-BE49-F238E27FC236}">
                  <a16:creationId xmlns:a16="http://schemas.microsoft.com/office/drawing/2014/main" id="{135E9BC3-D408-D29F-3E7C-008A3DFF16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" name="Group 38">
              <a:extLst>
                <a:ext uri="{FF2B5EF4-FFF2-40B4-BE49-F238E27FC236}">
                  <a16:creationId xmlns:a16="http://schemas.microsoft.com/office/drawing/2014/main" id="{1ECE84C3-6CE8-91AD-AFCE-A6AAC7B8DA5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19">
                <a:extLst>
                  <a:ext uri="{FF2B5EF4-FFF2-40B4-BE49-F238E27FC236}">
                    <a16:creationId xmlns:a16="http://schemas.microsoft.com/office/drawing/2014/main" id="{F30CBE55-E508-4075-776A-8F5D0BB8736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0C18C648-69CF-CB38-0CDE-52E51235933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721E2334-672B-03AE-6657-D6E9414C326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3" name="Rectangle 10">
                      <a:extLst>
                        <a:ext uri="{FF2B5EF4-FFF2-40B4-BE49-F238E27FC236}">
                          <a16:creationId xmlns:a16="http://schemas.microsoft.com/office/drawing/2014/main" id="{FBBA8798-0C15-668B-F69A-2852E410A6D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1">
                      <a:extLst>
                        <a:ext uri="{FF2B5EF4-FFF2-40B4-BE49-F238E27FC236}">
                          <a16:creationId xmlns:a16="http://schemas.microsoft.com/office/drawing/2014/main" id="{F62A7A96-F937-4BB1-9D6B-C331B4984D4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1F4D9BA9-08D1-A74B-4011-177F68DA10F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1" name="Rectangle 13">
                      <a:extLst>
                        <a:ext uri="{FF2B5EF4-FFF2-40B4-BE49-F238E27FC236}">
                          <a16:creationId xmlns:a16="http://schemas.microsoft.com/office/drawing/2014/main" id="{C4314A10-A596-BECF-DADF-FA951695C18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4">
                      <a:extLst>
                        <a:ext uri="{FF2B5EF4-FFF2-40B4-BE49-F238E27FC236}">
                          <a16:creationId xmlns:a16="http://schemas.microsoft.com/office/drawing/2014/main" id="{D77A89FC-FC86-5E8A-9721-D33C8BB13A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CC48C803-F7F7-E328-89DF-E86BBC08226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51E2E66A-F52B-AD53-1DB3-C0F5FF352BA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5B19F7A3-10C2-CE62-CB82-ED75913C118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8">
                    <a:extLst>
                      <a:ext uri="{FF2B5EF4-FFF2-40B4-BE49-F238E27FC236}">
                        <a16:creationId xmlns:a16="http://schemas.microsoft.com/office/drawing/2014/main" id="{8AEB3F0B-76AB-6ADB-A0C5-90B8434530D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7" name="Rectangle 19">
                      <a:extLst>
                        <a:ext uri="{FF2B5EF4-FFF2-40B4-BE49-F238E27FC236}">
                          <a16:creationId xmlns:a16="http://schemas.microsoft.com/office/drawing/2014/main" id="{940B8F3B-2B45-6CCD-1E5F-F76F5C2F967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20">
                      <a:extLst>
                        <a:ext uri="{FF2B5EF4-FFF2-40B4-BE49-F238E27FC236}">
                          <a16:creationId xmlns:a16="http://schemas.microsoft.com/office/drawing/2014/main" id="{DB292811-13FA-0C9C-E30A-D50058B4BC7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2" name="Rectangle 21">
                  <a:extLst>
                    <a:ext uri="{FF2B5EF4-FFF2-40B4-BE49-F238E27FC236}">
                      <a16:creationId xmlns:a16="http://schemas.microsoft.com/office/drawing/2014/main" id="{ACA103DE-2309-7607-C45A-079992407A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0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F27B3A9-09F6-7EDC-AFEE-C8F8900D92B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028" name="Picture 4">
            <a:extLst>
              <a:ext uri="{FF2B5EF4-FFF2-40B4-BE49-F238E27FC236}">
                <a16:creationId xmlns:a16="http://schemas.microsoft.com/office/drawing/2014/main" id="{36D6B673-992F-A966-916F-20BBD16C6C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7272" y="3257523"/>
            <a:ext cx="4625728" cy="3448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E8E24711-415C-4FFC-B174-1525A6483A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7272" y="1447801"/>
            <a:ext cx="4689675" cy="2362200"/>
          </a:xfrm>
          <a:prstGeom prst="rect">
            <a:avLst/>
          </a:prstGeom>
        </p:spPr>
      </p:pic>
      <p:pic>
        <p:nvPicPr>
          <p:cNvPr id="29" name="Content Placeholder 28">
            <a:extLst>
              <a:ext uri="{FF2B5EF4-FFF2-40B4-BE49-F238E27FC236}">
                <a16:creationId xmlns:a16="http://schemas.microsoft.com/office/drawing/2014/main" id="{98F7FEF1-DC01-FBED-552E-AD1CD7C7BA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685800" y="1371600"/>
            <a:ext cx="2737601" cy="4114800"/>
          </a:xfr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C50581E7-76F1-A6E3-A2FC-192F7317BDF6}"/>
              </a:ext>
            </a:extLst>
          </p:cNvPr>
          <p:cNvSpPr txBox="1"/>
          <p:nvPr/>
        </p:nvSpPr>
        <p:spPr>
          <a:xfrm>
            <a:off x="574875" y="5435998"/>
            <a:ext cx="30827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The Bliss: Fine cement particles are efficiently packed in bag</a:t>
            </a:r>
            <a:endParaRPr lang="en-IN" dirty="0">
              <a:solidFill>
                <a:srgbClr val="0070C0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BA18668-88E3-94B9-25CB-3D590D81B3C2}"/>
              </a:ext>
            </a:extLst>
          </p:cNvPr>
          <p:cNvSpPr txBox="1"/>
          <p:nvPr/>
        </p:nvSpPr>
        <p:spPr>
          <a:xfrm>
            <a:off x="4765875" y="5410200"/>
            <a:ext cx="3082725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The Curse: A cruising flight also needs thrust!</a:t>
            </a:r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306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Title 1">
            <a:extLst>
              <a:ext uri="{FF2B5EF4-FFF2-40B4-BE49-F238E27FC236}">
                <a16:creationId xmlns:a16="http://schemas.microsoft.com/office/drawing/2014/main" id="{BB1A8845-7A64-7655-2B3A-B098F3792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3328" y="152400"/>
            <a:ext cx="5915272" cy="1143000"/>
          </a:xfrm>
        </p:spPr>
        <p:txBody>
          <a:bodyPr/>
          <a:lstStyle/>
          <a:p>
            <a:r>
              <a:rPr lang="en-US" altLang="en-US" sz="2800" dirty="0"/>
              <a:t>Differential Form of Momentum Conservation Equations for Fluid Flows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18446251-1F2C-C659-782A-A1CF70BBD014}"/>
                  </a:ext>
                </a:extLst>
              </p:cNvPr>
              <p:cNvSpPr txBox="1"/>
              <p:nvPr/>
            </p:nvSpPr>
            <p:spPr bwMode="auto">
              <a:xfrm>
                <a:off x="1616075" y="2841625"/>
                <a:ext cx="5622925" cy="9683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acc>
                                <m:accPr>
                                  <m:chr m:val="⃗"/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</m:d>
                        </m:num>
                        <m:den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d>
                        <m:d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acc>
                            <m:accPr>
                              <m:chr m:val="⃗"/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  <m:acc>
                            <m:accPr>
                              <m:chr m:val="⃗"/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</m:d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acc>
                        </m:e>
                        <m:sub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acc>
                        <m:accPr>
                          <m:chr m:val="⃗"/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</m:acc>
                        </m:e>
                      </m:acc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18446251-1F2C-C659-782A-A1CF70BBD0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16075" y="2841625"/>
                <a:ext cx="5622925" cy="9683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512" name="Object 8">
                <a:extLst>
                  <a:ext uri="{FF2B5EF4-FFF2-40B4-BE49-F238E27FC236}">
                    <a16:creationId xmlns:a16="http://schemas.microsoft.com/office/drawing/2014/main" id="{F2C4422B-A1F9-4236-7426-515CC8EE0CD8}"/>
                  </a:ext>
                </a:extLst>
              </p:cNvPr>
              <p:cNvSpPr txBox="1"/>
              <p:nvPr/>
            </p:nvSpPr>
            <p:spPr bwMode="auto">
              <a:xfrm>
                <a:off x="4318000" y="1362075"/>
                <a:ext cx="4597400" cy="10001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b>
                        <m:sup/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𝜌</m:t>
                                      </m:r>
                                      <m:acc>
                                        <m:accPr>
                                          <m:chr m:val="⃗"/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</m:e>
                                      </m:acc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</m:e>
                              </m:d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1512" name="Object 8">
                <a:extLst>
                  <a:ext uri="{FF2B5EF4-FFF2-40B4-BE49-F238E27FC236}">
                    <a16:creationId xmlns:a16="http://schemas.microsoft.com/office/drawing/2014/main" id="{F2C4422B-A1F9-4236-7426-515CC8EE0C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18000" y="1362075"/>
                <a:ext cx="4597400" cy="10001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57" name="TextBox 6">
            <a:extLst>
              <a:ext uri="{FF2B5EF4-FFF2-40B4-BE49-F238E27FC236}">
                <a16:creationId xmlns:a16="http://schemas.microsoft.com/office/drawing/2014/main" id="{1C4F18C7-E518-382C-10C8-255440DC19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19535"/>
            <a:ext cx="41539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IN" altLang="en-US" dirty="0"/>
              <a:t>Newton’s Second law For a CV: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053" name="Ink 10">
                <a:extLst>
                  <a:ext uri="{FF2B5EF4-FFF2-40B4-BE49-F238E27FC236}">
                    <a16:creationId xmlns:a16="http://schemas.microsoft.com/office/drawing/2014/main" id="{C628B8D5-279B-EAD4-C5D2-C870C87B176A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048250" y="4733925"/>
              <a:ext cx="14288" cy="26987"/>
            </p14:xfrm>
          </p:contentPart>
        </mc:Choice>
        <mc:Fallback xmlns="">
          <p:pic>
            <p:nvPicPr>
              <p:cNvPr id="2053" name="Ink 10">
                <a:extLst>
                  <a:ext uri="{FF2B5EF4-FFF2-40B4-BE49-F238E27FC236}">
                    <a16:creationId xmlns:a16="http://schemas.microsoft.com/office/drawing/2014/main" id="{C628B8D5-279B-EAD4-C5D2-C870C87B176A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038725" y="4723606"/>
                <a:ext cx="33339" cy="4762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054" name="Ink 18">
                <a:extLst>
                  <a:ext uri="{FF2B5EF4-FFF2-40B4-BE49-F238E27FC236}">
                    <a16:creationId xmlns:a16="http://schemas.microsoft.com/office/drawing/2014/main" id="{ADB126CA-075D-B838-25D2-740199DF253C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70225" y="5205413"/>
              <a:ext cx="1588" cy="1587"/>
            </p14:xfrm>
          </p:contentPart>
        </mc:Choice>
        <mc:Fallback xmlns="">
          <p:pic>
            <p:nvPicPr>
              <p:cNvPr id="2054" name="Ink 18">
                <a:extLst>
                  <a:ext uri="{FF2B5EF4-FFF2-40B4-BE49-F238E27FC236}">
                    <a16:creationId xmlns:a16="http://schemas.microsoft.com/office/drawing/2014/main" id="{ADB126CA-075D-B838-25D2-740199DF253C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028937" y="5164151"/>
                <a:ext cx="84164" cy="8411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4">
                <a:extLst>
                  <a:ext uri="{FF2B5EF4-FFF2-40B4-BE49-F238E27FC236}">
                    <a16:creationId xmlns:a16="http://schemas.microsoft.com/office/drawing/2014/main" id="{33BACA80-865C-DC66-00CB-852BB1D0B8B3}"/>
                  </a:ext>
                </a:extLst>
              </p:cNvPr>
              <p:cNvSpPr txBox="1"/>
              <p:nvPr/>
            </p:nvSpPr>
            <p:spPr bwMode="auto">
              <a:xfrm>
                <a:off x="4879975" y="4354512"/>
                <a:ext cx="4111625" cy="22748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acc>
                                <m:accPr>
                                  <m:chr m:val="̂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acc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𝑥𝑥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acc>
                                <m:accPr>
                                  <m:chr m:val="̂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</m:acc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𝜏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𝑥𝑦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acc>
                                <m:accPr>
                                  <m:chr m:val="̂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acc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𝜏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𝑥𝑧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acc>
                                <m:accPr>
                                  <m:chr m:val="̂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acc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𝜏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𝑦𝑥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acc>
                                <m:accPr>
                                  <m:chr m:val="̂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</m:acc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𝑦𝑦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acc>
                                <m:accPr>
                                  <m:chr m:val="̂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acc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𝜏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𝑦𝑧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</m:e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acc>
                                <m:accPr>
                                  <m:chr m:val="̂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acc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𝜏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𝑧𝑥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acc>
                                <m:accPr>
                                  <m:chr m:val="̂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</m:acc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𝜏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𝑧𝑦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acc>
                                <m:accPr>
                                  <m:chr m:val="̂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acc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𝑧𝑧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eqAr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0" name="Object 4">
                <a:extLst>
                  <a:ext uri="{FF2B5EF4-FFF2-40B4-BE49-F238E27FC236}">
                    <a16:creationId xmlns:a16="http://schemas.microsoft.com/office/drawing/2014/main" id="{33BACA80-865C-DC66-00CB-852BB1D0B8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79975" y="4354512"/>
                <a:ext cx="4111625" cy="227488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7C61A4F-6192-5D51-A5D6-D56B232CCF0F}"/>
              </a:ext>
            </a:extLst>
          </p:cNvPr>
          <p:cNvCxnSpPr/>
          <p:nvPr/>
        </p:nvCxnSpPr>
        <p:spPr bwMode="auto">
          <a:xfrm>
            <a:off x="6324600" y="3592512"/>
            <a:ext cx="0" cy="720969"/>
          </a:xfrm>
          <a:prstGeom prst="straightConnector1">
            <a:avLst/>
          </a:prstGeom>
          <a:solidFill>
            <a:schemeClr val="accent1"/>
          </a:solidFill>
          <a:ln w="412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5DF3195C-6ABD-CF79-8776-963FF3768F20}"/>
              </a:ext>
            </a:extLst>
          </p:cNvPr>
          <p:cNvSpPr/>
          <p:nvPr/>
        </p:nvSpPr>
        <p:spPr bwMode="auto">
          <a:xfrm>
            <a:off x="5028537" y="4354513"/>
            <a:ext cx="2687923" cy="2274887"/>
          </a:xfrm>
          <a:custGeom>
            <a:avLst/>
            <a:gdLst>
              <a:gd name="connsiteX0" fmla="*/ 302930 w 1568357"/>
              <a:gd name="connsiteY0" fmla="*/ 750217 h 2246808"/>
              <a:gd name="connsiteX1" fmla="*/ 25839 w 1568357"/>
              <a:gd name="connsiteY1" fmla="*/ 667090 h 2246808"/>
              <a:gd name="connsiteX2" fmla="*/ 11985 w 1568357"/>
              <a:gd name="connsiteY2" fmla="*/ 71344 h 2246808"/>
              <a:gd name="connsiteX3" fmla="*/ 11985 w 1568357"/>
              <a:gd name="connsiteY3" fmla="*/ 71344 h 2246808"/>
              <a:gd name="connsiteX4" fmla="*/ 289076 w 1568357"/>
              <a:gd name="connsiteY4" fmla="*/ 2072 h 2246808"/>
              <a:gd name="connsiteX5" fmla="*/ 455330 w 1568357"/>
              <a:gd name="connsiteY5" fmla="*/ 71344 h 2246808"/>
              <a:gd name="connsiteX6" fmla="*/ 510748 w 1568357"/>
              <a:gd name="connsiteY6" fmla="*/ 542399 h 2246808"/>
              <a:gd name="connsiteX7" fmla="*/ 857112 w 1568357"/>
              <a:gd name="connsiteY7" fmla="*/ 750217 h 2246808"/>
              <a:gd name="connsiteX8" fmla="*/ 1023367 w 1568357"/>
              <a:gd name="connsiteY8" fmla="*/ 861054 h 2246808"/>
              <a:gd name="connsiteX9" fmla="*/ 1037221 w 1568357"/>
              <a:gd name="connsiteY9" fmla="*/ 1262835 h 2246808"/>
              <a:gd name="connsiteX10" fmla="*/ 1272748 w 1568357"/>
              <a:gd name="connsiteY10" fmla="*/ 1442944 h 2246808"/>
              <a:gd name="connsiteX11" fmla="*/ 1522130 w 1568357"/>
              <a:gd name="connsiteY11" fmla="*/ 1484508 h 2246808"/>
              <a:gd name="connsiteX12" fmla="*/ 1549839 w 1568357"/>
              <a:gd name="connsiteY12" fmla="*/ 1664617 h 2246808"/>
              <a:gd name="connsiteX13" fmla="*/ 1549839 w 1568357"/>
              <a:gd name="connsiteY13" fmla="*/ 2066399 h 2246808"/>
              <a:gd name="connsiteX14" fmla="*/ 1314312 w 1568357"/>
              <a:gd name="connsiteY14" fmla="*/ 2246508 h 2246808"/>
              <a:gd name="connsiteX15" fmla="*/ 1092639 w 1568357"/>
              <a:gd name="connsiteY15" fmla="*/ 2094108 h 2246808"/>
              <a:gd name="connsiteX16" fmla="*/ 1037221 w 1568357"/>
              <a:gd name="connsiteY16" fmla="*/ 1595344 h 2246808"/>
              <a:gd name="connsiteX17" fmla="*/ 732421 w 1568357"/>
              <a:gd name="connsiteY17" fmla="*/ 1526072 h 2246808"/>
              <a:gd name="connsiteX18" fmla="*/ 510748 w 1568357"/>
              <a:gd name="connsiteY18" fmla="*/ 1207417 h 2246808"/>
              <a:gd name="connsiteX19" fmla="*/ 302930 w 1568357"/>
              <a:gd name="connsiteY19" fmla="*/ 750217 h 2246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568357" h="2246808">
                <a:moveTo>
                  <a:pt x="302930" y="750217"/>
                </a:moveTo>
                <a:cubicBezTo>
                  <a:pt x="222112" y="660163"/>
                  <a:pt x="74330" y="780235"/>
                  <a:pt x="25839" y="667090"/>
                </a:cubicBezTo>
                <a:cubicBezTo>
                  <a:pt x="-22652" y="553945"/>
                  <a:pt x="11985" y="71344"/>
                  <a:pt x="11985" y="71344"/>
                </a:cubicBezTo>
                <a:lnTo>
                  <a:pt x="11985" y="71344"/>
                </a:lnTo>
                <a:cubicBezTo>
                  <a:pt x="58167" y="59799"/>
                  <a:pt x="215185" y="2072"/>
                  <a:pt x="289076" y="2072"/>
                </a:cubicBezTo>
                <a:cubicBezTo>
                  <a:pt x="362967" y="2072"/>
                  <a:pt x="418385" y="-18710"/>
                  <a:pt x="455330" y="71344"/>
                </a:cubicBezTo>
                <a:cubicBezTo>
                  <a:pt x="492275" y="161398"/>
                  <a:pt x="443784" y="429254"/>
                  <a:pt x="510748" y="542399"/>
                </a:cubicBezTo>
                <a:cubicBezTo>
                  <a:pt x="577712" y="655544"/>
                  <a:pt x="771676" y="697108"/>
                  <a:pt x="857112" y="750217"/>
                </a:cubicBezTo>
                <a:cubicBezTo>
                  <a:pt x="942548" y="803326"/>
                  <a:pt x="993349" y="775618"/>
                  <a:pt x="1023367" y="861054"/>
                </a:cubicBezTo>
                <a:cubicBezTo>
                  <a:pt x="1053385" y="946490"/>
                  <a:pt x="995658" y="1165853"/>
                  <a:pt x="1037221" y="1262835"/>
                </a:cubicBezTo>
                <a:cubicBezTo>
                  <a:pt x="1078785" y="1359817"/>
                  <a:pt x="1191930" y="1405999"/>
                  <a:pt x="1272748" y="1442944"/>
                </a:cubicBezTo>
                <a:cubicBezTo>
                  <a:pt x="1353566" y="1479890"/>
                  <a:pt x="1475948" y="1447563"/>
                  <a:pt x="1522130" y="1484508"/>
                </a:cubicBezTo>
                <a:cubicBezTo>
                  <a:pt x="1568312" y="1521454"/>
                  <a:pt x="1545221" y="1567635"/>
                  <a:pt x="1549839" y="1664617"/>
                </a:cubicBezTo>
                <a:cubicBezTo>
                  <a:pt x="1554457" y="1761599"/>
                  <a:pt x="1589093" y="1969417"/>
                  <a:pt x="1549839" y="2066399"/>
                </a:cubicBezTo>
                <a:cubicBezTo>
                  <a:pt x="1510585" y="2163381"/>
                  <a:pt x="1390512" y="2241890"/>
                  <a:pt x="1314312" y="2246508"/>
                </a:cubicBezTo>
                <a:cubicBezTo>
                  <a:pt x="1238112" y="2251126"/>
                  <a:pt x="1138821" y="2202635"/>
                  <a:pt x="1092639" y="2094108"/>
                </a:cubicBezTo>
                <a:cubicBezTo>
                  <a:pt x="1046457" y="1985581"/>
                  <a:pt x="1097257" y="1690017"/>
                  <a:pt x="1037221" y="1595344"/>
                </a:cubicBezTo>
                <a:cubicBezTo>
                  <a:pt x="977185" y="1500671"/>
                  <a:pt x="820167" y="1590727"/>
                  <a:pt x="732421" y="1526072"/>
                </a:cubicBezTo>
                <a:cubicBezTo>
                  <a:pt x="644675" y="1461417"/>
                  <a:pt x="582330" y="1334417"/>
                  <a:pt x="510748" y="1207417"/>
                </a:cubicBezTo>
                <a:cubicBezTo>
                  <a:pt x="439166" y="1080417"/>
                  <a:pt x="383748" y="840271"/>
                  <a:pt x="302930" y="750217"/>
                </a:cubicBezTo>
                <a:close/>
              </a:path>
            </a:pathLst>
          </a:cu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2B49EAE6-63D9-CA32-453A-177558746F9E}"/>
              </a:ext>
            </a:extLst>
          </p:cNvPr>
          <p:cNvSpPr/>
          <p:nvPr/>
        </p:nvSpPr>
        <p:spPr bwMode="auto">
          <a:xfrm>
            <a:off x="5874976" y="4319618"/>
            <a:ext cx="1800832" cy="1511049"/>
          </a:xfrm>
          <a:custGeom>
            <a:avLst/>
            <a:gdLst>
              <a:gd name="connsiteX0" fmla="*/ 6279 w 1800832"/>
              <a:gd name="connsiteY0" fmla="*/ 166512 h 1511049"/>
              <a:gd name="connsiteX1" fmla="*/ 158679 w 1800832"/>
              <a:gd name="connsiteY1" fmla="*/ 14112 h 1511049"/>
              <a:gd name="connsiteX2" fmla="*/ 588169 w 1800832"/>
              <a:gd name="connsiteY2" fmla="*/ 14112 h 1511049"/>
              <a:gd name="connsiteX3" fmla="*/ 1156206 w 1800832"/>
              <a:gd name="connsiteY3" fmla="*/ 258 h 1511049"/>
              <a:gd name="connsiteX4" fmla="*/ 1544133 w 1800832"/>
              <a:gd name="connsiteY4" fmla="*/ 27967 h 1511049"/>
              <a:gd name="connsiteX5" fmla="*/ 1710388 w 1800832"/>
              <a:gd name="connsiteY5" fmla="*/ 166512 h 1511049"/>
              <a:gd name="connsiteX6" fmla="*/ 1793515 w 1800832"/>
              <a:gd name="connsiteY6" fmla="*/ 374330 h 1511049"/>
              <a:gd name="connsiteX7" fmla="*/ 1793515 w 1800832"/>
              <a:gd name="connsiteY7" fmla="*/ 692985 h 1511049"/>
              <a:gd name="connsiteX8" fmla="*/ 1765806 w 1800832"/>
              <a:gd name="connsiteY8" fmla="*/ 1274876 h 1511049"/>
              <a:gd name="connsiteX9" fmla="*/ 1779660 w 1800832"/>
              <a:gd name="connsiteY9" fmla="*/ 1441130 h 1511049"/>
              <a:gd name="connsiteX10" fmla="*/ 1696533 w 1800832"/>
              <a:gd name="connsiteY10" fmla="*/ 1510403 h 1511049"/>
              <a:gd name="connsiteX11" fmla="*/ 1391733 w 1800832"/>
              <a:gd name="connsiteY11" fmla="*/ 1468839 h 1511049"/>
              <a:gd name="connsiteX12" fmla="*/ 1128497 w 1800832"/>
              <a:gd name="connsiteY12" fmla="*/ 1358003 h 1511049"/>
              <a:gd name="connsiteX13" fmla="*/ 962242 w 1800832"/>
              <a:gd name="connsiteY13" fmla="*/ 1233312 h 1511049"/>
              <a:gd name="connsiteX14" fmla="*/ 962242 w 1800832"/>
              <a:gd name="connsiteY14" fmla="*/ 997785 h 1511049"/>
              <a:gd name="connsiteX15" fmla="*/ 851406 w 1800832"/>
              <a:gd name="connsiteY15" fmla="*/ 748403 h 1511049"/>
              <a:gd name="connsiteX16" fmla="*/ 671297 w 1800832"/>
              <a:gd name="connsiteY16" fmla="*/ 776112 h 1511049"/>
              <a:gd name="connsiteX17" fmla="*/ 352642 w 1800832"/>
              <a:gd name="connsiteY17" fmla="*/ 706839 h 1511049"/>
              <a:gd name="connsiteX18" fmla="*/ 61697 w 1800832"/>
              <a:gd name="connsiteY18" fmla="*/ 651421 h 1511049"/>
              <a:gd name="connsiteX19" fmla="*/ 6279 w 1800832"/>
              <a:gd name="connsiteY19" fmla="*/ 166512 h 1511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800832" h="1511049">
                <a:moveTo>
                  <a:pt x="6279" y="166512"/>
                </a:moveTo>
                <a:cubicBezTo>
                  <a:pt x="22443" y="60294"/>
                  <a:pt x="61698" y="39512"/>
                  <a:pt x="158679" y="14112"/>
                </a:cubicBezTo>
                <a:cubicBezTo>
                  <a:pt x="255660" y="-11288"/>
                  <a:pt x="421915" y="16421"/>
                  <a:pt x="588169" y="14112"/>
                </a:cubicBezTo>
                <a:cubicBezTo>
                  <a:pt x="754423" y="11803"/>
                  <a:pt x="996879" y="-2051"/>
                  <a:pt x="1156206" y="258"/>
                </a:cubicBezTo>
                <a:cubicBezTo>
                  <a:pt x="1315533" y="2567"/>
                  <a:pt x="1451769" y="258"/>
                  <a:pt x="1544133" y="27967"/>
                </a:cubicBezTo>
                <a:cubicBezTo>
                  <a:pt x="1636497" y="55676"/>
                  <a:pt x="1668824" y="108785"/>
                  <a:pt x="1710388" y="166512"/>
                </a:cubicBezTo>
                <a:cubicBezTo>
                  <a:pt x="1751952" y="224239"/>
                  <a:pt x="1779660" y="286584"/>
                  <a:pt x="1793515" y="374330"/>
                </a:cubicBezTo>
                <a:cubicBezTo>
                  <a:pt x="1807370" y="462076"/>
                  <a:pt x="1798133" y="542894"/>
                  <a:pt x="1793515" y="692985"/>
                </a:cubicBezTo>
                <a:cubicBezTo>
                  <a:pt x="1788897" y="843076"/>
                  <a:pt x="1768115" y="1150185"/>
                  <a:pt x="1765806" y="1274876"/>
                </a:cubicBezTo>
                <a:cubicBezTo>
                  <a:pt x="1763497" y="1399567"/>
                  <a:pt x="1791205" y="1401876"/>
                  <a:pt x="1779660" y="1441130"/>
                </a:cubicBezTo>
                <a:cubicBezTo>
                  <a:pt x="1768115" y="1480384"/>
                  <a:pt x="1761188" y="1505785"/>
                  <a:pt x="1696533" y="1510403"/>
                </a:cubicBezTo>
                <a:cubicBezTo>
                  <a:pt x="1631879" y="1515021"/>
                  <a:pt x="1486406" y="1494239"/>
                  <a:pt x="1391733" y="1468839"/>
                </a:cubicBezTo>
                <a:cubicBezTo>
                  <a:pt x="1297060" y="1443439"/>
                  <a:pt x="1200079" y="1397258"/>
                  <a:pt x="1128497" y="1358003"/>
                </a:cubicBezTo>
                <a:cubicBezTo>
                  <a:pt x="1056915" y="1318749"/>
                  <a:pt x="989951" y="1293348"/>
                  <a:pt x="962242" y="1233312"/>
                </a:cubicBezTo>
                <a:cubicBezTo>
                  <a:pt x="934533" y="1173276"/>
                  <a:pt x="980715" y="1078603"/>
                  <a:pt x="962242" y="997785"/>
                </a:cubicBezTo>
                <a:cubicBezTo>
                  <a:pt x="943769" y="916967"/>
                  <a:pt x="899897" y="785348"/>
                  <a:pt x="851406" y="748403"/>
                </a:cubicBezTo>
                <a:cubicBezTo>
                  <a:pt x="802915" y="711458"/>
                  <a:pt x="754424" y="783039"/>
                  <a:pt x="671297" y="776112"/>
                </a:cubicBezTo>
                <a:cubicBezTo>
                  <a:pt x="588170" y="769185"/>
                  <a:pt x="454242" y="727621"/>
                  <a:pt x="352642" y="706839"/>
                </a:cubicBezTo>
                <a:cubicBezTo>
                  <a:pt x="251042" y="686057"/>
                  <a:pt x="119424" y="741476"/>
                  <a:pt x="61697" y="651421"/>
                </a:cubicBezTo>
                <a:cubicBezTo>
                  <a:pt x="3970" y="561366"/>
                  <a:pt x="-9885" y="272730"/>
                  <a:pt x="6279" y="166512"/>
                </a:cubicBezTo>
                <a:close/>
              </a:path>
            </a:pathLst>
          </a:custGeom>
          <a:noFill/>
          <a:ln w="3175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91474FD-1490-6E75-A672-10919502580C}"/>
              </a:ext>
            </a:extLst>
          </p:cNvPr>
          <p:cNvSpPr/>
          <p:nvPr/>
        </p:nvSpPr>
        <p:spPr bwMode="auto">
          <a:xfrm rot="10800000">
            <a:off x="5029201" y="5053263"/>
            <a:ext cx="1800832" cy="1511049"/>
          </a:xfrm>
          <a:custGeom>
            <a:avLst/>
            <a:gdLst>
              <a:gd name="connsiteX0" fmla="*/ 6279 w 1800832"/>
              <a:gd name="connsiteY0" fmla="*/ 166512 h 1511049"/>
              <a:gd name="connsiteX1" fmla="*/ 158679 w 1800832"/>
              <a:gd name="connsiteY1" fmla="*/ 14112 h 1511049"/>
              <a:gd name="connsiteX2" fmla="*/ 588169 w 1800832"/>
              <a:gd name="connsiteY2" fmla="*/ 14112 h 1511049"/>
              <a:gd name="connsiteX3" fmla="*/ 1156206 w 1800832"/>
              <a:gd name="connsiteY3" fmla="*/ 258 h 1511049"/>
              <a:gd name="connsiteX4" fmla="*/ 1544133 w 1800832"/>
              <a:gd name="connsiteY4" fmla="*/ 27967 h 1511049"/>
              <a:gd name="connsiteX5" fmla="*/ 1710388 w 1800832"/>
              <a:gd name="connsiteY5" fmla="*/ 166512 h 1511049"/>
              <a:gd name="connsiteX6" fmla="*/ 1793515 w 1800832"/>
              <a:gd name="connsiteY6" fmla="*/ 374330 h 1511049"/>
              <a:gd name="connsiteX7" fmla="*/ 1793515 w 1800832"/>
              <a:gd name="connsiteY7" fmla="*/ 692985 h 1511049"/>
              <a:gd name="connsiteX8" fmla="*/ 1765806 w 1800832"/>
              <a:gd name="connsiteY8" fmla="*/ 1274876 h 1511049"/>
              <a:gd name="connsiteX9" fmla="*/ 1779660 w 1800832"/>
              <a:gd name="connsiteY9" fmla="*/ 1441130 h 1511049"/>
              <a:gd name="connsiteX10" fmla="*/ 1696533 w 1800832"/>
              <a:gd name="connsiteY10" fmla="*/ 1510403 h 1511049"/>
              <a:gd name="connsiteX11" fmla="*/ 1391733 w 1800832"/>
              <a:gd name="connsiteY11" fmla="*/ 1468839 h 1511049"/>
              <a:gd name="connsiteX12" fmla="*/ 1128497 w 1800832"/>
              <a:gd name="connsiteY12" fmla="*/ 1358003 h 1511049"/>
              <a:gd name="connsiteX13" fmla="*/ 962242 w 1800832"/>
              <a:gd name="connsiteY13" fmla="*/ 1233312 h 1511049"/>
              <a:gd name="connsiteX14" fmla="*/ 962242 w 1800832"/>
              <a:gd name="connsiteY14" fmla="*/ 997785 h 1511049"/>
              <a:gd name="connsiteX15" fmla="*/ 851406 w 1800832"/>
              <a:gd name="connsiteY15" fmla="*/ 748403 h 1511049"/>
              <a:gd name="connsiteX16" fmla="*/ 671297 w 1800832"/>
              <a:gd name="connsiteY16" fmla="*/ 776112 h 1511049"/>
              <a:gd name="connsiteX17" fmla="*/ 352642 w 1800832"/>
              <a:gd name="connsiteY17" fmla="*/ 706839 h 1511049"/>
              <a:gd name="connsiteX18" fmla="*/ 61697 w 1800832"/>
              <a:gd name="connsiteY18" fmla="*/ 651421 h 1511049"/>
              <a:gd name="connsiteX19" fmla="*/ 6279 w 1800832"/>
              <a:gd name="connsiteY19" fmla="*/ 166512 h 1511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800832" h="1511049">
                <a:moveTo>
                  <a:pt x="6279" y="166512"/>
                </a:moveTo>
                <a:cubicBezTo>
                  <a:pt x="22443" y="60294"/>
                  <a:pt x="61698" y="39512"/>
                  <a:pt x="158679" y="14112"/>
                </a:cubicBezTo>
                <a:cubicBezTo>
                  <a:pt x="255660" y="-11288"/>
                  <a:pt x="421915" y="16421"/>
                  <a:pt x="588169" y="14112"/>
                </a:cubicBezTo>
                <a:cubicBezTo>
                  <a:pt x="754423" y="11803"/>
                  <a:pt x="996879" y="-2051"/>
                  <a:pt x="1156206" y="258"/>
                </a:cubicBezTo>
                <a:cubicBezTo>
                  <a:pt x="1315533" y="2567"/>
                  <a:pt x="1451769" y="258"/>
                  <a:pt x="1544133" y="27967"/>
                </a:cubicBezTo>
                <a:cubicBezTo>
                  <a:pt x="1636497" y="55676"/>
                  <a:pt x="1668824" y="108785"/>
                  <a:pt x="1710388" y="166512"/>
                </a:cubicBezTo>
                <a:cubicBezTo>
                  <a:pt x="1751952" y="224239"/>
                  <a:pt x="1779660" y="286584"/>
                  <a:pt x="1793515" y="374330"/>
                </a:cubicBezTo>
                <a:cubicBezTo>
                  <a:pt x="1807370" y="462076"/>
                  <a:pt x="1798133" y="542894"/>
                  <a:pt x="1793515" y="692985"/>
                </a:cubicBezTo>
                <a:cubicBezTo>
                  <a:pt x="1788897" y="843076"/>
                  <a:pt x="1768115" y="1150185"/>
                  <a:pt x="1765806" y="1274876"/>
                </a:cubicBezTo>
                <a:cubicBezTo>
                  <a:pt x="1763497" y="1399567"/>
                  <a:pt x="1791205" y="1401876"/>
                  <a:pt x="1779660" y="1441130"/>
                </a:cubicBezTo>
                <a:cubicBezTo>
                  <a:pt x="1768115" y="1480384"/>
                  <a:pt x="1761188" y="1505785"/>
                  <a:pt x="1696533" y="1510403"/>
                </a:cubicBezTo>
                <a:cubicBezTo>
                  <a:pt x="1631879" y="1515021"/>
                  <a:pt x="1486406" y="1494239"/>
                  <a:pt x="1391733" y="1468839"/>
                </a:cubicBezTo>
                <a:cubicBezTo>
                  <a:pt x="1297060" y="1443439"/>
                  <a:pt x="1200079" y="1397258"/>
                  <a:pt x="1128497" y="1358003"/>
                </a:cubicBezTo>
                <a:cubicBezTo>
                  <a:pt x="1056915" y="1318749"/>
                  <a:pt x="989951" y="1293348"/>
                  <a:pt x="962242" y="1233312"/>
                </a:cubicBezTo>
                <a:cubicBezTo>
                  <a:pt x="934533" y="1173276"/>
                  <a:pt x="980715" y="1078603"/>
                  <a:pt x="962242" y="997785"/>
                </a:cubicBezTo>
                <a:cubicBezTo>
                  <a:pt x="943769" y="916967"/>
                  <a:pt x="899897" y="785348"/>
                  <a:pt x="851406" y="748403"/>
                </a:cubicBezTo>
                <a:cubicBezTo>
                  <a:pt x="802915" y="711458"/>
                  <a:pt x="754424" y="783039"/>
                  <a:pt x="671297" y="776112"/>
                </a:cubicBezTo>
                <a:cubicBezTo>
                  <a:pt x="588170" y="769185"/>
                  <a:pt x="454242" y="727621"/>
                  <a:pt x="352642" y="706839"/>
                </a:cubicBezTo>
                <a:cubicBezTo>
                  <a:pt x="251042" y="686057"/>
                  <a:pt x="119424" y="741476"/>
                  <a:pt x="61697" y="651421"/>
                </a:cubicBezTo>
                <a:cubicBezTo>
                  <a:pt x="3970" y="561366"/>
                  <a:pt x="-9885" y="272730"/>
                  <a:pt x="6279" y="166512"/>
                </a:cubicBezTo>
                <a:close/>
              </a:path>
            </a:pathLst>
          </a:custGeom>
          <a:noFill/>
          <a:ln w="3175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3B32AF-072B-E80C-8BE7-5A9067CDC011}"/>
              </a:ext>
            </a:extLst>
          </p:cNvPr>
          <p:cNvSpPr txBox="1"/>
          <p:nvPr/>
        </p:nvSpPr>
        <p:spPr>
          <a:xfrm>
            <a:off x="381000" y="2140803"/>
            <a:ext cx="822959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Conservation of momentum for an Infinitesimal CV in A Fluid  Flow</a:t>
            </a:r>
            <a:endParaRPr lang="en-IN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28E0EB1-16D1-BCFA-C970-22E5B59E67F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BDAECFFD-DE7F-4800-AAC4-2AC223755A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EBCFFD2F-A1D5-1BC6-8F80-FB75313A624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C1B882F2-A559-49D1-011A-EA95B7F3D04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4960B38A-15A0-9A89-3B98-65C2273D85F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1DE088FC-D6A8-AF31-F6C8-A1FBEBA5D53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3" name="Rectangle 10">
                      <a:extLst>
                        <a:ext uri="{FF2B5EF4-FFF2-40B4-BE49-F238E27FC236}">
                          <a16:creationId xmlns:a16="http://schemas.microsoft.com/office/drawing/2014/main" id="{0C1C3D14-BB93-FEAE-5104-46E00800F73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4" name="Rectangle 11">
                      <a:extLst>
                        <a:ext uri="{FF2B5EF4-FFF2-40B4-BE49-F238E27FC236}">
                          <a16:creationId xmlns:a16="http://schemas.microsoft.com/office/drawing/2014/main" id="{0A913921-710F-8C0A-8FCC-60055D66C7D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29907DBA-6C5E-264B-3A5B-81E52480EEA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71A5BAE8-899F-C7F0-0F42-34ACBAF42F4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2" name="Rectangle 14">
                      <a:extLst>
                        <a:ext uri="{FF2B5EF4-FFF2-40B4-BE49-F238E27FC236}">
                          <a16:creationId xmlns:a16="http://schemas.microsoft.com/office/drawing/2014/main" id="{1AB1E615-45E6-02B9-E1BA-BF15A56F514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648A1AAB-616E-9AD9-CC7B-4E9B9113DBC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9F414F5A-157F-503C-8D5A-E50DFC877DD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A6554080-6FD2-B228-7645-AF998B461C6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98AC4B27-3407-075E-7E08-E4A8C7FACC7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FF81733A-B1CD-7085-9A72-25B943790C1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6F461639-C396-B000-C3F6-7266B6B174B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77E04955-3814-BF6E-2F2C-A8FF91A03F5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815AF76-7B09-2C1D-BDA2-1989A3A3D9B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0" grpId="0"/>
      <p:bldP spid="21" grpId="0" animBg="1"/>
      <p:bldP spid="22" grpId="0" animBg="1"/>
      <p:bldP spid="23" grpId="0" animBg="1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EF249-6B45-72BC-64CD-B620A289D4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Title 1">
            <a:extLst>
              <a:ext uri="{FF2B5EF4-FFF2-40B4-BE49-F238E27FC236}">
                <a16:creationId xmlns:a16="http://schemas.microsoft.com/office/drawing/2014/main" id="{7A6CD998-035C-8EE7-9CC3-EB3DC1036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3328" y="152400"/>
            <a:ext cx="5915272" cy="1143000"/>
          </a:xfrm>
        </p:spPr>
        <p:txBody>
          <a:bodyPr/>
          <a:lstStyle/>
          <a:p>
            <a:r>
              <a:rPr lang="en-US" altLang="en-US" sz="2800" dirty="0"/>
              <a:t>Differential Form of Momentum Conservation Equations for Ideal Fluid Flows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DE451292-5AFE-CD24-1EB2-8A38F0B98AE1}"/>
                  </a:ext>
                </a:extLst>
              </p:cNvPr>
              <p:cNvSpPr txBox="1"/>
              <p:nvPr/>
            </p:nvSpPr>
            <p:spPr bwMode="auto">
              <a:xfrm>
                <a:off x="1692275" y="1752600"/>
                <a:ext cx="5622925" cy="9683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acc>
                                <m:accPr>
                                  <m:chr m:val="⃗"/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</m:d>
                        </m:num>
                        <m:den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d>
                        <m:d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acc>
                            <m:accPr>
                              <m:chr m:val="⃗"/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  <m:acc>
                            <m:accPr>
                              <m:chr m:val="⃗"/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</m:d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acc>
                        </m:e>
                        <m:sub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DE451292-5AFE-CD24-1EB2-8A38F0B98A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92275" y="1752600"/>
                <a:ext cx="5622925" cy="9683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054" name="Ink 18">
                <a:extLst>
                  <a:ext uri="{FF2B5EF4-FFF2-40B4-BE49-F238E27FC236}">
                    <a16:creationId xmlns:a16="http://schemas.microsoft.com/office/drawing/2014/main" id="{7D186AA9-CC46-A91F-A261-A8FE77156C8A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70225" y="5205413"/>
              <a:ext cx="1588" cy="1587"/>
            </p14:xfrm>
          </p:contentPart>
        </mc:Choice>
        <mc:Fallback xmlns="">
          <p:pic>
            <p:nvPicPr>
              <p:cNvPr id="2054" name="Ink 18">
                <a:extLst>
                  <a:ext uri="{FF2B5EF4-FFF2-40B4-BE49-F238E27FC236}">
                    <a16:creationId xmlns:a16="http://schemas.microsoft.com/office/drawing/2014/main" id="{ADB126CA-075D-B838-25D2-740199DF253C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028937" y="5164151"/>
                <a:ext cx="84164" cy="84111"/>
              </a:xfrm>
              <a:prstGeom prst="rect">
                <a:avLst/>
              </a:prstGeom>
            </p:spPr>
          </p:pic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CD5AF997-0B58-6121-7C8F-C15B6ACB5E31}"/>
              </a:ext>
            </a:extLst>
          </p:cNvPr>
          <p:cNvSpPr txBox="1"/>
          <p:nvPr/>
        </p:nvSpPr>
        <p:spPr>
          <a:xfrm>
            <a:off x="381000" y="1371600"/>
            <a:ext cx="822959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Conservation of momentum for an Infinitesimal CV in A</a:t>
            </a:r>
            <a:r>
              <a:rPr lang="en-US" dirty="0"/>
              <a:t>n </a:t>
            </a:r>
            <a:r>
              <a:rPr lang="en-US" sz="2400" dirty="0"/>
              <a:t>Ideal Fluid  Flow</a:t>
            </a:r>
            <a:endParaRPr lang="en-IN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35898A8-7F7F-12BC-8358-B4FDC5C9A01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E01C3DD9-D877-7474-E11E-D595B43163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6305F3C6-0B8C-7501-D945-FC88523FC10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F67E8910-3587-FB0A-5D48-94759255900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1610A0F4-6933-6244-5423-F469735C81E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44AD826B-2F4D-9923-BD02-DF946BB6984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3" name="Rectangle 10">
                      <a:extLst>
                        <a:ext uri="{FF2B5EF4-FFF2-40B4-BE49-F238E27FC236}">
                          <a16:creationId xmlns:a16="http://schemas.microsoft.com/office/drawing/2014/main" id="{E43798EB-8D0B-C8F7-14E8-38E76B83496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4" name="Rectangle 11">
                      <a:extLst>
                        <a:ext uri="{FF2B5EF4-FFF2-40B4-BE49-F238E27FC236}">
                          <a16:creationId xmlns:a16="http://schemas.microsoft.com/office/drawing/2014/main" id="{1CEBE4D5-D008-54AE-221A-C49E381829C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8199C861-37CF-B83D-4949-182326BB1A0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3A19987E-2413-D4F9-622B-D9AA2F90FB6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2" name="Rectangle 14">
                      <a:extLst>
                        <a:ext uri="{FF2B5EF4-FFF2-40B4-BE49-F238E27FC236}">
                          <a16:creationId xmlns:a16="http://schemas.microsoft.com/office/drawing/2014/main" id="{B892E285-150E-1B4C-DCF4-3CF47379D19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99B8265F-11AD-BAE4-39EC-ABD84F90787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77A647AA-3D0A-8A06-24FC-5DD96AA19C7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6DC402C3-9C9A-3183-38EB-BFF7C2941A7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28C0E7AD-C5D5-BED5-ACBE-F2F2EF095DC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B5E65507-8F26-2892-B595-649BF65177F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A03477FD-5CB3-40AC-974F-E028BB575C9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E19185A4-A291-FBFB-0F8F-28275E1B0ED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190F6D1-95AF-FABC-91EA-A2C9C43244B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5B96E080-DCDC-D751-2960-721D212E3726}"/>
              </a:ext>
            </a:extLst>
          </p:cNvPr>
          <p:cNvSpPr txBox="1"/>
          <p:nvPr/>
        </p:nvSpPr>
        <p:spPr>
          <a:xfrm>
            <a:off x="457200" y="2667000"/>
            <a:ext cx="82295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For an incompressible steady Ideal Fluid  Flow :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3">
                <a:extLst>
                  <a:ext uri="{FF2B5EF4-FFF2-40B4-BE49-F238E27FC236}">
                    <a16:creationId xmlns:a16="http://schemas.microsoft.com/office/drawing/2014/main" id="{D5744AA1-B0CD-6BE5-9ED5-CEE661D38723}"/>
                  </a:ext>
                </a:extLst>
              </p:cNvPr>
              <p:cNvSpPr txBox="1"/>
              <p:nvPr/>
            </p:nvSpPr>
            <p:spPr bwMode="auto">
              <a:xfrm>
                <a:off x="1768475" y="3276600"/>
                <a:ext cx="5622925" cy="7102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d>
                        <m:d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  <m:acc>
                            <m:accPr>
                              <m:chr m:val="⃗"/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</m:d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acc>
                        </m:e>
                        <m:sub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26" name="Object 3">
                <a:extLst>
                  <a:ext uri="{FF2B5EF4-FFF2-40B4-BE49-F238E27FC236}">
                    <a16:creationId xmlns:a16="http://schemas.microsoft.com/office/drawing/2014/main" id="{D5744AA1-B0CD-6BE5-9ED5-CEE661D387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68475" y="3276600"/>
                <a:ext cx="5622925" cy="71028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>
            <a:extLst>
              <a:ext uri="{FF2B5EF4-FFF2-40B4-BE49-F238E27FC236}">
                <a16:creationId xmlns:a16="http://schemas.microsoft.com/office/drawing/2014/main" id="{69789950-3882-29DF-1C68-B74206F9CFBD}"/>
              </a:ext>
            </a:extLst>
          </p:cNvPr>
          <p:cNvSpPr txBox="1"/>
          <p:nvPr/>
        </p:nvSpPr>
        <p:spPr>
          <a:xfrm>
            <a:off x="457200" y="4038600"/>
            <a:ext cx="82295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If the flow is 2-D</a:t>
            </a:r>
            <a:r>
              <a:rPr lang="en-US" sz="2400" dirty="0"/>
              <a:t>: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3">
                <a:extLst>
                  <a:ext uri="{FF2B5EF4-FFF2-40B4-BE49-F238E27FC236}">
                    <a16:creationId xmlns:a16="http://schemas.microsoft.com/office/drawing/2014/main" id="{33158C8A-609C-6069-06A2-AEE8B63B6E77}"/>
                  </a:ext>
                </a:extLst>
              </p:cNvPr>
              <p:cNvSpPr txBox="1"/>
              <p:nvPr/>
            </p:nvSpPr>
            <p:spPr bwMode="auto">
              <a:xfrm>
                <a:off x="1920875" y="4395111"/>
                <a:ext cx="5622925" cy="106227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28" name="Object 3">
                <a:extLst>
                  <a:ext uri="{FF2B5EF4-FFF2-40B4-BE49-F238E27FC236}">
                    <a16:creationId xmlns:a16="http://schemas.microsoft.com/office/drawing/2014/main" id="{33158C8A-609C-6069-06A2-AEE8B63B6E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20875" y="4395111"/>
                <a:ext cx="5622925" cy="106227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Object 3">
                <a:extLst>
                  <a:ext uri="{FF2B5EF4-FFF2-40B4-BE49-F238E27FC236}">
                    <a16:creationId xmlns:a16="http://schemas.microsoft.com/office/drawing/2014/main" id="{25EC52C2-5703-241C-80C7-80BB7A71CAAD}"/>
                  </a:ext>
                </a:extLst>
              </p:cNvPr>
              <p:cNvSpPr txBox="1"/>
              <p:nvPr/>
            </p:nvSpPr>
            <p:spPr bwMode="auto">
              <a:xfrm>
                <a:off x="2073275" y="5614311"/>
                <a:ext cx="5622925" cy="106227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29" name="Object 3">
                <a:extLst>
                  <a:ext uri="{FF2B5EF4-FFF2-40B4-BE49-F238E27FC236}">
                    <a16:creationId xmlns:a16="http://schemas.microsoft.com/office/drawing/2014/main" id="{25EC52C2-5703-241C-80C7-80BB7A71CA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73275" y="5614311"/>
                <a:ext cx="5622925" cy="106227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2BEAFFAA-A16E-8FEB-CF96-C8A45FBC97E6}"/>
                  </a:ext>
                </a:extLst>
              </p14:cNvPr>
              <p14:cNvContentPartPr/>
              <p14:nvPr/>
            </p14:nvContentPartPr>
            <p14:xfrm>
              <a:off x="984600" y="4569120"/>
              <a:ext cx="1789560" cy="170964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2BEAFFAA-A16E-8FEB-CF96-C8A45FBC97E6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975240" y="4559760"/>
                <a:ext cx="1808280" cy="1728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74925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  <p:bldP spid="25" grpId="0"/>
      <p:bldP spid="26" grpId="0"/>
      <p:bldP spid="27" grpId="0"/>
      <p:bldP spid="28" grpId="0"/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82" name="Picture 6">
            <a:extLst>
              <a:ext uri="{FF2B5EF4-FFF2-40B4-BE49-F238E27FC236}">
                <a16:creationId xmlns:a16="http://schemas.microsoft.com/office/drawing/2014/main" id="{5B5ABC6B-A466-DCA6-385E-79AEF2554D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694" y="2776618"/>
            <a:ext cx="3522367" cy="352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7651" name="Ink 3">
                <a:extLst>
                  <a:ext uri="{FF2B5EF4-FFF2-40B4-BE49-F238E27FC236}">
                    <a16:creationId xmlns:a16="http://schemas.microsoft.com/office/drawing/2014/main" id="{0F23F8BF-1905-0D74-A3CB-FF4098D361F4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374900" y="6130925"/>
              <a:ext cx="1588" cy="1588"/>
            </p14:xfrm>
          </p:contentPart>
        </mc:Choice>
        <mc:Fallback xmlns="">
          <p:pic>
            <p:nvPicPr>
              <p:cNvPr id="27651" name="Ink 3">
                <a:extLst>
                  <a:ext uri="{FF2B5EF4-FFF2-40B4-BE49-F238E27FC236}">
                    <a16:creationId xmlns:a16="http://schemas.microsoft.com/office/drawing/2014/main" id="{0F23F8BF-1905-0D74-A3CB-FF4098D361F4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33612" y="6089637"/>
                <a:ext cx="84164" cy="84164"/>
              </a:xfrm>
              <a:prstGeom prst="rect">
                <a:avLst/>
              </a:prstGeom>
            </p:spPr>
          </p:pic>
        </mc:Fallback>
      </mc:AlternateContent>
      <p:sp>
        <p:nvSpPr>
          <p:cNvPr id="19460" name="Title 1">
            <a:extLst>
              <a:ext uri="{FF2B5EF4-FFF2-40B4-BE49-F238E27FC236}">
                <a16:creationId xmlns:a16="http://schemas.microsoft.com/office/drawing/2014/main" id="{A49C6F92-35A7-7D4B-FA4B-D2E5FBF1DC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3464" y="190558"/>
            <a:ext cx="7253288" cy="850900"/>
          </a:xfrm>
        </p:spPr>
        <p:txBody>
          <a:bodyPr/>
          <a:lstStyle/>
          <a:p>
            <a:r>
              <a:rPr lang="en-IN" altLang="en-US" sz="2800" dirty="0"/>
              <a:t>Example of Ideal Flows</a:t>
            </a:r>
          </a:p>
        </p:txBody>
      </p:sp>
      <p:graphicFrame>
        <p:nvGraphicFramePr>
          <p:cNvPr id="22" name="Object 12">
            <a:extLst>
              <a:ext uri="{FF2B5EF4-FFF2-40B4-BE49-F238E27FC236}">
                <a16:creationId xmlns:a16="http://schemas.microsoft.com/office/drawing/2014/main" id="{8D7B4490-008F-D309-71CD-3528274258D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1058226"/>
              </p:ext>
            </p:extLst>
          </p:nvPr>
        </p:nvGraphicFramePr>
        <p:xfrm>
          <a:off x="4145846" y="2586832"/>
          <a:ext cx="4470400" cy="92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905000" imgH="393700" progId="Equation.3">
                  <p:embed/>
                </p:oleObj>
              </mc:Choice>
              <mc:Fallback>
                <p:oleObj name="Equation" r:id="rId5" imgW="1905000" imgH="393700" progId="Equation.3">
                  <p:embed/>
                  <p:pic>
                    <p:nvPicPr>
                      <p:cNvPr id="22" name="Object 12">
                        <a:extLst>
                          <a:ext uri="{FF2B5EF4-FFF2-40B4-BE49-F238E27FC236}">
                            <a16:creationId xmlns:a16="http://schemas.microsoft.com/office/drawing/2014/main" id="{8D7B4490-008F-D309-71CD-3528274258D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45846" y="2586832"/>
                        <a:ext cx="4470400" cy="922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990CA16F-E029-19F1-81FB-EE3F83566BB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8893FB1A-9DF9-AB7D-9F01-ABB6391E41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95EFE7A0-7974-22B6-0337-819BDB6650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4F36A29F-C2CA-2D87-3472-651E2BF56A8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13AEC1CC-21ED-5E96-1381-09BA80AE8DE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4AF5259A-7792-C08A-4528-7A77257D677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836BB15D-0152-1B46-1F98-76F54EB385E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41563A59-A4F9-E34F-9942-6A53219AF28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FEDDB440-941F-ACAB-8AB6-9F0B245D628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FA46215A-D38C-B2E1-DA3B-42506183FE9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17C3C981-653B-6B9E-8252-7CF98076AFA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6E03F855-09AE-D814-1F6A-BD3C7339A6D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EFFB4D9A-FD0C-2662-BB29-AF75BA4BD30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1B56A83D-C376-BA28-CBFD-C3E6368EE7D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CAE1C256-0F14-7F84-842C-E474A76514A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9F0AF0CE-7406-0834-33FD-D5DDC828599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F76EFF10-1A0A-D6E6-126E-0202C52F0AB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6720DF76-FC89-9A2F-CA33-3DDF0C50A2E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2EC5F7B-2837-8668-4238-A78016E7BF4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3">
                <a:extLst>
                  <a:ext uri="{FF2B5EF4-FFF2-40B4-BE49-F238E27FC236}">
                    <a16:creationId xmlns:a16="http://schemas.microsoft.com/office/drawing/2014/main" id="{BF11C301-0865-E339-7745-D5999044B105}"/>
                  </a:ext>
                </a:extLst>
              </p:cNvPr>
              <p:cNvSpPr txBox="1"/>
              <p:nvPr/>
            </p:nvSpPr>
            <p:spPr bwMode="auto">
              <a:xfrm>
                <a:off x="609268" y="1291849"/>
                <a:ext cx="3657600" cy="106227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21" name="Object 3">
                <a:extLst>
                  <a:ext uri="{FF2B5EF4-FFF2-40B4-BE49-F238E27FC236}">
                    <a16:creationId xmlns:a16="http://schemas.microsoft.com/office/drawing/2014/main" id="{BF11C301-0865-E339-7745-D5999044B1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268" y="1291849"/>
                <a:ext cx="3657600" cy="106227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3">
                <a:extLst>
                  <a:ext uri="{FF2B5EF4-FFF2-40B4-BE49-F238E27FC236}">
                    <a16:creationId xmlns:a16="http://schemas.microsoft.com/office/drawing/2014/main" id="{F21BC250-F780-EAFE-1FF4-E0B84F1D1DB4}"/>
                  </a:ext>
                </a:extLst>
              </p:cNvPr>
              <p:cNvSpPr txBox="1"/>
              <p:nvPr/>
            </p:nvSpPr>
            <p:spPr bwMode="auto">
              <a:xfrm>
                <a:off x="3952566" y="1303613"/>
                <a:ext cx="4032806" cy="106227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23" name="Object 3">
                <a:extLst>
                  <a:ext uri="{FF2B5EF4-FFF2-40B4-BE49-F238E27FC236}">
                    <a16:creationId xmlns:a16="http://schemas.microsoft.com/office/drawing/2014/main" id="{F21BC250-F780-EAFE-1FF4-E0B84F1D1D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52566" y="1303613"/>
                <a:ext cx="4032806" cy="106227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4" name="Object 12">
            <a:extLst>
              <a:ext uri="{FF2B5EF4-FFF2-40B4-BE49-F238E27FC236}">
                <a16:creationId xmlns:a16="http://schemas.microsoft.com/office/drawing/2014/main" id="{CC0458AF-3661-E792-1526-2010508B4DD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4705413"/>
              </p:ext>
            </p:extLst>
          </p:nvPr>
        </p:nvGraphicFramePr>
        <p:xfrm>
          <a:off x="4135543" y="3753889"/>
          <a:ext cx="4022725" cy="101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714500" imgH="431800" progId="Equation.3">
                  <p:embed/>
                </p:oleObj>
              </mc:Choice>
              <mc:Fallback>
                <p:oleObj name="Equation" r:id="rId11" imgW="1714500" imgH="431800" progId="Equation.3">
                  <p:embed/>
                  <p:pic>
                    <p:nvPicPr>
                      <p:cNvPr id="5" name="Object 12">
                        <a:extLst>
                          <a:ext uri="{FF2B5EF4-FFF2-40B4-BE49-F238E27FC236}">
                            <a16:creationId xmlns:a16="http://schemas.microsoft.com/office/drawing/2014/main" id="{B4DE954B-7A6C-68E2-4E99-A868CC22238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35543" y="3753889"/>
                        <a:ext cx="4022725" cy="1012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12">
            <a:extLst>
              <a:ext uri="{FF2B5EF4-FFF2-40B4-BE49-F238E27FC236}">
                <a16:creationId xmlns:a16="http://schemas.microsoft.com/office/drawing/2014/main" id="{85A3D234-DC7A-64B6-A831-DE68E4B2993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8478994"/>
              </p:ext>
            </p:extLst>
          </p:nvPr>
        </p:nvGraphicFramePr>
        <p:xfrm>
          <a:off x="3966261" y="4780540"/>
          <a:ext cx="4300537" cy="858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2159000" imgH="431800" progId="Equation.3">
                  <p:embed/>
                </p:oleObj>
              </mc:Choice>
              <mc:Fallback>
                <p:oleObj name="Equation" r:id="rId13" imgW="2159000" imgH="431800" progId="Equation.3">
                  <p:embed/>
                  <p:pic>
                    <p:nvPicPr>
                      <p:cNvPr id="6" name="Object 12">
                        <a:extLst>
                          <a:ext uri="{FF2B5EF4-FFF2-40B4-BE49-F238E27FC236}">
                            <a16:creationId xmlns:a16="http://schemas.microsoft.com/office/drawing/2014/main" id="{B5116C05-9F0B-A5CC-3B9C-9272F728B65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6261" y="4780540"/>
                        <a:ext cx="4300537" cy="858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TextBox 25">
            <a:extLst>
              <a:ext uri="{FF2B5EF4-FFF2-40B4-BE49-F238E27FC236}">
                <a16:creationId xmlns:a16="http://schemas.microsoft.com/office/drawing/2014/main" id="{883FF3D8-EB90-74D0-C449-33F56335174A}"/>
              </a:ext>
            </a:extLst>
          </p:cNvPr>
          <p:cNvSpPr txBox="1"/>
          <p:nvPr/>
        </p:nvSpPr>
        <p:spPr>
          <a:xfrm>
            <a:off x="4135543" y="5855114"/>
            <a:ext cx="40382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Obtain an expression for </a:t>
            </a:r>
            <a:r>
              <a:rPr lang="en-US" i="1" dirty="0"/>
              <a:t>p(</a:t>
            </a:r>
            <a:r>
              <a:rPr lang="en-US" i="1" dirty="0" err="1"/>
              <a:t>x,y</a:t>
            </a:r>
            <a:r>
              <a:rPr lang="en-US" i="1" dirty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0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>
            <a:extLst>
              <a:ext uri="{FF2B5EF4-FFF2-40B4-BE49-F238E27FC236}">
                <a16:creationId xmlns:a16="http://schemas.microsoft.com/office/drawing/2014/main" id="{75237189-F8FD-94FF-401F-9DE4C839C4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792538"/>
            <a:ext cx="4549775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0" name="Title 2">
            <a:extLst>
              <a:ext uri="{FF2B5EF4-FFF2-40B4-BE49-F238E27FC236}">
                <a16:creationId xmlns:a16="http://schemas.microsoft.com/office/drawing/2014/main" id="{10FB7F6C-69B7-7513-6C29-200DEB54F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263769"/>
            <a:ext cx="5638800" cy="803031"/>
          </a:xfrm>
        </p:spPr>
        <p:txBody>
          <a:bodyPr/>
          <a:lstStyle/>
          <a:p>
            <a:r>
              <a:rPr lang="en-IN" altLang="en-US" sz="2800" dirty="0"/>
              <a:t>Fluid Mechanics as An Engineering Science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A20662-9F28-635B-C715-72FA6A39AE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2590800"/>
          </a:xfrm>
        </p:spPr>
        <p:txBody>
          <a:bodyPr/>
          <a:lstStyle/>
          <a:p>
            <a:r>
              <a:rPr lang="en-IN" altLang="en-US" sz="2400" dirty="0"/>
              <a:t>The knowledge of fluid flow cannot be called a discipline of engineering science until Isaac Newton published his famous work Philosophia Naturalis Principia Mathematica in 1687.</a:t>
            </a:r>
          </a:p>
          <a:p>
            <a:r>
              <a:rPr lang="en-IN" altLang="en-US" sz="2400" dirty="0"/>
              <a:t> Newton stated in his principia that, for straight, parallel and uniform flow, the shear stress , between layers is proportional to the velocity gradient in the direction perpendicular to the layers.</a:t>
            </a:r>
          </a:p>
          <a:p>
            <a:endParaRPr lang="en-IN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3">
                <a:extLst>
                  <a:ext uri="{FF2B5EF4-FFF2-40B4-BE49-F238E27FC236}">
                    <a16:creationId xmlns:a16="http://schemas.microsoft.com/office/drawing/2014/main" id="{C7221AD1-8FF7-F5A2-3E67-DF868340A07D}"/>
                  </a:ext>
                </a:extLst>
              </p:cNvPr>
              <p:cNvSpPr txBox="1"/>
              <p:nvPr/>
            </p:nvSpPr>
            <p:spPr bwMode="auto">
              <a:xfrm>
                <a:off x="1030287" y="3505200"/>
                <a:ext cx="1560513" cy="9731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𝑥𝑦</m:t>
                          </m:r>
                        </m:sub>
                      </m:sSub>
                      <m:r>
                        <a:rPr lang="en-IN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den>
                      </m:f>
                    </m:oMath>
                  </m:oMathPara>
                </a14:m>
                <a:endParaRPr lang="en-IN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Content Placeholder 3">
                <a:extLst>
                  <a:ext uri="{FF2B5EF4-FFF2-40B4-BE49-F238E27FC236}">
                    <a16:creationId xmlns:a16="http://schemas.microsoft.com/office/drawing/2014/main" id="{C7221AD1-8FF7-F5A2-3E67-DF868340A0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30287" y="3505200"/>
                <a:ext cx="1560513" cy="9731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077" name="Ink 9">
                <a:extLst>
                  <a:ext uri="{FF2B5EF4-FFF2-40B4-BE49-F238E27FC236}">
                    <a16:creationId xmlns:a16="http://schemas.microsoft.com/office/drawing/2014/main" id="{19C9C410-A24F-3F15-C797-D8BBD0BB2FAB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829550" y="5465763"/>
              <a:ext cx="41275" cy="53975"/>
            </p14:xfrm>
          </p:contentPart>
        </mc:Choice>
        <mc:Fallback xmlns="">
          <p:pic>
            <p:nvPicPr>
              <p:cNvPr id="3077" name="Ink 9">
                <a:extLst>
                  <a:ext uri="{FF2B5EF4-FFF2-40B4-BE49-F238E27FC236}">
                    <a16:creationId xmlns:a16="http://schemas.microsoft.com/office/drawing/2014/main" id="{19C9C410-A24F-3F15-C797-D8BBD0BB2FAB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820299" y="5456281"/>
                <a:ext cx="59778" cy="72939"/>
              </a:xfrm>
              <a:prstGeom prst="rect">
                <a:avLst/>
              </a:prstGeom>
            </p:spPr>
          </p:pic>
        </mc:Fallback>
      </mc:AlternateContent>
      <p:pic>
        <p:nvPicPr>
          <p:cNvPr id="23" name="Picture 3">
            <a:extLst>
              <a:ext uri="{FF2B5EF4-FFF2-40B4-BE49-F238E27FC236}">
                <a16:creationId xmlns:a16="http://schemas.microsoft.com/office/drawing/2014/main" id="{02D6384A-A83E-812E-619D-2744F085C2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548210" y="4010026"/>
            <a:ext cx="2508207" cy="1698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ontent Placeholder 3">
                <a:extLst>
                  <a:ext uri="{FF2B5EF4-FFF2-40B4-BE49-F238E27FC236}">
                    <a16:creationId xmlns:a16="http://schemas.microsoft.com/office/drawing/2014/main" id="{C60DCE9F-DDBE-7B51-BA15-6C8DAE441F63}"/>
                  </a:ext>
                </a:extLst>
              </p:cNvPr>
              <p:cNvSpPr txBox="1"/>
              <p:nvPr/>
            </p:nvSpPr>
            <p:spPr bwMode="auto">
              <a:xfrm>
                <a:off x="6324600" y="4038600"/>
                <a:ext cx="2057400" cy="9731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IN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I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IN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IN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𝜇</m:t>
                    </m:r>
                    <m:f>
                      <m:fPr>
                        <m:ctrlPr>
                          <a:rPr lang="en-I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num>
                      <m:den>
                        <m:r>
                          <a:rPr lang="en-I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IN" dirty="0">
                    <a:solidFill>
                      <a:srgbClr val="FF0000"/>
                    </a:solidFill>
                  </a:rPr>
                  <a:t>   </a:t>
                </a:r>
                <a:r>
                  <a:rPr lang="en-IN" dirty="0">
                    <a:solidFill>
                      <a:srgbClr val="FF0000"/>
                    </a:solidFill>
                    <a:sym typeface="Symbol" panose="05050102010706020507" pitchFamily="18" charset="2"/>
                  </a:rPr>
                  <a:t></a:t>
                </a:r>
                <a:endParaRPr lang="en-IN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Content Placeholder 3">
                <a:extLst>
                  <a:ext uri="{FF2B5EF4-FFF2-40B4-BE49-F238E27FC236}">
                    <a16:creationId xmlns:a16="http://schemas.microsoft.com/office/drawing/2014/main" id="{C60DCE9F-DDBE-7B51-BA15-6C8DAE441F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24600" y="4038600"/>
                <a:ext cx="2057400" cy="97313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083B4981-D8C2-BDDA-4B91-AED866B6480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6" name="Picture 22" descr="Logo usage Guidelines">
              <a:extLst>
                <a:ext uri="{FF2B5EF4-FFF2-40B4-BE49-F238E27FC236}">
                  <a16:creationId xmlns:a16="http://schemas.microsoft.com/office/drawing/2014/main" id="{B76B2236-488A-8F0C-26FC-16742A682D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7" name="Group 38">
              <a:extLst>
                <a:ext uri="{FF2B5EF4-FFF2-40B4-BE49-F238E27FC236}">
                  <a16:creationId xmlns:a16="http://schemas.microsoft.com/office/drawing/2014/main" id="{73BB2EAE-4752-4427-CFF5-1C38AB6EDC8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8" name="Group 19">
                <a:extLst>
                  <a:ext uri="{FF2B5EF4-FFF2-40B4-BE49-F238E27FC236}">
                    <a16:creationId xmlns:a16="http://schemas.microsoft.com/office/drawing/2014/main" id="{17782187-D72A-66D4-5FF0-F94494DA8A8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30" name="Group 29">
                  <a:extLst>
                    <a:ext uri="{FF2B5EF4-FFF2-40B4-BE49-F238E27FC236}">
                      <a16:creationId xmlns:a16="http://schemas.microsoft.com/office/drawing/2014/main" id="{45C39A53-41D4-4175-540A-F764D10F510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72" name="Group 3071">
                    <a:extLst>
                      <a:ext uri="{FF2B5EF4-FFF2-40B4-BE49-F238E27FC236}">
                        <a16:creationId xmlns:a16="http://schemas.microsoft.com/office/drawing/2014/main" id="{7540BBD2-8E6C-C331-11A2-C5F6BED494C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084" name="Rectangle 10">
                      <a:extLst>
                        <a:ext uri="{FF2B5EF4-FFF2-40B4-BE49-F238E27FC236}">
                          <a16:creationId xmlns:a16="http://schemas.microsoft.com/office/drawing/2014/main" id="{EE76F1F4-7079-5156-B41B-CD844EBA024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085" name="Rectangle 11">
                      <a:extLst>
                        <a:ext uri="{FF2B5EF4-FFF2-40B4-BE49-F238E27FC236}">
                          <a16:creationId xmlns:a16="http://schemas.microsoft.com/office/drawing/2014/main" id="{36153888-4FA1-C107-4B90-7673410E02D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73" name="Group 3072">
                    <a:extLst>
                      <a:ext uri="{FF2B5EF4-FFF2-40B4-BE49-F238E27FC236}">
                        <a16:creationId xmlns:a16="http://schemas.microsoft.com/office/drawing/2014/main" id="{57E8E979-41D4-4536-57B7-98505AC2654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082" name="Rectangle 13">
                      <a:extLst>
                        <a:ext uri="{FF2B5EF4-FFF2-40B4-BE49-F238E27FC236}">
                          <a16:creationId xmlns:a16="http://schemas.microsoft.com/office/drawing/2014/main" id="{55CACE82-30EC-209E-A45E-1A0D3609753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083" name="Rectangle 14">
                      <a:extLst>
                        <a:ext uri="{FF2B5EF4-FFF2-40B4-BE49-F238E27FC236}">
                          <a16:creationId xmlns:a16="http://schemas.microsoft.com/office/drawing/2014/main" id="{275FB75F-05DC-A246-3B6A-7E8BD9CF122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74" name="Group 3073">
                    <a:extLst>
                      <a:ext uri="{FF2B5EF4-FFF2-40B4-BE49-F238E27FC236}">
                        <a16:creationId xmlns:a16="http://schemas.microsoft.com/office/drawing/2014/main" id="{DA826AF1-BFF2-415C-7176-EA8638EC5D2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079" name="Rectangle 3078">
                      <a:extLst>
                        <a:ext uri="{FF2B5EF4-FFF2-40B4-BE49-F238E27FC236}">
                          <a16:creationId xmlns:a16="http://schemas.microsoft.com/office/drawing/2014/main" id="{33C88196-F858-10D3-2DB5-E60CD38FDBD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081" name="Rectangle 3080">
                      <a:extLst>
                        <a:ext uri="{FF2B5EF4-FFF2-40B4-BE49-F238E27FC236}">
                          <a16:creationId xmlns:a16="http://schemas.microsoft.com/office/drawing/2014/main" id="{533BE60E-38E3-E8EA-4271-95EB3B15BEA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75" name="Group 18">
                    <a:extLst>
                      <a:ext uri="{FF2B5EF4-FFF2-40B4-BE49-F238E27FC236}">
                        <a16:creationId xmlns:a16="http://schemas.microsoft.com/office/drawing/2014/main" id="{599F9EDC-190B-72AD-2700-B8059876D69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076" name="Rectangle 19">
                      <a:extLst>
                        <a:ext uri="{FF2B5EF4-FFF2-40B4-BE49-F238E27FC236}">
                          <a16:creationId xmlns:a16="http://schemas.microsoft.com/office/drawing/2014/main" id="{8C305F92-4262-C246-81DE-3A9F8624DD0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078" name="Rectangle 20">
                      <a:extLst>
                        <a:ext uri="{FF2B5EF4-FFF2-40B4-BE49-F238E27FC236}">
                          <a16:creationId xmlns:a16="http://schemas.microsoft.com/office/drawing/2014/main" id="{DC0A0709-7BDE-6E92-CA5E-D4EA49FC653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1" name="Rectangle 21">
                  <a:extLst>
                    <a:ext uri="{FF2B5EF4-FFF2-40B4-BE49-F238E27FC236}">
                      <a16:creationId xmlns:a16="http://schemas.microsoft.com/office/drawing/2014/main" id="{2ED205CF-037B-613C-964F-6041029FAED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5B4B88C-85A4-CB59-6BC8-8A7E4895257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BD8D7D6A-83A9-63E9-E4B1-D0C8663B0E75}"/>
              </a:ext>
            </a:extLst>
          </p:cNvPr>
          <p:cNvSpPr/>
          <p:nvPr/>
        </p:nvSpPr>
        <p:spPr>
          <a:xfrm>
            <a:off x="914400" y="5875337"/>
            <a:ext cx="7543800" cy="8302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i="1" kern="0" dirty="0">
                <a:solidFill>
                  <a:srgbClr val="FF0000"/>
                </a:solidFill>
              </a:rPr>
              <a:t>Mathematicians treated </a:t>
            </a:r>
            <a:r>
              <a:rPr lang="en-US" i="1" kern="0" dirty="0">
                <a:solidFill>
                  <a:srgbClr val="0070C0"/>
                </a:solidFill>
              </a:rPr>
              <a:t>Newton’s Law of viscosity</a:t>
            </a:r>
            <a:r>
              <a:rPr lang="en-US" i="1" kern="0" dirty="0">
                <a:solidFill>
                  <a:srgbClr val="FF0000"/>
                </a:solidFill>
              </a:rPr>
              <a:t> was the most </a:t>
            </a:r>
            <a:r>
              <a:rPr lang="en-US" i="1" kern="0" dirty="0">
                <a:solidFill>
                  <a:srgbClr val="00B050"/>
                </a:solidFill>
              </a:rPr>
              <a:t>Frugal solution</a:t>
            </a:r>
            <a:r>
              <a:rPr lang="en-US" i="1" kern="0" dirty="0">
                <a:solidFill>
                  <a:srgbClr val="FF0000"/>
                </a:solidFill>
              </a:rPr>
              <a:t> to highly complex truth.</a:t>
            </a:r>
            <a:endParaRPr lang="en-IN" i="1" dirty="0">
              <a:solidFill>
                <a:srgbClr val="FF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41200B-BB1D-779D-5D95-2679EF7A43B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19182" y="3019059"/>
            <a:ext cx="3305636" cy="261974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  <p:bldP spid="24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itle 1">
            <a:extLst>
              <a:ext uri="{FF2B5EF4-FFF2-40B4-BE49-F238E27FC236}">
                <a16:creationId xmlns:a16="http://schemas.microsoft.com/office/drawing/2014/main" id="{77272590-465C-29AE-BA9F-F29B0E81A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152400"/>
            <a:ext cx="5791200" cy="1143000"/>
          </a:xfrm>
        </p:spPr>
        <p:txBody>
          <a:bodyPr/>
          <a:lstStyle/>
          <a:p>
            <a:r>
              <a:rPr lang="en-US" altLang="en-US" sz="2800" dirty="0"/>
              <a:t>The Modeling Challenge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96" name="Object 8">
                <a:extLst>
                  <a:ext uri="{FF2B5EF4-FFF2-40B4-BE49-F238E27FC236}">
                    <a16:creationId xmlns:a16="http://schemas.microsoft.com/office/drawing/2014/main" id="{5E92E991-5E7B-815C-8A91-E055FBC4F0D7}"/>
                  </a:ext>
                </a:extLst>
              </p:cNvPr>
              <p:cNvSpPr txBox="1"/>
              <p:nvPr/>
            </p:nvSpPr>
            <p:spPr bwMode="auto">
              <a:xfrm>
                <a:off x="750743" y="4618037"/>
                <a:ext cx="3333750" cy="1219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</m:acc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𝜀</m:t>
                                    </m:r>
                                  </m:e>
                                  <m:sub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𝑥𝑥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𝜀</m:t>
                                    </m:r>
                                  </m:e>
                                  <m:sub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𝑥𝑦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𝜀</m:t>
                                    </m:r>
                                  </m:e>
                                  <m:sub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𝑥𝑧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𝜀</m:t>
                                    </m:r>
                                  </m:e>
                                  <m:sub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𝑦𝑥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𝜀</m:t>
                                    </m:r>
                                  </m:e>
                                  <m:sub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𝑦𝑦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𝜀</m:t>
                                    </m:r>
                                  </m:e>
                                  <m:sub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𝑦𝑧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𝜀</m:t>
                                    </m:r>
                                  </m:e>
                                  <m:sub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𝑧𝑥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𝜀</m:t>
                                    </m:r>
                                  </m:e>
                                  <m:sub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𝑧𝑦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𝜀</m:t>
                                    </m:r>
                                  </m:e>
                                  <m:sub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𝑧𝑧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8196" name="Object 8">
                <a:extLst>
                  <a:ext uri="{FF2B5EF4-FFF2-40B4-BE49-F238E27FC236}">
                    <a16:creationId xmlns:a16="http://schemas.microsoft.com/office/drawing/2014/main" id="{5E92E991-5E7B-815C-8A91-E055FBC4F0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0743" y="4618037"/>
                <a:ext cx="3333750" cy="12192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747" name="Object 3">
                <a:extLst>
                  <a:ext uri="{FF2B5EF4-FFF2-40B4-BE49-F238E27FC236}">
                    <a16:creationId xmlns:a16="http://schemas.microsoft.com/office/drawing/2014/main" id="{DA997BEB-E481-D123-D27F-FAA52F781778}"/>
                  </a:ext>
                </a:extLst>
              </p:cNvPr>
              <p:cNvSpPr txBox="1"/>
              <p:nvPr/>
            </p:nvSpPr>
            <p:spPr bwMode="auto">
              <a:xfrm>
                <a:off x="1458322" y="1269521"/>
                <a:ext cx="3001963" cy="1219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</m:acc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𝑥𝑥</m:t>
                                  </m:r>
                                </m:sub>
                              </m:sSub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𝑥𝑦</m:t>
                                  </m:r>
                                </m:sub>
                              </m:sSub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𝑥𝑧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𝑦𝑥</m:t>
                                  </m:r>
                                </m:sub>
                              </m:sSub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𝑦𝑦</m:t>
                                  </m:r>
                                </m:sub>
                              </m:sSub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𝑦𝑧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𝑧𝑥</m:t>
                                  </m:r>
                                </m:sub>
                              </m:sSub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𝑧𝑦</m:t>
                                  </m:r>
                                </m:sub>
                              </m:sSub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𝑧𝑧</m:t>
                                  </m:r>
                                </m:sub>
                              </m:sSub>
                            </m:e>
                          </m:eqAr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1747" name="Object 3">
                <a:extLst>
                  <a:ext uri="{FF2B5EF4-FFF2-40B4-BE49-F238E27FC236}">
                    <a16:creationId xmlns:a16="http://schemas.microsoft.com/office/drawing/2014/main" id="{DA997BEB-E481-D123-D27F-FAA52F7817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58322" y="1269521"/>
                <a:ext cx="3001963" cy="12192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bject 4">
                <a:extLst>
                  <a:ext uri="{FF2B5EF4-FFF2-40B4-BE49-F238E27FC236}">
                    <a16:creationId xmlns:a16="http://schemas.microsoft.com/office/drawing/2014/main" id="{682D4DA7-6CE5-2EE3-2DDD-021683BEC561}"/>
                  </a:ext>
                </a:extLst>
              </p:cNvPr>
              <p:cNvSpPr txBox="1"/>
              <p:nvPr/>
            </p:nvSpPr>
            <p:spPr bwMode="auto">
              <a:xfrm>
                <a:off x="5409045" y="4401116"/>
                <a:ext cx="3068260" cy="22748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acc>
                        <m:accPr>
                          <m:chr m:val="⃗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</m:e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eqAr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9" name="Object 4">
                <a:extLst>
                  <a:ext uri="{FF2B5EF4-FFF2-40B4-BE49-F238E27FC236}">
                    <a16:creationId xmlns:a16="http://schemas.microsoft.com/office/drawing/2014/main" id="{682D4DA7-6CE5-2EE3-2DDD-021683BEC5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09045" y="4401116"/>
                <a:ext cx="3068260" cy="22748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7">
                <a:extLst>
                  <a:ext uri="{FF2B5EF4-FFF2-40B4-BE49-F238E27FC236}">
                    <a16:creationId xmlns:a16="http://schemas.microsoft.com/office/drawing/2014/main" id="{DC908496-CF67-DA82-B06D-5EEFF1D5014E}"/>
                  </a:ext>
                </a:extLst>
              </p:cNvPr>
              <p:cNvSpPr txBox="1"/>
              <p:nvPr/>
            </p:nvSpPr>
            <p:spPr bwMode="auto">
              <a:xfrm>
                <a:off x="2663798" y="5927335"/>
                <a:ext cx="3068782" cy="8223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IN" sz="28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acc>
                          <m:accPr>
                            <m:chr m:val="⃗"/>
                            <m:ctrlPr>
                              <a:rPr lang="en-IN" sz="28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IN" sz="280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</m:acc>
                      </m:e>
                    </m:acc>
                    <m:r>
                      <a:rPr lang="en-IN" sz="28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IN" sz="28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IN" sz="28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∇</m:t>
                        </m:r>
                        <m:acc>
                          <m:accPr>
                            <m:chr m:val="⃗"/>
                            <m:ctrlPr>
                              <a:rPr lang="en-IN" sz="28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IN" sz="28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</m:d>
                  </m:oMath>
                </a14:m>
                <a:r>
                  <a:rPr lang="en-IN" sz="2800" dirty="0">
                    <a:solidFill>
                      <a:srgbClr val="0070C0"/>
                    </a:solidFill>
                  </a:rPr>
                  <a:t>…..???</a:t>
                </a:r>
              </a:p>
            </p:txBody>
          </p:sp>
        </mc:Choice>
        <mc:Fallback xmlns="">
          <p:sp>
            <p:nvSpPr>
              <p:cNvPr id="22" name="Object 7">
                <a:extLst>
                  <a:ext uri="{FF2B5EF4-FFF2-40B4-BE49-F238E27FC236}">
                    <a16:creationId xmlns:a16="http://schemas.microsoft.com/office/drawing/2014/main" id="{DC908496-CF67-DA82-B06D-5EEFF1D501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63798" y="5927335"/>
                <a:ext cx="3068782" cy="8223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6">
            <a:extLst>
              <a:ext uri="{FF2B5EF4-FFF2-40B4-BE49-F238E27FC236}">
                <a16:creationId xmlns:a16="http://schemas.microsoft.com/office/drawing/2014/main" id="{6849363D-A8E4-1171-E56A-7FCF3D1F39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989" y="3743758"/>
            <a:ext cx="7772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The velocity gradients are used to construct  strain-rates (</a:t>
            </a:r>
            <a:r>
              <a:rPr lang="en-US" altLang="en-US" i="1" dirty="0">
                <a:sym typeface="Symbol" panose="05050102010706020507" pitchFamily="18" charset="2"/>
              </a:rPr>
              <a:t></a:t>
            </a:r>
            <a:r>
              <a:rPr lang="en-US" altLang="en-US" dirty="0">
                <a:sym typeface="Symbol" panose="05050102010706020507" pitchFamily="18" charset="2"/>
              </a:rPr>
              <a:t>)</a:t>
            </a:r>
            <a:r>
              <a:rPr lang="en-US" altLang="en-US" dirty="0"/>
              <a:t>. 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3BA1DBB-2F90-781D-0696-3B00F06F4BD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3" name="Picture 22" descr="Logo usage Guidelines">
              <a:extLst>
                <a:ext uri="{FF2B5EF4-FFF2-40B4-BE49-F238E27FC236}">
                  <a16:creationId xmlns:a16="http://schemas.microsoft.com/office/drawing/2014/main" id="{A79D8739-A31B-D4DE-49DC-22DEAAC5FC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633CFA96-A2CB-45B1-A3F7-59FFEBF0A4A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19">
                <a:extLst>
                  <a:ext uri="{FF2B5EF4-FFF2-40B4-BE49-F238E27FC236}">
                    <a16:creationId xmlns:a16="http://schemas.microsoft.com/office/drawing/2014/main" id="{AA0EF56A-764B-8798-379D-DF3EA0A1AA3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A701AA80-57FF-36A4-734D-D9C132A937A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35BF9B8D-7B04-C771-0866-B7A759D07A7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6152" name="Rectangle 10">
                      <a:extLst>
                        <a:ext uri="{FF2B5EF4-FFF2-40B4-BE49-F238E27FC236}">
                          <a16:creationId xmlns:a16="http://schemas.microsoft.com/office/drawing/2014/main" id="{5FC73D8C-5BAE-476B-A154-AEDFC47912C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53" name="Rectangle 11">
                      <a:extLst>
                        <a:ext uri="{FF2B5EF4-FFF2-40B4-BE49-F238E27FC236}">
                          <a16:creationId xmlns:a16="http://schemas.microsoft.com/office/drawing/2014/main" id="{051263E6-CDDC-7977-DF71-1768E9DFE51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C05F5258-6F41-F358-88D9-9846C54E965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6150" name="Rectangle 13">
                      <a:extLst>
                        <a:ext uri="{FF2B5EF4-FFF2-40B4-BE49-F238E27FC236}">
                          <a16:creationId xmlns:a16="http://schemas.microsoft.com/office/drawing/2014/main" id="{5183B305-1B88-27A0-D036-9A866064118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51" name="Rectangle 14">
                      <a:extLst>
                        <a:ext uri="{FF2B5EF4-FFF2-40B4-BE49-F238E27FC236}">
                          <a16:creationId xmlns:a16="http://schemas.microsoft.com/office/drawing/2014/main" id="{C1F5CD2D-269C-7D87-C8F0-51529731EC4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751313E1-459C-A0E1-C9DC-829991B3B36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6147" name="Rectangle 6146">
                      <a:extLst>
                        <a:ext uri="{FF2B5EF4-FFF2-40B4-BE49-F238E27FC236}">
                          <a16:creationId xmlns:a16="http://schemas.microsoft.com/office/drawing/2014/main" id="{257470A9-17D3-3136-C5C2-6A2D1B067BC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49" name="Rectangle 6148">
                      <a:extLst>
                        <a:ext uri="{FF2B5EF4-FFF2-40B4-BE49-F238E27FC236}">
                          <a16:creationId xmlns:a16="http://schemas.microsoft.com/office/drawing/2014/main" id="{F9CC9F48-97D1-3D88-9A05-C9FC20DE010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6144" name="Group 18">
                    <a:extLst>
                      <a:ext uri="{FF2B5EF4-FFF2-40B4-BE49-F238E27FC236}">
                        <a16:creationId xmlns:a16="http://schemas.microsoft.com/office/drawing/2014/main" id="{0F8DA4A9-4CA0-4D94-52B7-246439A9710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6145" name="Rectangle 19">
                      <a:extLst>
                        <a:ext uri="{FF2B5EF4-FFF2-40B4-BE49-F238E27FC236}">
                          <a16:creationId xmlns:a16="http://schemas.microsoft.com/office/drawing/2014/main" id="{FBA8D242-A900-176F-D3D9-8CADAE442C6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46" name="Rectangle 20">
                      <a:extLst>
                        <a:ext uri="{FF2B5EF4-FFF2-40B4-BE49-F238E27FC236}">
                          <a16:creationId xmlns:a16="http://schemas.microsoft.com/office/drawing/2014/main" id="{DB714DE5-6C70-DC3A-9B91-574A59CD863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8" name="Rectangle 21">
                  <a:extLst>
                    <a:ext uri="{FF2B5EF4-FFF2-40B4-BE49-F238E27FC236}">
                      <a16:creationId xmlns:a16="http://schemas.microsoft.com/office/drawing/2014/main" id="{FD5D3B74-E732-C9E3-DFFD-222D7B0B2FC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0B69240-F6FF-174C-BF2C-8D299C02F3D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6646DB58-BD47-0F15-6198-02568BAD145E}"/>
              </a:ext>
            </a:extLst>
          </p:cNvPr>
          <p:cNvSpPr txBox="1"/>
          <p:nvPr/>
        </p:nvSpPr>
        <p:spPr>
          <a:xfrm>
            <a:off x="-49906" y="3380535"/>
            <a:ext cx="852721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en-US" dirty="0">
                <a:solidFill>
                  <a:srgbClr val="FF0000"/>
                </a:solidFill>
              </a:rPr>
              <a:t>How to develop</a:t>
            </a:r>
            <a:r>
              <a:rPr lang="en-US" altLang="en-US" sz="2400" dirty="0">
                <a:solidFill>
                  <a:srgbClr val="FF0000"/>
                </a:solidFill>
              </a:rPr>
              <a:t> Relations among Stresses  &amp; Strain Rates ?</a:t>
            </a:r>
            <a:endParaRPr lang="en-IN" dirty="0">
              <a:solidFill>
                <a:srgbClr val="FF0000"/>
              </a:solidFill>
            </a:endParaRPr>
          </a:p>
        </p:txBody>
      </p:sp>
      <p:pic>
        <p:nvPicPr>
          <p:cNvPr id="1026" name="Picture 2" descr="What is Hooke's Law?">
            <a:extLst>
              <a:ext uri="{FF2B5EF4-FFF2-40B4-BE49-F238E27FC236}">
                <a16:creationId xmlns:a16="http://schemas.microsoft.com/office/drawing/2014/main" id="{29157CC0-1FE0-8D96-C131-FE7F9C9C13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437" y="1344484"/>
            <a:ext cx="2692323" cy="1863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E92D6C9-796F-F7FC-093E-3570BC1524E2}"/>
              </a:ext>
            </a:extLst>
          </p:cNvPr>
          <p:cNvSpPr txBox="1"/>
          <p:nvPr/>
        </p:nvSpPr>
        <p:spPr>
          <a:xfrm>
            <a:off x="424380" y="2496821"/>
            <a:ext cx="5691808" cy="1030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  <a:spcBef>
                <a:spcPts val="750"/>
              </a:spcBef>
              <a:spcAft>
                <a:spcPts val="600"/>
              </a:spcAft>
            </a:pPr>
            <a:r>
              <a:rPr lang="en-US" b="1" i="0" dirty="0">
                <a:solidFill>
                  <a:srgbClr val="001D35"/>
                </a:solidFill>
                <a:effectLst/>
                <a:latin typeface="+mj-lt"/>
              </a:rPr>
              <a:t>1660:</a:t>
            </a:r>
            <a:r>
              <a:rPr lang="en-US" b="0" i="0" dirty="0">
                <a:solidFill>
                  <a:srgbClr val="001D35"/>
                </a:solidFill>
                <a:effectLst/>
                <a:latin typeface="+mj-lt"/>
              </a:rPr>
              <a:t> Robert Hooke discovered the relationship between force and displacement for elastic materials, stating it in a Latin anagram.</a:t>
            </a:r>
          </a:p>
        </p:txBody>
      </p:sp>
    </p:spTree>
    <p:extLst>
      <p:ext uri="{BB962C8B-B14F-4D97-AF65-F5344CB8AC3E}">
        <p14:creationId xmlns:p14="http://schemas.microsoft.com/office/powerpoint/2010/main" val="2327898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/>
      <p:bldP spid="19" grpId="0"/>
      <p:bldP spid="22" grpId="0"/>
      <p:bldP spid="20" grpId="0"/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B8D78131-9C8F-681E-FE88-32613D8D8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270638"/>
            <a:ext cx="5750267" cy="872362"/>
          </a:xfrm>
        </p:spPr>
        <p:txBody>
          <a:bodyPr/>
          <a:lstStyle/>
          <a:p>
            <a:r>
              <a:rPr lang="en-US" altLang="en-US" sz="2800" dirty="0"/>
              <a:t>Intellectual Description of An Unknown (Giant) </a:t>
            </a:r>
            <a:endParaRPr lang="en-IN" alt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23BE5F-0B22-B9D3-6FF9-70308063A5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588" y="1312657"/>
            <a:ext cx="8765020" cy="2421143"/>
          </a:xfrm>
        </p:spPr>
        <p:txBody>
          <a:bodyPr/>
          <a:lstStyle/>
          <a:p>
            <a:r>
              <a:rPr lang="en-IN" altLang="en-US" sz="2400" dirty="0"/>
              <a:t>Each new discoverer either ignored or denigrated his predecessors’ contribution. </a:t>
            </a:r>
          </a:p>
          <a:p>
            <a:r>
              <a:rPr lang="en-IN" altLang="en-US" sz="2400" dirty="0"/>
              <a:t>Each had his own way to justify their Model. </a:t>
            </a:r>
          </a:p>
          <a:p>
            <a:r>
              <a:rPr lang="en-IN" altLang="en-US" sz="2400" dirty="0"/>
              <a:t>Each judged differently the kind of motion and the nature of the system to which it is applicable.</a:t>
            </a:r>
          </a:p>
          <a:p>
            <a:endParaRPr lang="en-IN" altLang="en-US" sz="2400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24BCE41D-1386-A16B-57AF-65A4E9A500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1446491"/>
            <a:ext cx="6131267" cy="487810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347BF30-4947-C021-0B57-7CFDE6DA15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3832" y="3488899"/>
            <a:ext cx="720768" cy="10069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4D5D1570-1D67-2D05-7443-A31E4F4010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2800" y="3733800"/>
            <a:ext cx="419100" cy="5334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76ABD9CA-C9D3-800D-EF0F-154E4AC148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72075" y="3886200"/>
            <a:ext cx="390525" cy="53340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4635E20C-D107-8D38-F982-62385AD942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48475" y="3790950"/>
            <a:ext cx="466725" cy="55245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04E31C3-84A3-5CB9-5916-FA71E9EAD6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94555" y="3713551"/>
            <a:ext cx="524532" cy="1197518"/>
          </a:xfrm>
          <a:prstGeom prst="rect">
            <a:avLst/>
          </a:prstGeom>
        </p:spPr>
      </p:pic>
      <p:pic>
        <p:nvPicPr>
          <p:cNvPr id="16385" name="Picture 16384">
            <a:extLst>
              <a:ext uri="{FF2B5EF4-FFF2-40B4-BE49-F238E27FC236}">
                <a16:creationId xmlns:a16="http://schemas.microsoft.com/office/drawing/2014/main" id="{34DBD53F-243B-C91D-D1A2-4024814809A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90800" y="3914775"/>
            <a:ext cx="552450" cy="428625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B7FFC38A-93B9-06F6-BC39-DC81B6CCFEE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2" name="Picture 22" descr="Logo usage Guidelines">
              <a:extLst>
                <a:ext uri="{FF2B5EF4-FFF2-40B4-BE49-F238E27FC236}">
                  <a16:creationId xmlns:a16="http://schemas.microsoft.com/office/drawing/2014/main" id="{767707B8-D730-1611-1CBD-9D985ED0FF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B5913A47-081C-0C02-E533-97045E0F059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19">
                <a:extLst>
                  <a:ext uri="{FF2B5EF4-FFF2-40B4-BE49-F238E27FC236}">
                    <a16:creationId xmlns:a16="http://schemas.microsoft.com/office/drawing/2014/main" id="{7EDB3581-FB05-C744-0B8A-9271C821525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30" name="Group 29">
                  <a:extLst>
                    <a:ext uri="{FF2B5EF4-FFF2-40B4-BE49-F238E27FC236}">
                      <a16:creationId xmlns:a16="http://schemas.microsoft.com/office/drawing/2014/main" id="{F3F41EA0-2CC4-86E9-DD2F-399FCAD1268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6387" name="Group 16386">
                    <a:extLst>
                      <a:ext uri="{FF2B5EF4-FFF2-40B4-BE49-F238E27FC236}">
                        <a16:creationId xmlns:a16="http://schemas.microsoft.com/office/drawing/2014/main" id="{9D14B031-B62D-F494-079D-C6C89AEC4F3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6397" name="Rectangle 10">
                      <a:extLst>
                        <a:ext uri="{FF2B5EF4-FFF2-40B4-BE49-F238E27FC236}">
                          <a16:creationId xmlns:a16="http://schemas.microsoft.com/office/drawing/2014/main" id="{9597591A-8FD9-725E-DA27-7207A1AAB81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398" name="Rectangle 11">
                      <a:extLst>
                        <a:ext uri="{FF2B5EF4-FFF2-40B4-BE49-F238E27FC236}">
                          <a16:creationId xmlns:a16="http://schemas.microsoft.com/office/drawing/2014/main" id="{ACE00A0D-45B7-6A6E-B715-02444E5E6B9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388" name="Group 16387">
                    <a:extLst>
                      <a:ext uri="{FF2B5EF4-FFF2-40B4-BE49-F238E27FC236}">
                        <a16:creationId xmlns:a16="http://schemas.microsoft.com/office/drawing/2014/main" id="{7E84C6BF-67AA-D5AA-4672-F2D4CB23C9F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6395" name="Rectangle 13">
                      <a:extLst>
                        <a:ext uri="{FF2B5EF4-FFF2-40B4-BE49-F238E27FC236}">
                          <a16:creationId xmlns:a16="http://schemas.microsoft.com/office/drawing/2014/main" id="{DC4F69C5-6ED6-9FC2-ACF3-13100F06EFB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396" name="Rectangle 14">
                      <a:extLst>
                        <a:ext uri="{FF2B5EF4-FFF2-40B4-BE49-F238E27FC236}">
                          <a16:creationId xmlns:a16="http://schemas.microsoft.com/office/drawing/2014/main" id="{B9A7E098-0757-0BE9-9CD0-E6660C0BCEF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389" name="Group 16388">
                    <a:extLst>
                      <a:ext uri="{FF2B5EF4-FFF2-40B4-BE49-F238E27FC236}">
                        <a16:creationId xmlns:a16="http://schemas.microsoft.com/office/drawing/2014/main" id="{76292BF6-1E50-A9CE-432A-2198CCCB39D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393" name="Rectangle 16392">
                      <a:extLst>
                        <a:ext uri="{FF2B5EF4-FFF2-40B4-BE49-F238E27FC236}">
                          <a16:creationId xmlns:a16="http://schemas.microsoft.com/office/drawing/2014/main" id="{25D45609-38ED-B71C-05C5-1CC8BE3BC65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394" name="Rectangle 16393">
                      <a:extLst>
                        <a:ext uri="{FF2B5EF4-FFF2-40B4-BE49-F238E27FC236}">
                          <a16:creationId xmlns:a16="http://schemas.microsoft.com/office/drawing/2014/main" id="{6E1C3EE5-BB96-20B1-C161-0DF5E87F572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390" name="Group 18">
                    <a:extLst>
                      <a:ext uri="{FF2B5EF4-FFF2-40B4-BE49-F238E27FC236}">
                        <a16:creationId xmlns:a16="http://schemas.microsoft.com/office/drawing/2014/main" id="{D06B9B31-8E6F-5F11-22ED-1987C13E161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391" name="Rectangle 19">
                      <a:extLst>
                        <a:ext uri="{FF2B5EF4-FFF2-40B4-BE49-F238E27FC236}">
                          <a16:creationId xmlns:a16="http://schemas.microsoft.com/office/drawing/2014/main" id="{98B32810-3FC0-54B0-3F51-38DB95A2B23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392" name="Rectangle 20">
                      <a:extLst>
                        <a:ext uri="{FF2B5EF4-FFF2-40B4-BE49-F238E27FC236}">
                          <a16:creationId xmlns:a16="http://schemas.microsoft.com/office/drawing/2014/main" id="{9B24B31E-1025-4BCD-471E-124374BB52E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6384" name="Rectangle 21">
                  <a:extLst>
                    <a:ext uri="{FF2B5EF4-FFF2-40B4-BE49-F238E27FC236}">
                      <a16:creationId xmlns:a16="http://schemas.microsoft.com/office/drawing/2014/main" id="{0471C928-4996-19EA-37A5-1C96D126016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7637DDA-7BA8-E08C-6E3C-AE070647172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698671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16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B8D78131-9C8F-681E-FE88-32613D8D8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0473" y="218210"/>
            <a:ext cx="5874327" cy="872362"/>
          </a:xfrm>
        </p:spPr>
        <p:txBody>
          <a:bodyPr/>
          <a:lstStyle/>
          <a:p>
            <a:r>
              <a:rPr lang="en-IN" altLang="en-US" sz="2800" dirty="0"/>
              <a:t>The First Five Renaissances of A Model for Frictional Flow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23BE5F-0B22-B9D3-6FF9-70308063A5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2455" y="1379116"/>
            <a:ext cx="8765020" cy="4793084"/>
          </a:xfrm>
        </p:spPr>
        <p:txBody>
          <a:bodyPr/>
          <a:lstStyle/>
          <a:p>
            <a:r>
              <a:rPr lang="en-IN" altLang="en-US" sz="2400" dirty="0"/>
              <a:t>Mathematicians recommenced the analysis of Frictional flows as very complex, and almost made sure that the solutions  are unpredictable.</a:t>
            </a:r>
          </a:p>
          <a:p>
            <a:r>
              <a:rPr lang="en-IN" altLang="en-US" sz="2400" dirty="0"/>
              <a:t>The early life of this equation was as fleeting as the foam on a wave crest. </a:t>
            </a:r>
          </a:p>
          <a:p>
            <a:r>
              <a:rPr lang="en-IN" altLang="en-US" sz="2400" dirty="0"/>
              <a:t>Navier developed first model in1822 and this  was not influential.</a:t>
            </a:r>
          </a:p>
          <a:p>
            <a:r>
              <a:rPr lang="en-IN" altLang="en-US" sz="2400" dirty="0"/>
              <a:t>Models were rediscovered or re-derived at least four times, </a:t>
            </a:r>
          </a:p>
          <a:p>
            <a:r>
              <a:rPr lang="en-IN" altLang="en-US" sz="2400" i="1" dirty="0">
                <a:solidFill>
                  <a:srgbClr val="0070C0"/>
                </a:solidFill>
              </a:rPr>
              <a:t>Cauchy in 1823, </a:t>
            </a:r>
          </a:p>
          <a:p>
            <a:r>
              <a:rPr lang="en-IN" altLang="en-US" sz="2400" i="1" dirty="0">
                <a:solidFill>
                  <a:srgbClr val="0070C0"/>
                </a:solidFill>
              </a:rPr>
              <a:t>Poisson in 1829, </a:t>
            </a:r>
          </a:p>
          <a:p>
            <a:r>
              <a:rPr lang="en-IN" altLang="en-US" sz="2400" i="1" dirty="0">
                <a:solidFill>
                  <a:srgbClr val="00B050"/>
                </a:solidFill>
              </a:rPr>
              <a:t>Saint-</a:t>
            </a:r>
            <a:r>
              <a:rPr lang="en-IN" altLang="en-US" sz="2400" i="1" dirty="0" err="1">
                <a:solidFill>
                  <a:srgbClr val="00B050"/>
                </a:solidFill>
              </a:rPr>
              <a:t>Venant</a:t>
            </a:r>
            <a:r>
              <a:rPr lang="en-IN" altLang="en-US" sz="2400" i="1" dirty="0">
                <a:solidFill>
                  <a:srgbClr val="00B050"/>
                </a:solidFill>
              </a:rPr>
              <a:t> in 1837</a:t>
            </a:r>
            <a:endParaRPr lang="en-IN" altLang="en-US" sz="2400" i="1" dirty="0">
              <a:solidFill>
                <a:srgbClr val="0070C0"/>
              </a:solidFill>
            </a:endParaRPr>
          </a:p>
          <a:p>
            <a:r>
              <a:rPr lang="en-IN" altLang="en-US" sz="2400" i="1" dirty="0">
                <a:solidFill>
                  <a:srgbClr val="0070C0"/>
                </a:solidFill>
              </a:rPr>
              <a:t>Stokes in 1845.</a:t>
            </a:r>
          </a:p>
          <a:p>
            <a:pPr marL="0" indent="0">
              <a:buNone/>
            </a:pPr>
            <a:endParaRPr lang="en-IN" altLang="en-US" sz="2400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6A1673F-B899-2E75-4142-683AC464DB0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1" name="Picture 22" descr="Logo usage Guidelines">
              <a:extLst>
                <a:ext uri="{FF2B5EF4-FFF2-40B4-BE49-F238E27FC236}">
                  <a16:creationId xmlns:a16="http://schemas.microsoft.com/office/drawing/2014/main" id="{0FF5C085-18AE-BAD8-34B8-9D98AA1E32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2" name="Group 38">
              <a:extLst>
                <a:ext uri="{FF2B5EF4-FFF2-40B4-BE49-F238E27FC236}">
                  <a16:creationId xmlns:a16="http://schemas.microsoft.com/office/drawing/2014/main" id="{2A90B432-55F0-05BF-92DE-E6D2371D3D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19">
                <a:extLst>
                  <a:ext uri="{FF2B5EF4-FFF2-40B4-BE49-F238E27FC236}">
                    <a16:creationId xmlns:a16="http://schemas.microsoft.com/office/drawing/2014/main" id="{3E7192B4-FE50-3E95-DBD1-0BE9C682ACA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1827B9CA-E019-BCB6-6034-614C0A36D30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7" name="Group 26">
                    <a:extLst>
                      <a:ext uri="{FF2B5EF4-FFF2-40B4-BE49-F238E27FC236}">
                        <a16:creationId xmlns:a16="http://schemas.microsoft.com/office/drawing/2014/main" id="{803F620F-079D-2594-ECF0-58EF6BC747D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6390" name="Rectangle 10">
                      <a:extLst>
                        <a:ext uri="{FF2B5EF4-FFF2-40B4-BE49-F238E27FC236}">
                          <a16:creationId xmlns:a16="http://schemas.microsoft.com/office/drawing/2014/main" id="{204F5328-25A4-1F24-BC63-8A9CA012C2E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391" name="Rectangle 11">
                      <a:extLst>
                        <a:ext uri="{FF2B5EF4-FFF2-40B4-BE49-F238E27FC236}">
                          <a16:creationId xmlns:a16="http://schemas.microsoft.com/office/drawing/2014/main" id="{B320E170-5B62-EF8A-AB9F-07936114F7F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4EC99EF0-F3FE-89CC-120D-DF65AF36797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6388" name="Rectangle 13">
                      <a:extLst>
                        <a:ext uri="{FF2B5EF4-FFF2-40B4-BE49-F238E27FC236}">
                          <a16:creationId xmlns:a16="http://schemas.microsoft.com/office/drawing/2014/main" id="{A9F29E4B-A809-818C-1503-B91E4EBDAA5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389" name="Rectangle 14">
                      <a:extLst>
                        <a:ext uri="{FF2B5EF4-FFF2-40B4-BE49-F238E27FC236}">
                          <a16:creationId xmlns:a16="http://schemas.microsoft.com/office/drawing/2014/main" id="{61645E41-EE58-25AD-66D9-2964C144BCB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28F0C8C0-E111-9C64-C8BA-4ACCAA4CB60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385" name="Rectangle 16384">
                      <a:extLst>
                        <a:ext uri="{FF2B5EF4-FFF2-40B4-BE49-F238E27FC236}">
                          <a16:creationId xmlns:a16="http://schemas.microsoft.com/office/drawing/2014/main" id="{B2A089A0-66E8-EFD6-89AB-57C0A513C85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387" name="Rectangle 16386">
                      <a:extLst>
                        <a:ext uri="{FF2B5EF4-FFF2-40B4-BE49-F238E27FC236}">
                          <a16:creationId xmlns:a16="http://schemas.microsoft.com/office/drawing/2014/main" id="{C4426D6F-D2C0-1E19-0DA0-DA5F274540A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18">
                    <a:extLst>
                      <a:ext uri="{FF2B5EF4-FFF2-40B4-BE49-F238E27FC236}">
                        <a16:creationId xmlns:a16="http://schemas.microsoft.com/office/drawing/2014/main" id="{B1E521D8-4294-8AEA-87D7-89BEE9AB689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1" name="Rectangle 19">
                      <a:extLst>
                        <a:ext uri="{FF2B5EF4-FFF2-40B4-BE49-F238E27FC236}">
                          <a16:creationId xmlns:a16="http://schemas.microsoft.com/office/drawing/2014/main" id="{A5C3C6DD-755C-5024-BF16-696017F87AE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384" name="Rectangle 20">
                      <a:extLst>
                        <a:ext uri="{FF2B5EF4-FFF2-40B4-BE49-F238E27FC236}">
                          <a16:creationId xmlns:a16="http://schemas.microsoft.com/office/drawing/2014/main" id="{35180615-0CCA-9B45-10A9-224D17B69AD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6" name="Rectangle 21">
                  <a:extLst>
                    <a:ext uri="{FF2B5EF4-FFF2-40B4-BE49-F238E27FC236}">
                      <a16:creationId xmlns:a16="http://schemas.microsoft.com/office/drawing/2014/main" id="{95A76716-6277-CFE3-608E-5B14BEE10C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4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B103645-4AB6-B1F3-E813-2B7D747C83D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215622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itle 1">
            <a:extLst>
              <a:ext uri="{FF2B5EF4-FFF2-40B4-BE49-F238E27FC236}">
                <a16:creationId xmlns:a16="http://schemas.microsoft.com/office/drawing/2014/main" id="{EBB81F23-456A-FFAA-F496-5396D20A2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0" y="287717"/>
            <a:ext cx="5791200" cy="855283"/>
          </a:xfrm>
        </p:spPr>
        <p:txBody>
          <a:bodyPr/>
          <a:lstStyle/>
          <a:p>
            <a:r>
              <a:rPr lang="en-US" altLang="en-US" sz="2800" dirty="0"/>
              <a:t>Deformation Postulates for a Newtonian Fluid Flow: By Stokes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19" name="Content Placeholder 2">
                <a:extLst>
                  <a:ext uri="{FF2B5EF4-FFF2-40B4-BE49-F238E27FC236}">
                    <a16:creationId xmlns:a16="http://schemas.microsoft.com/office/drawing/2014/main" id="{4B553B90-01CE-E2A2-E9F6-C119ABA8D00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1000" y="1219200"/>
                <a:ext cx="8458200" cy="5334000"/>
              </a:xfrm>
            </p:spPr>
            <p:txBody>
              <a:bodyPr/>
              <a:lstStyle/>
              <a:p>
                <a:r>
                  <a:rPr lang="en-US" altLang="en-US" sz="2400" dirty="0"/>
                  <a:t>By analogy with </a:t>
                </a:r>
                <a:r>
                  <a:rPr lang="en-US" altLang="en-US" sz="2400" dirty="0" err="1"/>
                  <a:t>hookean</a:t>
                </a:r>
                <a:r>
                  <a:rPr lang="en-US" altLang="en-US" sz="2400" dirty="0"/>
                  <a:t> elasticity, the simplest assumption for the variation of (viscous) stress with strain rate is a linear law. </a:t>
                </a:r>
              </a:p>
              <a:p>
                <a:r>
                  <a:rPr lang="en-US" altLang="en-US" sz="2400" dirty="0"/>
                  <a:t>These considerations were first made by Stokes (1845).</a:t>
                </a:r>
              </a:p>
              <a:p>
                <a:r>
                  <a:rPr lang="en-US" altLang="en-US" sz="2400" dirty="0"/>
                  <a:t>The deformation law is satisfied by all gases and most common fluids. </a:t>
                </a:r>
              </a:p>
              <a:p>
                <a:r>
                  <a:rPr lang="en-US" altLang="en-US" sz="2400" dirty="0"/>
                  <a:t>Stokes' three postulates are:</a:t>
                </a:r>
              </a:p>
              <a:p>
                <a:pPr marL="0" indent="0">
                  <a:buNone/>
                </a:pPr>
                <a:r>
                  <a:rPr lang="en-US" altLang="en-US" sz="2400" dirty="0"/>
                  <a:t>1. </a:t>
                </a:r>
                <a:r>
                  <a:rPr lang="en-US" altLang="en-US" sz="2400" i="1" dirty="0">
                    <a:solidFill>
                      <a:srgbClr val="0070C0"/>
                    </a:solidFill>
                  </a:rPr>
                  <a:t>The fluid is continuous, and its stress tensor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en-US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acc>
                          <m:accPr>
                            <m:chr m:val="⃗"/>
                            <m:ctrlPr>
                              <a:rPr lang="en-US" altLang="en-US" sz="240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nor/>
                              </m:rPr>
                              <a:rPr lang="en-US" altLang="en-US" sz="2400" i="1" dirty="0">
                                <a:solidFill>
                                  <a:srgbClr val="0070C0"/>
                                </a:solidFill>
                                <a:sym typeface="Symbol" panose="05050102010706020507" pitchFamily="18" charset="2"/>
                              </a:rPr>
                              <m:t></m:t>
                            </m:r>
                          </m:e>
                        </m:acc>
                      </m:e>
                    </m:acc>
                  </m:oMath>
                </a14:m>
                <a:r>
                  <a:rPr lang="en-US" altLang="en-US" sz="2400" i="1" dirty="0">
                    <a:solidFill>
                      <a:srgbClr val="0070C0"/>
                    </a:solidFill>
                    <a:sym typeface="Symbol" panose="05050102010706020507" pitchFamily="18" charset="2"/>
                  </a:rPr>
                  <a:t> </a:t>
                </a:r>
                <a:r>
                  <a:rPr lang="en-US" altLang="en-US" sz="2400" i="1" dirty="0">
                    <a:solidFill>
                      <a:srgbClr val="0070C0"/>
                    </a:solidFill>
                  </a:rPr>
                  <a:t>is at most a linear function of the strain rates.</a:t>
                </a:r>
              </a:p>
              <a:p>
                <a:pPr marL="0" indent="0">
                  <a:buNone/>
                </a:pPr>
                <a:r>
                  <a:rPr lang="en-US" altLang="en-US" sz="2400" dirty="0"/>
                  <a:t>2. </a:t>
                </a:r>
                <a:r>
                  <a:rPr lang="en-US" altLang="en-US" sz="2400" i="1" dirty="0">
                    <a:solidFill>
                      <a:srgbClr val="00B050"/>
                    </a:solidFill>
                  </a:rPr>
                  <a:t>The fluid is isotropic; i.e., its properties are independent of direction, and therefore the deformation law is independent of the coordinate axes in which it is expressed.</a:t>
                </a:r>
              </a:p>
              <a:p>
                <a:pPr marL="0" indent="0">
                  <a:buNone/>
                </a:pPr>
                <a:r>
                  <a:rPr lang="en-US" altLang="en-US" sz="2400" dirty="0"/>
                  <a:t>3. </a:t>
                </a:r>
                <a:r>
                  <a:rPr lang="en-US" altLang="en-US" sz="2400" dirty="0">
                    <a:solidFill>
                      <a:srgbClr val="FFC000"/>
                    </a:solidFill>
                  </a:rPr>
                  <a:t>When the strain rates are zero, the deformation law must reduce to the hydrostatic pressure condition</a:t>
                </a:r>
                <a:r>
                  <a:rPr lang="en-US" altLang="en-US" sz="2400" dirty="0"/>
                  <a:t>.</a:t>
                </a:r>
              </a:p>
            </p:txBody>
          </p:sp>
        </mc:Choice>
        <mc:Fallback xmlns="">
          <p:sp>
            <p:nvSpPr>
              <p:cNvPr id="9219" name="Content Placeholder 2">
                <a:extLst>
                  <a:ext uri="{FF2B5EF4-FFF2-40B4-BE49-F238E27FC236}">
                    <a16:creationId xmlns:a16="http://schemas.microsoft.com/office/drawing/2014/main" id="{4B553B90-01CE-E2A2-E9F6-C119ABA8D00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219200"/>
                <a:ext cx="8458200" cy="5334000"/>
              </a:xfrm>
              <a:blipFill>
                <a:blip r:embed="rId2"/>
                <a:stretch>
                  <a:fillRect l="-1154" t="-914" r="-1226" b="-354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F506C567-2B89-5337-D945-FAC91CC405F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0" name="Picture 22" descr="Logo usage Guidelines">
              <a:extLst>
                <a:ext uri="{FF2B5EF4-FFF2-40B4-BE49-F238E27FC236}">
                  <a16:creationId xmlns:a16="http://schemas.microsoft.com/office/drawing/2014/main" id="{D341F0B5-40DF-7856-6F2F-BAA4852E7A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1" name="Group 38">
              <a:extLst>
                <a:ext uri="{FF2B5EF4-FFF2-40B4-BE49-F238E27FC236}">
                  <a16:creationId xmlns:a16="http://schemas.microsoft.com/office/drawing/2014/main" id="{9B487A97-63C4-4934-EE60-D61492C62CD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" name="Group 19">
                <a:extLst>
                  <a:ext uri="{FF2B5EF4-FFF2-40B4-BE49-F238E27FC236}">
                    <a16:creationId xmlns:a16="http://schemas.microsoft.com/office/drawing/2014/main" id="{DD91564C-4E1E-565A-7D77-9108AE295CB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4" name="Group 23">
                  <a:extLst>
                    <a:ext uri="{FF2B5EF4-FFF2-40B4-BE49-F238E27FC236}">
                      <a16:creationId xmlns:a16="http://schemas.microsoft.com/office/drawing/2014/main" id="{ABCE9DA4-9595-BD66-3472-9BFD180154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6" name="Group 25">
                    <a:extLst>
                      <a:ext uri="{FF2B5EF4-FFF2-40B4-BE49-F238E27FC236}">
                        <a16:creationId xmlns:a16="http://schemas.microsoft.com/office/drawing/2014/main" id="{2D22154E-9DD4-61B0-62D6-49F4956DE20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9221" name="Rectangle 10">
                      <a:extLst>
                        <a:ext uri="{FF2B5EF4-FFF2-40B4-BE49-F238E27FC236}">
                          <a16:creationId xmlns:a16="http://schemas.microsoft.com/office/drawing/2014/main" id="{01100DAC-F1E4-6A99-F00A-F81D6F7C16C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2" name="Rectangle 11">
                      <a:extLst>
                        <a:ext uri="{FF2B5EF4-FFF2-40B4-BE49-F238E27FC236}">
                          <a16:creationId xmlns:a16="http://schemas.microsoft.com/office/drawing/2014/main" id="{DC74D53D-F8C0-24A6-FF95-4C34B4E4E80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7" name="Group 26">
                    <a:extLst>
                      <a:ext uri="{FF2B5EF4-FFF2-40B4-BE49-F238E27FC236}">
                        <a16:creationId xmlns:a16="http://schemas.microsoft.com/office/drawing/2014/main" id="{293C23FB-0B03-0220-0260-0EE34B92921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9218" name="Rectangle 13">
                      <a:extLst>
                        <a:ext uri="{FF2B5EF4-FFF2-40B4-BE49-F238E27FC236}">
                          <a16:creationId xmlns:a16="http://schemas.microsoft.com/office/drawing/2014/main" id="{BCBD412F-5A3D-DA2E-49F6-AA4C970AE57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0" name="Rectangle 14">
                      <a:extLst>
                        <a:ext uri="{FF2B5EF4-FFF2-40B4-BE49-F238E27FC236}">
                          <a16:creationId xmlns:a16="http://schemas.microsoft.com/office/drawing/2014/main" id="{7CC260D7-7F5D-D408-54E0-BC74A7FB49A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7D978BB1-C52C-F4B5-21B3-BA1E71C54BD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9216" name="Rectangle 9215">
                      <a:extLst>
                        <a:ext uri="{FF2B5EF4-FFF2-40B4-BE49-F238E27FC236}">
                          <a16:creationId xmlns:a16="http://schemas.microsoft.com/office/drawing/2014/main" id="{E7B8B241-96DE-A64F-C75E-E3A7680B230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17" name="Rectangle 9216">
                      <a:extLst>
                        <a:ext uri="{FF2B5EF4-FFF2-40B4-BE49-F238E27FC236}">
                          <a16:creationId xmlns:a16="http://schemas.microsoft.com/office/drawing/2014/main" id="{BC3CDB10-180B-8B21-4A37-6D45D6D387F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18">
                    <a:extLst>
                      <a:ext uri="{FF2B5EF4-FFF2-40B4-BE49-F238E27FC236}">
                        <a16:creationId xmlns:a16="http://schemas.microsoft.com/office/drawing/2014/main" id="{D2CF0075-EE65-4310-1332-0B392CD1D49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0" name="Rectangle 19">
                      <a:extLst>
                        <a:ext uri="{FF2B5EF4-FFF2-40B4-BE49-F238E27FC236}">
                          <a16:creationId xmlns:a16="http://schemas.microsoft.com/office/drawing/2014/main" id="{0B87694B-F797-B466-C3B0-650C28BAAF5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1" name="Rectangle 20">
                      <a:extLst>
                        <a:ext uri="{FF2B5EF4-FFF2-40B4-BE49-F238E27FC236}">
                          <a16:creationId xmlns:a16="http://schemas.microsoft.com/office/drawing/2014/main" id="{B80D70E0-1186-940A-49C2-A5936A3EA3D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5" name="Rectangle 21">
                  <a:extLst>
                    <a:ext uri="{FF2B5EF4-FFF2-40B4-BE49-F238E27FC236}">
                      <a16:creationId xmlns:a16="http://schemas.microsoft.com/office/drawing/2014/main" id="{F2AE0B91-85D2-6AED-69B9-01AF3025AFB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3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D753CF2-77F7-2BAD-D5D1-C85D74DBB4C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>
            <a:extLst>
              <a:ext uri="{FF2B5EF4-FFF2-40B4-BE49-F238E27FC236}">
                <a16:creationId xmlns:a16="http://schemas.microsoft.com/office/drawing/2014/main" id="{B9DD229E-7DA7-403B-9F1E-B6EA814BBE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6113"/>
            <a:ext cx="5234992" cy="49736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926D93-C1E2-E520-6917-C8B954338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76200"/>
            <a:ext cx="7772400" cy="1143000"/>
          </a:xfrm>
        </p:spPr>
        <p:txBody>
          <a:bodyPr/>
          <a:lstStyle/>
          <a:p>
            <a:r>
              <a:rPr lang="en-US" sz="2800" dirty="0"/>
              <a:t>Fluid Parcel &amp; Isotropy of Stress Tensor</a:t>
            </a:r>
            <a:endParaRPr lang="en-IN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2">
                <a:extLst>
                  <a:ext uri="{FF2B5EF4-FFF2-40B4-BE49-F238E27FC236}">
                    <a16:creationId xmlns:a16="http://schemas.microsoft.com/office/drawing/2014/main" id="{63A35159-A6F4-E3AC-9D2D-71AA3606B5A1}"/>
                  </a:ext>
                </a:extLst>
              </p:cNvPr>
              <p:cNvSpPr txBox="1"/>
              <p:nvPr/>
            </p:nvSpPr>
            <p:spPr bwMode="auto">
              <a:xfrm>
                <a:off x="3886200" y="3136900"/>
                <a:ext cx="609600" cy="5969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𝑥𝑥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1" name="Object 2">
                <a:extLst>
                  <a:ext uri="{FF2B5EF4-FFF2-40B4-BE49-F238E27FC236}">
                    <a16:creationId xmlns:a16="http://schemas.microsoft.com/office/drawing/2014/main" id="{63A35159-A6F4-E3AC-9D2D-71AA3606B5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86200" y="3136900"/>
                <a:ext cx="609600" cy="5969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2">
                <a:extLst>
                  <a:ext uri="{FF2B5EF4-FFF2-40B4-BE49-F238E27FC236}">
                    <a16:creationId xmlns:a16="http://schemas.microsoft.com/office/drawing/2014/main" id="{921AC5EF-954B-B392-A662-A6A4A4811529}"/>
                  </a:ext>
                </a:extLst>
              </p:cNvPr>
              <p:cNvSpPr txBox="1"/>
              <p:nvPr/>
            </p:nvSpPr>
            <p:spPr bwMode="auto">
              <a:xfrm>
                <a:off x="1981200" y="1600200"/>
                <a:ext cx="609600" cy="5969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𝑦𝑦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2" name="Object 2">
                <a:extLst>
                  <a:ext uri="{FF2B5EF4-FFF2-40B4-BE49-F238E27FC236}">
                    <a16:creationId xmlns:a16="http://schemas.microsoft.com/office/drawing/2014/main" id="{921AC5EF-954B-B392-A662-A6A4A48115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81200" y="1600200"/>
                <a:ext cx="609600" cy="5969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2">
                <a:extLst>
                  <a:ext uri="{FF2B5EF4-FFF2-40B4-BE49-F238E27FC236}">
                    <a16:creationId xmlns:a16="http://schemas.microsoft.com/office/drawing/2014/main" id="{41D5C4BA-9783-1E56-7D73-0591A9B38219}"/>
                  </a:ext>
                </a:extLst>
              </p:cNvPr>
              <p:cNvSpPr txBox="1"/>
              <p:nvPr/>
            </p:nvSpPr>
            <p:spPr bwMode="auto">
              <a:xfrm rot="19251713">
                <a:off x="1066800" y="4002076"/>
                <a:ext cx="609600" cy="5969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𝑧𝑧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3" name="Object 2">
                <a:extLst>
                  <a:ext uri="{FF2B5EF4-FFF2-40B4-BE49-F238E27FC236}">
                    <a16:creationId xmlns:a16="http://schemas.microsoft.com/office/drawing/2014/main" id="{41D5C4BA-9783-1E56-7D73-0591A9B382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19251713">
                <a:off x="1066800" y="4002076"/>
                <a:ext cx="609600" cy="5969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5">
                <a:extLst>
                  <a:ext uri="{FF2B5EF4-FFF2-40B4-BE49-F238E27FC236}">
                    <a16:creationId xmlns:a16="http://schemas.microsoft.com/office/drawing/2014/main" id="{CA157E09-5707-DF02-6131-95B0808C6CE9}"/>
                  </a:ext>
                </a:extLst>
              </p:cNvPr>
              <p:cNvSpPr txBox="1"/>
              <p:nvPr/>
            </p:nvSpPr>
            <p:spPr bwMode="auto">
              <a:xfrm>
                <a:off x="3733800" y="2590800"/>
                <a:ext cx="720725" cy="54768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𝑥𝑦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Object 5">
                <a:extLst>
                  <a:ext uri="{FF2B5EF4-FFF2-40B4-BE49-F238E27FC236}">
                    <a16:creationId xmlns:a16="http://schemas.microsoft.com/office/drawing/2014/main" id="{CA157E09-5707-DF02-6131-95B0808C6C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33800" y="2590800"/>
                <a:ext cx="720725" cy="5476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5">
                <a:extLst>
                  <a:ext uri="{FF2B5EF4-FFF2-40B4-BE49-F238E27FC236}">
                    <a16:creationId xmlns:a16="http://schemas.microsoft.com/office/drawing/2014/main" id="{69D1D4BA-66F9-7147-B122-4F63B7027B63}"/>
                  </a:ext>
                </a:extLst>
              </p:cNvPr>
              <p:cNvSpPr txBox="1"/>
              <p:nvPr/>
            </p:nvSpPr>
            <p:spPr bwMode="auto">
              <a:xfrm rot="18668984">
                <a:off x="3054769" y="3378104"/>
                <a:ext cx="720725" cy="54768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𝝉</m:t>
                          </m:r>
                        </m:e>
                        <m:sub>
                          <m:r>
                            <a:rPr lang="en-IN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𝒛</m:t>
                          </m:r>
                        </m:sub>
                      </m:sSub>
                    </m:oMath>
                  </m:oMathPara>
                </a14:m>
                <a:endParaRPr lang="en-IN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5" name="Object 5">
                <a:extLst>
                  <a:ext uri="{FF2B5EF4-FFF2-40B4-BE49-F238E27FC236}">
                    <a16:creationId xmlns:a16="http://schemas.microsoft.com/office/drawing/2014/main" id="{69D1D4BA-66F9-7147-B122-4F63B7027B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18668984">
                <a:off x="3054769" y="3378104"/>
                <a:ext cx="720725" cy="5476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5">
                <a:extLst>
                  <a:ext uri="{FF2B5EF4-FFF2-40B4-BE49-F238E27FC236}">
                    <a16:creationId xmlns:a16="http://schemas.microsoft.com/office/drawing/2014/main" id="{6A71781B-57EE-13E3-4176-7602CB4025DB}"/>
                  </a:ext>
                </a:extLst>
              </p:cNvPr>
              <p:cNvSpPr txBox="1"/>
              <p:nvPr/>
            </p:nvSpPr>
            <p:spPr bwMode="auto">
              <a:xfrm rot="19266402">
                <a:off x="1793875" y="2133600"/>
                <a:ext cx="720725" cy="54768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𝑦𝑧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6" name="Object 5">
                <a:extLst>
                  <a:ext uri="{FF2B5EF4-FFF2-40B4-BE49-F238E27FC236}">
                    <a16:creationId xmlns:a16="http://schemas.microsoft.com/office/drawing/2014/main" id="{6A71781B-57EE-13E3-4176-7602CB4025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19266402">
                <a:off x="1793875" y="2133600"/>
                <a:ext cx="720725" cy="5476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Object 5">
                <a:extLst>
                  <a:ext uri="{FF2B5EF4-FFF2-40B4-BE49-F238E27FC236}">
                    <a16:creationId xmlns:a16="http://schemas.microsoft.com/office/drawing/2014/main" id="{1EF6AEC7-2865-80D7-AC50-858746348C5F}"/>
                  </a:ext>
                </a:extLst>
              </p:cNvPr>
              <p:cNvSpPr txBox="1"/>
              <p:nvPr/>
            </p:nvSpPr>
            <p:spPr bwMode="auto">
              <a:xfrm>
                <a:off x="2743200" y="1814513"/>
                <a:ext cx="720725" cy="54768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Object 5">
                <a:extLst>
                  <a:ext uri="{FF2B5EF4-FFF2-40B4-BE49-F238E27FC236}">
                    <a16:creationId xmlns:a16="http://schemas.microsoft.com/office/drawing/2014/main" id="{1EF6AEC7-2865-80D7-AC50-858746348C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43200" y="1814513"/>
                <a:ext cx="720725" cy="5476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5">
                <a:extLst>
                  <a:ext uri="{FF2B5EF4-FFF2-40B4-BE49-F238E27FC236}">
                    <a16:creationId xmlns:a16="http://schemas.microsoft.com/office/drawing/2014/main" id="{B38C022D-F772-6CC7-18B7-08D5411007DF}"/>
                  </a:ext>
                </a:extLst>
              </p:cNvPr>
              <p:cNvSpPr txBox="1"/>
              <p:nvPr/>
            </p:nvSpPr>
            <p:spPr bwMode="auto">
              <a:xfrm>
                <a:off x="1241934" y="3546768"/>
                <a:ext cx="720725" cy="54768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8" name="Object 5">
                <a:extLst>
                  <a:ext uri="{FF2B5EF4-FFF2-40B4-BE49-F238E27FC236}">
                    <a16:creationId xmlns:a16="http://schemas.microsoft.com/office/drawing/2014/main" id="{B38C022D-F772-6CC7-18B7-08D5411007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41934" y="3546768"/>
                <a:ext cx="720725" cy="54768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Object 5">
                <a:extLst>
                  <a:ext uri="{FF2B5EF4-FFF2-40B4-BE49-F238E27FC236}">
                    <a16:creationId xmlns:a16="http://schemas.microsoft.com/office/drawing/2014/main" id="{B1A646B4-E4C5-A5C0-67A4-1AD952285A81}"/>
                  </a:ext>
                </a:extLst>
              </p:cNvPr>
              <p:cNvSpPr txBox="1"/>
              <p:nvPr/>
            </p:nvSpPr>
            <p:spPr bwMode="auto">
              <a:xfrm>
                <a:off x="1910484" y="4176713"/>
                <a:ext cx="720725" cy="54768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𝝉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𝒛𝒙</m:t>
                          </m:r>
                        </m:sub>
                      </m:sSub>
                    </m:oMath>
                  </m:oMathPara>
                </a14:m>
                <a:endParaRPr lang="en-IN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9" name="Object 5">
                <a:extLst>
                  <a:ext uri="{FF2B5EF4-FFF2-40B4-BE49-F238E27FC236}">
                    <a16:creationId xmlns:a16="http://schemas.microsoft.com/office/drawing/2014/main" id="{B1A646B4-E4C5-A5C0-67A4-1AD952285A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10484" y="4176713"/>
                <a:ext cx="720725" cy="54768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3DE04733-9020-6699-F816-86F138F3B0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9477" y="1356946"/>
            <a:ext cx="4225923" cy="3672254"/>
          </a:xfrm>
        </p:spPr>
        <p:txBody>
          <a:bodyPr/>
          <a:lstStyle/>
          <a:p>
            <a:r>
              <a:rPr lang="en-US" sz="2400" dirty="0"/>
              <a:t>The six shear stresses are not independent.</a:t>
            </a:r>
          </a:p>
          <a:p>
            <a:r>
              <a:rPr lang="en-US" sz="2400" dirty="0"/>
              <a:t>They must satisfy the local dynamic equilibrium of a fluid parcel.</a:t>
            </a:r>
          </a:p>
          <a:p>
            <a:r>
              <a:rPr lang="en-US" sz="2400" dirty="0"/>
              <a:t>Rotational equilibrium of a fluid parcel about its the center will give:</a:t>
            </a:r>
          </a:p>
          <a:p>
            <a:endParaRPr lang="en-IN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Object 5">
                <a:extLst>
                  <a:ext uri="{FF2B5EF4-FFF2-40B4-BE49-F238E27FC236}">
                    <a16:creationId xmlns:a16="http://schemas.microsoft.com/office/drawing/2014/main" id="{6183EFA4-864C-6B77-4A20-E856A79C35FC}"/>
                  </a:ext>
                </a:extLst>
              </p:cNvPr>
              <p:cNvSpPr txBox="1"/>
              <p:nvPr/>
            </p:nvSpPr>
            <p:spPr bwMode="auto">
              <a:xfrm>
                <a:off x="3352800" y="5207000"/>
                <a:ext cx="1863725" cy="5969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3200" b="1" i="1" smtClean="0">
                              <a:solidFill>
                                <a:srgbClr val="F907B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3200" b="1" i="1" smtClean="0">
                              <a:solidFill>
                                <a:srgbClr val="F907B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𝝉</m:t>
                          </m:r>
                        </m:e>
                        <m:sub>
                          <m:r>
                            <a:rPr lang="en-IN" sz="3200" b="1" i="1">
                              <a:solidFill>
                                <a:srgbClr val="F907B4"/>
                              </a:solidFill>
                              <a:latin typeface="Cambria Math" panose="02040503050406030204" pitchFamily="18" charset="0"/>
                            </a:rPr>
                            <m:t>𝒙𝒚</m:t>
                          </m:r>
                        </m:sub>
                      </m:sSub>
                      <m:r>
                        <a:rPr lang="en-IN" sz="3200" b="1" i="1">
                          <a:solidFill>
                            <a:srgbClr val="F907B4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sz="3200" b="1" i="1">
                              <a:solidFill>
                                <a:srgbClr val="F907B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3200" b="1" i="1">
                              <a:solidFill>
                                <a:srgbClr val="F907B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𝝉</m:t>
                          </m:r>
                        </m:e>
                        <m:sub>
                          <m:r>
                            <a:rPr lang="en-US" sz="3200" b="1" i="1" smtClean="0">
                              <a:solidFill>
                                <a:srgbClr val="F907B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𝒚𝒙</m:t>
                          </m:r>
                        </m:sub>
                      </m:sSub>
                    </m:oMath>
                  </m:oMathPara>
                </a14:m>
                <a:endParaRPr lang="en-IN" sz="3200" b="1" dirty="0">
                  <a:solidFill>
                    <a:srgbClr val="F907B4"/>
                  </a:solidFill>
                </a:endParaRPr>
              </a:p>
            </p:txBody>
          </p:sp>
        </mc:Choice>
        <mc:Fallback xmlns="">
          <p:sp>
            <p:nvSpPr>
              <p:cNvPr id="31" name="Object 5">
                <a:extLst>
                  <a:ext uri="{FF2B5EF4-FFF2-40B4-BE49-F238E27FC236}">
                    <a16:creationId xmlns:a16="http://schemas.microsoft.com/office/drawing/2014/main" id="{6183EFA4-864C-6B77-4A20-E856A79C35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52800" y="5207000"/>
                <a:ext cx="1863725" cy="59690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Object 5">
                <a:extLst>
                  <a:ext uri="{FF2B5EF4-FFF2-40B4-BE49-F238E27FC236}">
                    <a16:creationId xmlns:a16="http://schemas.microsoft.com/office/drawing/2014/main" id="{A340123F-590B-6C08-F4C8-150B6C6C8F31}"/>
                  </a:ext>
                </a:extLst>
              </p:cNvPr>
              <p:cNvSpPr txBox="1"/>
              <p:nvPr/>
            </p:nvSpPr>
            <p:spPr bwMode="auto">
              <a:xfrm>
                <a:off x="5181600" y="5270500"/>
                <a:ext cx="1863725" cy="5969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3200" b="1" i="1" smtClean="0">
                              <a:solidFill>
                                <a:srgbClr val="F907B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3200" b="1" i="1" smtClean="0">
                              <a:solidFill>
                                <a:srgbClr val="F907B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𝝉</m:t>
                          </m:r>
                        </m:e>
                        <m:sub>
                          <m:r>
                            <a:rPr lang="en-US" sz="3200" b="1" i="1" smtClean="0">
                              <a:solidFill>
                                <a:srgbClr val="F907B4"/>
                              </a:solidFill>
                              <a:latin typeface="Cambria Math" panose="02040503050406030204" pitchFamily="18" charset="0"/>
                            </a:rPr>
                            <m:t>𝒛𝒙</m:t>
                          </m:r>
                        </m:sub>
                      </m:sSub>
                      <m:r>
                        <a:rPr lang="en-IN" sz="3200" b="1" i="1">
                          <a:solidFill>
                            <a:srgbClr val="F907B4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sz="3200" b="1" i="1">
                              <a:solidFill>
                                <a:srgbClr val="F907B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3200" b="1" i="1">
                              <a:solidFill>
                                <a:srgbClr val="F907B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𝝉</m:t>
                          </m:r>
                        </m:e>
                        <m:sub>
                          <m:r>
                            <a:rPr lang="en-US" sz="3200" b="1" i="1" smtClean="0">
                              <a:solidFill>
                                <a:srgbClr val="F907B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𝒙𝒛</m:t>
                          </m:r>
                        </m:sub>
                      </m:sSub>
                    </m:oMath>
                  </m:oMathPara>
                </a14:m>
                <a:endParaRPr lang="en-IN" sz="3200" b="1" dirty="0">
                  <a:solidFill>
                    <a:srgbClr val="F907B4"/>
                  </a:solidFill>
                </a:endParaRPr>
              </a:p>
            </p:txBody>
          </p:sp>
        </mc:Choice>
        <mc:Fallback xmlns="">
          <p:sp>
            <p:nvSpPr>
              <p:cNvPr id="32" name="Object 5">
                <a:extLst>
                  <a:ext uri="{FF2B5EF4-FFF2-40B4-BE49-F238E27FC236}">
                    <a16:creationId xmlns:a16="http://schemas.microsoft.com/office/drawing/2014/main" id="{A340123F-590B-6C08-F4C8-150B6C6C8F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81600" y="5270500"/>
                <a:ext cx="1863725" cy="59690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Object 5">
                <a:extLst>
                  <a:ext uri="{FF2B5EF4-FFF2-40B4-BE49-F238E27FC236}">
                    <a16:creationId xmlns:a16="http://schemas.microsoft.com/office/drawing/2014/main" id="{F3BAD3D7-3670-4803-121E-58F644675603}"/>
                  </a:ext>
                </a:extLst>
              </p:cNvPr>
              <p:cNvSpPr txBox="1"/>
              <p:nvPr/>
            </p:nvSpPr>
            <p:spPr bwMode="auto">
              <a:xfrm>
                <a:off x="7127875" y="5270500"/>
                <a:ext cx="1863725" cy="5969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3200" b="1" i="1" smtClean="0">
                              <a:solidFill>
                                <a:srgbClr val="F907B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3200" b="1" i="1" smtClean="0">
                              <a:solidFill>
                                <a:srgbClr val="F907B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𝝉</m:t>
                          </m:r>
                        </m:e>
                        <m:sub>
                          <m:r>
                            <a:rPr lang="en-US" sz="3200" b="1" i="1" smtClean="0">
                              <a:solidFill>
                                <a:srgbClr val="F907B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𝒚𝒛</m:t>
                          </m:r>
                        </m:sub>
                      </m:sSub>
                      <m:r>
                        <a:rPr lang="en-IN" sz="3200" b="1" i="1">
                          <a:solidFill>
                            <a:srgbClr val="F907B4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sz="3200" b="1" i="1">
                              <a:solidFill>
                                <a:srgbClr val="F907B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3200" b="1" i="1">
                              <a:solidFill>
                                <a:srgbClr val="F907B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𝝉</m:t>
                          </m:r>
                        </m:e>
                        <m:sub>
                          <m:r>
                            <a:rPr lang="en-US" sz="3200" b="1" i="1" smtClean="0">
                              <a:solidFill>
                                <a:srgbClr val="F907B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𝒛𝒚</m:t>
                          </m:r>
                        </m:sub>
                      </m:sSub>
                    </m:oMath>
                  </m:oMathPara>
                </a14:m>
                <a:endParaRPr lang="en-IN" sz="3200" b="1" dirty="0">
                  <a:solidFill>
                    <a:srgbClr val="F907B4"/>
                  </a:solidFill>
                </a:endParaRPr>
              </a:p>
            </p:txBody>
          </p:sp>
        </mc:Choice>
        <mc:Fallback xmlns="">
          <p:sp>
            <p:nvSpPr>
              <p:cNvPr id="33" name="Object 5">
                <a:extLst>
                  <a:ext uri="{FF2B5EF4-FFF2-40B4-BE49-F238E27FC236}">
                    <a16:creationId xmlns:a16="http://schemas.microsoft.com/office/drawing/2014/main" id="{F3BAD3D7-3670-4803-121E-58F6446756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27875" y="5270500"/>
                <a:ext cx="1863725" cy="59690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3" name="Picture 42">
            <a:extLst>
              <a:ext uri="{FF2B5EF4-FFF2-40B4-BE49-F238E27FC236}">
                <a16:creationId xmlns:a16="http://schemas.microsoft.com/office/drawing/2014/main" id="{623E26AE-1EA6-D771-E224-CC58775468F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661924" y="2841770"/>
            <a:ext cx="1402287" cy="1608786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E474AE4A-D612-1FBF-4833-5E16888F31E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4" name="Picture 22" descr="Logo usage Guidelines">
              <a:extLst>
                <a:ext uri="{FF2B5EF4-FFF2-40B4-BE49-F238E27FC236}">
                  <a16:creationId xmlns:a16="http://schemas.microsoft.com/office/drawing/2014/main" id="{A2E392A8-168B-7648-0970-41016C8F65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5" name="Group 38">
              <a:extLst>
                <a:ext uri="{FF2B5EF4-FFF2-40B4-BE49-F238E27FC236}">
                  <a16:creationId xmlns:a16="http://schemas.microsoft.com/office/drawing/2014/main" id="{F7E63B8A-D9F0-3CC9-74D9-F6164C146EE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6" name="Group 19">
                <a:extLst>
                  <a:ext uri="{FF2B5EF4-FFF2-40B4-BE49-F238E27FC236}">
                    <a16:creationId xmlns:a16="http://schemas.microsoft.com/office/drawing/2014/main" id="{5B1E498B-13C3-A252-CD8F-0C135E56779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38" name="Group 37">
                  <a:extLst>
                    <a:ext uri="{FF2B5EF4-FFF2-40B4-BE49-F238E27FC236}">
                      <a16:creationId xmlns:a16="http://schemas.microsoft.com/office/drawing/2014/main" id="{2BD9F9B2-92CB-15AE-B397-7BFD230E370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41" name="Group 40">
                    <a:extLst>
                      <a:ext uri="{FF2B5EF4-FFF2-40B4-BE49-F238E27FC236}">
                        <a16:creationId xmlns:a16="http://schemas.microsoft.com/office/drawing/2014/main" id="{93DF4A62-FA12-2906-91A1-156BEA6FD3A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52" name="Rectangle 10">
                      <a:extLst>
                        <a:ext uri="{FF2B5EF4-FFF2-40B4-BE49-F238E27FC236}">
                          <a16:creationId xmlns:a16="http://schemas.microsoft.com/office/drawing/2014/main" id="{CAD7AC8A-528A-29B6-043F-FAAB3CC7248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3" name="Rectangle 11">
                      <a:extLst>
                        <a:ext uri="{FF2B5EF4-FFF2-40B4-BE49-F238E27FC236}">
                          <a16:creationId xmlns:a16="http://schemas.microsoft.com/office/drawing/2014/main" id="{BCA16E48-70D4-C922-0568-F917720532C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2" name="Group 41">
                    <a:extLst>
                      <a:ext uri="{FF2B5EF4-FFF2-40B4-BE49-F238E27FC236}">
                        <a16:creationId xmlns:a16="http://schemas.microsoft.com/office/drawing/2014/main" id="{DFC53F17-0538-CE8D-68BA-29805D1361F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50" name="Rectangle 13">
                      <a:extLst>
                        <a:ext uri="{FF2B5EF4-FFF2-40B4-BE49-F238E27FC236}">
                          <a16:creationId xmlns:a16="http://schemas.microsoft.com/office/drawing/2014/main" id="{36F8DED0-8CEC-C38D-7D5D-470571E1BF4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1" name="Rectangle 14">
                      <a:extLst>
                        <a:ext uri="{FF2B5EF4-FFF2-40B4-BE49-F238E27FC236}">
                          <a16:creationId xmlns:a16="http://schemas.microsoft.com/office/drawing/2014/main" id="{60F1A52C-C900-8B1F-827D-3ECDEEEF137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4" name="Group 43">
                    <a:extLst>
                      <a:ext uri="{FF2B5EF4-FFF2-40B4-BE49-F238E27FC236}">
                        <a16:creationId xmlns:a16="http://schemas.microsoft.com/office/drawing/2014/main" id="{22C2D34B-A5EC-D092-0EDC-2DF7A8A2BFA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48" name="Rectangle 47">
                      <a:extLst>
                        <a:ext uri="{FF2B5EF4-FFF2-40B4-BE49-F238E27FC236}">
                          <a16:creationId xmlns:a16="http://schemas.microsoft.com/office/drawing/2014/main" id="{EF50DBDE-7A04-44B7-7757-35EF3A2C5B7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9" name="Rectangle 48">
                      <a:extLst>
                        <a:ext uri="{FF2B5EF4-FFF2-40B4-BE49-F238E27FC236}">
                          <a16:creationId xmlns:a16="http://schemas.microsoft.com/office/drawing/2014/main" id="{216FDAF5-F032-A513-88C2-EA077BFFFDA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5" name="Group 18">
                    <a:extLst>
                      <a:ext uri="{FF2B5EF4-FFF2-40B4-BE49-F238E27FC236}">
                        <a16:creationId xmlns:a16="http://schemas.microsoft.com/office/drawing/2014/main" id="{056332FB-74AF-8FAA-5EC0-323DDB59092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46" name="Rectangle 19">
                      <a:extLst>
                        <a:ext uri="{FF2B5EF4-FFF2-40B4-BE49-F238E27FC236}">
                          <a16:creationId xmlns:a16="http://schemas.microsoft.com/office/drawing/2014/main" id="{CF7A401F-CB25-386F-111C-DB7DDDBEA91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7" name="Rectangle 20">
                      <a:extLst>
                        <a:ext uri="{FF2B5EF4-FFF2-40B4-BE49-F238E27FC236}">
                          <a16:creationId xmlns:a16="http://schemas.microsoft.com/office/drawing/2014/main" id="{66F1A420-9D51-4A67-FA75-5018B95CD4E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40" name="Rectangle 21">
                  <a:extLst>
                    <a:ext uri="{FF2B5EF4-FFF2-40B4-BE49-F238E27FC236}">
                      <a16:creationId xmlns:a16="http://schemas.microsoft.com/office/drawing/2014/main" id="{89840C2F-C54E-DEED-FC4C-280157AFB3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3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F0C4D6A-7EBF-0C7B-6668-3478CDBDEE5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735875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 build="p"/>
      <p:bldP spid="31" grpId="0"/>
      <p:bldP spid="32" grpId="0"/>
      <p:bldP spid="3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5" name="Title 1">
            <a:extLst>
              <a:ext uri="{FF2B5EF4-FFF2-40B4-BE49-F238E27FC236}">
                <a16:creationId xmlns:a16="http://schemas.microsoft.com/office/drawing/2014/main" id="{F5B5540B-0FA6-6181-219D-A1EBA12BD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76200"/>
            <a:ext cx="6858000" cy="1143000"/>
          </a:xfrm>
        </p:spPr>
        <p:txBody>
          <a:bodyPr/>
          <a:lstStyle/>
          <a:p>
            <a:r>
              <a:rPr lang="en-US" altLang="en-US" sz="2800" dirty="0"/>
              <a:t>General Stress –Strain Rate law for a Newtonian  viscous fluid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8B6432-5B10-CBC3-2C34-51C435BA90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011" y="1219200"/>
            <a:ext cx="865346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The general stress-strain rate law is known as Deformation law. </a:t>
            </a:r>
          </a:p>
          <a:p>
            <a:r>
              <a:rPr lang="en-US" altLang="en-US" dirty="0"/>
              <a:t>Given by Stokes (1845)  &amp; it is expressed in primitive flow variable as:.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724" name="Content Placeholder 3">
                <a:extLst>
                  <a:ext uri="{FF2B5EF4-FFF2-40B4-BE49-F238E27FC236}">
                    <a16:creationId xmlns:a16="http://schemas.microsoft.com/office/drawing/2014/main" id="{D2B6C7EF-A282-D8E5-FEC7-F05C7299D748}"/>
                  </a:ext>
                </a:extLst>
              </p:cNvPr>
              <p:cNvSpPr txBox="1"/>
              <p:nvPr/>
            </p:nvSpPr>
            <p:spPr bwMode="auto">
              <a:xfrm>
                <a:off x="366712" y="2234299"/>
                <a:ext cx="4510088" cy="105785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𝜆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0724" name="Content Placeholder 3">
                <a:extLst>
                  <a:ext uri="{FF2B5EF4-FFF2-40B4-BE49-F238E27FC236}">
                    <a16:creationId xmlns:a16="http://schemas.microsoft.com/office/drawing/2014/main" id="{D2B6C7EF-A282-D8E5-FEC7-F05C7299D7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6712" y="2234299"/>
                <a:ext cx="4510088" cy="105785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725" name="Object 4">
                <a:extLst>
                  <a:ext uri="{FF2B5EF4-FFF2-40B4-BE49-F238E27FC236}">
                    <a16:creationId xmlns:a16="http://schemas.microsoft.com/office/drawing/2014/main" id="{EF3882E5-9E52-F98B-1978-B0A629BE1ECE}"/>
                  </a:ext>
                </a:extLst>
              </p:cNvPr>
              <p:cNvSpPr txBox="1"/>
              <p:nvPr/>
            </p:nvSpPr>
            <p:spPr bwMode="auto">
              <a:xfrm>
                <a:off x="5046055" y="2209800"/>
                <a:ext cx="3335944" cy="89094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𝑥𝑦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0725" name="Object 4">
                <a:extLst>
                  <a:ext uri="{FF2B5EF4-FFF2-40B4-BE49-F238E27FC236}">
                    <a16:creationId xmlns:a16="http://schemas.microsoft.com/office/drawing/2014/main" id="{EF3882E5-9E52-F98B-1978-B0A629BE1E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46055" y="2209800"/>
                <a:ext cx="3335944" cy="89094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3">
                <a:extLst>
                  <a:ext uri="{FF2B5EF4-FFF2-40B4-BE49-F238E27FC236}">
                    <a16:creationId xmlns:a16="http://schemas.microsoft.com/office/drawing/2014/main" id="{AFFC32E6-AE47-6F5B-3800-6C57B4410C9C}"/>
                  </a:ext>
                </a:extLst>
              </p:cNvPr>
              <p:cNvSpPr txBox="1"/>
              <p:nvPr/>
            </p:nvSpPr>
            <p:spPr bwMode="auto">
              <a:xfrm>
                <a:off x="457200" y="3427278"/>
                <a:ext cx="4578685" cy="1066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𝑦𝑦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𝜆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2" name="Content Placeholder 3">
                <a:extLst>
                  <a:ext uri="{FF2B5EF4-FFF2-40B4-BE49-F238E27FC236}">
                    <a16:creationId xmlns:a16="http://schemas.microsoft.com/office/drawing/2014/main" id="{AFFC32E6-AE47-6F5B-3800-6C57B4410C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3427278"/>
                <a:ext cx="4578685" cy="10668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ontent Placeholder 3">
                <a:extLst>
                  <a:ext uri="{FF2B5EF4-FFF2-40B4-BE49-F238E27FC236}">
                    <a16:creationId xmlns:a16="http://schemas.microsoft.com/office/drawing/2014/main" id="{6B63AB3F-B590-B949-62F2-32461F38A528}"/>
                  </a:ext>
                </a:extLst>
              </p:cNvPr>
              <p:cNvSpPr txBox="1"/>
              <p:nvPr/>
            </p:nvSpPr>
            <p:spPr bwMode="auto">
              <a:xfrm>
                <a:off x="519111" y="4354778"/>
                <a:ext cx="4418937" cy="8350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𝑧𝑧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𝜆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" name="Content Placeholder 3">
                <a:extLst>
                  <a:ext uri="{FF2B5EF4-FFF2-40B4-BE49-F238E27FC236}">
                    <a16:creationId xmlns:a16="http://schemas.microsoft.com/office/drawing/2014/main" id="{6B63AB3F-B590-B949-62F2-32461F38A5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9111" y="4354778"/>
                <a:ext cx="4418937" cy="8350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4">
                <a:extLst>
                  <a:ext uri="{FF2B5EF4-FFF2-40B4-BE49-F238E27FC236}">
                    <a16:creationId xmlns:a16="http://schemas.microsoft.com/office/drawing/2014/main" id="{6897BDE0-B5F3-CE7B-C801-B3259B097C30}"/>
                  </a:ext>
                </a:extLst>
              </p:cNvPr>
              <p:cNvSpPr txBox="1"/>
              <p:nvPr/>
            </p:nvSpPr>
            <p:spPr bwMode="auto">
              <a:xfrm>
                <a:off x="5107879" y="3212156"/>
                <a:ext cx="3467324" cy="118813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4" name="Object 4">
                <a:extLst>
                  <a:ext uri="{FF2B5EF4-FFF2-40B4-BE49-F238E27FC236}">
                    <a16:creationId xmlns:a16="http://schemas.microsoft.com/office/drawing/2014/main" id="{6897BDE0-B5F3-CE7B-C801-B3259B097C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07879" y="3212156"/>
                <a:ext cx="3467324" cy="118813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4">
                <a:extLst>
                  <a:ext uri="{FF2B5EF4-FFF2-40B4-BE49-F238E27FC236}">
                    <a16:creationId xmlns:a16="http://schemas.microsoft.com/office/drawing/2014/main" id="{CB572CBD-3F61-6D9D-E819-6CD663A72A94}"/>
                  </a:ext>
                </a:extLst>
              </p:cNvPr>
              <p:cNvSpPr txBox="1"/>
              <p:nvPr/>
            </p:nvSpPr>
            <p:spPr bwMode="auto">
              <a:xfrm>
                <a:off x="5285306" y="4254820"/>
                <a:ext cx="3096693" cy="105367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5" name="Object 4">
                <a:extLst>
                  <a:ext uri="{FF2B5EF4-FFF2-40B4-BE49-F238E27FC236}">
                    <a16:creationId xmlns:a16="http://schemas.microsoft.com/office/drawing/2014/main" id="{CB572CBD-3F61-6D9D-E819-6CD663A72A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85306" y="4254820"/>
                <a:ext cx="3096693" cy="105367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3">
                <a:extLst>
                  <a:ext uri="{FF2B5EF4-FFF2-40B4-BE49-F238E27FC236}">
                    <a16:creationId xmlns:a16="http://schemas.microsoft.com/office/drawing/2014/main" id="{8BF5F5E3-890E-38F6-F890-5014B4541FEC}"/>
                  </a:ext>
                </a:extLst>
              </p:cNvPr>
              <p:cNvSpPr txBox="1"/>
              <p:nvPr/>
            </p:nvSpPr>
            <p:spPr bwMode="auto">
              <a:xfrm>
                <a:off x="1920875" y="5747748"/>
                <a:ext cx="6842125" cy="95785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acc>
                                <m:accPr>
                                  <m:chr m:val="⃗"/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</m:d>
                        </m:num>
                        <m:den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d>
                        <m:d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acc>
                            <m:accPr>
                              <m:chr m:val="⃗"/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  <m:acc>
                            <m:accPr>
                              <m:chr m:val="⃗"/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</m:d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acc>
                        </m:e>
                        <m:sub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IN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acc>
                        <m:accPr>
                          <m:chr m:val="⃗"/>
                          <m:ctrlPr>
                            <a:rPr lang="en-IN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IN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</m:acc>
                        </m:e>
                      </m:acc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26" name="Object 3">
                <a:extLst>
                  <a:ext uri="{FF2B5EF4-FFF2-40B4-BE49-F238E27FC236}">
                    <a16:creationId xmlns:a16="http://schemas.microsoft.com/office/drawing/2014/main" id="{8BF5F5E3-890E-38F6-F890-5014B4541F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20875" y="5747748"/>
                <a:ext cx="6842125" cy="95785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>
            <a:extLst>
              <a:ext uri="{FF2B5EF4-FFF2-40B4-BE49-F238E27FC236}">
                <a16:creationId xmlns:a16="http://schemas.microsoft.com/office/drawing/2014/main" id="{DD57DB07-29CE-EBF3-E04C-C336BB4E45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240955"/>
            <a:ext cx="46153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IN" altLang="en-US" dirty="0"/>
              <a:t>RTT for Local Momentum Balance:</a:t>
            </a:r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FFFF2ED4-A9C0-54BF-B88C-74C95C6FAA48}"/>
              </a:ext>
            </a:extLst>
          </p:cNvPr>
          <p:cNvSpPr/>
          <p:nvPr/>
        </p:nvSpPr>
        <p:spPr bwMode="auto">
          <a:xfrm>
            <a:off x="354012" y="2292598"/>
            <a:ext cx="8270877" cy="2939409"/>
          </a:xfrm>
          <a:prstGeom prst="wedgeRoundRectCallout">
            <a:avLst/>
          </a:prstGeom>
          <a:noFill/>
          <a:ln w="4445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10800000" rev="0"/>
            </a:camera>
            <a:lightRig rig="threePt" dir="t"/>
          </a:scene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AD7495E-0A6B-726A-1DA7-8D25DB2B87F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8" name="Picture 27" descr="Logo usage Guidelines">
              <a:extLst>
                <a:ext uri="{FF2B5EF4-FFF2-40B4-BE49-F238E27FC236}">
                  <a16:creationId xmlns:a16="http://schemas.microsoft.com/office/drawing/2014/main" id="{A80B885C-AC19-BCDF-87D2-082D63A151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9" name="Group 38">
              <a:extLst>
                <a:ext uri="{FF2B5EF4-FFF2-40B4-BE49-F238E27FC236}">
                  <a16:creationId xmlns:a16="http://schemas.microsoft.com/office/drawing/2014/main" id="{90B3EA78-BA98-F957-BA8E-4CDBDFBC16A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0" name="Group 19">
                <a:extLst>
                  <a:ext uri="{FF2B5EF4-FFF2-40B4-BE49-F238E27FC236}">
                    <a16:creationId xmlns:a16="http://schemas.microsoft.com/office/drawing/2014/main" id="{29C3B0C1-0FB9-DE62-A235-6763A57AFC1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048" name="Group 2047">
                  <a:extLst>
                    <a:ext uri="{FF2B5EF4-FFF2-40B4-BE49-F238E27FC236}">
                      <a16:creationId xmlns:a16="http://schemas.microsoft.com/office/drawing/2014/main" id="{60E0E174-5587-F118-08F3-82AAA4585C6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050" name="Group 2049">
                    <a:extLst>
                      <a:ext uri="{FF2B5EF4-FFF2-40B4-BE49-F238E27FC236}">
                        <a16:creationId xmlns:a16="http://schemas.microsoft.com/office/drawing/2014/main" id="{402DB1D4-BD05-A1A2-4552-CB61F540799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60" name="Rectangle 10">
                      <a:extLst>
                        <a:ext uri="{FF2B5EF4-FFF2-40B4-BE49-F238E27FC236}">
                          <a16:creationId xmlns:a16="http://schemas.microsoft.com/office/drawing/2014/main" id="{AA2072BD-E1F5-43C6-677D-76FC491208B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61" name="Rectangle 11">
                      <a:extLst>
                        <a:ext uri="{FF2B5EF4-FFF2-40B4-BE49-F238E27FC236}">
                          <a16:creationId xmlns:a16="http://schemas.microsoft.com/office/drawing/2014/main" id="{E8B60662-EE1B-0143-8D69-B498AF23446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051" name="Group 2050">
                    <a:extLst>
                      <a:ext uri="{FF2B5EF4-FFF2-40B4-BE49-F238E27FC236}">
                        <a16:creationId xmlns:a16="http://schemas.microsoft.com/office/drawing/2014/main" id="{9E5007E6-0D6C-07AD-B4A3-673D761625B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58" name="Rectangle 13">
                      <a:extLst>
                        <a:ext uri="{FF2B5EF4-FFF2-40B4-BE49-F238E27FC236}">
                          <a16:creationId xmlns:a16="http://schemas.microsoft.com/office/drawing/2014/main" id="{1439B43F-1454-6A80-753E-852AAD702C3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59" name="Rectangle 14">
                      <a:extLst>
                        <a:ext uri="{FF2B5EF4-FFF2-40B4-BE49-F238E27FC236}">
                          <a16:creationId xmlns:a16="http://schemas.microsoft.com/office/drawing/2014/main" id="{661E15F3-2181-19B8-DFA3-630A1E7194A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052" name="Group 2051">
                    <a:extLst>
                      <a:ext uri="{FF2B5EF4-FFF2-40B4-BE49-F238E27FC236}">
                        <a16:creationId xmlns:a16="http://schemas.microsoft.com/office/drawing/2014/main" id="{13ECE347-AA4D-2789-6891-003B929A5E1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056" name="Rectangle 2055">
                      <a:extLst>
                        <a:ext uri="{FF2B5EF4-FFF2-40B4-BE49-F238E27FC236}">
                          <a16:creationId xmlns:a16="http://schemas.microsoft.com/office/drawing/2014/main" id="{C75D2773-5963-AA8A-D455-94955181F46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57" name="Rectangle 2056">
                      <a:extLst>
                        <a:ext uri="{FF2B5EF4-FFF2-40B4-BE49-F238E27FC236}">
                          <a16:creationId xmlns:a16="http://schemas.microsoft.com/office/drawing/2014/main" id="{8A42F345-9C3F-DD7B-3482-2B380B5EDB3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053" name="Group 18">
                    <a:extLst>
                      <a:ext uri="{FF2B5EF4-FFF2-40B4-BE49-F238E27FC236}">
                        <a16:creationId xmlns:a16="http://schemas.microsoft.com/office/drawing/2014/main" id="{20A77054-379E-232A-D9F7-11D8437E2C8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054" name="Rectangle 19">
                      <a:extLst>
                        <a:ext uri="{FF2B5EF4-FFF2-40B4-BE49-F238E27FC236}">
                          <a16:creationId xmlns:a16="http://schemas.microsoft.com/office/drawing/2014/main" id="{B1A69CBB-D9AE-2623-83AF-E1B0AB02DF5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55" name="Rectangle 20">
                      <a:extLst>
                        <a:ext uri="{FF2B5EF4-FFF2-40B4-BE49-F238E27FC236}">
                          <a16:creationId xmlns:a16="http://schemas.microsoft.com/office/drawing/2014/main" id="{04249D87-775F-3EB0-4118-4D1C87037A1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049" name="Rectangle 21">
                  <a:extLst>
                    <a:ext uri="{FF2B5EF4-FFF2-40B4-BE49-F238E27FC236}">
                      <a16:creationId xmlns:a16="http://schemas.microsoft.com/office/drawing/2014/main" id="{33E7CBD7-D5D1-3C87-3F3F-A819A352432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31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43E48CE-BAED-3259-794F-D25AA26D2B1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56884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0724" grpId="0"/>
      <p:bldP spid="30725" grpId="0"/>
      <p:bldP spid="22" grpId="0"/>
      <p:bldP spid="23" grpId="0"/>
      <p:bldP spid="24" grpId="0"/>
      <p:bldP spid="25" grpId="0"/>
      <p:bldP spid="27" grpId="0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5" name="Title 1">
            <a:extLst>
              <a:ext uri="{FF2B5EF4-FFF2-40B4-BE49-F238E27FC236}">
                <a16:creationId xmlns:a16="http://schemas.microsoft.com/office/drawing/2014/main" id="{F5B5540B-0FA6-6181-219D-A1EBA12BD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152400"/>
            <a:ext cx="5711825" cy="1143000"/>
          </a:xfrm>
        </p:spPr>
        <p:txBody>
          <a:bodyPr/>
          <a:lstStyle/>
          <a:p>
            <a:r>
              <a:rPr lang="en-US" altLang="en-US" sz="2800" dirty="0"/>
              <a:t>General Stress –Strain Rate (deformation) law for a viscous fluid</a:t>
            </a:r>
          </a:p>
        </p:txBody>
      </p:sp>
      <p:pic>
        <p:nvPicPr>
          <p:cNvPr id="2050" name="Picture 2" descr="Einstein's Brain: Thinking Inside the Box – Commonplace Fun Facts">
            <a:extLst>
              <a:ext uri="{FF2B5EF4-FFF2-40B4-BE49-F238E27FC236}">
                <a16:creationId xmlns:a16="http://schemas.microsoft.com/office/drawing/2014/main" id="{996F78E7-D35B-F2F8-7DEF-B4DF49C9A3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6512" y="3554723"/>
            <a:ext cx="3655088" cy="2998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3A1A3484-1F91-02AE-01F4-F6F4FAB6CAA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Picture 6" descr="Logo usage Guidelines">
              <a:extLst>
                <a:ext uri="{FF2B5EF4-FFF2-40B4-BE49-F238E27FC236}">
                  <a16:creationId xmlns:a16="http://schemas.microsoft.com/office/drawing/2014/main" id="{4877C000-3CE2-4315-E350-CB7FDB3C30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" name="Group 38">
              <a:extLst>
                <a:ext uri="{FF2B5EF4-FFF2-40B4-BE49-F238E27FC236}">
                  <a16:creationId xmlns:a16="http://schemas.microsoft.com/office/drawing/2014/main" id="{B6D737B4-1ED5-C1C9-8F30-0C9227E2E7C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" name="Group 19">
                <a:extLst>
                  <a:ext uri="{FF2B5EF4-FFF2-40B4-BE49-F238E27FC236}">
                    <a16:creationId xmlns:a16="http://schemas.microsoft.com/office/drawing/2014/main" id="{C57CF1BD-36D7-C285-3EE7-B3B46A37A38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4" name="Group 23">
                  <a:extLst>
                    <a:ext uri="{FF2B5EF4-FFF2-40B4-BE49-F238E27FC236}">
                      <a16:creationId xmlns:a16="http://schemas.microsoft.com/office/drawing/2014/main" id="{3EF02E62-BD3A-46BF-8AFF-CCA4EFBEA51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6" name="Group 25">
                    <a:extLst>
                      <a:ext uri="{FF2B5EF4-FFF2-40B4-BE49-F238E27FC236}">
                        <a16:creationId xmlns:a16="http://schemas.microsoft.com/office/drawing/2014/main" id="{9595764C-37D5-ED0E-BEF8-7F6F020478B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54" name="Rectangle 10">
                      <a:extLst>
                        <a:ext uri="{FF2B5EF4-FFF2-40B4-BE49-F238E27FC236}">
                          <a16:creationId xmlns:a16="http://schemas.microsoft.com/office/drawing/2014/main" id="{6666A6C3-8BFA-796C-0751-9BBAFF652FA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55" name="Rectangle 11">
                      <a:extLst>
                        <a:ext uri="{FF2B5EF4-FFF2-40B4-BE49-F238E27FC236}">
                          <a16:creationId xmlns:a16="http://schemas.microsoft.com/office/drawing/2014/main" id="{66D77557-E45E-E7E1-0F03-83200913205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7" name="Group 26">
                    <a:extLst>
                      <a:ext uri="{FF2B5EF4-FFF2-40B4-BE49-F238E27FC236}">
                        <a16:creationId xmlns:a16="http://schemas.microsoft.com/office/drawing/2014/main" id="{D372CE04-C48D-151A-418A-4F64BEB8BF9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52" name="Rectangle 13">
                      <a:extLst>
                        <a:ext uri="{FF2B5EF4-FFF2-40B4-BE49-F238E27FC236}">
                          <a16:creationId xmlns:a16="http://schemas.microsoft.com/office/drawing/2014/main" id="{DBFC67FB-9ECE-AD26-D69F-E2CD5514615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53" name="Rectangle 14">
                      <a:extLst>
                        <a:ext uri="{FF2B5EF4-FFF2-40B4-BE49-F238E27FC236}">
                          <a16:creationId xmlns:a16="http://schemas.microsoft.com/office/drawing/2014/main" id="{1D979CC7-8281-B2CF-1687-31B7738876B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097D4520-8387-425E-63BF-918D3C37EC1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049" name="Rectangle 2048">
                      <a:extLst>
                        <a:ext uri="{FF2B5EF4-FFF2-40B4-BE49-F238E27FC236}">
                          <a16:creationId xmlns:a16="http://schemas.microsoft.com/office/drawing/2014/main" id="{B341D24D-90A4-94A6-AE3E-5901CDEFD84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51" name="Rectangle 2050">
                      <a:extLst>
                        <a:ext uri="{FF2B5EF4-FFF2-40B4-BE49-F238E27FC236}">
                          <a16:creationId xmlns:a16="http://schemas.microsoft.com/office/drawing/2014/main" id="{F28F99A5-59C3-B84E-17C3-8BF630C4B2C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18">
                    <a:extLst>
                      <a:ext uri="{FF2B5EF4-FFF2-40B4-BE49-F238E27FC236}">
                        <a16:creationId xmlns:a16="http://schemas.microsoft.com/office/drawing/2014/main" id="{27C3000F-00E8-5EBD-20E0-47E848791F8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1" name="Rectangle 19">
                      <a:extLst>
                        <a:ext uri="{FF2B5EF4-FFF2-40B4-BE49-F238E27FC236}">
                          <a16:creationId xmlns:a16="http://schemas.microsoft.com/office/drawing/2014/main" id="{7BFCFED5-99EB-490E-14E0-B9C3649786B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48" name="Rectangle 20">
                      <a:extLst>
                        <a:ext uri="{FF2B5EF4-FFF2-40B4-BE49-F238E27FC236}">
                          <a16:creationId xmlns:a16="http://schemas.microsoft.com/office/drawing/2014/main" id="{A3C41741-8789-9CA7-A41F-91ABBAC15BE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5" name="Rectangle 21">
                  <a:extLst>
                    <a:ext uri="{FF2B5EF4-FFF2-40B4-BE49-F238E27FC236}">
                      <a16:creationId xmlns:a16="http://schemas.microsoft.com/office/drawing/2014/main" id="{EBF44FDE-04E1-C9E1-96EB-FB5779E1C4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3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AC6DE2B-D7C4-150A-7BB7-0C98F4B6EF5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568CC1EB-C4DF-65D7-4483-ABE190E52DFC}"/>
              </a:ext>
            </a:extLst>
          </p:cNvPr>
          <p:cNvSpPr txBox="1"/>
          <p:nvPr/>
        </p:nvSpPr>
        <p:spPr>
          <a:xfrm>
            <a:off x="381000" y="4907340"/>
            <a:ext cx="4572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accent2"/>
                </a:solidFill>
              </a:rPr>
              <a:t>In his presentation of relativity theory, Einstein introduced an index-based notation in 1916, that has become widely used in physics.</a:t>
            </a:r>
            <a:endParaRPr lang="en-IN" dirty="0">
              <a:solidFill>
                <a:schemeClr val="accent2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A2D5C5-812A-0268-8B5B-85B76D7B3A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3494" y="1506271"/>
            <a:ext cx="6340475" cy="2602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086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Title 1">
            <a:extLst>
              <a:ext uri="{FF2B5EF4-FFF2-40B4-BE49-F238E27FC236}">
                <a16:creationId xmlns:a16="http://schemas.microsoft.com/office/drawing/2014/main" id="{C3DF0D92-9528-56D8-E43F-394596AD3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228600"/>
            <a:ext cx="7772400" cy="839986"/>
          </a:xfrm>
        </p:spPr>
        <p:txBody>
          <a:bodyPr/>
          <a:lstStyle/>
          <a:p>
            <a:r>
              <a:rPr lang="en-US" altLang="en-US" sz="2800" dirty="0"/>
              <a:t>Einstein Notation : 1916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842564-C8AE-DF80-E8F7-9999B63B2E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84387"/>
            <a:ext cx="8382000" cy="12192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2400" dirty="0"/>
              <a:t>Range convention: Whenever a subscript appears only once in a term, the subscript takes all possible values. E.g. in 3D space: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2">
                <a:extLst>
                  <a:ext uri="{FF2B5EF4-FFF2-40B4-BE49-F238E27FC236}">
                    <a16:creationId xmlns:a16="http://schemas.microsoft.com/office/drawing/2014/main" id="{CCE664D5-506F-B0B6-B88F-C825EE4B1F5E}"/>
                  </a:ext>
                </a:extLst>
              </p:cNvPr>
              <p:cNvSpPr txBox="1"/>
              <p:nvPr/>
            </p:nvSpPr>
            <p:spPr bwMode="auto">
              <a:xfrm>
                <a:off x="1600200" y="3151187"/>
                <a:ext cx="6062663" cy="609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=1,2,3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𝑜𝑟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4" name="Object 2">
                <a:extLst>
                  <a:ext uri="{FF2B5EF4-FFF2-40B4-BE49-F238E27FC236}">
                    <a16:creationId xmlns:a16="http://schemas.microsoft.com/office/drawing/2014/main" id="{CCE664D5-506F-B0B6-B88F-C825EE4B1F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3151187"/>
                <a:ext cx="6062663" cy="6096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CA251B5A-5C87-AE6C-02D8-9951305411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27" y="3775679"/>
            <a:ext cx="86868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Summation convention: Whenever a subscript appears twice in the same term the repeated index is summed over the index parameter space. E.g. in 3D space: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3">
                <a:extLst>
                  <a:ext uri="{FF2B5EF4-FFF2-40B4-BE49-F238E27FC236}">
                    <a16:creationId xmlns:a16="http://schemas.microsoft.com/office/drawing/2014/main" id="{993FC09B-9F7B-1F9C-34E9-83D12BA3D707}"/>
                  </a:ext>
                </a:extLst>
              </p:cNvPr>
              <p:cNvSpPr txBox="1"/>
              <p:nvPr/>
            </p:nvSpPr>
            <p:spPr bwMode="auto">
              <a:xfrm>
                <a:off x="1382640" y="5284787"/>
                <a:ext cx="6602413" cy="10398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=1,2,3</m:t>
                          </m:r>
                        </m:e>
                      </m:d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6" name="Object 3">
                <a:extLst>
                  <a:ext uri="{FF2B5EF4-FFF2-40B4-BE49-F238E27FC236}">
                    <a16:creationId xmlns:a16="http://schemas.microsoft.com/office/drawing/2014/main" id="{993FC09B-9F7B-1F9C-34E9-83D12BA3D7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82640" y="5284787"/>
                <a:ext cx="6602413" cy="10398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24" name="Rectangle 6">
            <a:extLst>
              <a:ext uri="{FF2B5EF4-FFF2-40B4-BE49-F238E27FC236}">
                <a16:creationId xmlns:a16="http://schemas.microsoft.com/office/drawing/2014/main" id="{FEB166B2-AB23-884C-2B5C-ED18A10960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443037"/>
            <a:ext cx="838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>
                <a:solidFill>
                  <a:srgbClr val="FF0000"/>
                </a:solidFill>
              </a:rPr>
              <a:t>http://www.continuummechanics.org/cm/tensornotationbasic.html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DCD2789-3A66-9495-EEE1-2F56DB6F0F8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4" name="Picture 23" descr="Logo usage Guidelines">
              <a:extLst>
                <a:ext uri="{FF2B5EF4-FFF2-40B4-BE49-F238E27FC236}">
                  <a16:creationId xmlns:a16="http://schemas.microsoft.com/office/drawing/2014/main" id="{7A88E621-8DAB-2834-C248-B94FCA7515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5" name="Group 38">
              <a:extLst>
                <a:ext uri="{FF2B5EF4-FFF2-40B4-BE49-F238E27FC236}">
                  <a16:creationId xmlns:a16="http://schemas.microsoft.com/office/drawing/2014/main" id="{49C3AAB1-7E21-E779-F575-98451458E03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19">
                <a:extLst>
                  <a:ext uri="{FF2B5EF4-FFF2-40B4-BE49-F238E27FC236}">
                    <a16:creationId xmlns:a16="http://schemas.microsoft.com/office/drawing/2014/main" id="{8B5AC292-22FC-2A3D-F029-1C873687472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E9375741-B32A-80D7-EE44-DBAAA2C5006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61DD232D-3632-4516-A825-A032F50B9A6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9226" name="Rectangle 10">
                      <a:extLst>
                        <a:ext uri="{FF2B5EF4-FFF2-40B4-BE49-F238E27FC236}">
                          <a16:creationId xmlns:a16="http://schemas.microsoft.com/office/drawing/2014/main" id="{159AE104-DDBD-77C9-995A-7F0212CF3D9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7" name="Rectangle 11">
                      <a:extLst>
                        <a:ext uri="{FF2B5EF4-FFF2-40B4-BE49-F238E27FC236}">
                          <a16:creationId xmlns:a16="http://schemas.microsoft.com/office/drawing/2014/main" id="{51C4C096-CAC2-BCEA-2269-CBE75946AF4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268983C3-FD6A-786B-EC6C-6CD2500149A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9223" name="Rectangle 13">
                      <a:extLst>
                        <a:ext uri="{FF2B5EF4-FFF2-40B4-BE49-F238E27FC236}">
                          <a16:creationId xmlns:a16="http://schemas.microsoft.com/office/drawing/2014/main" id="{3841B82C-B050-CA0C-5A12-7499897B580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5" name="Rectangle 14">
                      <a:extLst>
                        <a:ext uri="{FF2B5EF4-FFF2-40B4-BE49-F238E27FC236}">
                          <a16:creationId xmlns:a16="http://schemas.microsoft.com/office/drawing/2014/main" id="{8CDB0B58-5641-C4B6-6FFD-D861F64548D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9216" name="Group 9215">
                    <a:extLst>
                      <a:ext uri="{FF2B5EF4-FFF2-40B4-BE49-F238E27FC236}">
                        <a16:creationId xmlns:a16="http://schemas.microsoft.com/office/drawing/2014/main" id="{475448F3-4B8C-6B3C-D56C-ED6B9F266F1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9220" name="Rectangle 9219">
                      <a:extLst>
                        <a:ext uri="{FF2B5EF4-FFF2-40B4-BE49-F238E27FC236}">
                          <a16:creationId xmlns:a16="http://schemas.microsoft.com/office/drawing/2014/main" id="{F329FA16-3EB2-B3B9-CD42-7DC49254290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2" name="Rectangle 9221">
                      <a:extLst>
                        <a:ext uri="{FF2B5EF4-FFF2-40B4-BE49-F238E27FC236}">
                          <a16:creationId xmlns:a16="http://schemas.microsoft.com/office/drawing/2014/main" id="{B4162C71-C358-CB6E-F4BD-C7AD2AD75B8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9217" name="Group 18">
                    <a:extLst>
                      <a:ext uri="{FF2B5EF4-FFF2-40B4-BE49-F238E27FC236}">
                        <a16:creationId xmlns:a16="http://schemas.microsoft.com/office/drawing/2014/main" id="{B7B1384F-A2FF-81E9-2B06-B3C3FCC8036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9218" name="Rectangle 19">
                      <a:extLst>
                        <a:ext uri="{FF2B5EF4-FFF2-40B4-BE49-F238E27FC236}">
                          <a16:creationId xmlns:a16="http://schemas.microsoft.com/office/drawing/2014/main" id="{4E4639BA-CC62-0102-55E6-7075C70066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19" name="Rectangle 20">
                      <a:extLst>
                        <a:ext uri="{FF2B5EF4-FFF2-40B4-BE49-F238E27FC236}">
                          <a16:creationId xmlns:a16="http://schemas.microsoft.com/office/drawing/2014/main" id="{8CF5B3D1-4C27-C825-A318-260F5DC3E2D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717B2FB9-7E25-D281-E301-10D779021C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5E51418-5C8E-7C9A-4B7B-5A2B2D69E04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itle 3">
            <a:extLst>
              <a:ext uri="{FF2B5EF4-FFF2-40B4-BE49-F238E27FC236}">
                <a16:creationId xmlns:a16="http://schemas.microsoft.com/office/drawing/2014/main" id="{2C941F0D-7035-8ED9-3F16-EB1A645F9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762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Non repeated subscripts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225A189-B9D1-858B-CE98-4196EB0202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667000"/>
            <a:ext cx="8610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Non repeated subscripts remain fixed during the summation. </a:t>
            </a:r>
          </a:p>
          <a:p>
            <a:r>
              <a:rPr lang="en-US" altLang="en-US" dirty="0"/>
              <a:t>E.g. in 3D space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2">
                <a:extLst>
                  <a:ext uri="{FF2B5EF4-FFF2-40B4-BE49-F238E27FC236}">
                    <a16:creationId xmlns:a16="http://schemas.microsoft.com/office/drawing/2014/main" id="{9F884516-4CC3-5B6B-BA00-D9768416A724}"/>
                  </a:ext>
                </a:extLst>
              </p:cNvPr>
              <p:cNvSpPr txBox="1"/>
              <p:nvPr/>
            </p:nvSpPr>
            <p:spPr bwMode="auto">
              <a:xfrm>
                <a:off x="2895600" y="3429000"/>
                <a:ext cx="5165725" cy="609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denotes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three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equations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" name="Object 2">
                <a:extLst>
                  <a:ext uri="{FF2B5EF4-FFF2-40B4-BE49-F238E27FC236}">
                    <a16:creationId xmlns:a16="http://schemas.microsoft.com/office/drawing/2014/main" id="{9F884516-4CC3-5B6B-BA00-D9768416A7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95600" y="3429000"/>
                <a:ext cx="5165725" cy="609600"/>
              </a:xfrm>
              <a:prstGeom prst="rect">
                <a:avLst/>
              </a:prstGeom>
              <a:blipFill>
                <a:blip r:embed="rId2"/>
                <a:stretch>
                  <a:fillRect l="-118" t="-14000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4BEA78E1-F4EA-AF41-0526-0BCFA891FB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4495800"/>
            <a:ext cx="8001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one for each </a:t>
            </a:r>
            <a:r>
              <a:rPr lang="en-US" altLang="en-US" i="1" dirty="0" err="1"/>
              <a:t>i</a:t>
            </a:r>
            <a:r>
              <a:rPr lang="en-US" altLang="en-US" i="1" dirty="0"/>
              <a:t> = 1, 2, 3 </a:t>
            </a:r>
            <a:r>
              <a:rPr lang="en-US" altLang="en-US" dirty="0"/>
              <a:t>and </a:t>
            </a:r>
            <a:r>
              <a:rPr lang="en-US" altLang="en-US" i="1" dirty="0"/>
              <a:t>j</a:t>
            </a:r>
            <a:r>
              <a:rPr lang="en-US" altLang="en-US" dirty="0"/>
              <a:t> is the dummy index.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A23EAC49-FAD6-0AC7-6FBE-280A2EA465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3400" y="1303337"/>
                <a:ext cx="8610600" cy="12003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en-US" altLang="en-US" dirty="0"/>
                  <a:t>Representation of vector using Einstein notation:</a:t>
                </a:r>
              </a:p>
              <a:p>
                <a:endParaRPr lang="en-US" altLang="en-US" dirty="0"/>
              </a:p>
              <a:p>
                <a:pPr algn="ctr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r>
                      <a:rPr lang="en-US" alt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en-US" b="0" i="1" smtClean="0">
                        <a:latin typeface="Cambria Math" panose="02040503050406030204" pitchFamily="18" charset="0"/>
                      </a:rPr>
                      <m:t>𝑢</m:t>
                    </m:r>
                    <m:sSub>
                      <m:sSubPr>
                        <m:ctrlPr>
                          <a:rPr lang="en-US" alt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alt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alt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en-US" b="0" i="1" smtClean="0">
                        <a:latin typeface="Cambria Math" panose="02040503050406030204" pitchFamily="18" charset="0"/>
                      </a:rPr>
                      <m:t>𝑣</m:t>
                    </m:r>
                    <m:sSub>
                      <m:sSubPr>
                        <m:ctrlPr>
                          <a:rPr lang="en-US" alt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alt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alt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en-US" dirty="0"/>
                  <a:t>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  <m:acc>
                          <m:accPr>
                            <m:chr m:val="̂"/>
                            <m:ctrlPr>
                              <a:rPr lang="en-US" alt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alt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alt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alt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sSub>
                      <m:sSubPr>
                        <m:ctrlPr>
                          <a:rPr lang="en-US" alt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alt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alt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altLang="en-US" dirty="0"/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A23EAC49-FAD6-0AC7-6FBE-280A2EA4656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" y="1303337"/>
                <a:ext cx="8610600" cy="1200329"/>
              </a:xfrm>
              <a:prstGeom prst="rect">
                <a:avLst/>
              </a:prstGeom>
              <a:blipFill>
                <a:blip r:embed="rId4"/>
                <a:stretch>
                  <a:fillRect l="-1133" t="-4061" b="-1066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2" name="Group 21">
            <a:extLst>
              <a:ext uri="{FF2B5EF4-FFF2-40B4-BE49-F238E27FC236}">
                <a16:creationId xmlns:a16="http://schemas.microsoft.com/office/drawing/2014/main" id="{131FE60C-1E89-81FD-277E-57895278D4E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3" name="Picture 22" descr="Logo usage Guidelines">
              <a:extLst>
                <a:ext uri="{FF2B5EF4-FFF2-40B4-BE49-F238E27FC236}">
                  <a16:creationId xmlns:a16="http://schemas.microsoft.com/office/drawing/2014/main" id="{3E014111-DEF8-6880-16E5-3BA59E1F93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5" name="Group 38">
              <a:extLst>
                <a:ext uri="{FF2B5EF4-FFF2-40B4-BE49-F238E27FC236}">
                  <a16:creationId xmlns:a16="http://schemas.microsoft.com/office/drawing/2014/main" id="{67A893E2-1C12-E920-F3EC-082DE7875F9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19">
                <a:extLst>
                  <a:ext uri="{FF2B5EF4-FFF2-40B4-BE49-F238E27FC236}">
                    <a16:creationId xmlns:a16="http://schemas.microsoft.com/office/drawing/2014/main" id="{0DBD85C5-BBE6-D364-6C83-E4692CBC567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9F250D9E-4906-D6B7-E395-BA09D6FA70A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FA1C3218-8DFA-2927-54BD-1B2576C0392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5369" name="Rectangle 10">
                      <a:extLst>
                        <a:ext uri="{FF2B5EF4-FFF2-40B4-BE49-F238E27FC236}">
                          <a16:creationId xmlns:a16="http://schemas.microsoft.com/office/drawing/2014/main" id="{9D870D70-CF96-7EBB-244C-00AE86D9DBF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370" name="Rectangle 11">
                      <a:extLst>
                        <a:ext uri="{FF2B5EF4-FFF2-40B4-BE49-F238E27FC236}">
                          <a16:creationId xmlns:a16="http://schemas.microsoft.com/office/drawing/2014/main" id="{5F41400A-202C-E29B-D3C8-71EC0D80C3C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AAFFEE60-1768-CF96-19DF-D1C2750A15A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5367" name="Rectangle 13">
                      <a:extLst>
                        <a:ext uri="{FF2B5EF4-FFF2-40B4-BE49-F238E27FC236}">
                          <a16:creationId xmlns:a16="http://schemas.microsoft.com/office/drawing/2014/main" id="{BE0954AE-E97D-D4DF-F5BB-D51109A9FC3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368" name="Rectangle 14">
                      <a:extLst>
                        <a:ext uri="{FF2B5EF4-FFF2-40B4-BE49-F238E27FC236}">
                          <a16:creationId xmlns:a16="http://schemas.microsoft.com/office/drawing/2014/main" id="{32F61DD3-028E-0FB0-165B-E715655DEB9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360" name="Group 15359">
                    <a:extLst>
                      <a:ext uri="{FF2B5EF4-FFF2-40B4-BE49-F238E27FC236}">
                        <a16:creationId xmlns:a16="http://schemas.microsoft.com/office/drawing/2014/main" id="{11640F84-6301-463D-12FE-D08547B8EC5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365" name="Rectangle 15364">
                      <a:extLst>
                        <a:ext uri="{FF2B5EF4-FFF2-40B4-BE49-F238E27FC236}">
                          <a16:creationId xmlns:a16="http://schemas.microsoft.com/office/drawing/2014/main" id="{8E555701-EB96-4F99-CB3C-051032B4BD4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366" name="Rectangle 15365">
                      <a:extLst>
                        <a:ext uri="{FF2B5EF4-FFF2-40B4-BE49-F238E27FC236}">
                          <a16:creationId xmlns:a16="http://schemas.microsoft.com/office/drawing/2014/main" id="{C9EEC420-A65D-80C9-370F-77E9B6A9493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361" name="Group 18">
                    <a:extLst>
                      <a:ext uri="{FF2B5EF4-FFF2-40B4-BE49-F238E27FC236}">
                        <a16:creationId xmlns:a16="http://schemas.microsoft.com/office/drawing/2014/main" id="{66BCA8D0-0FF3-5BFA-B3D1-59CB15B79EE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362" name="Rectangle 19">
                      <a:extLst>
                        <a:ext uri="{FF2B5EF4-FFF2-40B4-BE49-F238E27FC236}">
                          <a16:creationId xmlns:a16="http://schemas.microsoft.com/office/drawing/2014/main" id="{98094FD2-4FCB-6AF7-9626-7A8784CC543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364" name="Rectangle 20">
                      <a:extLst>
                        <a:ext uri="{FF2B5EF4-FFF2-40B4-BE49-F238E27FC236}">
                          <a16:creationId xmlns:a16="http://schemas.microsoft.com/office/drawing/2014/main" id="{2C8D1F84-F9F0-2635-B09C-7B7C796843C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83B6B4C4-9B4F-5AC7-825C-BA07EA6F35D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968FEA2-FCDF-D60C-0524-4CE164EE9F7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2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Title 1">
            <a:extLst>
              <a:ext uri="{FF2B5EF4-FFF2-40B4-BE49-F238E27FC236}">
                <a16:creationId xmlns:a16="http://schemas.microsoft.com/office/drawing/2014/main" id="{A01E8EFF-89C0-598E-CC3B-6A8C4131A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0"/>
            <a:ext cx="7772400" cy="1143000"/>
          </a:xfrm>
        </p:spPr>
        <p:txBody>
          <a:bodyPr/>
          <a:lstStyle/>
          <a:p>
            <a:r>
              <a:rPr lang="en-US" altLang="en-US" sz="2800" dirty="0">
                <a:solidFill>
                  <a:schemeClr val="tx1"/>
                </a:solidFill>
              </a:rPr>
              <a:t>Kronecker delta</a:t>
            </a:r>
            <a:endParaRPr lang="en-US" altLang="en-US" sz="2800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8B37219-35DB-B16B-704A-5F924A1E10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1295400"/>
            <a:ext cx="8626475" cy="838200"/>
          </a:xfrm>
        </p:spPr>
        <p:txBody>
          <a:bodyPr/>
          <a:lstStyle/>
          <a:p>
            <a:r>
              <a:rPr lang="en-US" altLang="en-US" sz="2400"/>
              <a:t>In Cartesian coordinate system, the scalar product of two unit vectors is called </a:t>
            </a:r>
            <a:r>
              <a:rPr lang="en-US" altLang="en-US" sz="2400" i="1"/>
              <a:t>Kronecker delta, </a:t>
            </a:r>
            <a:r>
              <a:rPr lang="en-US" altLang="en-US" sz="2400"/>
              <a:t>which is</a:t>
            </a:r>
            <a:r>
              <a:rPr lang="en-US" altLang="en-US" sz="2400" i="1"/>
              <a:t>:</a:t>
            </a:r>
            <a:endParaRPr lang="en-US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18" name="Object 4">
                <a:extLst>
                  <a:ext uri="{FF2B5EF4-FFF2-40B4-BE49-F238E27FC236}">
                    <a16:creationId xmlns:a16="http://schemas.microsoft.com/office/drawing/2014/main" id="{852F6372-3E84-2B05-AB6B-38C6BAD91525}"/>
                  </a:ext>
                </a:extLst>
              </p:cNvPr>
              <p:cNvSpPr txBox="1"/>
              <p:nvPr/>
            </p:nvSpPr>
            <p:spPr bwMode="auto">
              <a:xfrm>
                <a:off x="2047081" y="2382981"/>
                <a:ext cx="5334000" cy="838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IN" sz="2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  <m:r>
                        <m:rPr>
                          <m:nor/>
                        </m:rPr>
                        <a:rPr lang="en-IN" sz="2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𝑓𝑜𝑟</m:t>
                      </m:r>
                      <m:r>
                        <m:rPr>
                          <m:nor/>
                        </m:rPr>
                        <a:rPr lang="en-IN" sz="2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;</m:t>
                      </m:r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9218" name="Object 4">
                <a:extLst>
                  <a:ext uri="{FF2B5EF4-FFF2-40B4-BE49-F238E27FC236}">
                    <a16:creationId xmlns:a16="http://schemas.microsoft.com/office/drawing/2014/main" id="{852F6372-3E84-2B05-AB6B-38C6BAD915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47081" y="2382981"/>
                <a:ext cx="5334000" cy="8382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22" name="Rectangle 4">
            <a:extLst>
              <a:ext uri="{FF2B5EF4-FFF2-40B4-BE49-F238E27FC236}">
                <a16:creationId xmlns:a16="http://schemas.microsoft.com/office/drawing/2014/main" id="{C0D8DED5-6F4B-A6F4-7380-8E25B74B8A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4038600"/>
            <a:ext cx="68547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Using the Kronecker delta, the work is represented as: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19" name="Object 3">
                <a:extLst>
                  <a:ext uri="{FF2B5EF4-FFF2-40B4-BE49-F238E27FC236}">
                    <a16:creationId xmlns:a16="http://schemas.microsoft.com/office/drawing/2014/main" id="{52654FDA-8BEF-F51B-BDBB-9B28CDFFB469}"/>
                  </a:ext>
                </a:extLst>
              </p:cNvPr>
              <p:cNvSpPr txBox="1"/>
              <p:nvPr/>
            </p:nvSpPr>
            <p:spPr bwMode="auto">
              <a:xfrm>
                <a:off x="914400" y="4811063"/>
                <a:ext cx="7620000" cy="9801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acc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•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9219" name="Object 3">
                <a:extLst>
                  <a:ext uri="{FF2B5EF4-FFF2-40B4-BE49-F238E27FC236}">
                    <a16:creationId xmlns:a16="http://schemas.microsoft.com/office/drawing/2014/main" id="{52654FDA-8BEF-F51B-BDBB-9B28CDFFB4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4400" y="4811063"/>
                <a:ext cx="7620000" cy="98013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23" name="Object 7">
                <a:extLst>
                  <a:ext uri="{FF2B5EF4-FFF2-40B4-BE49-F238E27FC236}">
                    <a16:creationId xmlns:a16="http://schemas.microsoft.com/office/drawing/2014/main" id="{A7A6D3AC-C63C-A4EE-10E6-A7E54EADAF7B}"/>
                  </a:ext>
                </a:extLst>
              </p:cNvPr>
              <p:cNvSpPr txBox="1"/>
              <p:nvPr/>
            </p:nvSpPr>
            <p:spPr bwMode="auto">
              <a:xfrm>
                <a:off x="2175799" y="3113015"/>
                <a:ext cx="4496463" cy="88957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IN" sz="2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  <m:r>
                        <m:rPr>
                          <m:nor/>
                        </m:rPr>
                        <a:rPr lang="en-IN" sz="2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𝑓𝑜𝑟</m:t>
                      </m:r>
                      <m:r>
                        <m:rPr>
                          <m:nor/>
                        </m:rPr>
                        <a:rPr lang="en-IN" sz="2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≠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9223" name="Object 7">
                <a:extLst>
                  <a:ext uri="{FF2B5EF4-FFF2-40B4-BE49-F238E27FC236}">
                    <a16:creationId xmlns:a16="http://schemas.microsoft.com/office/drawing/2014/main" id="{A7A6D3AC-C63C-A4EE-10E6-A7E54EADAF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75799" y="3113015"/>
                <a:ext cx="4496463" cy="8895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>
            <a:extLst>
              <a:ext uri="{FF2B5EF4-FFF2-40B4-BE49-F238E27FC236}">
                <a16:creationId xmlns:a16="http://schemas.microsoft.com/office/drawing/2014/main" id="{D1F4CBD4-DAFE-7A8C-1B73-CA555AB0E1D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1" name="Picture 20" descr="Logo usage Guidelines">
              <a:extLst>
                <a:ext uri="{FF2B5EF4-FFF2-40B4-BE49-F238E27FC236}">
                  <a16:creationId xmlns:a16="http://schemas.microsoft.com/office/drawing/2014/main" id="{358DA476-D1C9-011F-5A8C-FAAF73A117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2" name="Group 38">
              <a:extLst>
                <a:ext uri="{FF2B5EF4-FFF2-40B4-BE49-F238E27FC236}">
                  <a16:creationId xmlns:a16="http://schemas.microsoft.com/office/drawing/2014/main" id="{36AEF2DD-A6EB-7F15-B3D4-5E4DA89790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19">
                <a:extLst>
                  <a:ext uri="{FF2B5EF4-FFF2-40B4-BE49-F238E27FC236}">
                    <a16:creationId xmlns:a16="http://schemas.microsoft.com/office/drawing/2014/main" id="{A2F480ED-F572-F6C5-7609-B5F74DE7166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CA227BCE-EF20-B635-0610-28C9D370A11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7" name="Group 26">
                    <a:extLst>
                      <a:ext uri="{FF2B5EF4-FFF2-40B4-BE49-F238E27FC236}">
                        <a16:creationId xmlns:a16="http://schemas.microsoft.com/office/drawing/2014/main" id="{833AF089-4533-51A5-B298-568CCE6076F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9225" name="Rectangle 10">
                      <a:extLst>
                        <a:ext uri="{FF2B5EF4-FFF2-40B4-BE49-F238E27FC236}">
                          <a16:creationId xmlns:a16="http://schemas.microsoft.com/office/drawing/2014/main" id="{3D1D1EDD-9EA3-EA52-191D-4DD9685B162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6" name="Rectangle 11">
                      <a:extLst>
                        <a:ext uri="{FF2B5EF4-FFF2-40B4-BE49-F238E27FC236}">
                          <a16:creationId xmlns:a16="http://schemas.microsoft.com/office/drawing/2014/main" id="{90D73862-0843-D187-06BF-08B0EFE5A99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D4D84749-32A4-223A-A749-53D820912CE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9221" name="Rectangle 13">
                      <a:extLst>
                        <a:ext uri="{FF2B5EF4-FFF2-40B4-BE49-F238E27FC236}">
                          <a16:creationId xmlns:a16="http://schemas.microsoft.com/office/drawing/2014/main" id="{D6411282-B12D-BE72-568E-CB78F448E77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4" name="Rectangle 14">
                      <a:extLst>
                        <a:ext uri="{FF2B5EF4-FFF2-40B4-BE49-F238E27FC236}">
                          <a16:creationId xmlns:a16="http://schemas.microsoft.com/office/drawing/2014/main" id="{E8B1633F-4033-CE1B-3284-62CFD72FACE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3813B903-5F9E-408E-CE05-7083006552A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9217" name="Rectangle 9216">
                      <a:extLst>
                        <a:ext uri="{FF2B5EF4-FFF2-40B4-BE49-F238E27FC236}">
                          <a16:creationId xmlns:a16="http://schemas.microsoft.com/office/drawing/2014/main" id="{53DC9BA4-D3F4-CD57-6781-760D25FD7E5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0" name="Rectangle 9219">
                      <a:extLst>
                        <a:ext uri="{FF2B5EF4-FFF2-40B4-BE49-F238E27FC236}">
                          <a16:creationId xmlns:a16="http://schemas.microsoft.com/office/drawing/2014/main" id="{C7241E5F-0C03-CDE0-E57F-47C13637EF8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18">
                    <a:extLst>
                      <a:ext uri="{FF2B5EF4-FFF2-40B4-BE49-F238E27FC236}">
                        <a16:creationId xmlns:a16="http://schemas.microsoft.com/office/drawing/2014/main" id="{5975DC2F-8AE3-E41F-B576-740074EBFBB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1" name="Rectangle 19">
                      <a:extLst>
                        <a:ext uri="{FF2B5EF4-FFF2-40B4-BE49-F238E27FC236}">
                          <a16:creationId xmlns:a16="http://schemas.microsoft.com/office/drawing/2014/main" id="{1A085C86-E6C6-D8E6-CFD0-6FBE7AFD1FE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16" name="Rectangle 20">
                      <a:extLst>
                        <a:ext uri="{FF2B5EF4-FFF2-40B4-BE49-F238E27FC236}">
                          <a16:creationId xmlns:a16="http://schemas.microsoft.com/office/drawing/2014/main" id="{3D4335D3-1B7E-CA62-99B5-18F773F5F9B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6" name="Rectangle 21">
                  <a:extLst>
                    <a:ext uri="{FF2B5EF4-FFF2-40B4-BE49-F238E27FC236}">
                      <a16:creationId xmlns:a16="http://schemas.microsoft.com/office/drawing/2014/main" id="{9B6AA999-3412-3A03-958B-B7CCE9C769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4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616EDEC-2798-2476-B829-8E66855C13A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9218" grpId="0"/>
      <p:bldP spid="9222" grpId="0"/>
      <p:bldP spid="9219" grpId="0"/>
      <p:bldP spid="922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2" name="Title 1">
            <a:extLst>
              <a:ext uri="{FF2B5EF4-FFF2-40B4-BE49-F238E27FC236}">
                <a16:creationId xmlns:a16="http://schemas.microsoft.com/office/drawing/2014/main" id="{EE131F1A-1032-EA4E-5098-060738E56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7772400" cy="914400"/>
          </a:xfrm>
        </p:spPr>
        <p:txBody>
          <a:bodyPr/>
          <a:lstStyle/>
          <a:p>
            <a:r>
              <a:rPr lang="en-US" altLang="en-US" sz="2800" dirty="0"/>
              <a:t>Einstein Notation :</a:t>
            </a:r>
            <a:r>
              <a:rPr lang="en-IN" altLang="en-US" sz="2800" dirty="0"/>
              <a:t> Vector Calculus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32ADCE-6231-126C-2173-CAD97D7D00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519237"/>
            <a:ext cx="29956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IN" altLang="en-US"/>
              <a:t>Gradient of a scalar, </a:t>
            </a:r>
            <a:r>
              <a:rPr lang="en-IN" altLang="en-US" i="1"/>
              <a:t>T</a:t>
            </a:r>
            <a:r>
              <a:rPr lang="en-IN" altLang="en-US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2">
                <a:extLst>
                  <a:ext uri="{FF2B5EF4-FFF2-40B4-BE49-F238E27FC236}">
                    <a16:creationId xmlns:a16="http://schemas.microsoft.com/office/drawing/2014/main" id="{E8F21F80-DDEA-5022-99FF-CE02C9E92A1A}"/>
                  </a:ext>
                </a:extLst>
              </p:cNvPr>
              <p:cNvSpPr txBox="1"/>
              <p:nvPr/>
            </p:nvSpPr>
            <p:spPr bwMode="auto">
              <a:xfrm>
                <a:off x="3962400" y="1295400"/>
                <a:ext cx="3684588" cy="914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" name="Object 2">
                <a:extLst>
                  <a:ext uri="{FF2B5EF4-FFF2-40B4-BE49-F238E27FC236}">
                    <a16:creationId xmlns:a16="http://schemas.microsoft.com/office/drawing/2014/main" id="{E8F21F80-DDEA-5022-99FF-CE02C9E92A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62400" y="1295400"/>
                <a:ext cx="3684588" cy="9144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275" name="Object 3">
                <a:extLst>
                  <a:ext uri="{FF2B5EF4-FFF2-40B4-BE49-F238E27FC236}">
                    <a16:creationId xmlns:a16="http://schemas.microsoft.com/office/drawing/2014/main" id="{6761A69A-6E87-B166-EB3C-E765EBC949A3}"/>
                  </a:ext>
                </a:extLst>
              </p:cNvPr>
              <p:cNvSpPr txBox="1"/>
              <p:nvPr/>
            </p:nvSpPr>
            <p:spPr bwMode="auto">
              <a:xfrm>
                <a:off x="4259262" y="2209800"/>
                <a:ext cx="3284538" cy="685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or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4275" name="Object 3">
                <a:extLst>
                  <a:ext uri="{FF2B5EF4-FFF2-40B4-BE49-F238E27FC236}">
                    <a16:creationId xmlns:a16="http://schemas.microsoft.com/office/drawing/2014/main" id="{6761A69A-6E87-B166-EB3C-E765EBC949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59262" y="2209800"/>
                <a:ext cx="3284538" cy="685800"/>
              </a:xfrm>
              <a:prstGeom prst="rect">
                <a:avLst/>
              </a:prstGeom>
              <a:blipFill>
                <a:blip r:embed="rId3"/>
                <a:stretch>
                  <a:fillRect l="-557" t="-1786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7237256C-C7E8-9120-6A41-8ADA2E2960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137" y="2667000"/>
            <a:ext cx="31416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IN" altLang="en-US"/>
              <a:t>Divergence  of a vector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276" name="Object 4">
                <a:extLst>
                  <a:ext uri="{FF2B5EF4-FFF2-40B4-BE49-F238E27FC236}">
                    <a16:creationId xmlns:a16="http://schemas.microsoft.com/office/drawing/2014/main" id="{4EB3F1C1-A825-D209-92B6-2D122C4C6A74}"/>
                  </a:ext>
                </a:extLst>
              </p:cNvPr>
              <p:cNvSpPr txBox="1"/>
              <p:nvPr/>
            </p:nvSpPr>
            <p:spPr bwMode="auto">
              <a:xfrm>
                <a:off x="609600" y="3429000"/>
                <a:ext cx="3013075" cy="914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4276" name="Object 4">
                <a:extLst>
                  <a:ext uri="{FF2B5EF4-FFF2-40B4-BE49-F238E27FC236}">
                    <a16:creationId xmlns:a16="http://schemas.microsoft.com/office/drawing/2014/main" id="{4EB3F1C1-A825-D209-92B6-2D122C4C6A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3429000"/>
                <a:ext cx="3013075" cy="9144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277" name="Object 5">
                <a:extLst>
                  <a:ext uri="{FF2B5EF4-FFF2-40B4-BE49-F238E27FC236}">
                    <a16:creationId xmlns:a16="http://schemas.microsoft.com/office/drawing/2014/main" id="{33A14B20-DE6B-F971-BE45-6A74378D43B5}"/>
                  </a:ext>
                </a:extLst>
              </p:cNvPr>
              <p:cNvSpPr txBox="1"/>
              <p:nvPr/>
            </p:nvSpPr>
            <p:spPr bwMode="auto">
              <a:xfrm>
                <a:off x="4343400" y="3679825"/>
                <a:ext cx="2554288" cy="5111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or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4277" name="Object 5">
                <a:extLst>
                  <a:ext uri="{FF2B5EF4-FFF2-40B4-BE49-F238E27FC236}">
                    <a16:creationId xmlns:a16="http://schemas.microsoft.com/office/drawing/2014/main" id="{33A14B20-DE6B-F971-BE45-6A74378D43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43400" y="3679825"/>
                <a:ext cx="2554288" cy="511175"/>
              </a:xfrm>
              <a:prstGeom prst="rect">
                <a:avLst/>
              </a:prstGeom>
              <a:blipFill>
                <a:blip r:embed="rId5"/>
                <a:stretch>
                  <a:fillRect t="-13095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23E023C7-6122-D830-3D35-0514C6BAD9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876800"/>
            <a:ext cx="28829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IN" altLang="en-US"/>
              <a:t>Gradient  of a vector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278" name="Object 6">
                <a:extLst>
                  <a:ext uri="{FF2B5EF4-FFF2-40B4-BE49-F238E27FC236}">
                    <a16:creationId xmlns:a16="http://schemas.microsoft.com/office/drawing/2014/main" id="{D30E84C9-62ED-1DC7-FC82-50783D3962B7}"/>
                  </a:ext>
                </a:extLst>
              </p:cNvPr>
              <p:cNvSpPr txBox="1"/>
              <p:nvPr/>
            </p:nvSpPr>
            <p:spPr bwMode="auto">
              <a:xfrm>
                <a:off x="3198813" y="4899025"/>
                <a:ext cx="3335337" cy="5111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or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4278" name="Object 6">
                <a:extLst>
                  <a:ext uri="{FF2B5EF4-FFF2-40B4-BE49-F238E27FC236}">
                    <a16:creationId xmlns:a16="http://schemas.microsoft.com/office/drawing/2014/main" id="{D30E84C9-62ED-1DC7-FC82-50783D3962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98813" y="4899025"/>
                <a:ext cx="3335337" cy="511175"/>
              </a:xfrm>
              <a:prstGeom prst="rect">
                <a:avLst/>
              </a:prstGeom>
              <a:blipFill>
                <a:blip r:embed="rId6"/>
                <a:stretch>
                  <a:fillRect l="-183" t="-11905" r="-4205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ject 7">
                <a:extLst>
                  <a:ext uri="{FF2B5EF4-FFF2-40B4-BE49-F238E27FC236}">
                    <a16:creationId xmlns:a16="http://schemas.microsoft.com/office/drawing/2014/main" id="{3004F1DE-AB29-017B-6206-CCC13DC41517}"/>
                  </a:ext>
                </a:extLst>
              </p:cNvPr>
              <p:cNvSpPr txBox="1"/>
              <p:nvPr/>
            </p:nvSpPr>
            <p:spPr bwMode="auto">
              <a:xfrm>
                <a:off x="6858000" y="4203700"/>
                <a:ext cx="1992313" cy="26543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eqAr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8" name="Object 7">
                <a:extLst>
                  <a:ext uri="{FF2B5EF4-FFF2-40B4-BE49-F238E27FC236}">
                    <a16:creationId xmlns:a16="http://schemas.microsoft.com/office/drawing/2014/main" id="{3004F1DE-AB29-017B-6206-CCC13DC415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0" y="4203700"/>
                <a:ext cx="1992313" cy="26543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23">
            <a:extLst>
              <a:ext uri="{FF2B5EF4-FFF2-40B4-BE49-F238E27FC236}">
                <a16:creationId xmlns:a16="http://schemas.microsoft.com/office/drawing/2014/main" id="{059AC2C5-6CA4-0820-1567-0319C71E683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5" name="Picture 24" descr="Logo usage Guidelines">
              <a:extLst>
                <a:ext uri="{FF2B5EF4-FFF2-40B4-BE49-F238E27FC236}">
                  <a16:creationId xmlns:a16="http://schemas.microsoft.com/office/drawing/2014/main" id="{A716EFF0-8A19-9FDE-129E-BB10A74DCF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6" name="Group 38">
              <a:extLst>
                <a:ext uri="{FF2B5EF4-FFF2-40B4-BE49-F238E27FC236}">
                  <a16:creationId xmlns:a16="http://schemas.microsoft.com/office/drawing/2014/main" id="{5F62A31C-3B72-368B-9C5B-9841BD75557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19">
                <a:extLst>
                  <a:ext uri="{FF2B5EF4-FFF2-40B4-BE49-F238E27FC236}">
                    <a16:creationId xmlns:a16="http://schemas.microsoft.com/office/drawing/2014/main" id="{889DAC94-678C-C41D-21BA-5169433026C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D221F422-CA2D-CF8D-B963-2A0EDBD6D89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815B7AB0-FD8B-8C51-ACA5-430873C0DBE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6394" name="Rectangle 10">
                      <a:extLst>
                        <a:ext uri="{FF2B5EF4-FFF2-40B4-BE49-F238E27FC236}">
                          <a16:creationId xmlns:a16="http://schemas.microsoft.com/office/drawing/2014/main" id="{E2F8EE11-BF8D-07AF-458A-258E8B28E4C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395" name="Rectangle 11">
                      <a:extLst>
                        <a:ext uri="{FF2B5EF4-FFF2-40B4-BE49-F238E27FC236}">
                          <a16:creationId xmlns:a16="http://schemas.microsoft.com/office/drawing/2014/main" id="{A8B81F0F-61DF-0133-30D2-63715A85290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384" name="Group 16383">
                    <a:extLst>
                      <a:ext uri="{FF2B5EF4-FFF2-40B4-BE49-F238E27FC236}">
                        <a16:creationId xmlns:a16="http://schemas.microsoft.com/office/drawing/2014/main" id="{C48A49BE-BB78-C366-B3F5-62CF8C3AD1D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6391" name="Rectangle 13">
                      <a:extLst>
                        <a:ext uri="{FF2B5EF4-FFF2-40B4-BE49-F238E27FC236}">
                          <a16:creationId xmlns:a16="http://schemas.microsoft.com/office/drawing/2014/main" id="{100CF06E-1EEB-0EC5-AA9A-E86B13B6AE8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393" name="Rectangle 14">
                      <a:extLst>
                        <a:ext uri="{FF2B5EF4-FFF2-40B4-BE49-F238E27FC236}">
                          <a16:creationId xmlns:a16="http://schemas.microsoft.com/office/drawing/2014/main" id="{A2556D54-6AA5-0EA0-CA30-373F6592FB7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385" name="Group 16384">
                    <a:extLst>
                      <a:ext uri="{FF2B5EF4-FFF2-40B4-BE49-F238E27FC236}">
                        <a16:creationId xmlns:a16="http://schemas.microsoft.com/office/drawing/2014/main" id="{5FE5ADD0-1375-B2D5-CFB6-58151AD3DD9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389" name="Rectangle 16388">
                      <a:extLst>
                        <a:ext uri="{FF2B5EF4-FFF2-40B4-BE49-F238E27FC236}">
                          <a16:creationId xmlns:a16="http://schemas.microsoft.com/office/drawing/2014/main" id="{E0620388-E32B-DB53-54AE-55B4DAA0605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390" name="Rectangle 16389">
                      <a:extLst>
                        <a:ext uri="{FF2B5EF4-FFF2-40B4-BE49-F238E27FC236}">
                          <a16:creationId xmlns:a16="http://schemas.microsoft.com/office/drawing/2014/main" id="{98403B06-B45E-AB03-4CA3-3770C59F0D7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386" name="Group 18">
                    <a:extLst>
                      <a:ext uri="{FF2B5EF4-FFF2-40B4-BE49-F238E27FC236}">
                        <a16:creationId xmlns:a16="http://schemas.microsoft.com/office/drawing/2014/main" id="{723BFFB5-5B3D-B1EE-85D0-AC7642C7812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387" name="Rectangle 19">
                      <a:extLst>
                        <a:ext uri="{FF2B5EF4-FFF2-40B4-BE49-F238E27FC236}">
                          <a16:creationId xmlns:a16="http://schemas.microsoft.com/office/drawing/2014/main" id="{041ABC4C-51CA-5162-5FBA-663054EF430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388" name="Rectangle 20">
                      <a:extLst>
                        <a:ext uri="{FF2B5EF4-FFF2-40B4-BE49-F238E27FC236}">
                          <a16:creationId xmlns:a16="http://schemas.microsoft.com/office/drawing/2014/main" id="{0643425B-E75C-E498-D6B3-65D9A3EA4D7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0" name="Rectangle 21">
                  <a:extLst>
                    <a:ext uri="{FF2B5EF4-FFF2-40B4-BE49-F238E27FC236}">
                      <a16:creationId xmlns:a16="http://schemas.microsoft.com/office/drawing/2014/main" id="{0F1C1E00-F483-E221-B4FF-BA999C8751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C4DB374-148B-60F8-88BA-8C47C8967F9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4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4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4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4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4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4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4275" grpId="0"/>
      <p:bldP spid="6" grpId="0"/>
      <p:bldP spid="54276" grpId="0"/>
      <p:bldP spid="54277" grpId="0"/>
      <p:bldP spid="9" grpId="0"/>
      <p:bldP spid="54278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7" name="Title 1">
            <a:extLst>
              <a:ext uri="{FF2B5EF4-FFF2-40B4-BE49-F238E27FC236}">
                <a16:creationId xmlns:a16="http://schemas.microsoft.com/office/drawing/2014/main" id="{4C6D82D3-26BB-B8D2-D7D4-839586CA4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Stress Tensor in Einstein Notation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748" name="Content Placeholder 3">
                <a:extLst>
                  <a:ext uri="{FF2B5EF4-FFF2-40B4-BE49-F238E27FC236}">
                    <a16:creationId xmlns:a16="http://schemas.microsoft.com/office/drawing/2014/main" id="{9BC66E9B-9DB3-B9BD-3B32-E5CFBF414B0D}"/>
                  </a:ext>
                </a:extLst>
              </p:cNvPr>
              <p:cNvSpPr txBox="1"/>
              <p:nvPr/>
            </p:nvSpPr>
            <p:spPr bwMode="auto">
              <a:xfrm>
                <a:off x="1381919" y="5534559"/>
                <a:ext cx="7010400" cy="84820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3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IN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b>
                              <m: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  <m:d>
                            <m:dPr>
                              <m:ctrlP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  <m:sSub>
                                <m:sSubPr>
                                  <m:ctrlPr>
                                    <a:rPr lang="en-IN" sz="32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3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3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3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sz="32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3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3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3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sz="3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3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en-US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3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lang="en-IN" sz="3200" dirty="0"/>
              </a:p>
            </p:txBody>
          </p:sp>
        </mc:Choice>
        <mc:Fallback xmlns="">
          <p:sp>
            <p:nvSpPr>
              <p:cNvPr id="31748" name="Content Placeholder 3">
                <a:extLst>
                  <a:ext uri="{FF2B5EF4-FFF2-40B4-BE49-F238E27FC236}">
                    <a16:creationId xmlns:a16="http://schemas.microsoft.com/office/drawing/2014/main" id="{9BC66E9B-9DB3-B9BD-3B32-E5CFBF414B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81919" y="5534559"/>
                <a:ext cx="7010400" cy="84820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152" name="Ink 7">
                <a:extLst>
                  <a:ext uri="{FF2B5EF4-FFF2-40B4-BE49-F238E27FC236}">
                    <a16:creationId xmlns:a16="http://schemas.microsoft.com/office/drawing/2014/main" id="{CACB6D65-8DC8-82CE-C201-5908375CD080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774113" y="1455738"/>
              <a:ext cx="15875" cy="19050"/>
            </p14:xfrm>
          </p:contentPart>
        </mc:Choice>
        <mc:Fallback xmlns="">
          <p:pic>
            <p:nvPicPr>
              <p:cNvPr id="6152" name="Ink 7">
                <a:extLst>
                  <a:ext uri="{FF2B5EF4-FFF2-40B4-BE49-F238E27FC236}">
                    <a16:creationId xmlns:a16="http://schemas.microsoft.com/office/drawing/2014/main" id="{CACB6D65-8DC8-82CE-C201-5908375CD080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765690" y="1443945"/>
                <a:ext cx="32722" cy="4263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153" name="Ink 28">
                <a:extLst>
                  <a:ext uri="{FF2B5EF4-FFF2-40B4-BE49-F238E27FC236}">
                    <a16:creationId xmlns:a16="http://schemas.microsoft.com/office/drawing/2014/main" id="{F5A4ECA6-16AF-394B-35BF-A801B4AB81FA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764463" y="4968875"/>
              <a:ext cx="12700" cy="23813"/>
            </p14:xfrm>
          </p:contentPart>
        </mc:Choice>
        <mc:Fallback xmlns="">
          <p:pic>
            <p:nvPicPr>
              <p:cNvPr id="6153" name="Ink 28">
                <a:extLst>
                  <a:ext uri="{FF2B5EF4-FFF2-40B4-BE49-F238E27FC236}">
                    <a16:creationId xmlns:a16="http://schemas.microsoft.com/office/drawing/2014/main" id="{F5A4ECA6-16AF-394B-35BF-A801B4AB81FA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752670" y="4957409"/>
                <a:ext cx="36286" cy="46744"/>
              </a:xfrm>
              <a:prstGeom prst="rect">
                <a:avLst/>
              </a:prstGeom>
            </p:spPr>
          </p:pic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68EADE78-03E8-A707-2B79-90F9F58695D3}"/>
              </a:ext>
            </a:extLst>
          </p:cNvPr>
          <p:cNvSpPr txBox="1"/>
          <p:nvPr/>
        </p:nvSpPr>
        <p:spPr>
          <a:xfrm>
            <a:off x="457200" y="1214735"/>
            <a:ext cx="489909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Consider indices namely, </a:t>
            </a:r>
            <a:r>
              <a:rPr lang="en-US" i="1" dirty="0" err="1"/>
              <a:t>i</a:t>
            </a:r>
            <a:r>
              <a:rPr lang="en-US" dirty="0"/>
              <a:t> and </a:t>
            </a:r>
            <a:r>
              <a:rPr lang="en-US" i="1" dirty="0"/>
              <a:t>j.</a:t>
            </a:r>
          </a:p>
          <a:p>
            <a:endParaRPr lang="en-US" i="1" dirty="0"/>
          </a:p>
          <a:p>
            <a:r>
              <a:rPr lang="en-US" i="1" dirty="0"/>
              <a:t>Both </a:t>
            </a:r>
            <a:r>
              <a:rPr lang="en-US" i="1" dirty="0" err="1"/>
              <a:t>i</a:t>
            </a:r>
            <a:r>
              <a:rPr lang="en-US" i="1" dirty="0"/>
              <a:t> and j can take values x, y ,z ….</a:t>
            </a:r>
            <a:r>
              <a:rPr lang="en-US" dirty="0"/>
              <a:t> 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3">
                <a:extLst>
                  <a:ext uri="{FF2B5EF4-FFF2-40B4-BE49-F238E27FC236}">
                    <a16:creationId xmlns:a16="http://schemas.microsoft.com/office/drawing/2014/main" id="{EA374EAF-F0D6-B91D-A953-4AD7BD1470C9}"/>
                  </a:ext>
                </a:extLst>
              </p:cNvPr>
              <p:cNvSpPr txBox="1"/>
              <p:nvPr/>
            </p:nvSpPr>
            <p:spPr bwMode="auto">
              <a:xfrm>
                <a:off x="442912" y="2514600"/>
                <a:ext cx="4510088" cy="105785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𝜆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2" name="Content Placeholder 3">
                <a:extLst>
                  <a:ext uri="{FF2B5EF4-FFF2-40B4-BE49-F238E27FC236}">
                    <a16:creationId xmlns:a16="http://schemas.microsoft.com/office/drawing/2014/main" id="{EA374EAF-F0D6-B91D-A953-4AD7BD1470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2912" y="2514600"/>
                <a:ext cx="4510088" cy="105785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ontent Placeholder 3">
                <a:extLst>
                  <a:ext uri="{FF2B5EF4-FFF2-40B4-BE49-F238E27FC236}">
                    <a16:creationId xmlns:a16="http://schemas.microsoft.com/office/drawing/2014/main" id="{D84DBEE7-658C-7DA8-ED13-123057B2B9F5}"/>
                  </a:ext>
                </a:extLst>
              </p:cNvPr>
              <p:cNvSpPr txBox="1"/>
              <p:nvPr/>
            </p:nvSpPr>
            <p:spPr bwMode="auto">
              <a:xfrm>
                <a:off x="457200" y="3581400"/>
                <a:ext cx="4578685" cy="1066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𝑦𝑦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𝜆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" name="Content Placeholder 3">
                <a:extLst>
                  <a:ext uri="{FF2B5EF4-FFF2-40B4-BE49-F238E27FC236}">
                    <a16:creationId xmlns:a16="http://schemas.microsoft.com/office/drawing/2014/main" id="{D84DBEE7-658C-7DA8-ED13-123057B2B9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3581400"/>
                <a:ext cx="4578685" cy="106680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ontent Placeholder 3">
                <a:extLst>
                  <a:ext uri="{FF2B5EF4-FFF2-40B4-BE49-F238E27FC236}">
                    <a16:creationId xmlns:a16="http://schemas.microsoft.com/office/drawing/2014/main" id="{362418DE-5B28-4568-AB80-3CFB82D4F4B9}"/>
                  </a:ext>
                </a:extLst>
              </p:cNvPr>
              <p:cNvSpPr txBox="1"/>
              <p:nvPr/>
            </p:nvSpPr>
            <p:spPr bwMode="auto">
              <a:xfrm>
                <a:off x="534063" y="4419600"/>
                <a:ext cx="4418937" cy="8350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𝑧𝑧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𝜆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4" name="Content Placeholder 3">
                <a:extLst>
                  <a:ext uri="{FF2B5EF4-FFF2-40B4-BE49-F238E27FC236}">
                    <a16:creationId xmlns:a16="http://schemas.microsoft.com/office/drawing/2014/main" id="{362418DE-5B28-4568-AB80-3CFB82D4F4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4063" y="4419600"/>
                <a:ext cx="4418937" cy="83502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Object 4">
                <a:extLst>
                  <a:ext uri="{FF2B5EF4-FFF2-40B4-BE49-F238E27FC236}">
                    <a16:creationId xmlns:a16="http://schemas.microsoft.com/office/drawing/2014/main" id="{919DFE07-675B-0996-DDC4-BD3A229AE919}"/>
                  </a:ext>
                </a:extLst>
              </p:cNvPr>
              <p:cNvSpPr txBox="1"/>
              <p:nvPr/>
            </p:nvSpPr>
            <p:spPr bwMode="auto">
              <a:xfrm>
                <a:off x="5340725" y="2875140"/>
                <a:ext cx="3041275" cy="5603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𝑥𝑦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𝑥𝑦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7" name="Object 4">
                <a:extLst>
                  <a:ext uri="{FF2B5EF4-FFF2-40B4-BE49-F238E27FC236}">
                    <a16:creationId xmlns:a16="http://schemas.microsoft.com/office/drawing/2014/main" id="{919DFE07-675B-0996-DDC4-BD3A229AE9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40725" y="2875140"/>
                <a:ext cx="3041275" cy="56038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4">
                <a:extLst>
                  <a:ext uri="{FF2B5EF4-FFF2-40B4-BE49-F238E27FC236}">
                    <a16:creationId xmlns:a16="http://schemas.microsoft.com/office/drawing/2014/main" id="{80FE8687-276A-6F6A-B622-CAFE8E0CA060}"/>
                  </a:ext>
                </a:extLst>
              </p:cNvPr>
              <p:cNvSpPr txBox="1"/>
              <p:nvPr/>
            </p:nvSpPr>
            <p:spPr bwMode="auto">
              <a:xfrm>
                <a:off x="5402407" y="3585586"/>
                <a:ext cx="2667000" cy="838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𝑦𝑧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8" name="Object 4">
                <a:extLst>
                  <a:ext uri="{FF2B5EF4-FFF2-40B4-BE49-F238E27FC236}">
                    <a16:creationId xmlns:a16="http://schemas.microsoft.com/office/drawing/2014/main" id="{80FE8687-276A-6F6A-B622-CAFE8E0CA0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02407" y="3585586"/>
                <a:ext cx="2667000" cy="83820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Object 4">
                <a:extLst>
                  <a:ext uri="{FF2B5EF4-FFF2-40B4-BE49-F238E27FC236}">
                    <a16:creationId xmlns:a16="http://schemas.microsoft.com/office/drawing/2014/main" id="{B1ED640E-271E-3542-AAC8-6AE705E2578F}"/>
                  </a:ext>
                </a:extLst>
              </p:cNvPr>
              <p:cNvSpPr txBox="1"/>
              <p:nvPr/>
            </p:nvSpPr>
            <p:spPr bwMode="auto">
              <a:xfrm>
                <a:off x="5528049" y="4468812"/>
                <a:ext cx="2667000" cy="5603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𝑧𝑥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9" name="Object 4">
                <a:extLst>
                  <a:ext uri="{FF2B5EF4-FFF2-40B4-BE49-F238E27FC236}">
                    <a16:creationId xmlns:a16="http://schemas.microsoft.com/office/drawing/2014/main" id="{B1ED640E-271E-3542-AAC8-6AE705E257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28049" y="4468812"/>
                <a:ext cx="2667000" cy="56038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D43B64B2-9E17-18BE-D29F-E118DF982F0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FD8990B7-34A0-435C-E23E-C611340C0F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5" name="Group 38">
              <a:extLst>
                <a:ext uri="{FF2B5EF4-FFF2-40B4-BE49-F238E27FC236}">
                  <a16:creationId xmlns:a16="http://schemas.microsoft.com/office/drawing/2014/main" id="{525A77E8-6FE6-05F6-1373-09D79A8F0B2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19">
                <a:extLst>
                  <a:ext uri="{FF2B5EF4-FFF2-40B4-BE49-F238E27FC236}">
                    <a16:creationId xmlns:a16="http://schemas.microsoft.com/office/drawing/2014/main" id="{B4A5A0CA-C02B-425E-1EF3-EB0EE0555D6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id="{BC1A4403-F125-658D-7FA6-02CF25B4664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6145" name="Group 6144">
                    <a:extLst>
                      <a:ext uri="{FF2B5EF4-FFF2-40B4-BE49-F238E27FC236}">
                        <a16:creationId xmlns:a16="http://schemas.microsoft.com/office/drawing/2014/main" id="{E0647DD0-AECF-CED1-6F36-BD5990CE14B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6158" name="Rectangle 10">
                      <a:extLst>
                        <a:ext uri="{FF2B5EF4-FFF2-40B4-BE49-F238E27FC236}">
                          <a16:creationId xmlns:a16="http://schemas.microsoft.com/office/drawing/2014/main" id="{FBFCC5EC-600B-5591-222C-C94E58CA530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59" name="Rectangle 11">
                      <a:extLst>
                        <a:ext uri="{FF2B5EF4-FFF2-40B4-BE49-F238E27FC236}">
                          <a16:creationId xmlns:a16="http://schemas.microsoft.com/office/drawing/2014/main" id="{632B3A3C-616C-699D-146F-DC74A61B08E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6146" name="Group 6145">
                    <a:extLst>
                      <a:ext uri="{FF2B5EF4-FFF2-40B4-BE49-F238E27FC236}">
                        <a16:creationId xmlns:a16="http://schemas.microsoft.com/office/drawing/2014/main" id="{1279A251-FE32-522B-9ED7-96CAE6D1B91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6155" name="Rectangle 13">
                      <a:extLst>
                        <a:ext uri="{FF2B5EF4-FFF2-40B4-BE49-F238E27FC236}">
                          <a16:creationId xmlns:a16="http://schemas.microsoft.com/office/drawing/2014/main" id="{CFF9F071-DFF9-F19C-3319-89930894630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56" name="Rectangle 14">
                      <a:extLst>
                        <a:ext uri="{FF2B5EF4-FFF2-40B4-BE49-F238E27FC236}">
                          <a16:creationId xmlns:a16="http://schemas.microsoft.com/office/drawing/2014/main" id="{47E9919D-F2DF-4D42-5901-785EE8B7093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6147" name="Group 6146">
                    <a:extLst>
                      <a:ext uri="{FF2B5EF4-FFF2-40B4-BE49-F238E27FC236}">
                        <a16:creationId xmlns:a16="http://schemas.microsoft.com/office/drawing/2014/main" id="{B7CD2D08-206C-67C6-217B-56B9CB9DE58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6151" name="Rectangle 6150">
                      <a:extLst>
                        <a:ext uri="{FF2B5EF4-FFF2-40B4-BE49-F238E27FC236}">
                          <a16:creationId xmlns:a16="http://schemas.microsoft.com/office/drawing/2014/main" id="{5BC9D8D7-1A9B-331E-141D-DDD9714653C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54" name="Rectangle 6153">
                      <a:extLst>
                        <a:ext uri="{FF2B5EF4-FFF2-40B4-BE49-F238E27FC236}">
                          <a16:creationId xmlns:a16="http://schemas.microsoft.com/office/drawing/2014/main" id="{32BE6390-BB0B-BFFB-2283-44E3779F675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6148" name="Group 18">
                    <a:extLst>
                      <a:ext uri="{FF2B5EF4-FFF2-40B4-BE49-F238E27FC236}">
                        <a16:creationId xmlns:a16="http://schemas.microsoft.com/office/drawing/2014/main" id="{8BA1267B-A781-096F-9542-39F58C53CDF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6149" name="Rectangle 19">
                      <a:extLst>
                        <a:ext uri="{FF2B5EF4-FFF2-40B4-BE49-F238E27FC236}">
                          <a16:creationId xmlns:a16="http://schemas.microsoft.com/office/drawing/2014/main" id="{F4D2327A-8A9B-C6AD-6022-D7AEDA646E9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50" name="Rectangle 20">
                      <a:extLst>
                        <a:ext uri="{FF2B5EF4-FFF2-40B4-BE49-F238E27FC236}">
                          <a16:creationId xmlns:a16="http://schemas.microsoft.com/office/drawing/2014/main" id="{C5D237A1-48B0-D1C8-A53A-0B9EA716D59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6144" name="Rectangle 21">
                  <a:extLst>
                    <a:ext uri="{FF2B5EF4-FFF2-40B4-BE49-F238E27FC236}">
                      <a16:creationId xmlns:a16="http://schemas.microsoft.com/office/drawing/2014/main" id="{5E896E02-2111-43F5-2A94-11D279DA50F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30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F9C0A72-5026-00C9-FF0A-5452378BEBE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8" grpId="0"/>
      <p:bldP spid="22" grpId="0"/>
      <p:bldP spid="23" grpId="0"/>
      <p:bldP spid="24" grpId="0"/>
      <p:bldP spid="27" grpId="0"/>
      <p:bldP spid="28" grpId="0"/>
      <p:bldP spid="2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6" name="Title 1">
            <a:extLst>
              <a:ext uri="{FF2B5EF4-FFF2-40B4-BE49-F238E27FC236}">
                <a16:creationId xmlns:a16="http://schemas.microsoft.com/office/drawing/2014/main" id="{A969878E-16BE-8E9D-1007-B574C53C1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1000"/>
            <a:ext cx="7772400" cy="609600"/>
          </a:xfrm>
        </p:spPr>
        <p:txBody>
          <a:bodyPr/>
          <a:lstStyle/>
          <a:p>
            <a:r>
              <a:rPr lang="en-US" altLang="en-US" sz="2800" dirty="0"/>
              <a:t>N-S Equations in Einstein Notation</a:t>
            </a:r>
            <a:endParaRPr lang="en-IN" altLang="en-US" sz="28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CB6259-FA15-C774-F51D-59C6C33B49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999" y="1401762"/>
            <a:ext cx="8626475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The Navier-Stokes equations, fundamental to the subject of viscous fluid flow. </a:t>
            </a:r>
          </a:p>
          <a:p>
            <a:r>
              <a:rPr lang="en-US" altLang="en-US" dirty="0"/>
              <a:t>Considerable economy is achieved by rewriting them as a single vector equation, using the indicia1 notation: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7">
                <a:extLst>
                  <a:ext uri="{FF2B5EF4-FFF2-40B4-BE49-F238E27FC236}">
                    <a16:creationId xmlns:a16="http://schemas.microsoft.com/office/drawing/2014/main" id="{16D014C9-957C-52C1-0EB0-AC77413E69EF}"/>
                  </a:ext>
                </a:extLst>
              </p:cNvPr>
              <p:cNvSpPr txBox="1"/>
              <p:nvPr/>
            </p:nvSpPr>
            <p:spPr bwMode="auto">
              <a:xfrm>
                <a:off x="1263650" y="4365626"/>
                <a:ext cx="6584950" cy="96837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3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d>
                        </m:e>
                        <m:sub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,0</m:t>
                          </m:r>
                        </m:sub>
                      </m:sSub>
                      <m:r>
                        <a:rPr lang="en-IN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sSub>
                        <m:sSubPr>
                          <m:ctrlP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b>
                                <m:sSubPr>
                                  <m:ctrlP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IN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  <m:r>
                        <a:rPr lang="en-IN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en-IN" sz="3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32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3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𝑖𝑗</m:t>
                          </m:r>
                          <m:r>
                            <a:rPr lang="en-US" sz="3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3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IN" sz="3200" dirty="0"/>
              </a:p>
            </p:txBody>
          </p:sp>
        </mc:Choice>
        <mc:Fallback xmlns="">
          <p:sp>
            <p:nvSpPr>
              <p:cNvPr id="6" name="Object 7">
                <a:extLst>
                  <a:ext uri="{FF2B5EF4-FFF2-40B4-BE49-F238E27FC236}">
                    <a16:creationId xmlns:a16="http://schemas.microsoft.com/office/drawing/2014/main" id="{16D014C9-957C-52C1-0EB0-AC77413E69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63650" y="4365626"/>
                <a:ext cx="6584950" cy="96837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ject 8">
                <a:extLst>
                  <a:ext uri="{FF2B5EF4-FFF2-40B4-BE49-F238E27FC236}">
                    <a16:creationId xmlns:a16="http://schemas.microsoft.com/office/drawing/2014/main" id="{B3D3B467-3490-B49B-FA59-8387347ED800}"/>
                  </a:ext>
                </a:extLst>
              </p:cNvPr>
              <p:cNvSpPr txBox="1"/>
              <p:nvPr/>
            </p:nvSpPr>
            <p:spPr bwMode="auto">
              <a:xfrm>
                <a:off x="1752600" y="3146425"/>
                <a:ext cx="4403725" cy="9683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acc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</m:acc>
                        </m:e>
                      </m:ac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7" name="Object 8">
                <a:extLst>
                  <a:ext uri="{FF2B5EF4-FFF2-40B4-BE49-F238E27FC236}">
                    <a16:creationId xmlns:a16="http://schemas.microsoft.com/office/drawing/2014/main" id="{B3D3B467-3490-B49B-FA59-8387347ED8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52600" y="3146425"/>
                <a:ext cx="4403725" cy="9683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9" name="Object 7">
            <a:extLst>
              <a:ext uri="{FF2B5EF4-FFF2-40B4-BE49-F238E27FC236}">
                <a16:creationId xmlns:a16="http://schemas.microsoft.com/office/drawing/2014/main" id="{17468C79-6B4B-429B-87FF-37046518D33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4800" y="5486400"/>
          <a:ext cx="8534400" cy="7242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136680" imgH="266400" progId="Equation.3">
                  <p:embed/>
                </p:oleObj>
              </mc:Choice>
              <mc:Fallback>
                <p:oleObj name="Equation" r:id="rId4" imgW="3136680" imgH="266400" progId="Equation.3">
                  <p:embed/>
                  <p:pic>
                    <p:nvPicPr>
                      <p:cNvPr id="29" name="Object 7">
                        <a:extLst>
                          <a:ext uri="{FF2B5EF4-FFF2-40B4-BE49-F238E27FC236}">
                            <a16:creationId xmlns:a16="http://schemas.microsoft.com/office/drawing/2014/main" id="{17468C79-6B4B-429B-87FF-37046518D33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5486400"/>
                        <a:ext cx="8534400" cy="7242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71C3B460-C7E3-A5BC-4835-CD42F002461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9BE9725C-A499-F0D8-103E-815A1455C0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1D7497B9-7696-A26E-A3C5-5BEEF1A079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19">
                <a:extLst>
                  <a:ext uri="{FF2B5EF4-FFF2-40B4-BE49-F238E27FC236}">
                    <a16:creationId xmlns:a16="http://schemas.microsoft.com/office/drawing/2014/main" id="{41522299-0E0A-7FCE-0CFA-F41CC421C97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C02E1A9F-6835-770F-049A-E58AEEBB481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3464A749-E4CA-DCCA-9C8A-615F26C0818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7177" name="Rectangle 10">
                      <a:extLst>
                        <a:ext uri="{FF2B5EF4-FFF2-40B4-BE49-F238E27FC236}">
                          <a16:creationId xmlns:a16="http://schemas.microsoft.com/office/drawing/2014/main" id="{682FB3FB-378B-4973-2B72-0B466625A36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78" name="Rectangle 11">
                      <a:extLst>
                        <a:ext uri="{FF2B5EF4-FFF2-40B4-BE49-F238E27FC236}">
                          <a16:creationId xmlns:a16="http://schemas.microsoft.com/office/drawing/2014/main" id="{805F0D73-A9F0-DC7B-BB8A-4845EFC17C1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16C8B84A-370C-341A-BB8E-CD5B095302B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7174" name="Rectangle 13">
                      <a:extLst>
                        <a:ext uri="{FF2B5EF4-FFF2-40B4-BE49-F238E27FC236}">
                          <a16:creationId xmlns:a16="http://schemas.microsoft.com/office/drawing/2014/main" id="{145DA402-64D5-3CA9-74DE-BC39492207F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75" name="Rectangle 14">
                      <a:extLst>
                        <a:ext uri="{FF2B5EF4-FFF2-40B4-BE49-F238E27FC236}">
                          <a16:creationId xmlns:a16="http://schemas.microsoft.com/office/drawing/2014/main" id="{5EB47929-42B2-EACE-31B6-A54CD68E8CC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7168" name="Group 7167">
                    <a:extLst>
                      <a:ext uri="{FF2B5EF4-FFF2-40B4-BE49-F238E27FC236}">
                        <a16:creationId xmlns:a16="http://schemas.microsoft.com/office/drawing/2014/main" id="{AEDE509B-71FE-79BB-5BED-CBFF7C51818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7172" name="Rectangle 7171">
                      <a:extLst>
                        <a:ext uri="{FF2B5EF4-FFF2-40B4-BE49-F238E27FC236}">
                          <a16:creationId xmlns:a16="http://schemas.microsoft.com/office/drawing/2014/main" id="{25C2CEC1-DB31-0D94-AD92-E380C54AAE2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73" name="Rectangle 7172">
                      <a:extLst>
                        <a:ext uri="{FF2B5EF4-FFF2-40B4-BE49-F238E27FC236}">
                          <a16:creationId xmlns:a16="http://schemas.microsoft.com/office/drawing/2014/main" id="{7C768052-EEFC-3CEA-CC86-5FDEA523ADC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7169" name="Group 18">
                    <a:extLst>
                      <a:ext uri="{FF2B5EF4-FFF2-40B4-BE49-F238E27FC236}">
                        <a16:creationId xmlns:a16="http://schemas.microsoft.com/office/drawing/2014/main" id="{D4AB244C-5247-1A13-E444-933D5BECD69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7170" name="Rectangle 19">
                      <a:extLst>
                        <a:ext uri="{FF2B5EF4-FFF2-40B4-BE49-F238E27FC236}">
                          <a16:creationId xmlns:a16="http://schemas.microsoft.com/office/drawing/2014/main" id="{EB3B47E0-3450-1821-FF58-3333EFBC668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71" name="Rectangle 20">
                      <a:extLst>
                        <a:ext uri="{FF2B5EF4-FFF2-40B4-BE49-F238E27FC236}">
                          <a16:creationId xmlns:a16="http://schemas.microsoft.com/office/drawing/2014/main" id="{2BD97C7A-350C-39A2-66D0-7E02AE6A9DE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8" name="Rectangle 21">
                  <a:extLst>
                    <a:ext uri="{FF2B5EF4-FFF2-40B4-BE49-F238E27FC236}">
                      <a16:creationId xmlns:a16="http://schemas.microsoft.com/office/drawing/2014/main" id="{4C9D6439-3443-770A-6215-4AF1099FAE6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2EC2FC2-C97C-A165-8372-B78872114B6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0539C0-DEC7-453E-92EF-5A6EA5441D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675" y="1143000"/>
            <a:ext cx="8137525" cy="3276600"/>
          </a:xfrm>
        </p:spPr>
        <p:txBody>
          <a:bodyPr/>
          <a:lstStyle/>
          <a:p>
            <a:r>
              <a:rPr lang="en-US" altLang="en-US" sz="2400" dirty="0"/>
              <a:t>Stokes (1845) pointed out an interesting consequence of this general  Equation. </a:t>
            </a:r>
          </a:p>
          <a:p>
            <a:r>
              <a:rPr lang="en-US" altLang="en-US" sz="2400" dirty="0"/>
              <a:t>By analogy with the strain relation, the sum of the three normal stresses </a:t>
            </a:r>
            <a:r>
              <a:rPr lang="en-US" altLang="en-US" sz="2400" i="1" dirty="0">
                <a:sym typeface="Symbol" panose="05050102010706020507" pitchFamily="18" charset="2"/>
              </a:rPr>
              <a:t></a:t>
            </a:r>
            <a:r>
              <a:rPr lang="en-US" altLang="en-US" sz="2400" i="1" baseline="-25000" dirty="0">
                <a:sym typeface="Symbol" panose="05050102010706020507" pitchFamily="18" charset="2"/>
              </a:rPr>
              <a:t>xx</a:t>
            </a:r>
            <a:r>
              <a:rPr lang="en-US" altLang="en-US" sz="2400" i="1" dirty="0">
                <a:sym typeface="Symbol" panose="05050102010706020507" pitchFamily="18" charset="2"/>
              </a:rPr>
              <a:t> , </a:t>
            </a:r>
            <a:r>
              <a:rPr lang="en-US" altLang="en-US" sz="2400" i="1" baseline="-25000" dirty="0" err="1">
                <a:sym typeface="Symbol" panose="05050102010706020507" pitchFamily="18" charset="2"/>
              </a:rPr>
              <a:t>yy</a:t>
            </a:r>
            <a:r>
              <a:rPr lang="en-US" altLang="en-US" sz="2400" dirty="0">
                <a:sym typeface="Symbol" panose="05050102010706020507" pitchFamily="18" charset="2"/>
              </a:rPr>
              <a:t> and </a:t>
            </a:r>
            <a:r>
              <a:rPr lang="en-US" altLang="en-US" sz="2400" i="1" dirty="0">
                <a:sym typeface="Symbol" panose="05050102010706020507" pitchFamily="18" charset="2"/>
              </a:rPr>
              <a:t></a:t>
            </a:r>
            <a:r>
              <a:rPr lang="en-US" altLang="en-US" sz="2400" i="1" baseline="-25000" dirty="0" err="1">
                <a:sym typeface="Symbol" panose="05050102010706020507" pitchFamily="18" charset="2"/>
              </a:rPr>
              <a:t>zz</a:t>
            </a:r>
            <a:r>
              <a:rPr lang="en-US" altLang="en-US" sz="2400" i="1" dirty="0">
                <a:sym typeface="Symbol" panose="05050102010706020507" pitchFamily="18" charset="2"/>
              </a:rPr>
              <a:t> </a:t>
            </a:r>
            <a:r>
              <a:rPr lang="en-US" altLang="en-US" sz="2400" dirty="0"/>
              <a:t>is a tensor invariant. </a:t>
            </a:r>
          </a:p>
          <a:p>
            <a:r>
              <a:rPr lang="en-US" altLang="en-US" sz="2400" dirty="0"/>
              <a:t>Define the </a:t>
            </a:r>
            <a:r>
              <a:rPr lang="en-US" altLang="en-US" sz="2400" i="1" dirty="0"/>
              <a:t>mechanical pressure </a:t>
            </a:r>
            <a:r>
              <a:rPr lang="en-US" altLang="en-US" sz="2400" b="1" i="1" dirty="0"/>
              <a:t> </a:t>
            </a:r>
            <a:r>
              <a:rPr lang="en-US" altLang="en-US" sz="2400" dirty="0"/>
              <a:t>as the negative one-third of this sum.</a:t>
            </a:r>
          </a:p>
          <a:p>
            <a:r>
              <a:rPr lang="en-US" altLang="en-US" sz="2400" dirty="0"/>
              <a:t>Mechanical pressure is the average compression stress on the element.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2">
                <a:extLst>
                  <a:ext uri="{FF2B5EF4-FFF2-40B4-BE49-F238E27FC236}">
                    <a16:creationId xmlns:a16="http://schemas.microsoft.com/office/drawing/2014/main" id="{B83C4D68-134A-D81F-7531-732B2B4005A2}"/>
                  </a:ext>
                </a:extLst>
              </p:cNvPr>
              <p:cNvSpPr txBox="1"/>
              <p:nvPr/>
            </p:nvSpPr>
            <p:spPr bwMode="auto">
              <a:xfrm>
                <a:off x="465138" y="4419600"/>
                <a:ext cx="3421062" cy="914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̄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𝑥𝑥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𝑦𝑦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𝑧𝑧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4" name="Object 2">
                <a:extLst>
                  <a:ext uri="{FF2B5EF4-FFF2-40B4-BE49-F238E27FC236}">
                    <a16:creationId xmlns:a16="http://schemas.microsoft.com/office/drawing/2014/main" id="{B83C4D68-134A-D81F-7531-732B2B4005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5138" y="4419600"/>
                <a:ext cx="3421062" cy="9144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724" name="Content Placeholder 3">
                <a:extLst>
                  <a:ext uri="{FF2B5EF4-FFF2-40B4-BE49-F238E27FC236}">
                    <a16:creationId xmlns:a16="http://schemas.microsoft.com/office/drawing/2014/main" id="{04F6B623-3E55-DC3C-A413-13AA62AF105D}"/>
                  </a:ext>
                </a:extLst>
              </p:cNvPr>
              <p:cNvSpPr txBox="1"/>
              <p:nvPr/>
            </p:nvSpPr>
            <p:spPr bwMode="auto">
              <a:xfrm>
                <a:off x="5153025" y="4191000"/>
                <a:ext cx="3502025" cy="5302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𝜆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0724" name="Content Placeholder 3">
                <a:extLst>
                  <a:ext uri="{FF2B5EF4-FFF2-40B4-BE49-F238E27FC236}">
                    <a16:creationId xmlns:a16="http://schemas.microsoft.com/office/drawing/2014/main" id="{04F6B623-3E55-DC3C-A413-13AA62AF10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53025" y="4191000"/>
                <a:ext cx="3502025" cy="530225"/>
              </a:xfrm>
              <a:prstGeom prst="rect">
                <a:avLst/>
              </a:prstGeom>
              <a:blipFill>
                <a:blip r:embed="rId3"/>
                <a:stretch>
                  <a:fillRect t="-11628" r="-2435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4">
                <a:extLst>
                  <a:ext uri="{FF2B5EF4-FFF2-40B4-BE49-F238E27FC236}">
                    <a16:creationId xmlns:a16="http://schemas.microsoft.com/office/drawing/2014/main" id="{5A007340-DC09-0C86-5AA0-3C44A21B8057}"/>
                  </a:ext>
                </a:extLst>
              </p:cNvPr>
              <p:cNvSpPr txBox="1"/>
              <p:nvPr/>
            </p:nvSpPr>
            <p:spPr bwMode="auto">
              <a:xfrm>
                <a:off x="5138738" y="4938713"/>
                <a:ext cx="3529012" cy="56038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𝑦𝑦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𝑦𝑦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𝜆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" name="Object 4">
                <a:extLst>
                  <a:ext uri="{FF2B5EF4-FFF2-40B4-BE49-F238E27FC236}">
                    <a16:creationId xmlns:a16="http://schemas.microsoft.com/office/drawing/2014/main" id="{5A007340-DC09-0C86-5AA0-3C44A21B80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38738" y="4938713"/>
                <a:ext cx="3529012" cy="560387"/>
              </a:xfrm>
              <a:prstGeom prst="rect">
                <a:avLst/>
              </a:prstGeom>
              <a:blipFill>
                <a:blip r:embed="rId4"/>
                <a:stretch>
                  <a:fillRect t="-10870" r="-2418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5">
                <a:extLst>
                  <a:ext uri="{FF2B5EF4-FFF2-40B4-BE49-F238E27FC236}">
                    <a16:creationId xmlns:a16="http://schemas.microsoft.com/office/drawing/2014/main" id="{A16B18EC-A949-2796-31A0-5DFAAF5837EC}"/>
                  </a:ext>
                </a:extLst>
              </p:cNvPr>
              <p:cNvSpPr txBox="1"/>
              <p:nvPr/>
            </p:nvSpPr>
            <p:spPr bwMode="auto">
              <a:xfrm>
                <a:off x="5316538" y="5791200"/>
                <a:ext cx="3297237" cy="5000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𝑧𝑧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𝑧𝑧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𝜆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5" name="Object 5">
                <a:extLst>
                  <a:ext uri="{FF2B5EF4-FFF2-40B4-BE49-F238E27FC236}">
                    <a16:creationId xmlns:a16="http://schemas.microsoft.com/office/drawing/2014/main" id="{A16B18EC-A949-2796-31A0-5DFAAF5837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16538" y="5791200"/>
                <a:ext cx="3297237" cy="500063"/>
              </a:xfrm>
              <a:prstGeom prst="rect">
                <a:avLst/>
              </a:prstGeom>
              <a:blipFill>
                <a:blip r:embed="rId5"/>
                <a:stretch>
                  <a:fillRect t="-12195" r="-2588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772" name="Object 7">
                <a:extLst>
                  <a:ext uri="{FF2B5EF4-FFF2-40B4-BE49-F238E27FC236}">
                    <a16:creationId xmlns:a16="http://schemas.microsoft.com/office/drawing/2014/main" id="{2D7731B3-25A7-E19B-78B0-2169F8E6B61E}"/>
                  </a:ext>
                </a:extLst>
              </p:cNvPr>
              <p:cNvSpPr txBox="1"/>
              <p:nvPr/>
            </p:nvSpPr>
            <p:spPr bwMode="auto">
              <a:xfrm>
                <a:off x="762000" y="5638800"/>
                <a:ext cx="3125788" cy="10033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̄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</m:d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2772" name="Object 7">
                <a:extLst>
                  <a:ext uri="{FF2B5EF4-FFF2-40B4-BE49-F238E27FC236}">
                    <a16:creationId xmlns:a16="http://schemas.microsoft.com/office/drawing/2014/main" id="{2D7731B3-25A7-E19B-78B0-2169F8E6B6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2000" y="5638800"/>
                <a:ext cx="3125788" cy="10033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079" name="Ink 8">
                <a:extLst>
                  <a:ext uri="{FF2B5EF4-FFF2-40B4-BE49-F238E27FC236}">
                    <a16:creationId xmlns:a16="http://schemas.microsoft.com/office/drawing/2014/main" id="{D72AA2C2-0300-961F-53D3-8E7C858A8168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789613" y="5183188"/>
              <a:ext cx="38100" cy="31750"/>
            </p14:xfrm>
          </p:contentPart>
        </mc:Choice>
        <mc:Fallback xmlns="">
          <p:pic>
            <p:nvPicPr>
              <p:cNvPr id="3079" name="Ink 8">
                <a:extLst>
                  <a:ext uri="{FF2B5EF4-FFF2-40B4-BE49-F238E27FC236}">
                    <a16:creationId xmlns:a16="http://schemas.microsoft.com/office/drawing/2014/main" id="{D72AA2C2-0300-961F-53D3-8E7C858A8168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780088" y="5173589"/>
                <a:ext cx="57150" cy="50948"/>
              </a:xfrm>
              <a:prstGeom prst="rect">
                <a:avLst/>
              </a:prstGeom>
            </p:spPr>
          </p:pic>
        </mc:Fallback>
      </mc:AlternateContent>
      <p:sp>
        <p:nvSpPr>
          <p:cNvPr id="3080" name="Title 1">
            <a:extLst>
              <a:ext uri="{FF2B5EF4-FFF2-40B4-BE49-F238E27FC236}">
                <a16:creationId xmlns:a16="http://schemas.microsoft.com/office/drawing/2014/main" id="{68423429-B801-CE09-8492-189D4BE46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8128" y="360362"/>
            <a:ext cx="5651871" cy="706438"/>
          </a:xfrm>
        </p:spPr>
        <p:txBody>
          <a:bodyPr/>
          <a:lstStyle/>
          <a:p>
            <a:r>
              <a:rPr lang="en-US" altLang="en-US" sz="2800" dirty="0"/>
              <a:t>Thermodynamic Pressure Vs Mechanical Pressure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A0C0314-0943-AD11-840A-D31A01605BE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4" name="Picture 23" descr="Logo usage Guidelines">
              <a:extLst>
                <a:ext uri="{FF2B5EF4-FFF2-40B4-BE49-F238E27FC236}">
                  <a16:creationId xmlns:a16="http://schemas.microsoft.com/office/drawing/2014/main" id="{CBA4B38A-3774-A210-12FF-CCAA6B5276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5" name="Group 38">
              <a:extLst>
                <a:ext uri="{FF2B5EF4-FFF2-40B4-BE49-F238E27FC236}">
                  <a16:creationId xmlns:a16="http://schemas.microsoft.com/office/drawing/2014/main" id="{C42927EF-A44E-DF73-907F-DD7D9BCC61F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19">
                <a:extLst>
                  <a:ext uri="{FF2B5EF4-FFF2-40B4-BE49-F238E27FC236}">
                    <a16:creationId xmlns:a16="http://schemas.microsoft.com/office/drawing/2014/main" id="{DC356375-AAB7-2F9E-71C7-BEACE347A3E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F59BFADD-9BCC-7621-CF83-69A0AE16CEB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72A29FF6-D0FB-8297-B12A-6CB1A673C49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0729" name="Rectangle 10">
                      <a:extLst>
                        <a:ext uri="{FF2B5EF4-FFF2-40B4-BE49-F238E27FC236}">
                          <a16:creationId xmlns:a16="http://schemas.microsoft.com/office/drawing/2014/main" id="{03531BC0-EBAD-5ADE-BE72-C961AA098DF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0730" name="Rectangle 11">
                      <a:extLst>
                        <a:ext uri="{FF2B5EF4-FFF2-40B4-BE49-F238E27FC236}">
                          <a16:creationId xmlns:a16="http://schemas.microsoft.com/office/drawing/2014/main" id="{60922BC2-B77E-A05E-6A34-FD2A89D0B3C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3F19A873-1E75-6754-F3C4-A7F25EAD705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0727" name="Rectangle 13">
                      <a:extLst>
                        <a:ext uri="{FF2B5EF4-FFF2-40B4-BE49-F238E27FC236}">
                          <a16:creationId xmlns:a16="http://schemas.microsoft.com/office/drawing/2014/main" id="{FC95E53A-68DA-1A7F-B9D0-30278F93A26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0728" name="Rectangle 14">
                      <a:extLst>
                        <a:ext uri="{FF2B5EF4-FFF2-40B4-BE49-F238E27FC236}">
                          <a16:creationId xmlns:a16="http://schemas.microsoft.com/office/drawing/2014/main" id="{10478758-B739-907A-4CA9-37C70E6459B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720" name="Group 30719">
                    <a:extLst>
                      <a:ext uri="{FF2B5EF4-FFF2-40B4-BE49-F238E27FC236}">
                        <a16:creationId xmlns:a16="http://schemas.microsoft.com/office/drawing/2014/main" id="{88D737C9-A668-DEF0-A9CB-844D9EE468A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0725" name="Rectangle 30724">
                      <a:extLst>
                        <a:ext uri="{FF2B5EF4-FFF2-40B4-BE49-F238E27FC236}">
                          <a16:creationId xmlns:a16="http://schemas.microsoft.com/office/drawing/2014/main" id="{EFEA0289-B79C-6799-21AE-8EE141C1D1F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0726" name="Rectangle 30725">
                      <a:extLst>
                        <a:ext uri="{FF2B5EF4-FFF2-40B4-BE49-F238E27FC236}">
                          <a16:creationId xmlns:a16="http://schemas.microsoft.com/office/drawing/2014/main" id="{CB789B31-5F7B-472F-CB54-4F4EA9988D3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721" name="Group 18">
                    <a:extLst>
                      <a:ext uri="{FF2B5EF4-FFF2-40B4-BE49-F238E27FC236}">
                        <a16:creationId xmlns:a16="http://schemas.microsoft.com/office/drawing/2014/main" id="{CF2BD802-4BF0-7E56-4751-ABB9268A4CC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0722" name="Rectangle 19">
                      <a:extLst>
                        <a:ext uri="{FF2B5EF4-FFF2-40B4-BE49-F238E27FC236}">
                          <a16:creationId xmlns:a16="http://schemas.microsoft.com/office/drawing/2014/main" id="{26FC00F1-6C5D-79CC-F31D-4F01C718953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0723" name="Rectangle 20">
                      <a:extLst>
                        <a:ext uri="{FF2B5EF4-FFF2-40B4-BE49-F238E27FC236}">
                          <a16:creationId xmlns:a16="http://schemas.microsoft.com/office/drawing/2014/main" id="{2C7F9365-FD7D-38AE-6580-8ABE3F1DA81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FB84A59A-CF6D-547F-8C77-489CE8D43B5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A10FBDB-2A88-A0AE-7FFC-63E998F7994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30724" grpId="0"/>
      <p:bldP spid="2" grpId="0"/>
      <p:bldP spid="5" grpId="0"/>
      <p:bldP spid="3277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Title 1">
            <a:extLst>
              <a:ext uri="{FF2B5EF4-FFF2-40B4-BE49-F238E27FC236}">
                <a16:creationId xmlns:a16="http://schemas.microsoft.com/office/drawing/2014/main" id="{1D5042A6-410D-43A7-42C4-ECB33009A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r>
              <a:rPr lang="en-US" altLang="en-US" sz="2800"/>
              <a:t>Stokes Hypothesis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D6D3CFC-C0CC-A9AD-B2FD-5E4EE9CBB47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1000" y="1143000"/>
                <a:ext cx="8458200" cy="3352800"/>
              </a:xfrm>
            </p:spPr>
            <p:txBody>
              <a:bodyPr/>
              <a:lstStyle/>
              <a:p>
                <a:r>
                  <a:rPr lang="en-US" altLang="en-US" sz="2400" dirty="0"/>
                  <a:t>The mean pressure in a deforming viscous fluid is </a:t>
                </a:r>
                <a:r>
                  <a:rPr lang="en-US" altLang="en-US" sz="2400" i="1" dirty="0"/>
                  <a:t>not equal to the </a:t>
                </a:r>
                <a:r>
                  <a:rPr lang="en-US" altLang="en-US" sz="2400" dirty="0"/>
                  <a:t>thermodynamic property called pressure. </a:t>
                </a:r>
              </a:p>
              <a:p>
                <a:r>
                  <a:rPr lang="en-US" altLang="en-US" sz="2400" dirty="0"/>
                  <a:t>This distinction is rarely important, since </a:t>
                </a:r>
                <a:r>
                  <a:rPr lang="en-US" altLang="en-US" sz="2400" dirty="0">
                    <a:sym typeface="Symbol" panose="05050102010706020507" pitchFamily="18" charset="2"/>
                  </a:rPr>
                  <a:t>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en-US" sz="240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accPr>
                      <m:e>
                        <m:r>
                          <a:rPr lang="en-US" altLang="en-US" sz="24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𝑣</m:t>
                        </m:r>
                      </m:e>
                    </m:acc>
                  </m:oMath>
                </a14:m>
                <a:r>
                  <a:rPr lang="en-US" altLang="en-US" sz="2400" dirty="0"/>
                  <a:t> is usually very small in typical flow problems.</a:t>
                </a:r>
              </a:p>
              <a:p>
                <a:r>
                  <a:rPr lang="en-US" altLang="en-US" sz="2400" dirty="0"/>
                  <a:t>But the exact meaning of mechanical pressure has been a controversial subject for more than a century. </a:t>
                </a:r>
              </a:p>
              <a:p>
                <a:r>
                  <a:rPr lang="en-US" altLang="en-US" sz="2400" dirty="0"/>
                  <a:t>Stokes himself simplified and  resolved the issue by an assumption: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D6D3CFC-C0CC-A9AD-B2FD-5E4EE9CBB47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143000"/>
                <a:ext cx="8458200" cy="3352800"/>
              </a:xfrm>
              <a:blipFill>
                <a:blip r:embed="rId2"/>
                <a:stretch>
                  <a:fillRect l="-1009" t="-1455" b="-54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2">
                <a:extLst>
                  <a:ext uri="{FF2B5EF4-FFF2-40B4-BE49-F238E27FC236}">
                    <a16:creationId xmlns:a16="http://schemas.microsoft.com/office/drawing/2014/main" id="{DD9C2B1F-7D56-3F33-98E0-AD8E135534C1}"/>
                  </a:ext>
                </a:extLst>
              </p:cNvPr>
              <p:cNvSpPr txBox="1"/>
              <p:nvPr/>
            </p:nvSpPr>
            <p:spPr bwMode="auto">
              <a:xfrm>
                <a:off x="3429000" y="3924300"/>
                <a:ext cx="1752600" cy="9525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4" name="Object 2">
                <a:extLst>
                  <a:ext uri="{FF2B5EF4-FFF2-40B4-BE49-F238E27FC236}">
                    <a16:creationId xmlns:a16="http://schemas.microsoft.com/office/drawing/2014/main" id="{DD9C2B1F-7D56-3F33-98E0-AD8E135534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29000" y="3924300"/>
                <a:ext cx="1752600" cy="9525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BB066957-1A21-7302-739E-BE551944D1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5715000"/>
            <a:ext cx="8305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This relation, frequently called the Stokes’ relation,.</a:t>
            </a:r>
          </a:p>
          <a:p>
            <a:r>
              <a:rPr lang="en-US" altLang="en-US" dirty="0"/>
              <a:t>This is perfectly valid for monoatomic gases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154644-5E2D-F39B-184F-45E9031044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712" y="5100637"/>
            <a:ext cx="31638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Above equation leads to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3">
                <a:extLst>
                  <a:ext uri="{FF2B5EF4-FFF2-40B4-BE49-F238E27FC236}">
                    <a16:creationId xmlns:a16="http://schemas.microsoft.com/office/drawing/2014/main" id="{9B43D989-9BB4-7B37-2C02-355B9D0FF7C1}"/>
                  </a:ext>
                </a:extLst>
              </p:cNvPr>
              <p:cNvSpPr txBox="1"/>
              <p:nvPr/>
            </p:nvSpPr>
            <p:spPr bwMode="auto">
              <a:xfrm>
                <a:off x="4419600" y="4724400"/>
                <a:ext cx="1506538" cy="9525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" name="Object 3">
                <a:extLst>
                  <a:ext uri="{FF2B5EF4-FFF2-40B4-BE49-F238E27FC236}">
                    <a16:creationId xmlns:a16="http://schemas.microsoft.com/office/drawing/2014/main" id="{9B43D989-9BB4-7B37-2C02-355B9D0FF7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19600" y="4724400"/>
                <a:ext cx="1506538" cy="9525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100" name="Ink 8">
                <a:extLst>
                  <a:ext uri="{FF2B5EF4-FFF2-40B4-BE49-F238E27FC236}">
                    <a16:creationId xmlns:a16="http://schemas.microsoft.com/office/drawing/2014/main" id="{AA327006-CEE4-1596-840F-7579A94BAC25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377238" y="6559550"/>
              <a:ext cx="1587" cy="1588"/>
            </p14:xfrm>
          </p:contentPart>
        </mc:Choice>
        <mc:Fallback xmlns="">
          <p:pic>
            <p:nvPicPr>
              <p:cNvPr id="4100" name="Ink 8">
                <a:extLst>
                  <a:ext uri="{FF2B5EF4-FFF2-40B4-BE49-F238E27FC236}">
                    <a16:creationId xmlns:a16="http://schemas.microsoft.com/office/drawing/2014/main" id="{AA327006-CEE4-1596-840F-7579A94BAC25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335976" y="6518262"/>
                <a:ext cx="84111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24" name="Group 23">
            <a:extLst>
              <a:ext uri="{FF2B5EF4-FFF2-40B4-BE49-F238E27FC236}">
                <a16:creationId xmlns:a16="http://schemas.microsoft.com/office/drawing/2014/main" id="{4C56A9EF-F452-0ECE-62C9-4B54B881987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5" name="Picture 24" descr="Logo usage Guidelines">
              <a:extLst>
                <a:ext uri="{FF2B5EF4-FFF2-40B4-BE49-F238E27FC236}">
                  <a16:creationId xmlns:a16="http://schemas.microsoft.com/office/drawing/2014/main" id="{8264A5AB-D2E6-5270-3197-E44A1573E1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6" name="Group 38">
              <a:extLst>
                <a:ext uri="{FF2B5EF4-FFF2-40B4-BE49-F238E27FC236}">
                  <a16:creationId xmlns:a16="http://schemas.microsoft.com/office/drawing/2014/main" id="{47B4D283-53F0-DACE-3DFD-3B1246F61EF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19">
                <a:extLst>
                  <a:ext uri="{FF2B5EF4-FFF2-40B4-BE49-F238E27FC236}">
                    <a16:creationId xmlns:a16="http://schemas.microsoft.com/office/drawing/2014/main" id="{72B37252-268B-351C-1FEB-5BE386D557D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DE767377-7501-0B3E-C0F5-53EBD386F2B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5474A53A-4F37-FE0C-5F52-FE00180A4ED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107" name="Rectangle 10">
                      <a:extLst>
                        <a:ext uri="{FF2B5EF4-FFF2-40B4-BE49-F238E27FC236}">
                          <a16:creationId xmlns:a16="http://schemas.microsoft.com/office/drawing/2014/main" id="{0F81206D-E024-FFA8-E9AD-AA5E84B8AC4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08" name="Rectangle 11">
                      <a:extLst>
                        <a:ext uri="{FF2B5EF4-FFF2-40B4-BE49-F238E27FC236}">
                          <a16:creationId xmlns:a16="http://schemas.microsoft.com/office/drawing/2014/main" id="{A3EB75C0-9CDE-D4F7-55CC-EE885665205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096" name="Group 4095">
                    <a:extLst>
                      <a:ext uri="{FF2B5EF4-FFF2-40B4-BE49-F238E27FC236}">
                        <a16:creationId xmlns:a16="http://schemas.microsoft.com/office/drawing/2014/main" id="{A4F612F0-65C2-4AF7-929A-57F81913C86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4105" name="Rectangle 13">
                      <a:extLst>
                        <a:ext uri="{FF2B5EF4-FFF2-40B4-BE49-F238E27FC236}">
                          <a16:creationId xmlns:a16="http://schemas.microsoft.com/office/drawing/2014/main" id="{D5589C5D-1811-8CE3-872F-5A9811A9C1C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06" name="Rectangle 14">
                      <a:extLst>
                        <a:ext uri="{FF2B5EF4-FFF2-40B4-BE49-F238E27FC236}">
                          <a16:creationId xmlns:a16="http://schemas.microsoft.com/office/drawing/2014/main" id="{6D020A0E-DFAA-59A2-F718-AA73946432D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097" name="Group 4096">
                    <a:extLst>
                      <a:ext uri="{FF2B5EF4-FFF2-40B4-BE49-F238E27FC236}">
                        <a16:creationId xmlns:a16="http://schemas.microsoft.com/office/drawing/2014/main" id="{564671AE-19D2-0F19-C62B-A0FC395586A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4103" name="Rectangle 4102">
                      <a:extLst>
                        <a:ext uri="{FF2B5EF4-FFF2-40B4-BE49-F238E27FC236}">
                          <a16:creationId xmlns:a16="http://schemas.microsoft.com/office/drawing/2014/main" id="{F9A7682E-7C03-FA72-A112-B94E7FF3794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04" name="Rectangle 4103">
                      <a:extLst>
                        <a:ext uri="{FF2B5EF4-FFF2-40B4-BE49-F238E27FC236}">
                          <a16:creationId xmlns:a16="http://schemas.microsoft.com/office/drawing/2014/main" id="{A98F7C0D-6915-5A74-FB20-E61EB175D7A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098" name="Group 18">
                    <a:extLst>
                      <a:ext uri="{FF2B5EF4-FFF2-40B4-BE49-F238E27FC236}">
                        <a16:creationId xmlns:a16="http://schemas.microsoft.com/office/drawing/2014/main" id="{B6911E2B-7C67-AB68-F974-848686A8F12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4099" name="Rectangle 19">
                      <a:extLst>
                        <a:ext uri="{FF2B5EF4-FFF2-40B4-BE49-F238E27FC236}">
                          <a16:creationId xmlns:a16="http://schemas.microsoft.com/office/drawing/2014/main" id="{BB87E1E6-70FE-2113-83BF-7C768049EF5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01" name="Rectangle 20">
                      <a:extLst>
                        <a:ext uri="{FF2B5EF4-FFF2-40B4-BE49-F238E27FC236}">
                          <a16:creationId xmlns:a16="http://schemas.microsoft.com/office/drawing/2014/main" id="{5EC47E79-A52F-A365-3DCF-5166C4F0112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0" name="Rectangle 21">
                  <a:extLst>
                    <a:ext uri="{FF2B5EF4-FFF2-40B4-BE49-F238E27FC236}">
                      <a16:creationId xmlns:a16="http://schemas.microsoft.com/office/drawing/2014/main" id="{B3594BD8-2AE8-D67A-059C-91FEDC1AC7C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BA32DE4-375F-116C-214C-D82F2C00F53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 build="p"/>
      <p:bldP spid="6" grpId="0"/>
      <p:bldP spid="2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7B4F084-56B6-41C8-A220-B9CA33B99703}">
  <we:reference id="f12c312d-282a-4734-8843-05915fdfef0b" version="4.3.3.0" store="EXCatalog" storeType="EXCatalog"/>
  <we:alternateReferences>
    <we:reference id="WA104178141" version="4.3.3.0" store="en-IN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9544</TotalTime>
  <Words>1507</Words>
  <Application>Microsoft Office PowerPoint</Application>
  <PresentationFormat>On-screen Show (4:3)</PresentationFormat>
  <Paragraphs>158</Paragraphs>
  <Slides>21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Brush Script Std</vt:lpstr>
      <vt:lpstr>Cambria Math</vt:lpstr>
      <vt:lpstr>Script MT Bold</vt:lpstr>
      <vt:lpstr>Symbol</vt:lpstr>
      <vt:lpstr>Times New Roman</vt:lpstr>
      <vt:lpstr>Default Design</vt:lpstr>
      <vt:lpstr>Equation</vt:lpstr>
      <vt:lpstr>Localized Momentum Conservation for Viscous Fluid Flow Systems</vt:lpstr>
      <vt:lpstr>The Bliss and Curse of Viscous Forces</vt:lpstr>
      <vt:lpstr>Differential Form of Momentum Conservation Equations for Fluid Flows</vt:lpstr>
      <vt:lpstr>Differential Form of Momentum Conservation Equations for Ideal Fluid Flows</vt:lpstr>
      <vt:lpstr>Example of Ideal Flows</vt:lpstr>
      <vt:lpstr>Fluid Mechanics as An Engineering Science</vt:lpstr>
      <vt:lpstr>The Modeling Challenge</vt:lpstr>
      <vt:lpstr>Intellectual Description of An Unknown (Giant) </vt:lpstr>
      <vt:lpstr>The First Five Renaissances of A Model for Frictional Flow Systems</vt:lpstr>
      <vt:lpstr>Deformation Postulates for a Newtonian Fluid Flow: By Stokes</vt:lpstr>
      <vt:lpstr>Fluid Parcel &amp; Isotropy of Stress Tensor</vt:lpstr>
      <vt:lpstr>General Stress –Strain Rate law for a Newtonian  viscous fluid</vt:lpstr>
      <vt:lpstr>General Stress –Strain Rate (deformation) law for a viscous fluid</vt:lpstr>
      <vt:lpstr>Einstein Notation : 1916</vt:lpstr>
      <vt:lpstr>Non repeated subscripts</vt:lpstr>
      <vt:lpstr>Kronecker delta</vt:lpstr>
      <vt:lpstr>Einstein Notation : Vector Calculus</vt:lpstr>
      <vt:lpstr>Stress Tensor in Einstein Notation</vt:lpstr>
      <vt:lpstr>N-S Equations in Einstein Notation</vt:lpstr>
      <vt:lpstr>Thermodynamic Pressure Vs Mechanical Pressure</vt:lpstr>
      <vt:lpstr>Stokes Hypothesis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Natural Cycle of  Universe</dc:title>
  <dc:creator>P.M.V.S</dc:creator>
  <cp:lastModifiedBy>P M V Subbarao</cp:lastModifiedBy>
  <cp:revision>657</cp:revision>
  <cp:lastPrinted>2002-01-11T03:20:09Z</cp:lastPrinted>
  <dcterms:created xsi:type="dcterms:W3CDTF">2002-01-11T02:48:10Z</dcterms:created>
  <dcterms:modified xsi:type="dcterms:W3CDTF">2025-10-09T10:35:27Z</dcterms:modified>
</cp:coreProperties>
</file>