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sldIdLst>
    <p:sldId id="1298" r:id="rId2"/>
    <p:sldId id="732" r:id="rId3"/>
    <p:sldId id="1289" r:id="rId4"/>
    <p:sldId id="1251" r:id="rId5"/>
    <p:sldId id="1290" r:id="rId6"/>
    <p:sldId id="1291" r:id="rId7"/>
    <p:sldId id="1301" r:id="rId8"/>
    <p:sldId id="733" r:id="rId9"/>
    <p:sldId id="734" r:id="rId10"/>
    <p:sldId id="1300" r:id="rId11"/>
    <p:sldId id="1292" r:id="rId12"/>
    <p:sldId id="736" r:id="rId13"/>
    <p:sldId id="1252" r:id="rId14"/>
    <p:sldId id="1278" r:id="rId15"/>
    <p:sldId id="773" r:id="rId16"/>
    <p:sldId id="1258" r:id="rId17"/>
    <p:sldId id="1259" r:id="rId18"/>
    <p:sldId id="1249" r:id="rId19"/>
    <p:sldId id="1262" r:id="rId20"/>
    <p:sldId id="1302" r:id="rId21"/>
    <p:sldId id="1305" r:id="rId22"/>
    <p:sldId id="1266" r:id="rId23"/>
    <p:sldId id="1267" r:id="rId24"/>
    <p:sldId id="1268" r:id="rId25"/>
    <p:sldId id="1269" r:id="rId26"/>
    <p:sldId id="1270" r:id="rId27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98"/>
            <p14:sldId id="732"/>
            <p14:sldId id="1289"/>
            <p14:sldId id="1251"/>
            <p14:sldId id="1290"/>
            <p14:sldId id="1291"/>
            <p14:sldId id="1301"/>
            <p14:sldId id="733"/>
            <p14:sldId id="734"/>
            <p14:sldId id="1300"/>
            <p14:sldId id="1292"/>
            <p14:sldId id="736"/>
            <p14:sldId id="1252"/>
            <p14:sldId id="1278"/>
            <p14:sldId id="773"/>
            <p14:sldId id="1258"/>
            <p14:sldId id="1259"/>
            <p14:sldId id="1249"/>
            <p14:sldId id="1262"/>
            <p14:sldId id="1302"/>
            <p14:sldId id="1305"/>
            <p14:sldId id="1266"/>
            <p14:sldId id="1267"/>
            <p14:sldId id="1268"/>
            <p14:sldId id="1269"/>
            <p14:sldId id="1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907B4"/>
    <a:srgbClr val="FF9900"/>
    <a:srgbClr val="FFFFCC"/>
    <a:srgbClr val="E52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8T02:30:58.67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0,78 282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4T03:34:38.7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9993 5802 104 0,'13'6'21'0,"-13"-6"-69"0,0 0-5 0,-6-3 64 0,-1 3 31 0,1-1 8 0,6 1-21 0,0 0 20 0,0 0-5 0,0 0-10 16,-1 0 14-16,0-1-16 0,0 0-11 0,1 0 2 15,0 0-15-15,-2 0 14 0,2 0 5 0,-1 0-21 16,0 0 11-16,1 0-17 0,0 0-5 0,0 0 16 15,4-15-13-15,-2 16 15 0,-2 0-4 0,0 0-4 16,0 0 13-16,10-1-12 0,-5 1-1 0,0 0 10 16,1-1-11-16,2 1 13 0,0-1 4 0,-1 1-2 15,0 0 8-15,-3 0-9 0,4 0-9 0,1 1 16 16,-2-1-18-16,6 0 18 0,-2 0-11 0,2-1 1 16,5 0 4-16,-3 0-7 0,2 0-21 0,0 1 24 15,-4-3-18-15,0 3 20 0,2-2-9 0,-1 2-8 0,1 0 9 16,1 0-12-16,0-1-5 0,-2 1 11 15,2-1-12-15,0 1 12 0,-1 0 3 0,-1 0-5 16,-1 0 11-16,2 0-12 0,0 1-5 0,3-1 8 0,0 2-10 16,2-2 10-16,-4 0-7 0,3-1 9 0,-1-3 2 0,-2 2 1 15,4-1-11-15,3 0 13 0,-4 1-2 16,4-2 8-16,-1 0 3 0,-4 1-9 0,2 0 7 16,-1 2-9-16,0 0-13 0,-2 0 15 0,1 0-15 0,-1 1 17 15,0 0 0-15,2 0-12 0,-3 0 8 0,0 0-10 16,-4-1-2-16,4 1 4 0,0 0-1 0,2 0 3 0,3 0 4 0,-7-1-5 15,5 1 5 1,-3-2-6-16,3-1-6 0,3 2 10 0,-5 0-7 0,2-1 7 16,-2 2-5-16,-1-3 5 0,-1 1 2 0,1 1 0 15,0-1-10-15,0 1 9 0,0 0-6 0,1 0 9 16,-1-1-1-16,1 2-7 0,-3-1 6 0,2 1-7 16,-1 0-6-16,1 1 15 0,1-1-10 0,-1 0 11 0,-1-1-13 15,2 1 7-15,2-1 2 0,1 1 1 0,-2-1-11 0,2 1 8 16,-1 0-4-16,-1-1 6 0,0 1-1 15,0 0-2-15,-3-1-1 0,1 0-1 16,0 0-11-16,0 0 15 0,0 0-7 0,1 1 10 0,0-1-1 0,-1 1-6 0,1 0 4 16,-1 0-6-16,2 0-7 0,-2 0 12 15,-1 0-3-15,2 0 6 0,-3 1-3 0,2 0-3 16,-5-1 2-16,3 0-2 0,3 1-14 0,-1 0 22 16,-3 0-14-16,-2 0 16 0,-2 0-10 0,1 0 5 15,6 1-1-15,-4-1 2 0,2 0-10 0,1-1 7 16,-3-1-2-16,6 1 5 0,-3 0-2 0,-1 0-1 15,1 1 2-15,-3 0-3 0,0 0-6 0,1 0 7 16,0-1-7-16,2 0 8 0,0 1-5 0,-3 1 4 0,1 0 3 0,-1 1-2 16,2-1-8-16,0 0 7 15,0 0-9-15,-1 1 8 0,0 0-2 0,0 0 1 0,2-1 10 16,1 1-10-16,-3-1-1 0,2 1-1 0,-2 0-7 16,0-2 7-16,-4 2 9 0,5-1-8 0,-4 0 9 15,3 3-9-15,3-4-2 0,2 2 5 0,4-1-7 16,-3 1 7-16,3 1 1 0,-3-1-3 0,-4 1 6 0,0-1-7 15,1-1-3-15,0 2 6 0,1-2-3 0,0 1 5 0,-3 0 9 16,1 1-14-16,-2 0 11 0,2 0-12 16,1 1 7-16,2-2-7 0,-2 2 1 15,1-2-2-15,-5-1 10 0,5 2-5 0,0-1 4 16,3 1-5-16,-4 1-3 0,0-2 3 0,-2 0-7 0,4 0 6 0,-1 1-2 0,2-1 3 16,1 1 3-16,0-1-2 15,-2 1-9-15,0 1 9 0,3-1-7 0,-5-1 7 16,2-2 1-16,-2 0-2 0,2 2 4 0,2 1-6 15,-1 2-10-15,1-2 14 0,0 1-4 0,-3-2 8 0,1 1-6 0,0 0 3 0,0 1-1 0,-4-1 0 16,1-3-11-16,3 3 10 16,-1-1-12-16,5 1 12 0,2 3 2 0,-2 0-5 0,1-2 11 0,-2 0-12 15,-4 0 1-15,1 2 1 16,-1 0-5-16,2 2 4 0,-3-1 6 0,-1-1-6 16,1 2 5-16,-2 0-7 0,2-1-12 0,-2 0 22 0,0 0-10 0,-1-3 14 15,3 2-9-15,0 1-3 16,-5 0 5-16,3-1-5 0,-2 0-5 0,2-1 7 0,-1 1-10 0,-1 0 11 0,-1 1-3 15,1-3 4-15,2 2 2 0,0 0-1 0,3 1-13 16,-2 1 9-16,0-1-5 0,-2 0 8 16,0 1 1-16,1 0-6 15,-5-1 8-15,4 2-9 0,-2 0-14 0,-1-1 26 16,2 1-18-16,0 1 22 0,0-3-14 0,0 2 0 16,-1-1 2-16,1-1-2 0,0 2-9 0,-1-1 11 0,1 0-6 0,-1-2 8 0,2 3 0 0,-2-2-4 15,0 1 8-15,3 1-8 16,0-2-3-16,0 3 3 15,4-3-7-15,-6 0 7 0,3 2 9 0,0 1-9 16,-2-1 5-16,-1 1-8 0,4 2-8 0,-1-2 15 0,2 4-13 16,1-2 13-16,-2-3 0 0,0 0-6 0,0 1 15 15,-2 2-15-15,1-1-4 0,-1 1 12 0,1-2-14 16,-4 1 14-16,2 0-6 0,-3-1 1 0,1 1 5 16,3 1-6-16,-3 1-6 0,0-1 8 0,-1 1-7 0,-2-1 9 15,0-1 1-15,1 1-2 0,2 0 8 0,-1-1-8 16,1 1 0-16,-2-2-5 0,-1 3-2 0,0-2 0 15,3-2 7-15,-3 2-2 0,-2-2 3 0,1 1-3 16,-3 2-4-16,4-1 6 0,1 1-10 0,-4 0 11 16,-1-3-1-16,0 1-3 0,-4-1 7 0,3 4-9 15,2-1-9-15,-1-2 15 0,2 2-7 0,0-2 10 0,-2-1-5 16,-1 1 1-16,3-1 4 0,-3 0-5 0,1 0-9 16,4-1 13-16,-5 1-13 0,4-2 13 0,-2 3-3 15,1-1-3-15,-2-1 9 0,1 1-9 0,0 0 2 0,-1 2 0 16,0-1-4-16,-1-1 3 0,0 1 9 0,1-1-12 15,-1-1 12-15,3 1-14 0,-2 0 4 0,0-2 4 16,-1 2-7-16,0-1 5 0,1-2 1 0,-4 2-1 16,2-1 5-16,3 1-5 0,-2 1 10 0,-1-2-13 15,-1 0 6-15,1 1-8 0,-4-1-1 0,2 3 6 16,-1 0-3-16,0-4 3 0,1 2-11 0,0 1 17 16,-1 0-17-16,0 3 17 0,-1-1-6 0,2 0-2 15,-2 0 8-15,0 2-10 0,2-1 0 0,-3 1 7 0,3 1-8 16,0 0 6-16,-4-2-7 0,3 2 6 0,-2-1 3 15,1 1-2-15,-3 2-12 0,2-1 13 16,-3 0-8-16,4 1 10 0,-1-1-6 0,-5-2-3 0,7 2 6 0,-3-2-4 16,0 1 1-16,1 0 1 0,-2-4-4 0,1 2 4 15,-2 0 4-15,3-2-6 0,0 3 6 0,-2 1-7 16,0-1-6-16,2 5 13 0,-3-2-5 0,-3-2 8 16,-1 2-6-16,2 0-2 0,-3 1 3 0,7 1-3 15,4 0-2-15,-5 0 2 0,1-1-6 0,-1 2 6 0,-2-1 1 16,-3 0-1-16,2-1 5 0,-3-1-5 0,2 1-5 15,0-3 9-15,1 1-7 0,0 0 8 0,-1-1-2 16,-1 2-2-16,2-6 9 0,-1 4-9 0,1-3-13 0,-1 1 21 16,-1 0-18-16,-1 2 19 0,2-1-11 0,-3 0 2 15,1 3 7-15,1-3-5 16,-3 2-11-16,0-1 13 0,0 0-7 0,-3-2 9 16,1 1-3-16,0-1-2 0,-1-1 6 0,3 0-7 0,-2-1-9 0,2 0 14 15,-3-1-7-15,2-1 10 0,0 1-8 0,-2 1 0 16,5-1 0-16,-2-1 0 0,-2 0-9 0,1-1 13 15,-6 1-10-15,3 1 12 0,2-1-4 0,-1 1-3 16,3 2 4-16,-4-5-5 0,0 4-1 0,2 0 6 0,-2-2-4 16,1 2 5-16,-1-1-8 0,0 1 1 15,-1 0 3-15,4-2 0 0,-5 2 8 16,0 3-9-16,1-2-3 0,0 4 0 0,-1-1 3 0,2-2 0 0,0 3 3 16,-1-1-3-16,3-1-1 0,-2-1 1 15,-2 0-4-15,3-1 4 0,-3 2 9 0,-2 1-12 16,6-1 11-16,-4-1-13 0,1 0 0 0,3 1 10 15,-3-1-7-15,2 0 9 0,-1-1-2 0,1-1-3 16,-4 0 1-16,1 0-3 0,1-3 0 0,1 1 7 0,0-2-3 0,1 2 4 16,1-1-8-16,-4 2 5 0,-3-1 0 0,1-3 2 15,3 4 1-15,-1-5-8 0,4 3 7 0,1 1-7 16,-7-2 1-16,3 2 0 0,-2 0-5 16,-4-3 4-16,6 2 0 0,-1 0 1 0,0-2 0 0,3 2 2 15,-2-1 7-15,2 0-9 0,-2 0 4 0,-1 0-6 0,1-1-7 0,-3 2 9 16,2 0-3-16,2 1 6 0,-5 0 4 0,0-2-8 15,2 0 7-15,2-2-7 0,-7 1 7 16,6 3-8-16,-2-4 0 16,-5-1-4-16,9 1 4 0,-7-1 7 0,1 1 0 0,1 1 0 0,-4-3-13 0,0 1 14 15,-4 0-7-15,3 0 9 16,0 1-8-16,-3 0 4 0,-2 1 2 0,1-2-1 16,1 0-6-16,-2 0 2 0,4 0-3 0,0 0 4 15,-4 0 2-15,3-1 0 0,-1 0 0 0,0 1-2 0,4-1-9 0,-3 1 8 0,-2 0-6 16,0 2 7-16,-2-1 1 0,-3 0-1 0,-1 0 7 15,0-1-6 1,-1 0-2-16,3 0-4 0,1-1-3 0,-3 1 0 0,4-1 9 0,-1 1-4 16,1-1 5-16,-1 0-5 0,1 1 0 15,-1-3 4-15,-1 2-1 0,3-2 2 0,-3-1-1 0,2 0-4 16,0 0-1-16,4-2 0 0,-1 2 16 0,2-3-14 0,3 1 1 0,0-1-3 16,-1-1 10-16,1 0-9 15,-1 0 10-15,0-1-11 0,-1 0 3 0,-2 0-1 16,0-1-5-16,0-1 3 0,0 2 4 0,4-2-2 0,-1 0 5 0,-2-2-6 15,3 1-11-15,0-1 17 16,1-1-3-16,1 1 9 0,-2-4-5 0,2 3-8 0,4-1 1 0,0 2-1 0,3 1 11 0,1 0-10 31,0 1 8-31,3 0-8 0,0-1 0 0,0 0 1 0,3 3-5 16,0 0 3-16,3 2-13 0,0 0 18 16,2-1-3-16,-1 1 8 0,-1 0-4 0,6 3-26 0,0 0-12 0,3-1-7 0,-1-2-44 0,-2 3-19 31,0 0-27-31,0 0 1 0,15-4-91 0,-6 1-84 0</inkml:trace>
  <inkml:trace contextRef="#ctx0" brushRef="#br0" timeOffset="800.05">12937 5895 319 0,'3'-10'160'0,"1"1"-29"0,-3 1-45 0,2 1 1 0,1 3-42 0,-3 1-23 16,-1 1-5-16,0 2-6 0,0 0-24 16,0 0 13-16,0 0-9 0,0 0 12 0,0 0-1 0,0 0-3 15,0 0 8-15,0 0-7 0,0 0-2 0,0 0 12 0,0 1-13 16,-1 12 14-16,-3-7-5 0,0 0-2 0,1 2 8 0,-2 1-9 16,-2 3-8-16,1-1 13 15,-2 3-8-15,-2-1 12 0,0 3 4 0,-3 3-16 0,-3 0 9 16,-2 2-12-16,2 1-1 0,-3 0 11 0,-6-1-8 0,4 1 11 15,-4-1-4-15,1 3-6 0,3-1 6 0,-6 2-6 16,5 2-1-16,-2 2 7 0,0-2-7 0,-1 0 6 16,-1 2-4-16,1 1 5 0,-5 1 5 0,2 4-4 0,-2 0-10 15,-1-2 12-15,-3 3-7 0,3-3 10 0,-2 0-5 16,4 3-1-16,0-3 5 16,-3-3-4-16,2 1-5 0,0-6 7 0,4-2-11 0,2 0 10 0,5-1-4 0,-2-1-2 15,3 3 9 1,2-3-8-16,1 2-5 0,0-4 17 0,2-5-14 0,2 2 18 0,-1-3-13 0,3 2-8 15,1 1 2-15,0-3-9 16,2 0-32-16,1 0-48 0,-1-1-31 0,1 0 1 16,1-2-57-16,4-2-32 0</inkml:trace>
  <inkml:trace contextRef="#ctx0" brushRef="#br0" timeOffset="1349.28">14017 6374 166 0,'-9'2'28'16,"0"6"-16"-16,-5-2 6 0,1 2 39 0,-8-5 22 0,9 6-30 0,-3-1-15 0,2 2 4 0,2 3-4 0,0-4-22 15,-1 5 10-15,0-2-16 0,-1 0-2 0,1-1 15 0,2 1-11 16,-2 0 13-16,1 0-9 15,2 2-5-15,-5-1 5 0,2 1-4 0,0 1 1 0,-1-1 11 0,1 2-7 16,-5-1 9-16,3 1-3 0,-6 1 6 16,0-1 6-16,0 3-4 0,-3 1-7 0,4-1 8 0,-2 2-15 0,1 3 14 15,-9-1-1-15,1 5-10 16,-1 2 7-16,-3 3-11 0,2 6-8 0,-6-1 4 16,-4 5-8-16,-8 1 6 0,-6 3 3 0,6-1-9 0,-5 0 9 0,4-2-11 0,3 2-4 0,-5 0 7 15,2 3-10-15,-1 0 10 0,-2 0 5 0,-2 0-3 31,3-1 5-31,1-5-8 0,0 0-3 0,6-5 9 16,-2-1-6-16,8 0 6 0,0-3-10 0,2 1 9 0,-1-1 2 16,-1-4 0-16,4 0-15 0,-1-3 13 0,3-1-8 15,6-4 11-15,-1-1 1 0,5-1-4 0,3-4 6 16,5-1-7-16,-1-1 0 0,3-4-1 0,2 0-6 16,3 0 1-16,2 0-17 0,2 1-88 0,2-2-7 0,4-4-30 15,1 0-34-15</inkml:trace>
  <inkml:trace contextRef="#ctx0" brushRef="#br0" timeOffset="1999.9">14130 7254 426 0,'-1'-5'70'0,"1"-1"-29"0,1 1-1 0,1-1 3 0,3 5-15 0,-4-1-18 0,-1 2-5 16,0 0-5-16,0 0-22 0,0 0 24 0,0 0-10 0,0 0 14 15,0 0-8-15,0 0-2 0,1 1 1 0,0 0-1 16,0 0 2-16,0 0 1 0,1 0-5 0,-2 0 1 15,0 0-11-15,0 0 27 0,0 0 6 0,0 0 5 16,2 21-8-16,-4-17 19 0,-2 4-17 0,0-4 19 16,-2 1-9-16,1 2-8 0,0 0 10 0,0 3-12 15,1 1-1-15,-4 3-1 0,0-3-9 0,1 4 5 16,-2 1-4-16,0 0 0 0,-2 3 6 0,-3 0-7 0,0 2-4 16,1 3 6-16,-2-1-4 0,-1 4 6 15,-4 2-3-15,-3 1-2 0,2 1 3 0,-3-1-2 0,0 2-7 16,0 5 6-16,-3 2-8 0,-3 3 10 15,-1 4 1-15,-5-4-4 0,-4 3 7 0,-3-1-7 16,3 0-4-16,-2 1 11 0,0-6-10 0,5 2 12 0,-4 1-5 0,1-1-4 16,2 2 10-16,-7 0-9 0,-2-6-4 0,-2 1 11 15,3-2-11-15,-3-5 12 0,5 0-1 0,-1-1-2 16,3-4 6-16,2 1-6 0,0 0-4 0,2-3 15 16,-2 0-13-16,1-2 14 0,2-2-5 15,5 0-6-15,-1-2 12 0,0 0-13 0,9 3-8 0,-4-5 4 16,5 2-10-16,0 1 8 0,1-2 2 0,1 0 1 0,0-1 8 15,1-2-8-15,1 0-8 0,5-1 10 16,-2 0-9-16,5 0 10 0,-1 1-1 0,2-2-6 0,-2-1 5 16,3-1-6-16,2 0-1 0,0-1 8 0,1 1-7 0,0 0 8 15,-1-1-1-15,3 0-7 0,-3 0 4 0,3-2-6 16,3 4-11-16,-1-2 12 16,1 0-21-16,-2 0 16 0,1-3-24 0,1 3-24 15,1 0-6-15,0-1-13 0,-1-1-51 0,0 0-25 16,1-3-50-16</inkml:trace>
  <inkml:trace contextRef="#ctx0" brushRef="#br0" timeOffset="2154.27">12576 9076 789 0,'-2'-9'130'0,"-2"-2"-170"0,-1 1-109 0</inkml:trace>
  <inkml:trace contextRef="#ctx0" brushRef="#br0" timeOffset="5989.05">10831 5868 104 0,'0'-9'21'0,"0"4"-69"0,0 1-28 0,0 4 76 16,0 0 0-16,0 0 0 16,0 0 0-16,0 0 0 0,0 0 0 0,0 0 0 0,0 0 0 0,0 0 0 0,0 0 0 0,-2 0 0 15,1 0 0-15,0 0 0 0,0 0 10 0,0 0 43 16,0 0-7-16,0 0 17 0,1 0-26 0,-1 0 13 16,-1 0-18-16,1 0 15 0,0 0-16 0,0 0-2 15,0 1 7-15,0 0-10 0,1 0-23 0,-1 0 28 16,-1 0-22-16,1 0 22 0,0 0-30 0,1 1 6 15,0-1 5-15,0 0-3 0,0 0-9 0,0 0 25 16,9 18-13-16,-3-19 21 0,-2 0 11 0,2 0-7 16,-2-1 22-16,0 0-19 15,2 0 11-15,-3-1-9 0,-2-2-6 0,3 3 4 16,-1-1-1-16,5 1-21 0,-3 1 6 0,0-2-12 0,-1 2-8 0,-3-3 9 0,5 3-14 16,-6 0 11-16,8-1-4 0,-4 2-2 15,-4-2 6-15,0 1-7 0,0 0-1 0,8-3 0 16,1 3 1-16,-2 0-1 0,1 1 1 0,0-1 2 15,-2-2-1-15,1 2-1 0,2 0-10 0,-2 0 10 16,-1 0-6-16,0-2 9 0,0 2 0 0,1 0-4 16,-2-1 8-16,-1 1-10 0,-4 0-10 0,0 0 14 15,0 0-13-15,0 0 17 0,0 0 4 0,0 0-12 16,0 0 10-16,1 0-14 0,0 0-2 0,-1 0 16 16,0 0-10-16,0 0 14 0,0 0-3 0,0-1-5 0,0 0 3 0,0 0-6 0,0 0-6 15,0 0 6 1,0 0-7-16,0 0 6 0,0 0-2 0,1 0 1 15,0 0 9-15,-1 0-6 0,0 0 3 0,0 0-7 16,0 0 5-16,0 0-5 0,1 0 6 0,1 0-6 0,-1 0 2 0,-1 0-2 0,0 0 4 0,1 0-2 31,0 1-2-31,0 0 1 0,0 0-5 0,1 0 6 0,0 0 1 0,0 0 2 0,0 0-9 0,0 0 11 32,32-1-11-32,-34 1 13 0,1 0-3 0,-1 1-4 15,1 0 8-15,0 0-9 0,23 10-1 0,-16-8 12 0,-1 0 0 16,1 0 5-16,1 1-10 0,0-1 8 0,1-2-7 15,-1-1 7-15,0 0-13 0,4 0 8 0,-5 3-11 16,2-1 8-16,0 2 0 0,-1-1-6 0,2 1 8 16,-2 2-9-16,1 1 7 0,-2 0-7 0,0-1 4 0,0 3-5 15,1-2 1-15,-1 2 1 0,0 0 0 0,-1-4 3 16,-3 4 4-16,1-2-7 0,-1 1 2 0,-1 4-4 16,1-5 2-16,0 4 1 0,4 0 4 0,-4 0-2 15,0 2-3-15,1-1 0 0,-1 0-7 0,4-2 6 16,1 1 1-16,-6 0 3 0,-2-1 4 0,2 1-3 15,2-1 1-15,-1 1-10 0,4 2 0 0,-3-1-3 0,-2 1 14 16,6 1-8-16,-7 1 7 0,8 0-7 0,-2-1 12 16,-3 1-12-16,3-2 4 0,-2-1-5 0,-2-1 7 0,4 0-4 15,-2 0 2-15,-3-1-3 0,-1-2-6 0,-1 0 10 16,-1-1 1-16,0-2 5 0,2 1-4 0,-4-4-4 16,1 3-3-16,1-5 1 0,0 0 2 0,0 0-1 15,0 0-3-15,0 0-2 0,0 0-28 0,-5-8-79 16,1-1-31-16,1-2-18 0,-4 1-98 0,-2-3-35 15</inkml:trace>
  <inkml:trace contextRef="#ctx0" brushRef="#br0" timeOffset="8401.86">11016 5928 701 0,'-9'-11'66'0,"6"1"40"0,0 2-19 0,3 6 19 0,3-4-64 0,-1 5-28 0,1 0 1 16,3-3-10-16,1 4-15 0,2-1 9 0,4 1-8 0,-2 1 9 16,3 2 5-16,-2 0-11 0,1 0 8 0,-3 1-10 15,1-1 0-15,1 2 7 0,-4-2-12 0,2 4 12 0,0 0 1 16,0-2-2-16,3 4 9 0,-2-1-9 0,1-1-6 16,-2 0 11-16,2-1-5 0,-1-1 8 0,1 3 6 0,1 1-5 15,-3-3 4-15,4 2-6 0,-3 0-6 0,0 2 12 16,5 3-11-16,-4 0 12 15,-2 1-1-15,4 0-1 0,-6 3 11 0,3 0-11 0,3 1-14 0,0 2 16 16,2 1-17-16,-5 0 18 0,6 3-10 0,-6-1-1 16,0 1 8-16,3-1-8 0,-5-3-6 0,3 1 11 15,-4-1-11-15,3 1 12 0,-2-3-2 0,2 1-4 0,0 0 7 16,-2-1-8-16,2 4-12 0,-1-2 22 0,1-3-13 16,-3 2 16-16,0-2-14 0,-1-1 7 15,-2-1 2-15,0-3 0 0,-1-1-4 0,1-4 6 0,-1-1-1 16,-1-1 3-16,-1-2 0 0,-2-3-3 15,0 0-5-15,0 0 2 0,0 0 1 0,0 0-36 0,7-10-7 0,-7 2-11 16,0 0-21-16,0-2-10 0,0 0 1 0,-3-3-7 16,-1-1-4-16,-1-1 15 0,-1-2-13 0,0 1 15 15,-1-2 22-15,-2-1 19 0,-1-2 21 0,1 2-13 16,-2-1 8-16,2 4 18 0,0 0 0 0,1 1 12 0,0 0 33 16,-1 0 16-16,2 4 11 0,3 1-3 15,-1 0-9-15,3 3 1 0,1-1-15 0,1 2 11 0,0 0-27 16,2 0-13-16,3 1 1 0,1-1-6 0,2 0-23 15,4-1 16-15,-1 1-14 0,5 0 18 0,1 1-5 0,1 2-9 32,1 0 5-32,-1 2-7 0,-1-1-8 0,1 2 12 0,-1 2-6 0,4 1 8 0,2 1-6 0,-5 0 2 15,1 2-4-15,-2 1 1 0,-4 0-10 0,5 3 14 16,1 0-3-16,-2-1 8 16,3 4 5-16,-3-1-15 0,-7 0 13 0,2 2-15 0,-1 0 8 0,-6 0 8 15,3 2-8-15,-2 0 10 0,0 1 2 0,-3 4-5 16,2 1 7-16,-5-2-7 0,4 3-5 0,-1-1 2 15,-2 0-7-15,0 2 5 0,0-2-6 0,-1-2 3 0,2 2 5 16,-2 0-2-16,1-1-3 0,1-2 5 0,-4-2-6 16,1 0 8-16,-1 0-7 0,-1-4 4 0,-2 0-3 15,2 0 2 1,-4-2-8-16,3 0 6 0,0 0-7 0,-3-3 8 0,0-2 7 0,1 0-10 0,1-2 14 0,1 0-14 16,-4-2-1-16,3-1 6 0,-2-1-7 0,-1-5 7 15,3 1-11-15,-2-2-19 0,-6-1 0 0,1 1-10 16,-4-3-22-16,0-2-2 0,2-2-18 0,-2-3 10 15,3-1-8-15,0-4 10 0,-3 0 17 0,2-4-11 16,-3-1 27-16,2-2 28 16,-1 0-8-16,4 1 14 0,-1-3 6 0,2 1 4 15,2 0 15-15,-3 3-10 0,2 1 16 0,2 7 27 0,1 3-9 0,2 3 15 0,-1 1-12 16,4 3-24-16,0 0 9 0,2 0-14 0,2 2-3 16,0 0-3-16,4 0-13 15,0 2 9-15,1 1-14 0,2 2-4 16,4 3 1-16,-2 2-5 0,1 0-2 0,-2 5 7 15,1 2-12-15,-1 0 12 0,2 3-1 0,2 0-2 16,0 3 9-16,-2-1-8 0,-2 6-6 0,2 0 14 16,-1-2-11-16,1 3 11 0,3-4-3 0,-1 3-1 0,0 1 7 15,0 0-8-15,-1 2-12 0,-3 2 19 16,2-2-9-16,-5 1 13 0,1 0-2 0,-1-2-8 0,-2 0 9 16,-1 0-9-16,-3 0 5 0,-1 1 3 0,-5-2-6 15,0-2 6-15,1 1 1 0,-3-1-2 0,0-1 5 16,-2-4-7-16,1-1-18 0,1-3 26 0,4-2-16 0,0 0 19 15,-2-3-17-15,-1-1 8 0,0-1 3 0,3-1 0 16,-1-2-11-16,0-2 16 0,4 0-8 0,-6-3 13 16,6 1 1-16,2-1-10 0,-1-3 3 0,3-1-7 15,-3-2-7-15,1 0 8 0,4 1 0 0,5 0 3 16,2 1-6-16,2 1-9 0,1 3 3 0,-1 0-5 16,-1 1 3-16,0 2 4 0,-4 2-13 0,3 4 11 0,-3 1 0 15,-1 4-5-15,1 0 13 0,-2 1-12 0,0 2-6 16,1 1 13-16,-1 2-11 0,0 2 13 0,-2 1-1 0,0 2-3 15,-3 1 5-15,0 0-7 0,-1 1-6 16,-2-1 10-16,-2 1-8 0,-2 0 9 0,1 0 0 0,-4 0-3 16,-1 1 6-16,0-6-6 0,-1 1-11 0,-2-1 20 15,0-3-2-15,2 3 10 0,-4-5 5 0,2 1-14 16,0-2 5-16,-4-4-6 0,1 1 1 0,2-4 2 16,3-1-6-16,2-2 6 0,1 0 2 0,6-3-2 15,0 0 10-15,0 0-8 0,0 0-2 0,0 0 7 0,-5-16-15 16,10 8 13-16,2-3-6 0,1-1-10 15,6 0 5-15,-2 0-8 0,2 1-6 0,2 4 10 16,-2 1-4-16,0 1 7 0,-1 3-5 0,-4 0-5 0,0 3-3 16,0 3 1-16,-2 0 1 0,1 3 3 0,-1 3 5 15,-2 1-3-15,0 1-6 0,0 2 9 0,-2-3-7 16,0 3 8-16,2 1-8 0,-4 2 8 0,0 0-5 0,0 2 6 16,-2-1-2-16,-1 2-3 0,1-3 9 0,-3-1-8 15,1 1-6-15,-1-1 10 0,-1 2-5 0,-1 1 9 16,-1 0 3-16,-1-1-11 0,0 1 2 0,-1-1-5 15,0 0-3-15,0-1 9 0,0-1-1 0,0 1 3 16,0-2 4-16,-1-1-7 0,1-1 0 0,-1-3-1 0,2 1-3 16,-1-3 9-16,0 0-8 0,2-2 8 0,4-1-6 15,-1-1 3-15,1-2 7 0,2-1-3 0,1-1 9 0,0 0-6 16,0 0-7-16,0 0 3 0,4-6-1 0,4 4-3 16,-4-1 3-16,5 1-5 0,-4 2-18 0,-1 0 22 15,3 3-3-15,-3 2 9 0,0 0-6 0,0 2-6 16,1 1-2-16,-2 1-1 0,-1 3-5 0,1 1 12 15,-1 2 0-15,-1 0 5 16,0 2-5-16,0 1-3 0,-1-1-2 0,-2 1 1 0,0 0-3 0,0 0 8 16,-2-3-1-16,1 2 4 0,-2 0 4 0,1-1-10 0,-3 4 0 15,1-4-4-15,3-1-1 0,-6 0 12 16,-3-4-13-16,2 0 12 0,-3-3-3 0,4 0-2 0,4-1 8 16,-3-1-8-16,3 0-7 0,-3-2 14 0,2-2 0 15,3-2 7-15,3 0-7 0,-10-4 1 0,9-1-2 0,-2-1 1 16,2-3-7-16,5 2 10 0,-4-4-12 0,2 0 11 15,5 1-8-15,2-1-2 0,5 4 6 0,-5 0-7 16,0 0-16-16,-2 4 21 0,-2 3-18 0,3 4 19 16,-2 0-11-16,1 2 4 0,0 3 5 0,-4 0-3 0,3 5-3 15,-2 2 3-15,0-2 2 0,-1 3 0 0,0-1 0 16,1 3-3 0,-2 0 1-16,2 0-1 0,-3 0 2 0,1 0 1 0,0 0-6 0,-2 0 5 0,1 0 3 0,-1-4-3 15,-2-1 5-15,1 0-5 0,-1 0-4 0,-3 1 8 31,2-2-8-31,-3-3 8 0,-1-1-2 0,0-1 0 0,-4 0 6 0,2 3-7 0,0-2-10 0,0 0 13 16,2 0-3-16,-5-5 8 0,5 4-11 0,-5-2 3 16,1 0-1-1,3 1 3-15,-1-2-5 0,0-4 3 16,2 1-8-16,3 0 7 0,-1-1 6 0,-1 1-7 16,4 0 10-16,-6-2-12 0,3 1-6 0,2 0 14 15,3-1-12-15,0 0 15 0,0 0 2 0,0 0-12 0,0 0 9 16,0 0-11-16,0 0 6 0,0 0-2 0,0 0-6 0,-3 5 2 15,6-5 5-15,1 1-4 0,-8 1 9 0,4 2-9 16,4 1-6-16,-4-1 15 0,5 2-6 0,-4 1 9 16,-2 1-13-16,0 2 4 0,-2 1-1 0,-3-1 2 15,1 3-5-15,0 1 7 0,0 0-6 0,0 1 6 16,-4 0-4-16,2-2-4 0,-3 0 4 0,-1 1-3 16,2 1 6-16,-5 0 1 0,1-3 3 0,0 0-3 0,-2-3-3 15,1-3 4-15,1 1-4 0,2-1 5 0,1-1-9 16,1 0 9-16,2-2-5 0,3 0 7 0,0-1-3 15,4-2 1-15,0 0 10 0,0 0-7 0,0 0 5 0,0 0-2 16,0-10 0-16,5 3 0 0,2 1-8 16,2-1 2-16,0-1-6 0,1 0 6 0,0-1-5 0,3 4 0 15,-4 0-8-15,-1 2 6 0,-1 2 2 0,-3-1-3 16,1 1 9-16,-1 1-9 0,-1 1-5 0,-1 3 5 16,-2 0 1-16,0 1 2 0,0 2-6 0,-2 1 6 15,-1 0-4-15,-1 3 5 0,-1-1 0 0,0 1-1 16,-2 0-6-16,-1-2 4 0,0 4 5 0,-2-4-3 15,2 4 10-15,-3 2-10 0,-1-5 1 0,2 3 0 16,-3-2 1-16,-2-2 0 0,2 4-3 0,-4-3 2 0,1 3-1 16,-2-5 2-16,-1 2-5 0,1-1 6 0,-3-2-3 15,3 0 6-15,3-1-4 0,2-2-1 0,0 0 2 16,5-3-2-16,-2 1-1 0,10-2 5 0,0 0-6 0,-14-3 5 16,10-1 11-16,2 0-11 0,0-3 12 0,4-2-13 15,-1 0 0-15,3-1 1 0,1-1-2 0,3 2 3 16,-3-4-2-16,1 4-4 0,2 2 1 0,-3 1-1 15,5 4 4-15,-1 2-7 0,-3 0-2 16,-3 0-1-16,2 3 3 0,-4 2-3 0,2 4 6 0,0 1-5 16,-8-1 3-16,3 5 6 0,-3-1-3 0,-2-1 4 0,6 5 2 15,-8-1-5-15,2 0 3 0,1 2-4 0,-3-3-12 0,-1 0 17 16,-1-4-5-16,-6 1 11 0,2-3 2 0,0 0-12 16,-1-1 7-16,2-3-8 0,-5 1 3 0,2-3 4 15,2-2-12-15,-3-2 8 0,3-1-3 0,-1 0-19 16,0-3-12-16,0 0-9 0,1-2-66 0,0 0-62 15,-1-1-75-15,0 1 10 0,1 3-161 0</inkml:trace>
  <inkml:trace contextRef="#ctx0" brushRef="#br0" timeOffset="61810.88">11295 5884 231 0,'-3'1'-67'0,"-2"2"3"0</inkml:trace>
  <inkml:trace contextRef="#ctx0" brushRef="#br0" timeOffset="62732.78">11090 6093 309 0,'-4'6'91'0,"-4"0"-57"16,2-3-19-16,0 2-5 0,2 1-11 0,2-1 1 15,-2 0 6-15,1-3-5 0,-2 1-12 0,2 0 13 16,3 0-5-16,-3 0 9 0,3 1 0 0,-1-2-6 16,-3-1 7-16,3 0-7 0,-3-1-10 0,1 2 14 15,3 0-16-15,-3 0 18 0,1 0 1 0,2-2 30 16,0 0 11-16,0 0 3 0,0 0-8 0,0 0 17 16,0 0-22-16,-7 0 20 0,10-3-22 0,0-1-12 15,-2-1 11-15,4-4-14 0,2 0-17 0,-3-1 21 16,2-2-19-16,2-1 22 0,0-2-4 0,1-4 0 15,0 1 11-15,0-2-7 0,2-2-3 0,2 0 10 16,1-5-7-16,-2-1 9 0,3 0-12 0,1-2-9 16,1-2-2-16,0-3-1 0,2-1-12 0,0-1 13 15,0 1-11-15,0-3 13 0,1 2-3 0,1-3-14 16,0-2 9-16,6 6-12 0,-6-2 2 0,6 5 4 16,-4 0-2-16,-1 2 3 0,5 2 0 0,-9 0-1 15,2 2-2-15,-3 3-1 0,-2-1-7 16,-2 6 11-16,0-4-3 0,-2 6 3 0,0 3-8 0,-3 0 5 15,-1 5 2-15,-1-3 1 0,-2 2-13 16,-2 1 8-16,0 3-8 0,-2 6 8 0,0 0-10 16,0 0-18-16,0 0 4 0,0 0-9 0,0 5 1 15,-5 1 14-15,2 0-9 0,-2 0 10 0,2 1-5 16,-2 0 6-16,1 3 2 0,-1 1-2 0,-1-2-15 16,-1 3 14-16,2 0-8 15,-2 0 10-15,0 1 2 0,2 0 0 0,-1 0 4 16,-1 2-4-16,-1 0 8 0,-1 1 5 0,0 2-7 0,-3 1 5 15,2 1 0-15,-1 0-1 0,-4 2 8 0,-1 2-7 16,1 0-7-16,-5 3 13 0,6 5-8 0,-1-2 10 16,-5 2-3-16,4 4-1 15,-5-3 9-15,1 3-8 0,3-1-2 0,-3-5 4 0,5 0-7 16,1 0 8-16,-1-3 8 0,5-2 7 0,-4-3 6 16,1 1-3-16,1-3-14 0,-1-2 2 0,1 3-2 15,-1-4 5-15,1 1 2 0,2-2-5 0,1-2 4 0,-1-1-4 16,2 2 3-16,2-5-5 0,-1-3-4 15,1-2 4-15,3-2 15 0,-1-2-3 0,4-1 12 16,0 0-9-16,0 0 6 0,0 0-21 0,0 0-6 16,0-1-2-16,0 0-3 0,5-16 0 15,3 8-2-15,0-5 0 0,0 0-16 0,2-4 21 0,1 0-17 16,2-1 16-16,-1-4-25 0,4 0-56 0,0-3-14 16,0-6-24-16,4-1-89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4T03:40:32.0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17512 6291 352 0,'3'-1'263'0,"-2"-2"-86"16,9 3-124-16,-10-2-5 0,6 4-20 0,-2 1-6 15,-3-1-19-15,4 0 11 0,-5-2-4 16,7 4 1-16,4-3 10 0,-2 0-8 0,3 1 3 15,-3 0 2-15,-2 2-4 0,2-2 5 0,1-1 5 0,0-1-9 16,2-1 13-16,-3 1-10 0,1 0 10 0,1-1-4 0,1 0-10 16,1-1 6-16,0-1-1 0,2 1-8 15,-2-2 9-15,0 1-10 0,2 1 0 0,0-1-12 16,-2 0 2-16,1 0-5 0,1-2 16 0,-2 1-11 16,2 2 5-16,0-2-7 0,4 1-7 0,-2 0 14 15,2-2-12-15,-2 0 12 0,-6 1-8 0,4 0-30 16,0 0-12-16,1 0-10 0,-1 0-43 0,1 1-17 15,-5 0-11-15,-4 1-4 0,2 1 6 0,-4 0-6 16,-1 1 10-16</inkml:trace>
  <inkml:trace contextRef="#ctx0" brushRef="#br0" timeOffset="283.58">17643 6447 307 0,'-20'14'138'15,"-1"-3"-29"-15,3-4-6 0,1-2-7 0,5 5-36 16,-1-2-1 0,3-1 1-16,-2-1-1 0,2-1-22 0,8 2 5 15,0-5-15-15,2-2 15 0,0 0-7 0,0 0-11 0,1 0 2 0,0 0-8 0,20-3-18 16,-7-1 12-16,2 2-8 0,2-1 10 16,2 0-3-16,-2-1-5 15,3-1 1-15,2 2-5 0,-3-4-11 0,-3 0 13 16,3 2-2-16,-5-2 7 0,3 6-9 0,-1 1-1 0,0-2 1 0,-1 2-2 15,1 0-8-15,2 0 13 0,-2 0-6 0,-1 0 9 16,3 0-3-16,5 1-5 0,-1-1-9 0,-1 0 0 16,4-1-31-16,-2-2-24 0,5-1-25 0,5 1 2 15,-3 3-58-15,-2-4-92 16</inkml:trace>
  <inkml:trace contextRef="#ctx0" brushRef="#br0" timeOffset="979.99">18600 6049 919 0,'2'-7'53'0,"4"0"-31"0,-2 4 6 0,4 1-18 0,-1-1-13 0,0 3 2 0,0-1-6 16,0-1 7-16,-2 2 2 0,0 0-4 0,3 3 3 16,-5 1-6-16,2 0-22 0,-2 2 25 0,0-4-18 15,0 2 20-15,-1-1-8 0,-1-1-1 0,-1 2 6 16,0-1-6-16,-2 1-9 0,1-1 28 15,-2-1-5-15,1 0 15 0,0 0 3 0,0 1 0 0,-1 2 3 16,0-2-3-16,-3-1-6 0,3 1 9 16,0 1-11-16,-2-1 11 0,2 2-5 0,-2-1-9 15,0 0 7-15,0 1-9 0,-1 1-4 0,3-1 6 16,-4 1-6-16,2 0 8 0,1 0 3 0,-3 2-5 16,3-1 7-16,0 1-8 0,0 0-5 0,-1 1 6 15,2 1-3-15,-1 0 4 0,2 0-4 16,0 0 1-16,0 1 0 0,1-1 1 0,1 1 0 15,0 0-7-15,0 0-3 0,1 0 0 16,3 1 8-16,-3 0-6 0,2 1 8 0,2 1-9 16,0-2 1-16,1-2 8 0,0-1 3 0,1 1 1 15,1 1 2-15,2-2-11 0,0-1 2 0,0-3-4 16,0-1-2-16,0 0 8 0,0 2-10 0,0-2 11 0,0-1 2 0,0-1-6 16,-1-2 5-16,1 0-5 15,1-4 13-15,1 0-15 0,2 1 5 0,-2-5-9 16,-1 1 5-16,4-2-4 0,-2 0 4 0,-4-2-5 0,-4 1 1 15,6-3 3-15,-7 0 3 0,9-1 0 16,-3 0 3-16,-4-2-4 0,-3-1 0 0,0-1 0 16,-1-1-3-16,2-1 4 0,1 0-3 15,-6-1 4-15,-1 2-3 0,-3 0-3 0,-3 1-2 16,7 2 1-16,-7 0-2 0,1 3 8 0,0-3-4 16,-3 1 5-16,5-1-7 0,-5 0-1 0,2 2-1 0,-1 4 0 15,-5-1-14-15,2 4 9 0,-2 1-10 0,-1 4 8 16,5 1-10-16,-1 1-11 15,-4 5-16-15,2-1-2 0,0 5-60 0,-3 3-50 0,1 0-67 0,0 3 7 16,-3 2-132-16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5T03:44:20.64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5T03:44:20.64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38:5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9T03:48:35.7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9804,'20'52'5160,"-16"-42"0,-4-10-387,9 11-2580,-9-11-516,0 0-645,0 0-1290,0 0-4128,0 0-387,0 0-387,5-7-129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38:5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9T03:48:35.7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9804,'20'52'5160,"-16"-42"0,-4-10-387,9 11-2580,-9-11-516,0 0-645,0 0-1290,0 0-4128,0 0-387,0 0-387,5-7-129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38:5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38:5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9T03:48:35.7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9804,'20'52'5160,"-16"-42"0,-4-10-387,9 11-2580,-9-11-516,0 0-645,0 0-1290,0 0-4128,0 0-387,0 0-387,5-7-129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4T04:08:13.2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10288 15991 1284 0,'0'0'1'0,"0"1"-1"0,0 0 0 0,6-5 0 16,-8 11 53-16,1 1-27 0,0-2 78 0,0-3-70 0,0 1-19 0,1 4-1 0,-2-2 8 0,2 2-10 0,0 4 5 0,2-1-6 0,-2 3 8 0,-3-1-16 0,0-1 2 0,1 5-5 0,0-1 9 0,1 3-10 16,-1-1 6-16,0-2-8 0,1 2 5 0,-2-2 2 0,0 2 1 0,1-1 0 0,1 0-3 0,-3-1-2 0,2-2-5 15,1 0 5-15,-3 0 11 0,1-1-13 0,2-1 11 0,-3-3-13 16,0-2 5-16,3 0 6 0,-5-1-5 0,5-1 6 16,0-2-11-16,1-3 9 0,0 0-2 0,0 0 7 15,-2 0 0-15,1 0-6 0,0 0 4 0,0 0-5 16,-18-10-4-16,17 3 9 0,-3-1-8 0,2 0 11 15,-3-3 4-15,2 0-14 0,-2-3 10 0,-2 2-12 16,1 0 0-16,-2 1 7 0,4-1-7 0,-3 2 7 0,4 0-2 16,0 1-4-16,1 4 6 0,-1-4-5 0,-3 4 12 15,1 1-13-15,-3 0 8 0,1 4-8 0,-7 2 12 16,6 0-9-16,-2 1 5 0,9 3-4 0,1 3 8 0,-7 0-9 16,5 2 0-16,-5-1-2 0,4 1 14 0,0 2-9 15,-3 1 9-15,1 2-11 0,1 2 0 0,-1-4 0 16,5 3-4-16,-2-2 4 0,-2-1 9 0,5-3-11 15,0 3 6-15,1-4-9 0,9-2 8 0,-2 4-8 16,-6-4 8-16,2 2-7 0,-1-2 8 0,0-3-1 16,3-3-4-16,-6-2 4 0,5 6-1 0,3-6 1 15,1 2 7-15,6 1-5 0,-5-7 0 0,4 0-5 16,-5 0-5-16,8-1 3 0,-4 1 2 0,0 0-7 16,4-3 0-16,-4-2-5 0,-3 2-7 0,4 1-3 15,-3 3-11-15,0-2 2 0,-2-2-36 0,2 0-18 16,-2 4-23-16,0-1 3 0,1 3-48 0,-1-3-51 0,-1-3-36 15,2 4-2-15,-1-2-43 0</inkml:trace>
  <inkml:trace contextRef="#ctx0" brushRef="#br0" timeOffset="491">10565 16267 85 0,'0'-8'12'0,"2"3"89"0,-2-3 40 0,6 1-46 16,-4 0 2-16,3 1-11 0,-1-1-20 0,-4 2 17 0,6-3-9 0,-3 1-3 15,1 5 0-15,1-5-2 16,-4 1-18-16,-2-3 1 0,2-1-10 0,-6 4 10 0,5-3-10 0,3 2-11 16,-5-1 4-16,2 8-9 15,0-1-22-15,0 0 16 0,0 0-19 0,0 0 19 0,0 0-14 0,0 0 1 16,-3-11 3-16,-18 16-4 0,14-4-9 15,7 0 6-15,-13 1-1 0,30 2 5 0,-21 4 4 16,-8-3-4-16,8 4 5 0,-8 3-8 0,3-2-16 0,7 1 27 0,-4 0-18 16,1-2 23-16,-5 3-7 15,5 1-6-15,-5-2 7 0,3 2-10 0,8-1-4 0,-1-2 11 0,6 1-6 16,-9-2 8-16,3 1-9 0,4 0 3 16,-4-2 0-16,12 1 1 0,-8-1 1 0,-2-2-8 15,6 1 6-15,-1-2-5 0,1-2 4 0,2 3-2 0,1-1-3 0,-2-1 1 16,2 1-7-16,-6-1 7 0,0-2 4 0,2 4 0 15,-3-1-5-15,2 0-1 16,-2 1-6-16,-2-2 6 0,-1 4-1 0,-1 0 0 16,-3 1 0-16,3 1 0 0,-5-3-2 0,-3-2 4 15,2 2 0-15,-6-2 2 0,6 2-3 0,-4 0 0 0,-2-1-5 0,5-1 5 0,-6-2 5 16,7-2-2 0,3 0 2-16,-3-2-4 0,4 0-7 0,-4-2 9 0,-3 2-7 15,11-1 5-15,-2-1-19 0,4 0-54 0,-1-4-23 16,3 0-14-16,1-2-78 0,2 0-13 0,-5-2-11 0,-4 0 0 15,9-1 16-15</inkml:trace>
  <inkml:trace contextRef="#ctx0" brushRef="#br0" timeOffset="696.07">10595 16257 131 0,'0'0'88'0,"0"0"57"15,0 0 59-15,0 0-51 0,-5-8-6 0,0 6-9 0,0 2-14 0,3 3-43 16,-3 0 6-16,0 1-16 0,4-1-16 0,-9 0-10 16,6 2-17-16,-5 0 9 15,1 0-8-15,4 2-12 0,0 0 7 0,3 1-9 16,-15 0 7-16,10 1-11 0,-4 2-5 0,0 1 0 15,8 1 3-15,-14-2-5 0,12-1 5 0,3 0-7 16,-8 0-3-16,6 0 8 0,-9 2-4 0,-1-1 6 0,5-2-11 16,-3-1 2-16,0 0 0 0,-3-2 3 15,3 4-11-15,1-1-3 0,-2-5-21 0,5 4 8 16,-2 1-60-16,2 2-108 0,-1-1-30 0,-4 0-27 0,1-3-82 0</inkml:trace>
  <inkml:trace contextRef="#ctx0" brushRef="#br0" timeOffset="1031.37">9845 16690 431 0,'-1'-4'94'16,"-5"-1"161"-16,5 4-135 0,-4-4-32 0,5 5 5 0,0 0-4 0,0 0 26 0,0 0-28 15,0 0-9-15,2-1-4 0,12-8-17 0,-6 8-9 16,2-1 2-16,1 2-5 0,1-1-8 0,1 1-14 31,1 1 1-31,7 0-5 0,-1 0 5 0,0 1-5 16,3 0 0-16,-6 1-2 0,5-3 6 0,7 0-14 16,0 0 1-16,7 0-6 0,-8-1 4 0,1 0-4 0,0 1 6 0,-3-3-7 15,3 3-6-15,-2 0 4 0,1-1-1 16,-1 1 4-16,-4-2 0 0,2 2-4 0,-8 1-6 0,-1 0 0 15,3 1-14-15,-2-2-11 0,0 3-13 16,-5-2-2-16,-4-1-53 0,1 1-28 0,3-1-17 16,1 1-4-16,-8 0-29 0,-5 4-27 0,0-2-7 15,0 0-9-15,0-3 3 0</inkml:trace>
  <inkml:trace contextRef="#ctx0" brushRef="#br0" timeOffset="1250.83">10083 16832 219 0,'-27'7'32'0,"3"-2"234"0,0 1-36 0,1 0 19 16,5-1-168-16,0 3-6 0,5-3-1 0,0 0 2 16,4 2 1-16,5-4-14 0,0 2 4 0,4-3-6 0,1-1-10 15,2-1-10-15,1-2-5 0,6 0 2 0,-1 0-2 16,13-3-16-16,-1 2-3 0,-4-4-3 0,9 2-9 16,5-1 5-16,2-1 2 0,13 1 2 0,1 0 6 15,-2-1-3-15,3-2 5 0,2-1-5 0,-1-2 1 0,0 4-12 16,0 0-7-16,-4 3 1 0,-11 3 0 0,-8 0-48 15,-3 2-23-15,-7-1-10 0,0 0-77 0,2 1-108 16,-4 1-68-16</inkml:trace>
  <inkml:trace contextRef="#ctx0" brushRef="#br0" timeOffset="14274.21">11120 8684 550 0,'-7'-3'70'0,"0"2"183"0,1-6-196 0,1 5-2 0,5 2-2 0,0 0-2 0,0 0-36 0,0 0 9 15,8-4-13-15,-3 1 14 0,3 2 0 16,3 1-5-16,-3 2 13 0,5 4-10 0,-1-7 3 0,0 2 1 16,1-7-11-16,1 6 8 0,2 0-9 0,2-1-7 15,-1 4 4-15,-3 0-7 0,3 2-5 0,2-3 3 16,0 4-6-16,4-4 4 0,-3 3-2 0,0 2 1 16,0-6 6-16,5 3-5 15,1 1-6-15,1 2 18 0,-4 2-13 0,-1 0 17 0,3-1-1 0,-1 2 2 0,1 3 11 16,-2 0-9-1,1 4-8-15,-5 0 3 0,2 3-10 0,5 2 11 16,-7 2 4-16,6 1-2 0,1 2 0 0,1 0-3 0,10 0-17 0,0 5 8 0,-1 2-9 0,-3-1 10 16,0 4-5-16,2 1-1 0,-2 1 7 15,0 5-8-15,-2-1-10 0,-4 0 18 0,1-2-11 0,0 4 14 16,3-4-11-16,4 4-1 16,-3 0 3-16,5-2-2 0,-6 0 9 0,0 2-9 0,-2 0-4 0,-4-4-1 15,1 1 7-15,-1-4 0 0,-3-2 3 0,-4 0-5 16,1 1 3-16,-3 1-5 0,3-3 3 0,-3-4-4 15,-2-3 3-15,0-3-11 0,-1 1 1 16,3 1-29-16,-2-4-32 0,0-2-25 0,-1-5-86 0,5 2 22 0,-4-1-122 16</inkml:trace>
  <inkml:trace contextRef="#ctx0" brushRef="#br0" timeOffset="15184.73">16267 6029 407 0,'-3'-10'385'0,"3"6"-139"0,1-1-203 0,-1 1 8 15,4-1-43-15,3 4-12 0,2 1 5 0,6 6-11 16,-9-9-14-16,3 2 19 0,-1 1-15 0,1-3 17 0,7 11-2 15,-6-4-2-15,0 3 9 0,2-1-9 0,-3 1-2 0,1 0 11 16,-2-4-8-16,0-1 10 0,2 4-1 16,-1-1-3-16,0 2 4 0,3 2-5 0,-3-4-3 0,0 5 2 15,1-2-5-15,-4-4 4 0,1 4 10 0,5-4-17 16,0 3 16-16,8 3-15 0,-10-1 9 0,1 1 20 16,-2-1-12-16,-9 4 17 0,17 0-8 0,-1 3-4 15,-1 0 12-15,2 0-10 0,-1 1-1 0,5 1 2 16,0-2-17-16,3 5 13 0,-4-2-2 0,2-1-11 0,5 2 11 15,-3-2-15-15,1 1-3 0,-2 7 14 0,2 1-11 16,0 5 13-16,-2-1-7 0,2 0-1 0,0 3 5 16,-10 1-5-16,10 6-4 0,-1-1 8 0,-3 0-3 15,10-2 7-15,-1 2 1 0,1 2-11 0,2 5 5 16,3 2-8-16,-7-2-5 0,-1 2 15 0,-2 0-9 16,-1 0 11-16,-1-2 0 0,-3 2-6 0,-1-2 3 0,-3 0-4 15,2 1-6-15,3-1 13 0,2-4-8 0,0 2 8 16,-5-4-8-16,-2-2 4 0,0-1 5 0,-10-4-3 15,13 4-5-15,-4-6 6 0,0 5-11 0,13 0 8 16,-14-5 1-16,1 5-4 0,-6-8 7 16,-1-1-10-16,0 3-11 0,1-3 4 0,-2-2-21 0,-2-2 13 15,1 1-21-15,1 0-21 0,-3-3-9 0,0-4-12 16,1 3-59-16,-3-6-41 0</inkml:trace>
  <inkml:trace contextRef="#ctx0" brushRef="#br0" timeOffset="16075.59">12663 8797 351 0,'-4'7'243'0,"4"3"-106"16,-1 2-135-1,1 3-3-15,-2 3-8 0,2 5 15 0,-3 0-13 0,1 4 14 0,0 1-5 0,0-2-2 16,-1 5 2-16,6 1-3 0,-3-2-7 0,0 5 16 15,-7-4-8-15,-5-5 11 0,7 2-9 0,-2-1 4 0,2-2 4 16,-1 2-4-16,-3-1-18 0,0-1 17 16,-2-5-10-16,8-1 13 0,-4-1 0 0,-1-2-2 0,0-2 5 15,-1-2-5-15,0-1-3 16,1-2 11-16,-2 2-9 0,4 0 10 0,-1-2 0 0,0-5-4 0,1 2 10 16,1-5-9-16,0 0-2 0,3-1 33 0,2 0-5 0,0 0 15 15,0 0-12-15,0 0-22 0,0 0-4 0,0 0-5 16,10-6-21-16,-2 7 20 0,0-4-11 0,1 3 14 15,2-3-4-15,2 6-14 0,-2-2 9 16,3-1-12-16,-1 4-1 0,-1-5 14 0,7 4-8 0,-3 0 10 16,4 2-13-16,-2-4-32 0,-2 2 1 15,5 1-13-15,-9-4-13 0,9 0-8 16,2-1-21-16,-2-2 8 0,7-1-25 0,-12 6 32 0,2-1 2 16,-4-1 5-16,3 3-18 0</inkml:trace>
  <inkml:trace contextRef="#ctx0" brushRef="#br0" timeOffset="16630.77">12521 9424 676 0,'-4'-10'70'0,"-1"-2"103"0,2 2-115 0,3 3-16 0,2-1-19 16,4 3 7-16,1 0-32 0,1-3-10 0,2 0-1 15,6 1-2-15,0-3-1 0,3-2 9 0,5 1-3 0,-4-4 4 16,9 0-7-16,13 2-7 0,2-2-7 0,9-2-3 16,-3-1-31-16,-6-5 1 0,1 1-12 0,7 2 9 15,-3-7 3-15,6 0 6 0,3-6 10 0,-8-3-7 16,15 1 3-16,-5 0 49 0,-1 0-10 0,6-4 21 15,-10 2-8-15,12-7 4 0,7 2 14 0,-3-1-8 0,6 1 15 16,-5-1 11-16,-2-3-4 0,8 1 8 0,-2-6-3 16,4 3-11-16,-2-3 5 0,1 3-8 0,4-5-16 15,4 4 10-15,5 1-21 0,-9-3 20 0,-1 4-10 0,2-5-9 16,1 2 8-16,4 1-12 0,-5 3-13 0,-6 5 23 16,-1-7-17-16,4 2 19 0,2 0-5 15,1 0-3-15,-6 6 7 0,-11 2-9 0,-1-3-11 0,6 3 20 16,-3-3-10-16,3 4 12 0,-8 0-4 15,-11-2-3-15,-3 0 7 0,-4 4-8 0,7 1-4 0,1 1 18 16,2 5 0-16,-3-3 8 0,-7 1 1 0,-6 2-4 16,-4 0-1-16,-5 1-1 0,1 4-6 0,-1 2 8 15,-2-1-9-15,1 4 10 0,-5-1 3 0,1 3-9 16,-5-1 9-16,3-3-12 0,-3 3-10 0,-2-2 17 0,2 9-15 16,-7-1 16-16,2 1-12 0,-1 0-4 0,-1-6 3 0,1 8-7 15,-4-2-22-15,2 3 20 0,-3-1-13 0,5-1 14 16,-7 0-29-16,1 0-15 0,-1 2-5 0,-8 0-4 15,7 0-24-15,-3 0-5 0,4-2-28 0,0 1 11 16,-5 1-38-16</inkml:trace>
  <inkml:trace contextRef="#ctx0" brushRef="#br0" timeOffset="16915.68">16614 6761 523 0,'-6'2'119'0,"6"3"254"0,-13-4-248 0,1 0-58 0,7 1-5 0,4-2-14 0,-1 0-32 0,0 0-5 16,1 0-17-16,0 0 12 0,1 0-2 0,1 2-4 15,9-4 9-15,12 5-8 0,-5-4 11 0,0-4-14 16,10 1-12-16,-6-7 0 0,10 3-18 0,2 1-33 16,-5-2-3-16,1 1-13 0,-4-1-19 0,-3 3 51 15,0 0-2-15,-7 2 16 0,-2 1 14 0,-5 2 14 16,0 1 1-16,-3 5 1 0,-4 2-18 0,-1 4 32 0,-2 2-1 15,-2 4 15-15,-1 4 9 0,-6 3-5 0,-3 2-5 16,-8-4-1-16,-1 1-20 0,-2 4 13 0,-3 2-14 16,-2 4 11-16,-4 2-12 0,-1-6-187 0,-5-1-22 0</inkml:trace>
  <inkml:trace contextRef="#ctx0" brushRef="#br0" timeOffset="17614.82">14731 6920 855 0,'-4'-16'116'0,"-3"4"377"0,3 1-477 0,2 7-22 0,2 0 0 0,0 4-9 0,0 0-10 0,0 0 3 16,1 0-7-16,0 0 7 0,14 3 0 0,-9-4 8 15,1 8 1-15,1 0 0 0,0-1-9 0,4 3 10 16,-2-6-7-16,-2 1 8 0,1 3-1 0,5 6 6 16,1 6 4-16,0-2-2 0,0-1-9 0,-9 0 9 15,7 1-13-15,-1 3 12 0,2-1 0 0,-1 0-11 16,-1 1 13-16,-4 1-14 0,5 0 5 0,0-1 22 0,-1-3-6 16,5 2 13-16,-4-1-3 0,1-1 0 15,-1 1-3-15,-5 0 1 0,2-2 1 0,2 1-5 16,0-2-2-16,-1-5 0 0,-2 4 3 0,0 0-2 0,-2-5 8 0,0 3-8 15,-1-5-7-15,-2 2 14 0,0-1-10 0,-1-4 12 16,-2-1-11-16,-1-3-5 0,0 2 0 0,0-2-1 16,-3 0 3-16,2 0 11 0,-5-6-9 0,0 0 8 15,-3 4 0-15,-5-10-14 0,1 10 10 0,-6-6-14 16,4 2-1-16,-7-3 10 0,-1 1-4 0,3 4 5 16,-8-7-4-16,1 4 4 0,8 4 3 0,-5 0 0 15,10 8 2-15,2 4 11 0,-9-8 2 0,9 7 4 0,-4 1-8 16,1 0-7-16,6 5-8 0,-3-1 4 0,1 0-14 15,5 3 7-15,2 0-6 0,4 3 7 0,-4-2-1 16,2 5 0-16,-1-4-2 0,-1 2 2 0,5-1 4 0,2 0-5 16,2 1 1-16,0-5-4 0,1-2 0 0,0-3-3 15,3-2 6-15,1-4-6 0,1 0-10 0,3 0 2 16,-2-5-13-16,9 1 9 0,-5-5-12 0,1-4-19 16,2-1-16-16,-5-3-4 0,6 1-47 0,5-4 0 15,-3-2-11-15,1-2 5 0,2-1 19 0,-8 0 15 16,4 0 8-16,-5-1-9 0,1-3-27 0</inkml:trace>
  <inkml:trace contextRef="#ctx0" brushRef="#br0" timeOffset="18033.98">15444 6828 309 0,'-10'-8'47'0,"2"0"133"0,-4 1 1 0,2 0-30 0,0 2-93 0,-2 3-12 0,0 0-19 0,3-1 11 16,-6 1-14-16,2-2-11 0,8 4 7 0,-3 2-11 15,8-2-6-15,-6 7 13 0,0-4-17 0,-5 2 14 0,3 4-15 16,3-8-12-16,0 11 7 0,7-6-10 0,-1 7-1 16,-1 6 14-16,-1-7-5 0,0 13 8 0,0-6 6 0,3-3-10 15,4 2 7 1,-1-7-11-16,0 3-9 0,4 1 8 0,0-2-7 0,1 0 8 15,0-4-2-15,3-2-3 0,2-1 1 0,4-2-2 0,1-2-2 0,1 0 25 16,-1-1-11-16,-3-2 16 0,4 0 2 0,-5-5-15 16,4 0 15-1,-2 1-18-15,-2 0-4 0,0 2 16 0,-3 3-3 16,0 1 10-16,2 2 7 0,-2 4 3 0,2 0 1 0,-5 1 0 0,-2 2-6 0,-3 0 6 16,1 1-11-16,-1 3 9 15,1 1-16-15,-1 1-1 0,0 3 6 0,-6-3-4 16,-2-2 4-16,-1-1 2 0,-5-2-4 0,5 3 4 0,-3-6-5 15,-1 1-4-15,-1-2 8 0,-3-7-7 16,3 4 7-16,0-4-20 0,-1 0-26 0,3-3 3 0,-2 0-61 0,1-7-76 16,-1-3-13-16,2 2-21 0,-3-9 10 0</inkml:trace>
  <inkml:trace contextRef="#ctx0" brushRef="#br0" timeOffset="18183.34">15437 6904 516 0,'-7'0'381'0,"3"4"-224"15,1 2-66-15,-1 5-7 0,-3 5-47 0,-1 0-19 0,-1 2-12 0,1 1 3 16,3 4-9-16,4 2 5 0,0 1 4 0,-6 1-4 0,4 1-11 16,-6-1 10-16,3-1-9 0,0 4 11 0,2 1 0 15,-6 0-11-15,-1 1-10 0,4 1-9 0,-4 0-88 16,-1 5-151-16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3T05:12:38.4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32 2451,'0'0'129,"15"-9"-258,-5-7-516,8 9-1160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23:42.7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3T05:12:38.4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32 2451,'0'0'129,"15"-9"-258,-5-7-516,8 9-1160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23:42.7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38:5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38:5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38:5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customXml" Target="../ink/ink1.xml"/><Relationship Id="rId9" Type="http://schemas.openxmlformats.org/officeDocument/2006/relationships/customXml" Target="../ink/ink3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2" Type="http://schemas.openxmlformats.org/officeDocument/2006/relationships/image" Target="../media/image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22.png"/><Relationship Id="rId5" Type="http://schemas.openxmlformats.org/officeDocument/2006/relationships/image" Target="../media/image520.png"/><Relationship Id="rId10" Type="http://schemas.openxmlformats.org/officeDocument/2006/relationships/image" Target="../media/image71.png"/><Relationship Id="rId9" Type="http://schemas.openxmlformats.org/officeDocument/2006/relationships/image" Target="../media/image60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customXml" Target="../ink/ink6.xml"/><Relationship Id="rId5" Type="http://schemas.openxmlformats.org/officeDocument/2006/relationships/image" Target="../media/image5200.png"/><Relationship Id="rId10" Type="http://schemas.openxmlformats.org/officeDocument/2006/relationships/image" Target="../media/image10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7" Type="http://schemas.openxmlformats.org/officeDocument/2006/relationships/image" Target="../media/image7.png"/><Relationship Id="rId12" Type="http://schemas.openxmlformats.org/officeDocument/2006/relationships/image" Target="../media/image11.jpe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41.png"/><Relationship Id="rId5" Type="http://schemas.openxmlformats.org/officeDocument/2006/relationships/image" Target="../media/image5200.png"/><Relationship Id="rId10" Type="http://schemas.openxmlformats.org/officeDocument/2006/relationships/image" Target="../media/image1310.png"/><Relationship Id="rId9" Type="http://schemas.openxmlformats.org/officeDocument/2006/relationships/image" Target="../media/image1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ustomXml" Target="../ink/ink8.xml"/><Relationship Id="rId7" Type="http://schemas.openxmlformats.org/officeDocument/2006/relationships/image" Target="../media/image7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200.png"/><Relationship Id="rId10" Type="http://schemas.openxmlformats.org/officeDocument/2006/relationships/image" Target="../media/image13.png"/><Relationship Id="rId9" Type="http://schemas.openxmlformats.org/officeDocument/2006/relationships/customXml" Target="../ink/ink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7" Type="http://schemas.openxmlformats.org/officeDocument/2006/relationships/image" Target="../media/image7.png"/><Relationship Id="rId2" Type="http://schemas.openxmlformats.org/officeDocument/2006/relationships/image" Target="../media/image18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61.png"/><Relationship Id="rId4" Type="http://schemas.openxmlformats.org/officeDocument/2006/relationships/customXml" Target="../ink/ink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ustomXml" Target="../ink/ink11.xml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50.png"/><Relationship Id="rId7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0.png"/><Relationship Id="rId5" Type="http://schemas.openxmlformats.org/officeDocument/2006/relationships/customXml" Target="../ink/ink12.xml"/><Relationship Id="rId4" Type="http://schemas.openxmlformats.org/officeDocument/2006/relationships/image" Target="../media/image5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.in/url?sa=i&amp;rct=j&amp;q=&amp;esrc=s&amp;source=images&amp;cd=&amp;cad=rja&amp;uact=8&amp;docid=PZJQCtAbUQ_tjM&amp;tbnid=zn-X0Jxpsrp2fM:&amp;ved=0CAUQjRw&amp;url=http%3A%2F%2Fwww.couriermail.com.au%2Fnews%2Fnorth-queensland-braces-for-cyclone-anthony-as-cyclone-yasi-brews-behind-it%2Fstory-e6freon6-1225997552623&amp;ei=RNDNU4zuCcyMuASnuoCICA&amp;psig=AFQjCNGnRKfSxaFPJM7wwsJYao6ryWyyew&amp;ust=1406083376867529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7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6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40.png"/><Relationship Id="rId7" Type="http://schemas.openxmlformats.org/officeDocument/2006/relationships/image" Target="../media/image150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00.png"/><Relationship Id="rId10" Type="http://schemas.openxmlformats.org/officeDocument/2006/relationships/image" Target="../media/image7.png"/><Relationship Id="rId4" Type="http://schemas.openxmlformats.org/officeDocument/2006/relationships/customXml" Target="../ink/ink13.xml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2.png"/><Relationship Id="rId7" Type="http://schemas.openxmlformats.org/officeDocument/2006/relationships/image" Target="../media/image130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10" Type="http://schemas.openxmlformats.org/officeDocument/2006/relationships/image" Target="../media/image400.png"/><Relationship Id="rId4" Type="http://schemas.openxmlformats.org/officeDocument/2006/relationships/customXml" Target="../ink/ink14.xml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customXml" Target="../ink/ink15.xml"/><Relationship Id="rId7" Type="http://schemas.openxmlformats.org/officeDocument/2006/relationships/image" Target="../media/image13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6.xml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0" Type="http://schemas.openxmlformats.org/officeDocument/2006/relationships/image" Target="../media/image7.pn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NUL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11" Type="http://schemas.openxmlformats.org/officeDocument/2006/relationships/image" Target="../media/image26.png"/><Relationship Id="rId5" Type="http://schemas.openxmlformats.org/officeDocument/2006/relationships/image" Target="NULL"/><Relationship Id="rId10" Type="http://schemas.openxmlformats.org/officeDocument/2006/relationships/image" Target="../media/image7.pn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NULL"/><Relationship Id="rId18" Type="http://schemas.openxmlformats.org/officeDocument/2006/relationships/image" Target="../media/image29.png"/><Relationship Id="rId3" Type="http://schemas.openxmlformats.org/officeDocument/2006/relationships/customXml" Target="../ink/ink19.xm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customXml" Target="../ink/ink21.xml"/><Relationship Id="rId2" Type="http://schemas.openxmlformats.org/officeDocument/2006/relationships/image" Target="../media/image27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6.png"/><Relationship Id="rId9" Type="http://schemas.openxmlformats.org/officeDocument/2006/relationships/customXml" Target="../ink/ink20.xml"/><Relationship Id="rId14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6.png"/><Relationship Id="rId18" Type="http://schemas.openxmlformats.org/officeDocument/2006/relationships/image" Target="../media/image32.png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31.png"/><Relationship Id="rId2" Type="http://schemas.openxmlformats.org/officeDocument/2006/relationships/customXml" Target="../ink/ink22.xml"/><Relationship Id="rId16" Type="http://schemas.openxmlformats.org/officeDocument/2006/relationships/image" Target="../media/image30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3.xml"/><Relationship Id="rId5" Type="http://schemas.openxmlformats.org/officeDocument/2006/relationships/image" Target="NULL"/><Relationship Id="rId15" Type="http://schemas.openxmlformats.org/officeDocument/2006/relationships/image" Target="../media/image290.png"/><Relationship Id="rId19" Type="http://schemas.openxmlformats.org/officeDocument/2006/relationships/image" Target="../media/image33.png"/><Relationship Id="rId1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6.png"/><Relationship Id="rId18" Type="http://schemas.openxmlformats.org/officeDocument/2006/relationships/image" Target="../media/image37.jpeg"/><Relationship Id="rId3" Type="http://schemas.openxmlformats.org/officeDocument/2006/relationships/image" Target="../media/image34.png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36.jpeg"/><Relationship Id="rId2" Type="http://schemas.openxmlformats.org/officeDocument/2006/relationships/customXml" Target="../ink/ink24.xml"/><Relationship Id="rId16" Type="http://schemas.openxmlformats.org/officeDocument/2006/relationships/image" Target="../media/image350.png"/><Relationship Id="rId1" Type="http://schemas.openxmlformats.org/officeDocument/2006/relationships/slideLayout" Target="../slideLayouts/slideLayout6.xml"/><Relationship Id="rId15" Type="http://schemas.openxmlformats.org/officeDocument/2006/relationships/image" Target="../media/image35.png"/><Relationship Id="rId4" Type="http://schemas.openxmlformats.org/officeDocument/2006/relationships/customXml" Target="../ink/ink25.xml"/><Relationship Id="rId1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NULL"/><Relationship Id="rId12" Type="http://schemas.openxmlformats.org/officeDocument/2006/relationships/image" Target="../media/image7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.png"/><Relationship Id="rId10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7.png"/><Relationship Id="rId7" Type="http://schemas.openxmlformats.org/officeDocument/2006/relationships/image" Target="NULL"/><Relationship Id="rId12" Type="http://schemas.openxmlformats.org/officeDocument/2006/relationships/image" Target="../media/image6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0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NULL"/><Relationship Id="rId12" Type="http://schemas.openxmlformats.org/officeDocument/2006/relationships/image" Target="../media/image7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.png"/><Relationship Id="rId10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NULL"/><Relationship Id="rId7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35" y="5309994"/>
            <a:ext cx="79995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rgbClr val="0070C0"/>
                </a:solidFill>
                <a:latin typeface="Brush Script Std" pitchFamily="66" charset="0"/>
              </a:rPr>
              <a:t>Finer Analysis of Field Variables……</a:t>
            </a: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Head &amp; 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291512" cy="838200"/>
          </a:xfrm>
        </p:spPr>
        <p:txBody>
          <a:bodyPr/>
          <a:lstStyle/>
          <a:p>
            <a:r>
              <a:rPr lang="en-US" sz="2800" dirty="0"/>
              <a:t>Localization of  Conservation Laws</a:t>
            </a:r>
            <a:endParaRPr lang="en-US" altLang="en-US" sz="2800" dirty="0"/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1262" y="1349375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8" name="Ink 21">
                <a:extLst>
                  <a:ext uri="{FF2B5EF4-FFF2-40B4-BE49-F238E27FC236}">
                    <a16:creationId xmlns:a16="http://schemas.microsoft.com/office/drawing/2014/main" id="{BBC28B0C-F1C0-3B64-B7D2-A8B08B81F86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16275" y="3943350"/>
              <a:ext cx="28575" cy="101600"/>
            </p14:xfrm>
          </p:contentPart>
        </mc:Choice>
        <mc:Fallback xmlns="">
          <p:pic>
            <p:nvPicPr>
              <p:cNvPr id="1028" name="Ink 21">
                <a:extLst>
                  <a:ext uri="{FF2B5EF4-FFF2-40B4-BE49-F238E27FC236}">
                    <a16:creationId xmlns:a16="http://schemas.microsoft.com/office/drawing/2014/main" id="{BBC28B0C-F1C0-3B64-B7D2-A8B08B81F86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06871" y="3934016"/>
                <a:ext cx="47384" cy="1202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1" name="Rectangle 3">
            <a:extLst>
              <a:ext uri="{FF2B5EF4-FFF2-40B4-BE49-F238E27FC236}">
                <a16:creationId xmlns:a16="http://schemas.microsoft.com/office/drawing/2014/main" id="{D391B0D5-84AF-77F7-0457-954B739B8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308" y="1303337"/>
            <a:ext cx="86867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Global Conservation of Mass for a Finite CV: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608263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594509"/>
                <a:ext cx="28363" cy="2909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670" y="312309"/>
            <a:ext cx="5728316" cy="779463"/>
          </a:xfrm>
        </p:spPr>
        <p:txBody>
          <a:bodyPr/>
          <a:lstStyle/>
          <a:p>
            <a:r>
              <a:rPr lang="en-US" sz="2800" dirty="0"/>
              <a:t>Conservation Laws for a finite CV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9AA4B8C4-3541-F057-5503-CD7C64E508A1}"/>
                  </a:ext>
                </a:extLst>
              </p:cNvPr>
              <p:cNvSpPr txBox="1"/>
              <p:nvPr/>
            </p:nvSpPr>
            <p:spPr bwMode="auto">
              <a:xfrm>
                <a:off x="2438400" y="1676400"/>
                <a:ext cx="4496463" cy="117450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𝐶𝑉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9AA4B8C4-3541-F057-5503-CD7C64E50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1676400"/>
                <a:ext cx="4496463" cy="11745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F1A861D-C227-4EA1-20AD-3511C718F2E0}"/>
              </a:ext>
            </a:extLst>
          </p:cNvPr>
          <p:cNvSpPr txBox="1"/>
          <p:nvPr/>
        </p:nvSpPr>
        <p:spPr>
          <a:xfrm>
            <a:off x="457200" y="2514600"/>
            <a:ext cx="685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C00000"/>
                </a:solidFill>
              </a:rPr>
              <a:t>Global Conservation of Momentum for a Finite CV:</a:t>
            </a:r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8ED8780B-5B7F-10DC-B17C-A61F5FFD86FB}"/>
                  </a:ext>
                </a:extLst>
              </p:cNvPr>
              <p:cNvSpPr txBox="1"/>
              <p:nvPr/>
            </p:nvSpPr>
            <p:spPr bwMode="auto">
              <a:xfrm>
                <a:off x="473075" y="30480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𝑜𝑢𝑙𝑒𝑡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𝑙𝑒𝑡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𝐵𝑜𝑑𝑦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IN" dirty="0">
                          <a:solidFill>
                            <a:srgbClr val="000000"/>
                          </a:solidFill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𝑠𝑢𝑟𝑓𝑎𝑐𝑒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8ED8780B-5B7F-10DC-B17C-A61F5FFD8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3048000"/>
                <a:ext cx="8511076" cy="1041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C528D5E-6055-7C71-ABE4-0412EB47A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034135"/>
            <a:ext cx="838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first law of thermodynamics for a Finite CV: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073DB34E-239A-CC7B-24FE-C741E2E09700}"/>
                  </a:ext>
                </a:extLst>
              </p:cNvPr>
              <p:cNvSpPr txBox="1"/>
              <p:nvPr/>
            </p:nvSpPr>
            <p:spPr bwMode="auto">
              <a:xfrm>
                <a:off x="3737054" y="4342757"/>
                <a:ext cx="3810000" cy="7667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073DB34E-239A-CC7B-24FE-C741E2E09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7054" y="4342757"/>
                <a:ext cx="3810000" cy="7667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4">
                <a:extLst>
                  <a:ext uri="{FF2B5EF4-FFF2-40B4-BE49-F238E27FC236}">
                    <a16:creationId xmlns:a16="http://schemas.microsoft.com/office/drawing/2014/main" id="{7331A2E2-B893-9DE2-6AE5-440FC7A12AC5}"/>
                  </a:ext>
                </a:extLst>
              </p:cNvPr>
              <p:cNvSpPr txBox="1"/>
              <p:nvPr/>
            </p:nvSpPr>
            <p:spPr bwMode="auto">
              <a:xfrm>
                <a:off x="152400" y="5262562"/>
                <a:ext cx="8631238" cy="1062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sz="1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𝑔𝑍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/>
                                    <m:sup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𝑆𝑉</m:t>
                          </m:r>
                        </m:sub>
                      </m:sSub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7" name="Object 4">
                <a:extLst>
                  <a:ext uri="{FF2B5EF4-FFF2-40B4-BE49-F238E27FC236}">
                    <a16:creationId xmlns:a16="http://schemas.microsoft.com/office/drawing/2014/main" id="{7331A2E2-B893-9DE2-6AE5-440FC7A12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5262562"/>
                <a:ext cx="8631238" cy="106203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D1F37C9-7677-3EEB-BD9C-1BFDD3A33FB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7" descr="Logo usage Guidelines">
              <a:extLst>
                <a:ext uri="{FF2B5EF4-FFF2-40B4-BE49-F238E27FC236}">
                  <a16:creationId xmlns:a16="http://schemas.microsoft.com/office/drawing/2014/main" id="{7476DE9D-2668-EA34-C45A-CA7E8C35CB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972A175B-7663-C1A1-0A7D-F6A332DF34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2B4A96B0-E90A-0684-355A-0A2E85D5D3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73DC5BD-C35F-F842-45E6-C93B68A6A6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E36F9BC-C291-F106-75C3-12FE128A4A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" name="Rectangle 10">
                      <a:extLst>
                        <a:ext uri="{FF2B5EF4-FFF2-40B4-BE49-F238E27FC236}">
                          <a16:creationId xmlns:a16="http://schemas.microsoft.com/office/drawing/2014/main" id="{7C0BB811-5D06-7005-5DBC-D3D83037A6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11">
                      <a:extLst>
                        <a:ext uri="{FF2B5EF4-FFF2-40B4-BE49-F238E27FC236}">
                          <a16:creationId xmlns:a16="http://schemas.microsoft.com/office/drawing/2014/main" id="{8B8E4B10-8CC5-C665-7889-96A2D8E8EC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C4E0F52-47AA-5CE4-8E49-B276B1C4B1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FC54B4F5-4733-C799-0588-5053A49996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14">
                      <a:extLst>
                        <a:ext uri="{FF2B5EF4-FFF2-40B4-BE49-F238E27FC236}">
                          <a16:creationId xmlns:a16="http://schemas.microsoft.com/office/drawing/2014/main" id="{AE94C782-B733-6821-BC44-3EBF74F3DB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0BDA1A1-3C00-BAC9-404E-CA2A66327C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981EB153-E703-6C57-95B2-CDFF4B705A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B4DCDD70-46E7-E15D-F7E8-9F390FE080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3FEBCA2A-C7B4-E1BC-9BF1-4436EAAEC7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FE7046A9-3771-5805-39FD-47A86ACCD9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991350FB-BFEC-0398-F95D-53A2132134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FBF3D9BC-EC10-1D21-CA6C-2ECCDAB57D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CD2912E-496B-3768-C323-B759AA476D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/>
      <p:bldP spid="23" grpId="0"/>
      <p:bldP spid="3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608263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594509"/>
                <a:ext cx="28363" cy="2909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790" y="228600"/>
            <a:ext cx="6078160" cy="779463"/>
          </a:xfrm>
        </p:spPr>
        <p:txBody>
          <a:bodyPr/>
          <a:lstStyle/>
          <a:p>
            <a:r>
              <a:rPr lang="en-US" sz="2800" dirty="0"/>
              <a:t>Need for Localization of  Conservation Laws</a:t>
            </a:r>
            <a:endParaRPr lang="en-IN" sz="28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0A5666-9453-30A5-AF7D-710B6A88D1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4BDEB407-6362-70B0-56E1-70BD80C37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338DE9E1-8D08-5CE5-8F09-69AF134956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060BFC6-BF71-2C19-CCB7-538496870F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AEB62BE-CFCD-2A30-F4AD-5F2757053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ACBFBDE-9CFA-2DD4-9CF1-53B0853C6E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1753" name="Rectangle 10">
                      <a:extLst>
                        <a:ext uri="{FF2B5EF4-FFF2-40B4-BE49-F238E27FC236}">
                          <a16:creationId xmlns:a16="http://schemas.microsoft.com/office/drawing/2014/main" id="{43C03186-EDAC-C226-A323-CF3E909C7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4" name="Rectangle 11">
                      <a:extLst>
                        <a:ext uri="{FF2B5EF4-FFF2-40B4-BE49-F238E27FC236}">
                          <a16:creationId xmlns:a16="http://schemas.microsoft.com/office/drawing/2014/main" id="{10F0AB05-3E7E-69E0-FF09-22BB0D9120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4649178-A945-2B51-2424-06751C0194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751" name="Rectangle 13">
                      <a:extLst>
                        <a:ext uri="{FF2B5EF4-FFF2-40B4-BE49-F238E27FC236}">
                          <a16:creationId xmlns:a16="http://schemas.microsoft.com/office/drawing/2014/main" id="{B88DCD61-5166-4EDE-A2F3-B3607DDE6F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2" name="Rectangle 14">
                      <a:extLst>
                        <a:ext uri="{FF2B5EF4-FFF2-40B4-BE49-F238E27FC236}">
                          <a16:creationId xmlns:a16="http://schemas.microsoft.com/office/drawing/2014/main" id="{847DA0CC-F24D-7CEE-AEF9-E11CBBC1A7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4" name="Group 31743">
                    <a:extLst>
                      <a:ext uri="{FF2B5EF4-FFF2-40B4-BE49-F238E27FC236}">
                        <a16:creationId xmlns:a16="http://schemas.microsoft.com/office/drawing/2014/main" id="{E60B1734-577D-8B0F-09DB-ED61D019C6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749" name="Rectangle 31748">
                      <a:extLst>
                        <a:ext uri="{FF2B5EF4-FFF2-40B4-BE49-F238E27FC236}">
                          <a16:creationId xmlns:a16="http://schemas.microsoft.com/office/drawing/2014/main" id="{A452B826-220E-D286-F602-59F118683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0" name="Rectangle 31749">
                      <a:extLst>
                        <a:ext uri="{FF2B5EF4-FFF2-40B4-BE49-F238E27FC236}">
                          <a16:creationId xmlns:a16="http://schemas.microsoft.com/office/drawing/2014/main" id="{D786BCEB-B63A-3FCE-37F3-88077CEE6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5" name="Group 18">
                    <a:extLst>
                      <a:ext uri="{FF2B5EF4-FFF2-40B4-BE49-F238E27FC236}">
                        <a16:creationId xmlns:a16="http://schemas.microsoft.com/office/drawing/2014/main" id="{28840D01-AAEF-273B-449D-25C48B26A2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746" name="Rectangle 19">
                      <a:extLst>
                        <a:ext uri="{FF2B5EF4-FFF2-40B4-BE49-F238E27FC236}">
                          <a16:creationId xmlns:a16="http://schemas.microsoft.com/office/drawing/2014/main" id="{BB8097A1-27D0-B11B-A4C7-C22E031466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48" name="Rectangle 20">
                      <a:extLst>
                        <a:ext uri="{FF2B5EF4-FFF2-40B4-BE49-F238E27FC236}">
                          <a16:creationId xmlns:a16="http://schemas.microsoft.com/office/drawing/2014/main" id="{7F14CEAC-F2EB-C8C7-3BE5-EF340D314E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EA982998-7F44-AB15-1F4A-0317406AA0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3AC94C-8894-1CCE-2A6C-564394691D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" name="Picture 6">
            <a:extLst>
              <a:ext uri="{FF2B5EF4-FFF2-40B4-BE49-F238E27FC236}">
                <a16:creationId xmlns:a16="http://schemas.microsoft.com/office/drawing/2014/main" id="{F95CF3A3-D7D7-F354-7FEA-E7210E607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309335"/>
            <a:ext cx="6850062" cy="529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93BF83B-E876-6072-782A-620900FDA82A}"/>
              </a:ext>
            </a:extLst>
          </p:cNvPr>
          <p:cNvSpPr/>
          <p:nvPr/>
        </p:nvSpPr>
        <p:spPr bwMode="auto">
          <a:xfrm>
            <a:off x="1111431" y="3942480"/>
            <a:ext cx="6540500" cy="264488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B7114E-2D51-2949-B8FC-047CED99BA02}"/>
              </a:ext>
            </a:extLst>
          </p:cNvPr>
          <p:cNvGrpSpPr/>
          <p:nvPr/>
        </p:nvGrpSpPr>
        <p:grpSpPr>
          <a:xfrm>
            <a:off x="1727070" y="1236663"/>
            <a:ext cx="5538788" cy="5499100"/>
            <a:chOff x="1852612" y="1358900"/>
            <a:chExt cx="5538788" cy="54991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CEC5C28-4DBB-7D62-10CD-38F6BC42AEC7}"/>
                </a:ext>
              </a:extLst>
            </p:cNvPr>
            <p:cNvGrpSpPr/>
            <p:nvPr/>
          </p:nvGrpSpPr>
          <p:grpSpPr>
            <a:xfrm>
              <a:off x="1852612" y="1358900"/>
              <a:ext cx="5538788" cy="5499100"/>
              <a:chOff x="1852612" y="1130300"/>
              <a:chExt cx="5538788" cy="5499100"/>
            </a:xfrm>
          </p:grpSpPr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D587A9BE-3EAA-F8D8-8A3A-012598A556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2612" y="1130300"/>
                <a:ext cx="5538788" cy="5499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5613D81-6D0E-63D8-518C-F6EB8CA86B66}"/>
                  </a:ext>
                </a:extLst>
              </p:cNvPr>
              <p:cNvSpPr/>
              <p:nvPr/>
            </p:nvSpPr>
            <p:spPr>
              <a:xfrm>
                <a:off x="4038600" y="2981325"/>
                <a:ext cx="1447800" cy="1514475"/>
              </a:xfrm>
              <a:prstGeom prst="ellipse">
                <a:avLst/>
              </a:prstGeom>
              <a:blipFill>
                <a:blip r:embed="rId10"/>
                <a:tile tx="0" ty="0" sx="100000" sy="100000" flip="none" algn="tl"/>
              </a:blipFill>
              <a:ln w="412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121FEC4-0CB2-539B-FF55-8863817BF933}"/>
                </a:ext>
              </a:extLst>
            </p:cNvPr>
            <p:cNvSpPr txBox="1"/>
            <p:nvPr/>
          </p:nvSpPr>
          <p:spPr>
            <a:xfrm>
              <a:off x="3004006" y="1691875"/>
              <a:ext cx="351698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Ideal Flow Past A Cylinder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21457D1-08F6-02DD-28F3-E78A3787479B}"/>
              </a:ext>
            </a:extLst>
          </p:cNvPr>
          <p:cNvSpPr txBox="1"/>
          <p:nvPr/>
        </p:nvSpPr>
        <p:spPr>
          <a:xfrm>
            <a:off x="266711" y="1384719"/>
            <a:ext cx="3465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Real Flow Past A Cylinder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DC2A7B1-A63A-4481-FC54-DDACD57CD826}"/>
                  </a:ext>
                </a:extLst>
              </p14:cNvPr>
              <p14:cNvContentPartPr/>
              <p14:nvPr/>
            </p14:nvContentPartPr>
            <p14:xfrm>
              <a:off x="3592800" y="1833480"/>
              <a:ext cx="1662120" cy="1537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DC2A7B1-A63A-4481-FC54-DDACD57CD82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83440" y="1824120"/>
                <a:ext cx="1680840" cy="155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730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608263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594509"/>
                <a:ext cx="28363" cy="2909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790" y="228600"/>
            <a:ext cx="6078160" cy="779463"/>
          </a:xfrm>
        </p:spPr>
        <p:txBody>
          <a:bodyPr/>
          <a:lstStyle/>
          <a:p>
            <a:r>
              <a:rPr lang="en-US" sz="2800" dirty="0"/>
              <a:t>Conservation of Mass for an Infinitesimal CV in A Fluid  Flow</a:t>
            </a:r>
            <a:endParaRPr lang="en-IN" sz="28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0A5666-9453-30A5-AF7D-710B6A88D1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4BDEB407-6362-70B0-56E1-70BD80C37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338DE9E1-8D08-5CE5-8F09-69AF134956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060BFC6-BF71-2C19-CCB7-538496870F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AEB62BE-CFCD-2A30-F4AD-5F2757053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ACBFBDE-9CFA-2DD4-9CF1-53B0853C6E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1753" name="Rectangle 10">
                      <a:extLst>
                        <a:ext uri="{FF2B5EF4-FFF2-40B4-BE49-F238E27FC236}">
                          <a16:creationId xmlns:a16="http://schemas.microsoft.com/office/drawing/2014/main" id="{43C03186-EDAC-C226-A323-CF3E909C7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4" name="Rectangle 11">
                      <a:extLst>
                        <a:ext uri="{FF2B5EF4-FFF2-40B4-BE49-F238E27FC236}">
                          <a16:creationId xmlns:a16="http://schemas.microsoft.com/office/drawing/2014/main" id="{10F0AB05-3E7E-69E0-FF09-22BB0D9120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4649178-A945-2B51-2424-06751C0194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751" name="Rectangle 13">
                      <a:extLst>
                        <a:ext uri="{FF2B5EF4-FFF2-40B4-BE49-F238E27FC236}">
                          <a16:creationId xmlns:a16="http://schemas.microsoft.com/office/drawing/2014/main" id="{B88DCD61-5166-4EDE-A2F3-B3607DDE6F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2" name="Rectangle 14">
                      <a:extLst>
                        <a:ext uri="{FF2B5EF4-FFF2-40B4-BE49-F238E27FC236}">
                          <a16:creationId xmlns:a16="http://schemas.microsoft.com/office/drawing/2014/main" id="{847DA0CC-F24D-7CEE-AEF9-E11CBBC1A7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4" name="Group 31743">
                    <a:extLst>
                      <a:ext uri="{FF2B5EF4-FFF2-40B4-BE49-F238E27FC236}">
                        <a16:creationId xmlns:a16="http://schemas.microsoft.com/office/drawing/2014/main" id="{E60B1734-577D-8B0F-09DB-ED61D019C6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749" name="Rectangle 31748">
                      <a:extLst>
                        <a:ext uri="{FF2B5EF4-FFF2-40B4-BE49-F238E27FC236}">
                          <a16:creationId xmlns:a16="http://schemas.microsoft.com/office/drawing/2014/main" id="{A452B826-220E-D286-F602-59F118683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0" name="Rectangle 31749">
                      <a:extLst>
                        <a:ext uri="{FF2B5EF4-FFF2-40B4-BE49-F238E27FC236}">
                          <a16:creationId xmlns:a16="http://schemas.microsoft.com/office/drawing/2014/main" id="{D786BCEB-B63A-3FCE-37F3-88077CEE6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5" name="Group 18">
                    <a:extLst>
                      <a:ext uri="{FF2B5EF4-FFF2-40B4-BE49-F238E27FC236}">
                        <a16:creationId xmlns:a16="http://schemas.microsoft.com/office/drawing/2014/main" id="{28840D01-AAEF-273B-449D-25C48B26A2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746" name="Rectangle 19">
                      <a:extLst>
                        <a:ext uri="{FF2B5EF4-FFF2-40B4-BE49-F238E27FC236}">
                          <a16:creationId xmlns:a16="http://schemas.microsoft.com/office/drawing/2014/main" id="{BB8097A1-27D0-B11B-A4C7-C22E031466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48" name="Rectangle 20">
                      <a:extLst>
                        <a:ext uri="{FF2B5EF4-FFF2-40B4-BE49-F238E27FC236}">
                          <a16:creationId xmlns:a16="http://schemas.microsoft.com/office/drawing/2014/main" id="{7F14CEAC-F2EB-C8C7-3BE5-EF340D314E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EA982998-7F44-AB15-1F4A-0317406AA0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3AC94C-8894-1CCE-2A6C-564394691D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1756" name="TextBox 31755">
            <a:extLst>
              <a:ext uri="{FF2B5EF4-FFF2-40B4-BE49-F238E27FC236}">
                <a16:creationId xmlns:a16="http://schemas.microsoft.com/office/drawing/2014/main" id="{D8B0DB45-7241-8964-3E5B-F48EBEA93379}"/>
              </a:ext>
            </a:extLst>
          </p:cNvPr>
          <p:cNvSpPr txBox="1"/>
          <p:nvPr/>
        </p:nvSpPr>
        <p:spPr>
          <a:xfrm>
            <a:off x="533400" y="1295400"/>
            <a:ext cx="5920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Recall RTT with all terms as volume integrals: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9" name="TextBox 31758">
                <a:extLst>
                  <a:ext uri="{FF2B5EF4-FFF2-40B4-BE49-F238E27FC236}">
                    <a16:creationId xmlns:a16="http://schemas.microsoft.com/office/drawing/2014/main" id="{AD5C39E6-2D3D-1346-4A41-C1506D7A738A}"/>
                  </a:ext>
                </a:extLst>
              </p:cNvPr>
              <p:cNvSpPr txBox="1"/>
              <p:nvPr/>
            </p:nvSpPr>
            <p:spPr>
              <a:xfrm>
                <a:off x="1997074" y="2930682"/>
                <a:ext cx="3489326" cy="9555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𝑔𝑑𝑚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31759" name="TextBox 31758">
                <a:extLst>
                  <a:ext uri="{FF2B5EF4-FFF2-40B4-BE49-F238E27FC236}">
                    <a16:creationId xmlns:a16="http://schemas.microsoft.com/office/drawing/2014/main" id="{AD5C39E6-2D3D-1346-4A41-C1506D7A7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074" y="2930682"/>
                <a:ext cx="3489326" cy="9555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61" name="TextBox 31760">
            <a:extLst>
              <a:ext uri="{FF2B5EF4-FFF2-40B4-BE49-F238E27FC236}">
                <a16:creationId xmlns:a16="http://schemas.microsoft.com/office/drawing/2014/main" id="{58023DBA-05A3-ACD4-571E-8D5194CFC917}"/>
              </a:ext>
            </a:extLst>
          </p:cNvPr>
          <p:cNvSpPr txBox="1"/>
          <p:nvPr/>
        </p:nvSpPr>
        <p:spPr>
          <a:xfrm>
            <a:off x="533400" y="3272135"/>
            <a:ext cx="1293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Redefine</a:t>
            </a:r>
            <a:endParaRPr lang="en-IN" dirty="0"/>
          </a:p>
        </p:txBody>
      </p:sp>
      <p:sp>
        <p:nvSpPr>
          <p:cNvPr id="31762" name="Rectangle 3">
            <a:extLst>
              <a:ext uri="{FF2B5EF4-FFF2-40B4-BE49-F238E27FC236}">
                <a16:creationId xmlns:a16="http://schemas.microsoft.com/office/drawing/2014/main" id="{89C4EF1E-5F7B-4CB8-7054-FA6D0CA38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1" y="5189537"/>
            <a:ext cx="86867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Consider  </a:t>
            </a:r>
            <a:r>
              <a:rPr lang="en-US" altLang="en-US" dirty="0">
                <a:sym typeface="Symbol" panose="05050102010706020507" pitchFamily="18" charset="2"/>
              </a:rPr>
              <a:t> = 1,</a:t>
            </a:r>
            <a:r>
              <a:rPr lang="en-US" altLang="en-US" dirty="0"/>
              <a:t> the conservation of mass for a CV is obtained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64" name="Object 3">
                <a:extLst>
                  <a:ext uri="{FF2B5EF4-FFF2-40B4-BE49-F238E27FC236}">
                    <a16:creationId xmlns:a16="http://schemas.microsoft.com/office/drawing/2014/main" id="{B470152F-E1EB-DCB3-FB73-F51F8F7828C0}"/>
                  </a:ext>
                </a:extLst>
              </p:cNvPr>
              <p:cNvSpPr txBox="1"/>
              <p:nvPr/>
            </p:nvSpPr>
            <p:spPr bwMode="auto">
              <a:xfrm>
                <a:off x="1676400" y="1828800"/>
                <a:ext cx="587375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64" name="Object 3">
                <a:extLst>
                  <a:ext uri="{FF2B5EF4-FFF2-40B4-BE49-F238E27FC236}">
                    <a16:creationId xmlns:a16="http://schemas.microsoft.com/office/drawing/2014/main" id="{B470152F-E1EB-DCB3-FB73-F51F8F782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1828800"/>
                <a:ext cx="5873750" cy="1149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65" name="Object 3">
                <a:extLst>
                  <a:ext uri="{FF2B5EF4-FFF2-40B4-BE49-F238E27FC236}">
                    <a16:creationId xmlns:a16="http://schemas.microsoft.com/office/drawing/2014/main" id="{A287045C-9131-1544-E336-21001D3CEDA2}"/>
                  </a:ext>
                </a:extLst>
              </p:cNvPr>
              <p:cNvSpPr txBox="1"/>
              <p:nvPr/>
            </p:nvSpPr>
            <p:spPr bwMode="auto">
              <a:xfrm>
                <a:off x="1828800" y="4032250"/>
                <a:ext cx="587375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  <m:r>
                                        <a:rPr lang="en-I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65" name="Object 3">
                <a:extLst>
                  <a:ext uri="{FF2B5EF4-FFF2-40B4-BE49-F238E27FC236}">
                    <a16:creationId xmlns:a16="http://schemas.microsoft.com/office/drawing/2014/main" id="{A287045C-9131-1544-E336-21001D3CE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4032250"/>
                <a:ext cx="5873750" cy="1149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66" name="Object 3">
                <a:extLst>
                  <a:ext uri="{FF2B5EF4-FFF2-40B4-BE49-F238E27FC236}">
                    <a16:creationId xmlns:a16="http://schemas.microsoft.com/office/drawing/2014/main" id="{687B2710-2132-B895-5A45-9C808FAEDBAE}"/>
                  </a:ext>
                </a:extLst>
              </p:cNvPr>
              <p:cNvSpPr txBox="1"/>
              <p:nvPr/>
            </p:nvSpPr>
            <p:spPr bwMode="auto">
              <a:xfrm>
                <a:off x="1981200" y="5556250"/>
                <a:ext cx="587375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66" name="Object 3">
                <a:extLst>
                  <a:ext uri="{FF2B5EF4-FFF2-40B4-BE49-F238E27FC236}">
                    <a16:creationId xmlns:a16="http://schemas.microsoft.com/office/drawing/2014/main" id="{687B2710-2132-B895-5A45-9C808FAED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5556250"/>
                <a:ext cx="5873750" cy="11493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Numerical investigation of vented plume into a supersonic flow in the early stage of rocket hot separation - ScienceDirect">
            <a:extLst>
              <a:ext uri="{FF2B5EF4-FFF2-40B4-BE49-F238E27FC236}">
                <a16:creationId xmlns:a16="http://schemas.microsoft.com/office/drawing/2014/main" id="{BFAD9AD5-0532-8076-D9A5-A531001BF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19" y="1365494"/>
            <a:ext cx="7911438" cy="480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07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6" grpId="0"/>
      <p:bldP spid="31759" grpId="0"/>
      <p:bldP spid="31761" grpId="0"/>
      <p:bldP spid="31762" grpId="0"/>
      <p:bldP spid="31764" grpId="0"/>
      <p:bldP spid="31765" grpId="0"/>
      <p:bldP spid="317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EE58DC-0536-CDEE-BB1A-44DCBB242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124200"/>
            <a:ext cx="8686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This integral is zero for any size and shape of material volume.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Implies that the integrands in the brackets as a total must vanish identically.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This is known as  continuity equation and for a general unsteady flow it is written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/>
              <p:nvPr/>
            </p:nvSpPr>
            <p:spPr bwMode="auto">
              <a:xfrm>
                <a:off x="3048000" y="5248275"/>
                <a:ext cx="3124200" cy="847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5248275"/>
                <a:ext cx="3124200" cy="847725"/>
              </a:xfrm>
              <a:prstGeom prst="rect">
                <a:avLst/>
              </a:prstGeom>
              <a:blipFill>
                <a:blip r:embed="rId2"/>
                <a:stretch>
                  <a:fillRect b="-14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608263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594509"/>
                <a:ext cx="28363" cy="2909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465" y="228600"/>
            <a:ext cx="6894135" cy="779463"/>
          </a:xfrm>
        </p:spPr>
        <p:txBody>
          <a:bodyPr/>
          <a:lstStyle/>
          <a:p>
            <a:r>
              <a:rPr lang="en-US" sz="2800" dirty="0"/>
              <a:t>Continuity Equation for Fluid  flows</a:t>
            </a:r>
            <a:endParaRPr lang="en-IN" sz="28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0A5666-9453-30A5-AF7D-710B6A88D1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4BDEB407-6362-70B0-56E1-70BD80C37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338DE9E1-8D08-5CE5-8F09-69AF134956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060BFC6-BF71-2C19-CCB7-538496870F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AEB62BE-CFCD-2A30-F4AD-5F2757053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ACBFBDE-9CFA-2DD4-9CF1-53B0853C6E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1753" name="Rectangle 10">
                      <a:extLst>
                        <a:ext uri="{FF2B5EF4-FFF2-40B4-BE49-F238E27FC236}">
                          <a16:creationId xmlns:a16="http://schemas.microsoft.com/office/drawing/2014/main" id="{43C03186-EDAC-C226-A323-CF3E909C7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4" name="Rectangle 11">
                      <a:extLst>
                        <a:ext uri="{FF2B5EF4-FFF2-40B4-BE49-F238E27FC236}">
                          <a16:creationId xmlns:a16="http://schemas.microsoft.com/office/drawing/2014/main" id="{10F0AB05-3E7E-69E0-FF09-22BB0D9120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4649178-A945-2B51-2424-06751C0194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751" name="Rectangle 13">
                      <a:extLst>
                        <a:ext uri="{FF2B5EF4-FFF2-40B4-BE49-F238E27FC236}">
                          <a16:creationId xmlns:a16="http://schemas.microsoft.com/office/drawing/2014/main" id="{B88DCD61-5166-4EDE-A2F3-B3607DDE6F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2" name="Rectangle 14">
                      <a:extLst>
                        <a:ext uri="{FF2B5EF4-FFF2-40B4-BE49-F238E27FC236}">
                          <a16:creationId xmlns:a16="http://schemas.microsoft.com/office/drawing/2014/main" id="{847DA0CC-F24D-7CEE-AEF9-E11CBBC1A7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4" name="Group 31743">
                    <a:extLst>
                      <a:ext uri="{FF2B5EF4-FFF2-40B4-BE49-F238E27FC236}">
                        <a16:creationId xmlns:a16="http://schemas.microsoft.com/office/drawing/2014/main" id="{E60B1734-577D-8B0F-09DB-ED61D019C6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749" name="Rectangle 31748">
                      <a:extLst>
                        <a:ext uri="{FF2B5EF4-FFF2-40B4-BE49-F238E27FC236}">
                          <a16:creationId xmlns:a16="http://schemas.microsoft.com/office/drawing/2014/main" id="{A452B826-220E-D286-F602-59F118683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0" name="Rectangle 31749">
                      <a:extLst>
                        <a:ext uri="{FF2B5EF4-FFF2-40B4-BE49-F238E27FC236}">
                          <a16:creationId xmlns:a16="http://schemas.microsoft.com/office/drawing/2014/main" id="{D786BCEB-B63A-3FCE-37F3-88077CEE6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5" name="Group 18">
                    <a:extLst>
                      <a:ext uri="{FF2B5EF4-FFF2-40B4-BE49-F238E27FC236}">
                        <a16:creationId xmlns:a16="http://schemas.microsoft.com/office/drawing/2014/main" id="{28840D01-AAEF-273B-449D-25C48B26A2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746" name="Rectangle 19">
                      <a:extLst>
                        <a:ext uri="{FF2B5EF4-FFF2-40B4-BE49-F238E27FC236}">
                          <a16:creationId xmlns:a16="http://schemas.microsoft.com/office/drawing/2014/main" id="{BB8097A1-27D0-B11B-A4C7-C22E031466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48" name="Rectangle 20">
                      <a:extLst>
                        <a:ext uri="{FF2B5EF4-FFF2-40B4-BE49-F238E27FC236}">
                          <a16:creationId xmlns:a16="http://schemas.microsoft.com/office/drawing/2014/main" id="{7F14CEAC-F2EB-C8C7-3BE5-EF340D314E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EA982998-7F44-AB15-1F4A-0317406AA0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3AC94C-8894-1CCE-2A6C-564394691D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1756" name="TextBox 31755">
            <a:extLst>
              <a:ext uri="{FF2B5EF4-FFF2-40B4-BE49-F238E27FC236}">
                <a16:creationId xmlns:a16="http://schemas.microsoft.com/office/drawing/2014/main" id="{D8B0DB45-7241-8964-3E5B-F48EBEA93379}"/>
              </a:ext>
            </a:extLst>
          </p:cNvPr>
          <p:cNvSpPr txBox="1"/>
          <p:nvPr/>
        </p:nvSpPr>
        <p:spPr>
          <a:xfrm>
            <a:off x="533400" y="1295400"/>
            <a:ext cx="6737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Conservation of  Mass for a Finite size Flow System: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01C72C1-49B4-C79E-0C83-74BB46AB8A26}"/>
                  </a:ext>
                </a:extLst>
              </p:cNvPr>
              <p:cNvSpPr txBox="1"/>
              <p:nvPr/>
            </p:nvSpPr>
            <p:spPr bwMode="auto">
              <a:xfrm>
                <a:off x="1981200" y="1822450"/>
                <a:ext cx="447241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01C72C1-49B4-C79E-0C83-74BB46AB8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1822450"/>
                <a:ext cx="4472410" cy="1149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2DC9862-190D-F7CD-92E9-5ABDDB1227D6}"/>
                  </a:ext>
                </a:extLst>
              </p14:cNvPr>
              <p14:cNvContentPartPr/>
              <p14:nvPr/>
            </p14:nvContentPartPr>
            <p14:xfrm>
              <a:off x="6302160" y="2149200"/>
              <a:ext cx="497880" cy="201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2DC9862-190D-F7CD-92E9-5ABDDB1227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92800" y="2139840"/>
                <a:ext cx="516600" cy="22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352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1747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/>
              <p:nvPr/>
            </p:nvSpPr>
            <p:spPr bwMode="auto">
              <a:xfrm>
                <a:off x="2597150" y="1546225"/>
                <a:ext cx="3276600" cy="1217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7150" y="1546225"/>
                <a:ext cx="3276600" cy="12176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5F22458-0CE6-8CF4-C2DE-D8C75D97C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5908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This Equation  is a coordinate invariant equation. </a:t>
            </a:r>
          </a:p>
          <a:p>
            <a:r>
              <a:rPr lang="en-US" altLang="en-US"/>
              <a:t>Its index notation in the Cartesian coordinate system given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Object 5">
                <a:extLst>
                  <a:ext uri="{FF2B5EF4-FFF2-40B4-BE49-F238E27FC236}">
                    <a16:creationId xmlns:a16="http://schemas.microsoft.com/office/drawing/2014/main" id="{41EBB74D-D5AC-09F9-5F8E-12A2E231AE76}"/>
                  </a:ext>
                </a:extLst>
              </p:cNvPr>
              <p:cNvSpPr txBox="1"/>
              <p:nvPr/>
            </p:nvSpPr>
            <p:spPr bwMode="auto">
              <a:xfrm>
                <a:off x="2514600" y="3810000"/>
                <a:ext cx="50292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49" name="Object 5">
                <a:extLst>
                  <a:ext uri="{FF2B5EF4-FFF2-40B4-BE49-F238E27FC236}">
                    <a16:creationId xmlns:a16="http://schemas.microsoft.com/office/drawing/2014/main" id="{41EBB74D-D5AC-09F9-5F8E-12A2E231A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3810000"/>
                <a:ext cx="5029200" cy="1065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762250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748496"/>
                <a:ext cx="28363" cy="2909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6200"/>
            <a:ext cx="5956468" cy="1143000"/>
          </a:xfrm>
        </p:spPr>
        <p:txBody>
          <a:bodyPr/>
          <a:lstStyle/>
          <a:p>
            <a:r>
              <a:rPr lang="en-US" sz="2800" dirty="0"/>
              <a:t>Continuity Equation in Cartesian System</a:t>
            </a:r>
            <a:endParaRPr lang="en-IN" sz="28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05824D-B4A9-DBE8-5337-2425968BB63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CFD1E7DF-8367-7441-7B77-3B320ED240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E7B632E2-285E-C738-58E3-1476E9FB73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1A2DDE93-AF78-8429-F3BF-ABCF0C7C3B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A661307F-E662-C83B-2DD3-DCF7F8BEB9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DFE9096B-44A2-AD25-78C3-BDFA2920A9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249" name="Rectangle 10">
                      <a:extLst>
                        <a:ext uri="{FF2B5EF4-FFF2-40B4-BE49-F238E27FC236}">
                          <a16:creationId xmlns:a16="http://schemas.microsoft.com/office/drawing/2014/main" id="{B2AA88F0-C681-B8AA-E429-1995B29D44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50" name="Rectangle 11">
                      <a:extLst>
                        <a:ext uri="{FF2B5EF4-FFF2-40B4-BE49-F238E27FC236}">
                          <a16:creationId xmlns:a16="http://schemas.microsoft.com/office/drawing/2014/main" id="{8494003A-29F3-46C3-EFC4-F1760472A8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7401733-5C8A-E1FE-E629-17C6ECE80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46" name="Rectangle 13">
                      <a:extLst>
                        <a:ext uri="{FF2B5EF4-FFF2-40B4-BE49-F238E27FC236}">
                          <a16:creationId xmlns:a16="http://schemas.microsoft.com/office/drawing/2014/main" id="{E37ADEF0-B588-D55D-EC1C-69D86DC94F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8" name="Rectangle 14">
                      <a:extLst>
                        <a:ext uri="{FF2B5EF4-FFF2-40B4-BE49-F238E27FC236}">
                          <a16:creationId xmlns:a16="http://schemas.microsoft.com/office/drawing/2014/main" id="{46697AAC-8859-C697-D2BB-9D1752E0F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0" name="Group 10239">
                    <a:extLst>
                      <a:ext uri="{FF2B5EF4-FFF2-40B4-BE49-F238E27FC236}">
                        <a16:creationId xmlns:a16="http://schemas.microsoft.com/office/drawing/2014/main" id="{50271EC5-F670-8DB4-AFF8-A9B5522A7D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44" name="Rectangle 10243">
                      <a:extLst>
                        <a:ext uri="{FF2B5EF4-FFF2-40B4-BE49-F238E27FC236}">
                          <a16:creationId xmlns:a16="http://schemas.microsoft.com/office/drawing/2014/main" id="{6F7A88FC-CE4C-C735-81FF-87A89396CD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5" name="Rectangle 10244">
                      <a:extLst>
                        <a:ext uri="{FF2B5EF4-FFF2-40B4-BE49-F238E27FC236}">
                          <a16:creationId xmlns:a16="http://schemas.microsoft.com/office/drawing/2014/main" id="{2F0CEE29-158B-E4BA-71DC-0EC1B00FA6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1" name="Group 18">
                    <a:extLst>
                      <a:ext uri="{FF2B5EF4-FFF2-40B4-BE49-F238E27FC236}">
                        <a16:creationId xmlns:a16="http://schemas.microsoft.com/office/drawing/2014/main" id="{0693443B-5881-CF93-9A8F-5955D10B23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2" name="Rectangle 19">
                      <a:extLst>
                        <a:ext uri="{FF2B5EF4-FFF2-40B4-BE49-F238E27FC236}">
                          <a16:creationId xmlns:a16="http://schemas.microsoft.com/office/drawing/2014/main" id="{DDB7AEDF-9310-25AC-D0C3-9551160520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3" name="Rectangle 20">
                      <a:extLst>
                        <a:ext uri="{FF2B5EF4-FFF2-40B4-BE49-F238E27FC236}">
                          <a16:creationId xmlns:a16="http://schemas.microsoft.com/office/drawing/2014/main" id="{0D117748-244D-9E3D-E4C8-5DB930E2E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03D22806-D74B-6648-040E-80645AF745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73A40FE-2DE9-F80B-276D-983AA1A4CD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317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E1807-1389-8165-A138-93F9BD002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37130DD-EE44-B90A-03EB-64EE9193E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87" y="2368706"/>
            <a:ext cx="4582164" cy="3381847"/>
          </a:xfrm>
          <a:prstGeom prst="rect">
            <a:avLst/>
          </a:prstGeom>
        </p:spPr>
      </p:pic>
      <p:sp>
        <p:nvSpPr>
          <p:cNvPr id="11272" name="Title 1">
            <a:extLst>
              <a:ext uri="{FF2B5EF4-FFF2-40B4-BE49-F238E27FC236}">
                <a16:creationId xmlns:a16="http://schemas.microsoft.com/office/drawing/2014/main" id="{931D3CA4-943E-22E7-2F08-EA564E9A6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450" y="152400"/>
            <a:ext cx="6280150" cy="1143000"/>
          </a:xfrm>
        </p:spPr>
        <p:txBody>
          <a:bodyPr/>
          <a:lstStyle/>
          <a:p>
            <a:r>
              <a:rPr lang="en-US" altLang="en-US" sz="2800" dirty="0"/>
              <a:t>Continuity Equation in Cylindrical Polar Coordinates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F3385-B73F-7F5C-574F-79C7FA748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1295400"/>
          </a:xfrm>
        </p:spPr>
        <p:txBody>
          <a:bodyPr/>
          <a:lstStyle/>
          <a:p>
            <a:r>
              <a:rPr lang="en-US" altLang="en-US" sz="2400" dirty="0"/>
              <a:t>Many flows which involve rotation or radial motion are best described in Cylindrical Polar Coordinates.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271" name="Ink 11">
                <a:extLst>
                  <a:ext uri="{FF2B5EF4-FFF2-40B4-BE49-F238E27FC236}">
                    <a16:creationId xmlns:a16="http://schemas.microsoft.com/office/drawing/2014/main" id="{4DA081B0-B7AB-F19B-C252-38DBA27F198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64000" y="6003925"/>
              <a:ext cx="1588" cy="1588"/>
            </p14:xfrm>
          </p:contentPart>
        </mc:Choice>
        <mc:Fallback xmlns="">
          <p:pic>
            <p:nvPicPr>
              <p:cNvPr id="11271" name="Ink 11">
                <a:extLst>
                  <a:ext uri="{FF2B5EF4-FFF2-40B4-BE49-F238E27FC236}">
                    <a16:creationId xmlns:a16="http://schemas.microsoft.com/office/drawing/2014/main" id="{9492AD62-6568-F0B1-F4FA-8CF6A73A866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22712" y="59626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1C3E56CA-441B-E8D8-CE58-BB7FCD554B9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6FE84469-58E5-FC9E-1182-BE21F99537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D729A13-613E-F847-F453-FCF9E4E21F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ABFCC87E-3AA4-3609-BD25-F8E05F6FDA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BA2A6FD-46FB-A27F-FD97-419D490379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5B52698-8F0E-C1B6-128F-F7A1068E7B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1273" name="Rectangle 10">
                      <a:extLst>
                        <a:ext uri="{FF2B5EF4-FFF2-40B4-BE49-F238E27FC236}">
                          <a16:creationId xmlns:a16="http://schemas.microsoft.com/office/drawing/2014/main" id="{87112498-5512-2CDD-C1C4-5AF5ABEE1A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4" name="Rectangle 11">
                      <a:extLst>
                        <a:ext uri="{FF2B5EF4-FFF2-40B4-BE49-F238E27FC236}">
                          <a16:creationId xmlns:a16="http://schemas.microsoft.com/office/drawing/2014/main" id="{2BAF369D-B592-FE5E-EA02-28F42B5C69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A792A5A-9A41-06EF-CB63-C5DF8EB699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1269" name="Rectangle 13">
                      <a:extLst>
                        <a:ext uri="{FF2B5EF4-FFF2-40B4-BE49-F238E27FC236}">
                          <a16:creationId xmlns:a16="http://schemas.microsoft.com/office/drawing/2014/main" id="{A1B340BC-9D4B-07EC-098F-959302877A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0" name="Rectangle 14">
                      <a:extLst>
                        <a:ext uri="{FF2B5EF4-FFF2-40B4-BE49-F238E27FC236}">
                          <a16:creationId xmlns:a16="http://schemas.microsoft.com/office/drawing/2014/main" id="{B04EED86-1BEE-089F-1210-044726A46A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AE5B7CC6-7A97-86D3-880D-C1E183A9EA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1267" name="Rectangle 11266">
                      <a:extLst>
                        <a:ext uri="{FF2B5EF4-FFF2-40B4-BE49-F238E27FC236}">
                          <a16:creationId xmlns:a16="http://schemas.microsoft.com/office/drawing/2014/main" id="{1417D1A6-792A-6FF6-5681-5615CFE5ED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8" name="Rectangle 11267">
                      <a:extLst>
                        <a:ext uri="{FF2B5EF4-FFF2-40B4-BE49-F238E27FC236}">
                          <a16:creationId xmlns:a16="http://schemas.microsoft.com/office/drawing/2014/main" id="{3EA5BF10-90BD-2F3B-C422-120AEEED45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264" name="Group 18">
                    <a:extLst>
                      <a:ext uri="{FF2B5EF4-FFF2-40B4-BE49-F238E27FC236}">
                        <a16:creationId xmlns:a16="http://schemas.microsoft.com/office/drawing/2014/main" id="{5632F8CA-FB12-CAE8-4062-59910FECEB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1265" name="Rectangle 19">
                      <a:extLst>
                        <a:ext uri="{FF2B5EF4-FFF2-40B4-BE49-F238E27FC236}">
                          <a16:creationId xmlns:a16="http://schemas.microsoft.com/office/drawing/2014/main" id="{92FA219D-3865-7FEE-DA6F-2CEC351F00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6" name="Rectangle 20">
                      <a:extLst>
                        <a:ext uri="{FF2B5EF4-FFF2-40B4-BE49-F238E27FC236}">
                          <a16:creationId xmlns:a16="http://schemas.microsoft.com/office/drawing/2014/main" id="{4F83F427-220D-2150-B353-078E83A44F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FAF0D2F4-F91C-9E94-B9CB-4A380DD7BA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D41E531-C7D7-6282-8033-06564EF801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1746" name="Picture 2" descr="http://mathworld.wolfram.com/images/eps-gif/ParabolicCylindricalCoords_1100.gif">
            <a:extLst>
              <a:ext uri="{FF2B5EF4-FFF2-40B4-BE49-F238E27FC236}">
                <a16:creationId xmlns:a16="http://schemas.microsoft.com/office/drawing/2014/main" id="{0B04A3F2-A607-3E97-7983-58EBCE5C4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52869" y="2620797"/>
            <a:ext cx="3124200" cy="382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05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itle 1">
            <a:extLst>
              <a:ext uri="{FF2B5EF4-FFF2-40B4-BE49-F238E27FC236}">
                <a16:creationId xmlns:a16="http://schemas.microsoft.com/office/drawing/2014/main" id="{FE3637FA-954D-68B5-6753-76C2B9D84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450" y="152400"/>
            <a:ext cx="6280150" cy="1143000"/>
          </a:xfrm>
        </p:spPr>
        <p:txBody>
          <a:bodyPr/>
          <a:lstStyle/>
          <a:p>
            <a:r>
              <a:rPr lang="en-US" altLang="en-US" sz="2800" dirty="0"/>
              <a:t>Continuity Equation in Cylindrical Polar Coordinates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F73C1-4CDB-6382-577B-5838EFDCB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943" y="1529242"/>
            <a:ext cx="8610600" cy="655638"/>
          </a:xfrm>
        </p:spPr>
        <p:txBody>
          <a:bodyPr/>
          <a:lstStyle/>
          <a:p>
            <a:r>
              <a:rPr lang="en-US" altLang="en-US" sz="2400" dirty="0"/>
              <a:t>In Cylindrical Polar Coordinates of a point </a:t>
            </a:r>
            <a:r>
              <a:rPr lang="en-US" altLang="en-US" sz="2400" i="1" dirty="0"/>
              <a:t>P</a:t>
            </a:r>
            <a:r>
              <a:rPr lang="en-US" altLang="en-US" sz="2400" dirty="0"/>
              <a:t> are </a:t>
            </a:r>
            <a:r>
              <a:rPr lang="en-US" altLang="en-US" sz="2400" i="1" dirty="0"/>
              <a:t>r, </a:t>
            </a:r>
            <a:r>
              <a:rPr lang="en-US" altLang="en-US" sz="2400" i="1" dirty="0">
                <a:sym typeface="Symbol" panose="05050102010706020507" pitchFamily="18" charset="2"/>
              </a:rPr>
              <a:t></a:t>
            </a:r>
            <a:r>
              <a:rPr lang="en-US" altLang="en-US" sz="2400" dirty="0">
                <a:sym typeface="Symbol" panose="05050102010706020507" pitchFamily="18" charset="2"/>
              </a:rPr>
              <a:t> </a:t>
            </a:r>
            <a:r>
              <a:rPr lang="en-US" altLang="en-US" sz="2400" dirty="0"/>
              <a:t>and </a:t>
            </a:r>
            <a:r>
              <a:rPr lang="en-US" altLang="en-US" sz="2400" i="1" dirty="0"/>
              <a:t>z</a:t>
            </a:r>
            <a:r>
              <a:rPr lang="en-US" altLang="en-US" sz="2400" dirty="0"/>
              <a:t>. </a:t>
            </a:r>
          </a:p>
        </p:txBody>
      </p:sp>
      <p:pic>
        <p:nvPicPr>
          <p:cNvPr id="31746" name="Picture 2" descr="http://mathworld.wolfram.com/images/eps-gif/ParabolicCylindricalCoords_1100.gif">
            <a:extLst>
              <a:ext uri="{FF2B5EF4-FFF2-40B4-BE49-F238E27FC236}">
                <a16:creationId xmlns:a16="http://schemas.microsoft.com/office/drawing/2014/main" id="{109DA435-FF44-E63F-E445-7DB76EDD7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90800"/>
            <a:ext cx="3124200" cy="382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>
            <a:extLst>
              <a:ext uri="{FF2B5EF4-FFF2-40B4-BE49-F238E27FC236}">
                <a16:creationId xmlns:a16="http://schemas.microsoft.com/office/drawing/2014/main" id="{3C3BA84B-9B8A-70B5-7CF5-1A79EB974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774950"/>
            <a:ext cx="55626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velocity components in these directions respectively are </a:t>
            </a:r>
            <a:r>
              <a:rPr lang="en-US" altLang="en-US" i="1"/>
              <a:t>v</a:t>
            </a:r>
            <a:r>
              <a:rPr lang="en-US" altLang="en-US" i="1" baseline="-25000"/>
              <a:t>r</a:t>
            </a:r>
            <a:r>
              <a:rPr lang="en-US" altLang="en-US" i="1"/>
              <a:t> ,v</a:t>
            </a:r>
            <a:r>
              <a:rPr lang="en-US" altLang="en-US" i="1" baseline="-25000">
                <a:sym typeface="Symbol" panose="05050102010706020507" pitchFamily="18" charset="2"/>
              </a:rPr>
              <a:t></a:t>
            </a:r>
            <a:r>
              <a:rPr lang="en-US" altLang="en-US"/>
              <a:t> </a:t>
            </a:r>
            <a:r>
              <a:rPr lang="en-US" altLang="en-US" sz="1900"/>
              <a:t> </a:t>
            </a:r>
            <a:r>
              <a:rPr lang="en-US" altLang="en-US"/>
              <a:t>and   </a:t>
            </a:r>
            <a:r>
              <a:rPr lang="en-US" altLang="en-US" i="1"/>
              <a:t>v</a:t>
            </a:r>
            <a:r>
              <a:rPr lang="en-US" altLang="en-US" i="1" baseline="-25000"/>
              <a:t>z</a:t>
            </a:r>
            <a:r>
              <a:rPr lang="en-US" altLang="en-US" sz="1900"/>
              <a:t>.</a:t>
            </a:r>
            <a:r>
              <a:rPr lang="en-US" altLang="en-US"/>
              <a:t> </a:t>
            </a:r>
          </a:p>
          <a:p>
            <a:r>
              <a:rPr lang="en-US" altLang="en-US"/>
              <a:t>Transformation between the Cartesian and the polar systems is provided by the relations,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57170A62-FA96-766F-D9B3-EEEBE3E08A3D}"/>
                  </a:ext>
                </a:extLst>
              </p:cNvPr>
              <p:cNvSpPr txBox="1"/>
              <p:nvPr/>
            </p:nvSpPr>
            <p:spPr bwMode="auto">
              <a:xfrm>
                <a:off x="838200" y="4800600"/>
                <a:ext cx="202565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57170A62-FA96-766F-D9B3-EEEBE3E08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800600"/>
                <a:ext cx="2025650" cy="685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7770E2F2-8978-E82F-5703-E521F725196D}"/>
                  </a:ext>
                </a:extLst>
              </p:cNvPr>
              <p:cNvSpPr txBox="1"/>
              <p:nvPr/>
            </p:nvSpPr>
            <p:spPr bwMode="auto">
              <a:xfrm>
                <a:off x="3200400" y="4724400"/>
                <a:ext cx="16271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7770E2F2-8978-E82F-5703-E521F72519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0400" y="4724400"/>
                <a:ext cx="1627188" cy="838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271" name="Ink 11">
                <a:extLst>
                  <a:ext uri="{FF2B5EF4-FFF2-40B4-BE49-F238E27FC236}">
                    <a16:creationId xmlns:a16="http://schemas.microsoft.com/office/drawing/2014/main" id="{9492AD62-6568-F0B1-F4FA-8CF6A73A866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64000" y="6003925"/>
              <a:ext cx="1588" cy="1588"/>
            </p14:xfrm>
          </p:contentPart>
        </mc:Choice>
        <mc:Fallback xmlns="">
          <p:pic>
            <p:nvPicPr>
              <p:cNvPr id="11271" name="Ink 11">
                <a:extLst>
                  <a:ext uri="{FF2B5EF4-FFF2-40B4-BE49-F238E27FC236}">
                    <a16:creationId xmlns:a16="http://schemas.microsoft.com/office/drawing/2014/main" id="{9492AD62-6568-F0B1-F4FA-8CF6A73A866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22712" y="59626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CC79AD4A-F88B-246D-7742-74C9B081926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967EC64C-4C7B-A6CC-B233-721B754EE0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7793A06-BCFC-9CED-76AF-D9B399BA4D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3BA905C-975A-1107-440E-8640BF83A1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398ADA0-E05F-2D71-36ED-F7FC2B1F0D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411BACC-BC8E-BD6A-BF5A-872A0F44E8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1273" name="Rectangle 10">
                      <a:extLst>
                        <a:ext uri="{FF2B5EF4-FFF2-40B4-BE49-F238E27FC236}">
                          <a16:creationId xmlns:a16="http://schemas.microsoft.com/office/drawing/2014/main" id="{35B936AF-49AA-1DFA-429B-80EE8C4779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4" name="Rectangle 11">
                      <a:extLst>
                        <a:ext uri="{FF2B5EF4-FFF2-40B4-BE49-F238E27FC236}">
                          <a16:creationId xmlns:a16="http://schemas.microsoft.com/office/drawing/2014/main" id="{5C5BB31B-BD74-C90E-E5DA-6E77BC4377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C189491-18EB-414F-30F4-1DC0BD7208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1269" name="Rectangle 13">
                      <a:extLst>
                        <a:ext uri="{FF2B5EF4-FFF2-40B4-BE49-F238E27FC236}">
                          <a16:creationId xmlns:a16="http://schemas.microsoft.com/office/drawing/2014/main" id="{F19DFA63-0B33-2B4C-F4CF-08E2E622CD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0" name="Rectangle 14">
                      <a:extLst>
                        <a:ext uri="{FF2B5EF4-FFF2-40B4-BE49-F238E27FC236}">
                          <a16:creationId xmlns:a16="http://schemas.microsoft.com/office/drawing/2014/main" id="{DA7A0E67-7109-E3E8-9742-FA79907351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9323187-C32A-2F9B-7AC5-DCB44273F8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1267" name="Rectangle 11266">
                      <a:extLst>
                        <a:ext uri="{FF2B5EF4-FFF2-40B4-BE49-F238E27FC236}">
                          <a16:creationId xmlns:a16="http://schemas.microsoft.com/office/drawing/2014/main" id="{9FD57A57-1749-4805-510A-DAFC891DA3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8" name="Rectangle 11267">
                      <a:extLst>
                        <a:ext uri="{FF2B5EF4-FFF2-40B4-BE49-F238E27FC236}">
                          <a16:creationId xmlns:a16="http://schemas.microsoft.com/office/drawing/2014/main" id="{03B2AF23-38E2-DCBD-F538-6191B08DC5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264" name="Group 18">
                    <a:extLst>
                      <a:ext uri="{FF2B5EF4-FFF2-40B4-BE49-F238E27FC236}">
                        <a16:creationId xmlns:a16="http://schemas.microsoft.com/office/drawing/2014/main" id="{8260A8D8-8AF5-5614-D8F9-D6D6B413B2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1265" name="Rectangle 19">
                      <a:extLst>
                        <a:ext uri="{FF2B5EF4-FFF2-40B4-BE49-F238E27FC236}">
                          <a16:creationId xmlns:a16="http://schemas.microsoft.com/office/drawing/2014/main" id="{9363EFA8-728A-16BE-40CB-ADDC00A8EF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6" name="Rectangle 20">
                      <a:extLst>
                        <a:ext uri="{FF2B5EF4-FFF2-40B4-BE49-F238E27FC236}">
                          <a16:creationId xmlns:a16="http://schemas.microsoft.com/office/drawing/2014/main" id="{F5A4685D-8390-040B-CF87-F42133289B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34F7579-2098-753E-5C5F-847377D198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E3439C0-A192-EC2C-838D-BA1A905C96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1747" grpId="0" build="p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BFD442-52DB-A634-324E-7A932C80F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063" y="2160977"/>
            <a:ext cx="4408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gradient operator is given by,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DCAC1B7E-4BB8-3C82-22D7-1CD8620D6AA8}"/>
                  </a:ext>
                </a:extLst>
              </p:cNvPr>
              <p:cNvSpPr txBox="1"/>
              <p:nvPr/>
            </p:nvSpPr>
            <p:spPr bwMode="auto">
              <a:xfrm>
                <a:off x="3111376" y="2922977"/>
                <a:ext cx="3479800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DCAC1B7E-4BB8-3C82-22D7-1CD8620D6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1376" y="2922977"/>
                <a:ext cx="3479800" cy="914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27F0257B-98E2-0AE5-1AD6-803471C85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463" y="3832614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Therefore, the conservation of mass equation becomes,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107" name="Object 3">
                <a:extLst>
                  <a:ext uri="{FF2B5EF4-FFF2-40B4-BE49-F238E27FC236}">
                    <a16:creationId xmlns:a16="http://schemas.microsoft.com/office/drawing/2014/main" id="{F018A4EF-58C9-DD06-8AD6-1EFD271E6CE4}"/>
                  </a:ext>
                </a:extLst>
              </p:cNvPr>
              <p:cNvSpPr txBox="1"/>
              <p:nvPr/>
            </p:nvSpPr>
            <p:spPr bwMode="auto">
              <a:xfrm>
                <a:off x="712663" y="4969265"/>
                <a:ext cx="7924800" cy="15351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47107" name="Object 3">
                <a:extLst>
                  <a:ext uri="{FF2B5EF4-FFF2-40B4-BE49-F238E27FC236}">
                    <a16:creationId xmlns:a16="http://schemas.microsoft.com/office/drawing/2014/main" id="{F018A4EF-58C9-DD06-8AD6-1EFD271E6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2663" y="4969265"/>
                <a:ext cx="7924800" cy="15351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itle 1">
            <a:extLst>
              <a:ext uri="{FF2B5EF4-FFF2-40B4-BE49-F238E27FC236}">
                <a16:creationId xmlns:a16="http://schemas.microsoft.com/office/drawing/2014/main" id="{9469BF65-0F84-F776-119F-B3E815DD5048}"/>
              </a:ext>
            </a:extLst>
          </p:cNvPr>
          <p:cNvSpPr txBox="1">
            <a:spLocks/>
          </p:cNvSpPr>
          <p:nvPr/>
        </p:nvSpPr>
        <p:spPr>
          <a:xfrm>
            <a:off x="1873250" y="228600"/>
            <a:ext cx="628015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Continuity Equation in Cylindrical Polar Coordinates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A7770B-578E-4D87-C7F9-C0EBBA1B083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A1A4DA46-806F-DF3C-8E00-2AA38AFB10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9C8911C0-1B24-AEDF-4BCB-6E4C58915F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CCA58837-53D8-A8BD-A880-8CB4A3510A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C0332900-52BF-F712-B07D-4A11476789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31ED104-F724-DD18-CD87-62C4B69193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7113" name="Rectangle 10">
                      <a:extLst>
                        <a:ext uri="{FF2B5EF4-FFF2-40B4-BE49-F238E27FC236}">
                          <a16:creationId xmlns:a16="http://schemas.microsoft.com/office/drawing/2014/main" id="{CDA49248-8915-1CDA-E277-351D339951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114" name="Rectangle 11">
                      <a:extLst>
                        <a:ext uri="{FF2B5EF4-FFF2-40B4-BE49-F238E27FC236}">
                          <a16:creationId xmlns:a16="http://schemas.microsoft.com/office/drawing/2014/main" id="{5B00AF03-7959-695A-76FC-E16A62C226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AAD2981-7672-FAC7-16A3-5EEF989DBE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7111" name="Rectangle 13">
                      <a:extLst>
                        <a:ext uri="{FF2B5EF4-FFF2-40B4-BE49-F238E27FC236}">
                          <a16:creationId xmlns:a16="http://schemas.microsoft.com/office/drawing/2014/main" id="{8AD466AB-216E-EE2B-E724-FA448FEEAF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112" name="Rectangle 14">
                      <a:extLst>
                        <a:ext uri="{FF2B5EF4-FFF2-40B4-BE49-F238E27FC236}">
                          <a16:creationId xmlns:a16="http://schemas.microsoft.com/office/drawing/2014/main" id="{5839DA91-9B59-F6E9-668A-944FF627F9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7104" name="Group 47103">
                    <a:extLst>
                      <a:ext uri="{FF2B5EF4-FFF2-40B4-BE49-F238E27FC236}">
                        <a16:creationId xmlns:a16="http://schemas.microsoft.com/office/drawing/2014/main" id="{429F9631-0F48-EAAD-21E6-77BCCEEC90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7109" name="Rectangle 47108">
                      <a:extLst>
                        <a:ext uri="{FF2B5EF4-FFF2-40B4-BE49-F238E27FC236}">
                          <a16:creationId xmlns:a16="http://schemas.microsoft.com/office/drawing/2014/main" id="{70A515A1-2973-6948-775E-B0DB3AE441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110" name="Rectangle 47109">
                      <a:extLst>
                        <a:ext uri="{FF2B5EF4-FFF2-40B4-BE49-F238E27FC236}">
                          <a16:creationId xmlns:a16="http://schemas.microsoft.com/office/drawing/2014/main" id="{91183D19-7246-B62E-09C0-E14E607670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7105" name="Group 18">
                    <a:extLst>
                      <a:ext uri="{FF2B5EF4-FFF2-40B4-BE49-F238E27FC236}">
                        <a16:creationId xmlns:a16="http://schemas.microsoft.com/office/drawing/2014/main" id="{ACA39893-D7BA-C673-E0DA-600B95B440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7106" name="Rectangle 19">
                      <a:extLst>
                        <a:ext uri="{FF2B5EF4-FFF2-40B4-BE49-F238E27FC236}">
                          <a16:creationId xmlns:a16="http://schemas.microsoft.com/office/drawing/2014/main" id="{52EE9C66-FB00-611F-851B-6CA3DB792B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108" name="Rectangle 20">
                      <a:extLst>
                        <a:ext uri="{FF2B5EF4-FFF2-40B4-BE49-F238E27FC236}">
                          <a16:creationId xmlns:a16="http://schemas.microsoft.com/office/drawing/2014/main" id="{554D6291-3ACA-F980-C5F7-347C3E1527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212FD720-0223-3CBE-46C0-3EFA738206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ADBB9B0-5B13-C628-1BD8-43FBD14C77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D36B83E2-D063-DBBB-9B50-AD174730E734}"/>
                  </a:ext>
                </a:extLst>
              </p:cNvPr>
              <p:cNvSpPr txBox="1"/>
              <p:nvPr/>
            </p:nvSpPr>
            <p:spPr bwMode="auto">
              <a:xfrm>
                <a:off x="2590800" y="1363661"/>
                <a:ext cx="3276600" cy="1217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D36B83E2-D063-DBBB-9B50-AD174730E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1363661"/>
                <a:ext cx="3276600" cy="12176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47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F5DAE-2C95-F822-019A-AC6877AC0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5C8B7-46F5-649A-0058-C80ECE266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04800"/>
            <a:ext cx="5273675" cy="1143000"/>
          </a:xfrm>
        </p:spPr>
        <p:txBody>
          <a:bodyPr/>
          <a:lstStyle/>
          <a:p>
            <a:r>
              <a:rPr lang="en-US" sz="2800" kern="0" dirty="0">
                <a:solidFill>
                  <a:schemeClr val="tx2"/>
                </a:solidFill>
              </a:rPr>
              <a:t>Continuity Equation in Cylindrical Polar Coordinates</a:t>
            </a:r>
            <a:br>
              <a:rPr lang="en-US" sz="2800" kern="0" dirty="0">
                <a:solidFill>
                  <a:schemeClr val="tx2"/>
                </a:solidFill>
              </a:rPr>
            </a:b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9A931-AA29-142D-117C-DD1033A84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335" y="1295400"/>
            <a:ext cx="8755140" cy="914400"/>
          </a:xfrm>
        </p:spPr>
        <p:txBody>
          <a:bodyPr/>
          <a:lstStyle/>
          <a:p>
            <a:pPr fontAlgn="ctr"/>
            <a:r>
              <a:rPr lang="en-US" altLang="en-US" sz="2400" dirty="0"/>
              <a:t>Spherical polar coordinates are a system of curvilinear coordinates that are natural for describing atmospheric flows.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9B111A1-4A57-CA96-92EE-7B7DEBC6A30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61B5EA96-44CB-C580-71C0-51053565E8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A65D7314-6E8A-E29E-49BA-66F2FB996E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5177659-0F99-8078-BDF3-E4E569DC63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2F92632-BD3C-76FC-03AE-83F3DB776A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ECF86B3-956E-276D-8FEE-EE1CA52FD4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CBDC885-0E13-BD89-6C8D-AE70B4AC1D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14DD6B5-E796-C3F3-FF35-8BF134228E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EA3DFFC-3DBE-7F16-38C4-AD2588745B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45312C9-2DB5-0684-CFA9-577C00E930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1DDDC16-B08C-F712-8C0D-66A3BC2CAC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96658F0-374E-FE41-F1B0-DC69104651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040CF22-EA92-5A57-F24E-A8E49F66A8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0FD42B1-A544-0918-B5BF-BA90DB9B57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F42393E3-3A5B-3CF1-82CE-32EC68358F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0C41CB30-0139-2EBA-738F-602A35F73B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E0B9F2F7-0F43-EFC2-B3A1-86720CDC6B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027D9B0-D52F-EE8E-4C50-2C6550CEBC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DE415C6-467B-0852-4FB8-81BDDFB73F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F3CD12C4-2998-A213-807B-DF1058C15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811" y="2123054"/>
            <a:ext cx="3157045" cy="3056061"/>
          </a:xfrm>
          <a:prstGeom prst="rect">
            <a:avLst/>
          </a:prstGeom>
        </p:spPr>
      </p:pic>
      <p:pic>
        <p:nvPicPr>
          <p:cNvPr id="23" name="Picture 4" descr="http://www.ucar.edu/news/features/hurricanes/htc_desc_files/paths.jpg">
            <a:extLst>
              <a:ext uri="{FF2B5EF4-FFF2-40B4-BE49-F238E27FC236}">
                <a16:creationId xmlns:a16="http://schemas.microsoft.com/office/drawing/2014/main" id="{ADC3AC93-E57F-BD1C-0DBC-6D31A1F18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68" y="1714396"/>
            <a:ext cx="8247063" cy="500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 descr="http://resources2.news.com.au/images/2011/02/01/1225998/130506-yasi-radar-image.gif">
            <a:hlinkClick r:id="rId6"/>
            <a:extLst>
              <a:ext uri="{FF2B5EF4-FFF2-40B4-BE49-F238E27FC236}">
                <a16:creationId xmlns:a16="http://schemas.microsoft.com/office/drawing/2014/main" id="{4CB2BA05-9867-11BA-32EE-4BFAEF5C0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68" y="2228564"/>
            <a:ext cx="61912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26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5FA7-4C97-80C3-412B-1B8850EB7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04800"/>
            <a:ext cx="5273675" cy="1143000"/>
          </a:xfrm>
        </p:spPr>
        <p:txBody>
          <a:bodyPr/>
          <a:lstStyle/>
          <a:p>
            <a:r>
              <a:rPr lang="en-US" sz="2800" kern="0" dirty="0">
                <a:solidFill>
                  <a:schemeClr val="tx2"/>
                </a:solidFill>
              </a:rPr>
              <a:t>Continuity Equation in Cylindrical Polar Coordinates</a:t>
            </a:r>
            <a:br>
              <a:rPr lang="en-US" sz="2800" kern="0" dirty="0">
                <a:solidFill>
                  <a:schemeClr val="tx2"/>
                </a:solidFill>
              </a:rPr>
            </a:br>
            <a:endParaRPr lang="en-IN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9DABE6-2836-B0D1-6184-F8155FE5AE7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FAC21A77-18FA-86C0-CDFC-2047B159BC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39E53894-98FF-65ED-BD9C-B681DDB4A5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6312DD58-97B0-B37E-EFA1-EEAE2DD721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68404C8-103C-5EA3-52EE-7041D52CDD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B117BDB-9155-98D8-31F9-6C069C54C9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2AFAE22-863D-986F-3675-B43CC17A9E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A7621EDA-E2FC-1418-416E-73C22724DB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4095059-42EC-AF89-4FE7-4CCC7F7269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EB0C675-A57A-E324-E117-CED7D6CD52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45BF6F7D-A603-EEDB-9ACF-E3AD4678F2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1509722-D5D3-7265-5C0F-16161A1680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60B8E3E-69CD-1BFF-D9CB-DFE54F3538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7EE0744-6D90-511B-FEED-ACB8E79FC6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053014C-E60E-7EE0-3731-BDE8A6C4DD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F9C4FB87-A247-6D7B-412D-0BBDDC5B90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0132980-E7CD-F8AC-A26E-6518725E99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A836EEAA-FBCD-F67E-0DFD-F0DAECCA60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B60C023-EF52-7C59-0D38-9452009B15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36B00A6-E727-A97A-71A0-2E784184D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9116" y="1269926"/>
            <a:ext cx="3157045" cy="3056061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99C9BB9-4BA7-144A-3D3B-1B6E0A2BFB2E}"/>
              </a:ext>
            </a:extLst>
          </p:cNvPr>
          <p:cNvSpPr txBox="1">
            <a:spLocks/>
          </p:cNvSpPr>
          <p:nvPr/>
        </p:nvSpPr>
        <p:spPr bwMode="auto">
          <a:xfrm>
            <a:off x="168178" y="1387475"/>
            <a:ext cx="5753571" cy="2722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fontAlgn="ctr"/>
            <a:r>
              <a:rPr lang="en-US" altLang="en-US" sz="2400" kern="0" dirty="0"/>
              <a:t>Define </a:t>
            </a:r>
            <a:r>
              <a:rPr lang="en-US" altLang="en-US" sz="2400" i="1" kern="0" dirty="0">
                <a:sym typeface="Symbol" panose="05050102010706020507" pitchFamily="18" charset="2"/>
              </a:rPr>
              <a:t></a:t>
            </a:r>
            <a:r>
              <a:rPr lang="en-US" altLang="en-US" sz="2400" kern="0" dirty="0"/>
              <a:t>   to be the azimuthal angle in the </a:t>
            </a:r>
            <a:r>
              <a:rPr lang="en-US" altLang="en-US" sz="2400" i="1" kern="0" dirty="0"/>
              <a:t>x-y</a:t>
            </a:r>
            <a:r>
              <a:rPr lang="en-US" altLang="en-US" sz="2400" kern="0" dirty="0"/>
              <a:t>  -plane from the </a:t>
            </a:r>
            <a:r>
              <a:rPr lang="en-US" altLang="en-US" sz="2400" i="1" kern="0" dirty="0"/>
              <a:t>x</a:t>
            </a:r>
            <a:r>
              <a:rPr lang="en-US" altLang="en-US" sz="2400" kern="0" dirty="0"/>
              <a:t>-axis with </a:t>
            </a:r>
            <a:r>
              <a:rPr lang="en-US" altLang="en-US" sz="2400" i="1" kern="0" dirty="0"/>
              <a:t>0 </a:t>
            </a:r>
            <a:r>
              <a:rPr lang="en-US" altLang="en-US" sz="2400" i="1" kern="0" dirty="0">
                <a:sym typeface="Symbol" panose="05050102010706020507" pitchFamily="18" charset="2"/>
              </a:rPr>
              <a:t>   &lt; 2</a:t>
            </a:r>
            <a:r>
              <a:rPr lang="en-US" altLang="en-US" sz="2400" i="1" kern="0" dirty="0"/>
              <a:t> .</a:t>
            </a:r>
          </a:p>
          <a:p>
            <a:pPr fontAlgn="ctr"/>
            <a:r>
              <a:rPr lang="en-US" altLang="en-US" sz="2400" i="1" kern="0" dirty="0">
                <a:sym typeface="Symbol" panose="05050102010706020507" pitchFamily="18" charset="2"/>
              </a:rPr>
              <a:t></a:t>
            </a:r>
            <a:r>
              <a:rPr lang="en-US" altLang="en-US" sz="2400" kern="0" dirty="0"/>
              <a:t>  to be the zenith angle and colatitude, with </a:t>
            </a:r>
            <a:r>
              <a:rPr lang="en-US" altLang="en-US" sz="2400" i="1" kern="0" dirty="0"/>
              <a:t>0 </a:t>
            </a:r>
            <a:r>
              <a:rPr lang="en-US" altLang="en-US" sz="2400" i="1" kern="0" dirty="0">
                <a:sym typeface="Symbol" panose="05050102010706020507" pitchFamily="18" charset="2"/>
              </a:rPr>
              <a:t>  &lt; </a:t>
            </a:r>
            <a:r>
              <a:rPr lang="en-US" altLang="en-US" sz="2400" kern="0" dirty="0"/>
              <a:t> </a:t>
            </a:r>
          </a:p>
          <a:p>
            <a:pPr fontAlgn="ctr"/>
            <a:r>
              <a:rPr lang="en-US" altLang="en-US" sz="2400" i="1" kern="0" dirty="0"/>
              <a:t>r </a:t>
            </a:r>
            <a:r>
              <a:rPr lang="en-US" altLang="en-US" sz="2400" kern="0" dirty="0"/>
              <a:t>to be distance (radius) from a point to the origin.</a:t>
            </a: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C6578428-8B0F-27F3-8C80-502B6D93E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77" y="4277946"/>
            <a:ext cx="609600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5392" rIns="22218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ctr"/>
            <a:r>
              <a:rPr lang="en-US" altLang="en-US" dirty="0"/>
              <a:t>The spherical coordinates (</a:t>
            </a:r>
            <a:r>
              <a:rPr lang="en-US" altLang="en-US" i="1" dirty="0"/>
              <a:t>r,</a:t>
            </a:r>
            <a:r>
              <a:rPr lang="en-US" altLang="en-US" i="1" dirty="0">
                <a:sym typeface="Symbol" panose="05050102010706020507" pitchFamily="18" charset="2"/>
              </a:rPr>
              <a:t>,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dirty="0"/>
              <a:t>  </a:t>
            </a:r>
            <a:r>
              <a:rPr lang="en-US" altLang="en-US" sz="800" dirty="0"/>
              <a:t> </a:t>
            </a:r>
            <a:r>
              <a:rPr lang="en-US" altLang="en-US" dirty="0"/>
              <a:t>are related to the Cartesian coordinates </a:t>
            </a:r>
            <a:r>
              <a:rPr lang="en-US" altLang="en-US" i="1" dirty="0"/>
              <a:t>(</a:t>
            </a:r>
            <a:r>
              <a:rPr lang="en-US" altLang="en-US" i="1" dirty="0" err="1"/>
              <a:t>x,y,z</a:t>
            </a:r>
            <a:r>
              <a:rPr lang="en-US" altLang="en-US" i="1" dirty="0"/>
              <a:t>)</a:t>
            </a:r>
            <a:r>
              <a:rPr lang="en-US" altLang="en-US" dirty="0"/>
              <a:t>  </a:t>
            </a:r>
            <a:r>
              <a:rPr lang="en-US" altLang="en-US" sz="800" dirty="0"/>
              <a:t> </a:t>
            </a:r>
            <a:r>
              <a:rPr lang="en-US" altLang="en-US" dirty="0"/>
              <a:t>by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0">
                <a:extLst>
                  <a:ext uri="{FF2B5EF4-FFF2-40B4-BE49-F238E27FC236}">
                    <a16:creationId xmlns:a16="http://schemas.microsoft.com/office/drawing/2014/main" id="{033B3902-65BB-7F4D-03D4-2FF55229AF9F}"/>
                  </a:ext>
                </a:extLst>
              </p:cNvPr>
              <p:cNvSpPr txBox="1"/>
              <p:nvPr/>
            </p:nvSpPr>
            <p:spPr bwMode="auto">
              <a:xfrm>
                <a:off x="506472" y="5522962"/>
                <a:ext cx="271145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20">
                <a:extLst>
                  <a:ext uri="{FF2B5EF4-FFF2-40B4-BE49-F238E27FC236}">
                    <a16:creationId xmlns:a16="http://schemas.microsoft.com/office/drawing/2014/main" id="{033B3902-65BB-7F4D-03D4-2FF55229A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6472" y="5522962"/>
                <a:ext cx="2711450" cy="685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1">
                <a:extLst>
                  <a:ext uri="{FF2B5EF4-FFF2-40B4-BE49-F238E27FC236}">
                    <a16:creationId xmlns:a16="http://schemas.microsoft.com/office/drawing/2014/main" id="{62597B3C-346C-AC01-600C-D7BF083049AC}"/>
                  </a:ext>
                </a:extLst>
              </p:cNvPr>
              <p:cNvSpPr txBox="1"/>
              <p:nvPr/>
            </p:nvSpPr>
            <p:spPr bwMode="auto">
              <a:xfrm>
                <a:off x="3440172" y="5370562"/>
                <a:ext cx="2214041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21">
                <a:extLst>
                  <a:ext uri="{FF2B5EF4-FFF2-40B4-BE49-F238E27FC236}">
                    <a16:creationId xmlns:a16="http://schemas.microsoft.com/office/drawing/2014/main" id="{62597B3C-346C-AC01-600C-D7BF08304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0172" y="5370562"/>
                <a:ext cx="2214041" cy="990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2">
                <a:extLst>
                  <a:ext uri="{FF2B5EF4-FFF2-40B4-BE49-F238E27FC236}">
                    <a16:creationId xmlns:a16="http://schemas.microsoft.com/office/drawing/2014/main" id="{AB924FA5-8546-1897-044B-1D66F0BA551F}"/>
                  </a:ext>
                </a:extLst>
              </p:cNvPr>
              <p:cNvSpPr txBox="1"/>
              <p:nvPr/>
            </p:nvSpPr>
            <p:spPr bwMode="auto">
              <a:xfrm>
                <a:off x="6080184" y="5294362"/>
                <a:ext cx="26939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22">
                <a:extLst>
                  <a:ext uri="{FF2B5EF4-FFF2-40B4-BE49-F238E27FC236}">
                    <a16:creationId xmlns:a16="http://schemas.microsoft.com/office/drawing/2014/main" id="{AB924FA5-8546-1897-044B-1D66F0BA55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80184" y="5294362"/>
                <a:ext cx="2693988" cy="838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298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7487AE6-C3F0-4F86-E33E-7F880676AAC0}"/>
                  </a:ext>
                </a:extLst>
              </p:cNvPr>
              <p:cNvSpPr txBox="1"/>
              <p:nvPr/>
            </p:nvSpPr>
            <p:spPr bwMode="auto">
              <a:xfrm>
                <a:off x="6200777" y="1371600"/>
                <a:ext cx="2030413" cy="1371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</m:oMath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</m:oMath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7487AE6-C3F0-4F86-E33E-7F880676A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0777" y="1371600"/>
                <a:ext cx="2030413" cy="1371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722BB0EB-C39C-F679-BAB9-845F4ED59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438400"/>
            <a:ext cx="210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gradient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0019CD92-AE3A-AFC0-85FD-2EA67D385786}"/>
                  </a:ext>
                </a:extLst>
              </p:cNvPr>
              <p:cNvSpPr txBox="1"/>
              <p:nvPr/>
            </p:nvSpPr>
            <p:spPr bwMode="auto">
              <a:xfrm>
                <a:off x="2743200" y="2971800"/>
                <a:ext cx="4267200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</m:func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0019CD92-AE3A-AFC0-85FD-2EA67D385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2971800"/>
                <a:ext cx="4267200" cy="914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FA003E4-DA5B-E765-B8DD-AEA0A058F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96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Therefore,   conservation of mass equation becomes,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5CAC4B15-3AD5-EBFB-6F26-4ACEE48D783A}"/>
                  </a:ext>
                </a:extLst>
              </p:cNvPr>
              <p:cNvSpPr txBox="1"/>
              <p:nvPr/>
            </p:nvSpPr>
            <p:spPr bwMode="auto">
              <a:xfrm>
                <a:off x="534987" y="5046663"/>
                <a:ext cx="8228013" cy="1031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5CAC4B15-3AD5-EBFB-6F26-4ACEE48D7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987" y="5046663"/>
                <a:ext cx="8228013" cy="1031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4" name="Title 8">
            <a:extLst>
              <a:ext uri="{FF2B5EF4-FFF2-40B4-BE49-F238E27FC236}">
                <a16:creationId xmlns:a16="http://schemas.microsoft.com/office/drawing/2014/main" id="{0734FCF8-E82B-B0BF-F540-48AD7C34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8600"/>
            <a:ext cx="7772400" cy="838200"/>
          </a:xfrm>
        </p:spPr>
        <p:txBody>
          <a:bodyPr/>
          <a:lstStyle/>
          <a:p>
            <a:r>
              <a:rPr lang="en-IN" altLang="en-US" sz="2800" dirty="0"/>
              <a:t>Transformation Function for CCS to SCS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3A7728-C567-EA30-9F5A-5DF68809CB5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683E235-AC80-FFDB-39F6-0E98069AE2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5E7D9CC0-47AF-C3C3-3D4F-5ADA46860B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7B4910EF-9339-31ED-C316-4207599B52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2B11413B-7758-72F6-A85B-8F121EF8AA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F39B22B-F22D-E0F4-86EB-BE0A5EB24D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4346" name="Rectangle 10">
                      <a:extLst>
                        <a:ext uri="{FF2B5EF4-FFF2-40B4-BE49-F238E27FC236}">
                          <a16:creationId xmlns:a16="http://schemas.microsoft.com/office/drawing/2014/main" id="{41F892A8-8E31-D3C8-9A9E-5401D1216C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7" name="Rectangle 11">
                      <a:extLst>
                        <a:ext uri="{FF2B5EF4-FFF2-40B4-BE49-F238E27FC236}">
                          <a16:creationId xmlns:a16="http://schemas.microsoft.com/office/drawing/2014/main" id="{B3F76690-67ED-8C73-979F-C3FBAC3A91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6" name="Group 14335">
                    <a:extLst>
                      <a:ext uri="{FF2B5EF4-FFF2-40B4-BE49-F238E27FC236}">
                        <a16:creationId xmlns:a16="http://schemas.microsoft.com/office/drawing/2014/main" id="{F65AE479-05BF-1232-91BC-11125DCD05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4343" name="Rectangle 13">
                      <a:extLst>
                        <a:ext uri="{FF2B5EF4-FFF2-40B4-BE49-F238E27FC236}">
                          <a16:creationId xmlns:a16="http://schemas.microsoft.com/office/drawing/2014/main" id="{42356832-5CC7-9B93-3497-2F7254C3D7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5" name="Rectangle 14">
                      <a:extLst>
                        <a:ext uri="{FF2B5EF4-FFF2-40B4-BE49-F238E27FC236}">
                          <a16:creationId xmlns:a16="http://schemas.microsoft.com/office/drawing/2014/main" id="{E8073E56-6F87-7E8E-2BCA-BD9C76CED5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7" name="Group 14336">
                    <a:extLst>
                      <a:ext uri="{FF2B5EF4-FFF2-40B4-BE49-F238E27FC236}">
                        <a16:creationId xmlns:a16="http://schemas.microsoft.com/office/drawing/2014/main" id="{69BADF6B-16B5-5661-3168-7AD8C0D42E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4341" name="Rectangle 14340">
                      <a:extLst>
                        <a:ext uri="{FF2B5EF4-FFF2-40B4-BE49-F238E27FC236}">
                          <a16:creationId xmlns:a16="http://schemas.microsoft.com/office/drawing/2014/main" id="{D9126C3E-D0A4-C9D4-1FE8-C4B6A12D23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2" name="Rectangle 14341">
                      <a:extLst>
                        <a:ext uri="{FF2B5EF4-FFF2-40B4-BE49-F238E27FC236}">
                          <a16:creationId xmlns:a16="http://schemas.microsoft.com/office/drawing/2014/main" id="{80211A13-7C27-8565-B28A-744B7E03AB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8" name="Group 18">
                    <a:extLst>
                      <a:ext uri="{FF2B5EF4-FFF2-40B4-BE49-F238E27FC236}">
                        <a16:creationId xmlns:a16="http://schemas.microsoft.com/office/drawing/2014/main" id="{19E6994A-B65B-2A09-0466-3C2AB4F9CA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339" name="Rectangle 19">
                      <a:extLst>
                        <a:ext uri="{FF2B5EF4-FFF2-40B4-BE49-F238E27FC236}">
                          <a16:creationId xmlns:a16="http://schemas.microsoft.com/office/drawing/2014/main" id="{E4BDF1EB-80BE-808A-9B91-7F7F79534F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0" name="Rectangle 20">
                      <a:extLst>
                        <a:ext uri="{FF2B5EF4-FFF2-40B4-BE49-F238E27FC236}">
                          <a16:creationId xmlns:a16="http://schemas.microsoft.com/office/drawing/2014/main" id="{2392422F-0937-0F66-912F-1BACD703F0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D1CCB26D-DAFD-770C-C1F0-20BBC52726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EB499AC-D77F-92A3-945B-7E090479ED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516070D2-964F-5A5E-2505-CD49003E1F5E}"/>
                  </a:ext>
                </a:extLst>
              </p:cNvPr>
              <p:cNvSpPr txBox="1"/>
              <p:nvPr/>
            </p:nvSpPr>
            <p:spPr bwMode="auto">
              <a:xfrm>
                <a:off x="1880976" y="1362867"/>
                <a:ext cx="3276600" cy="84613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516070D2-964F-5A5E-2505-CD49003E1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0976" y="1362867"/>
                <a:ext cx="3276600" cy="84613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/>
              <p:nvPr/>
            </p:nvSpPr>
            <p:spPr bwMode="auto">
              <a:xfrm>
                <a:off x="3163093" y="1525587"/>
                <a:ext cx="3124200" cy="847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3093" y="1525587"/>
                <a:ext cx="3124200" cy="847725"/>
              </a:xfrm>
              <a:prstGeom prst="rect">
                <a:avLst/>
              </a:prstGeom>
              <a:blipFill>
                <a:blip r:embed="rId2"/>
                <a:stretch>
                  <a:fillRect b="-215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5F22458-0CE6-8CF4-C2DE-D8C75D97C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86000"/>
            <a:ext cx="845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 the Cartesian coordinate system, the continuity equation given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Object 5">
                <a:extLst>
                  <a:ext uri="{FF2B5EF4-FFF2-40B4-BE49-F238E27FC236}">
                    <a16:creationId xmlns:a16="http://schemas.microsoft.com/office/drawing/2014/main" id="{41EBB74D-D5AC-09F9-5F8E-12A2E231AE76}"/>
                  </a:ext>
                </a:extLst>
              </p:cNvPr>
              <p:cNvSpPr txBox="1"/>
              <p:nvPr/>
            </p:nvSpPr>
            <p:spPr bwMode="auto">
              <a:xfrm>
                <a:off x="2514600" y="2743200"/>
                <a:ext cx="50292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1749" name="Object 5">
                <a:extLst>
                  <a:ext uri="{FF2B5EF4-FFF2-40B4-BE49-F238E27FC236}">
                    <a16:creationId xmlns:a16="http://schemas.microsoft.com/office/drawing/2014/main" id="{41EBB74D-D5AC-09F9-5F8E-12A2E231A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2743200"/>
                <a:ext cx="5029200" cy="1065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608263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594509"/>
                <a:ext cx="28363" cy="2909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665" y="287337"/>
            <a:ext cx="6894135" cy="779463"/>
          </a:xfrm>
        </p:spPr>
        <p:txBody>
          <a:bodyPr/>
          <a:lstStyle/>
          <a:p>
            <a:r>
              <a:rPr lang="en-US" sz="2800" dirty="0"/>
              <a:t>Continuity Equation for Fluid  flows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E7EBDCD0-2801-E15D-D24F-6B4C682F1C0B}"/>
                  </a:ext>
                </a:extLst>
              </p:cNvPr>
              <p:cNvSpPr txBox="1"/>
              <p:nvPr/>
            </p:nvSpPr>
            <p:spPr bwMode="auto">
              <a:xfrm>
                <a:off x="2133600" y="4038600"/>
                <a:ext cx="5867400" cy="8819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E7EBDCD0-2801-E15D-D24F-6B4C682F1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4038600"/>
                <a:ext cx="5867400" cy="8819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84B519E6-3CF1-5814-556E-0D7C26E86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05200"/>
            <a:ext cx="845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 the Cylindrical polar  coordinate system, the continuity equation given as: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E94B0E1-7825-9D5E-F7E6-9E9843FA3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884003"/>
            <a:ext cx="845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 the spherical polar  coordinate system, the continuity equation given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1B9397F6-348F-8A9A-B50C-23BDC2847DD3}"/>
                  </a:ext>
                </a:extLst>
              </p:cNvPr>
              <p:cNvSpPr txBox="1"/>
              <p:nvPr/>
            </p:nvSpPr>
            <p:spPr bwMode="auto">
              <a:xfrm>
                <a:off x="611187" y="5638800"/>
                <a:ext cx="8228013" cy="1031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den>
                      </m:f>
                      <m:r>
                        <a:rPr lang="en-IN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1B9397F6-348F-8A9A-B50C-23BDC2847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187" y="5638800"/>
                <a:ext cx="8228013" cy="10318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57AE0B72-1ADE-ED2B-258B-8B8A81112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57300"/>
            <a:ext cx="807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Continuity  Equation  in coordinate invariant form is: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4F0C1B6-29B1-BAA3-72BC-6567371685D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6" name="Picture 25" descr="Logo usage Guidelines">
              <a:extLst>
                <a:ext uri="{FF2B5EF4-FFF2-40B4-BE49-F238E27FC236}">
                  <a16:creationId xmlns:a16="http://schemas.microsoft.com/office/drawing/2014/main" id="{CED6AD62-61AE-AB43-B143-AC8D9929FB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38">
              <a:extLst>
                <a:ext uri="{FF2B5EF4-FFF2-40B4-BE49-F238E27FC236}">
                  <a16:creationId xmlns:a16="http://schemas.microsoft.com/office/drawing/2014/main" id="{B2303456-C324-8908-FC4F-E813F61F52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id="{198E5EA2-06E9-43E5-4329-A8B6951EBF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C2650E0D-F842-06F5-D99B-9F13F2C1CC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745" name="Group 31744">
                    <a:extLst>
                      <a:ext uri="{FF2B5EF4-FFF2-40B4-BE49-F238E27FC236}">
                        <a16:creationId xmlns:a16="http://schemas.microsoft.com/office/drawing/2014/main" id="{332BED25-0169-7707-51B3-CB6C25118A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1757" name="Rectangle 10">
                      <a:extLst>
                        <a:ext uri="{FF2B5EF4-FFF2-40B4-BE49-F238E27FC236}">
                          <a16:creationId xmlns:a16="http://schemas.microsoft.com/office/drawing/2014/main" id="{AB7B01A0-61B0-E4C9-A162-BD81283782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8" name="Rectangle 11">
                      <a:extLst>
                        <a:ext uri="{FF2B5EF4-FFF2-40B4-BE49-F238E27FC236}">
                          <a16:creationId xmlns:a16="http://schemas.microsoft.com/office/drawing/2014/main" id="{CCF50723-083A-B7C1-7EAA-CDE33A1677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6" name="Group 31745">
                    <a:extLst>
                      <a:ext uri="{FF2B5EF4-FFF2-40B4-BE49-F238E27FC236}">
                        <a16:creationId xmlns:a16="http://schemas.microsoft.com/office/drawing/2014/main" id="{CA214BEE-F5B9-7CA1-620C-896D675A49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755" name="Rectangle 13">
                      <a:extLst>
                        <a:ext uri="{FF2B5EF4-FFF2-40B4-BE49-F238E27FC236}">
                          <a16:creationId xmlns:a16="http://schemas.microsoft.com/office/drawing/2014/main" id="{95B10C2B-9392-5450-57BE-870D99A6A6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6" name="Rectangle 14">
                      <a:extLst>
                        <a:ext uri="{FF2B5EF4-FFF2-40B4-BE49-F238E27FC236}">
                          <a16:creationId xmlns:a16="http://schemas.microsoft.com/office/drawing/2014/main" id="{A64D9797-304A-61C4-A95D-CED6AD1E90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8" name="Group 31747">
                    <a:extLst>
                      <a:ext uri="{FF2B5EF4-FFF2-40B4-BE49-F238E27FC236}">
                        <a16:creationId xmlns:a16="http://schemas.microsoft.com/office/drawing/2014/main" id="{DD3973E8-FDA0-A7BC-BCA1-6C1C37D442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753" name="Rectangle 31752">
                      <a:extLst>
                        <a:ext uri="{FF2B5EF4-FFF2-40B4-BE49-F238E27FC236}">
                          <a16:creationId xmlns:a16="http://schemas.microsoft.com/office/drawing/2014/main" id="{6604F1D6-2D4A-419C-924B-DD4C627A62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4" name="Rectangle 31753">
                      <a:extLst>
                        <a:ext uri="{FF2B5EF4-FFF2-40B4-BE49-F238E27FC236}">
                          <a16:creationId xmlns:a16="http://schemas.microsoft.com/office/drawing/2014/main" id="{08043065-53E9-0063-B322-DB8381EB22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50" name="Group 18">
                    <a:extLst>
                      <a:ext uri="{FF2B5EF4-FFF2-40B4-BE49-F238E27FC236}">
                        <a16:creationId xmlns:a16="http://schemas.microsoft.com/office/drawing/2014/main" id="{D46CEC59-65C3-AC80-F5A8-2BDE828A34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751" name="Rectangle 19">
                      <a:extLst>
                        <a:ext uri="{FF2B5EF4-FFF2-40B4-BE49-F238E27FC236}">
                          <a16:creationId xmlns:a16="http://schemas.microsoft.com/office/drawing/2014/main" id="{0244064A-E422-2070-D812-759DC06CDF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2" name="Rectangle 20">
                      <a:extLst>
                        <a:ext uri="{FF2B5EF4-FFF2-40B4-BE49-F238E27FC236}">
                          <a16:creationId xmlns:a16="http://schemas.microsoft.com/office/drawing/2014/main" id="{229F8CD8-4E3A-A2F6-3B41-B90795532B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744" name="Rectangle 21">
                  <a:extLst>
                    <a:ext uri="{FF2B5EF4-FFF2-40B4-BE49-F238E27FC236}">
                      <a16:creationId xmlns:a16="http://schemas.microsoft.com/office/drawing/2014/main" id="{F8B1C1A2-2478-37C6-3F45-38BBC7410B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306DC1C-BF80-E185-48F2-4FD187666F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7008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31749" grpId="0"/>
      <p:bldP spid="21" grpId="0"/>
      <p:bldP spid="23" grpId="0" build="p"/>
      <p:bldP spid="24" grpId="0" build="p"/>
      <p:bldP spid="25" grpId="0"/>
      <p:bldP spid="2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>
            <a:extLst>
              <a:ext uri="{FF2B5EF4-FFF2-40B4-BE49-F238E27FC236}">
                <a16:creationId xmlns:a16="http://schemas.microsoft.com/office/drawing/2014/main" id="{BB1A8845-7A64-7655-2B3A-B098F3792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6" y="76200"/>
            <a:ext cx="6127090" cy="1143000"/>
          </a:xfrm>
        </p:spPr>
        <p:txBody>
          <a:bodyPr/>
          <a:lstStyle/>
          <a:p>
            <a:r>
              <a:rPr lang="en-US" altLang="en-US" sz="2800" dirty="0"/>
              <a:t>Differential Form of Momentum Conservation Equations for Fluid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8446251-1F2C-C659-782A-A1CF70BBD014}"/>
                  </a:ext>
                </a:extLst>
              </p:cNvPr>
              <p:cNvSpPr txBox="1"/>
              <p:nvPr/>
            </p:nvSpPr>
            <p:spPr bwMode="auto">
              <a:xfrm>
                <a:off x="1950876" y="5154612"/>
                <a:ext cx="5394325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8446251-1F2C-C659-782A-A1CF70BBD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50876" y="5154612"/>
                <a:ext cx="5394325" cy="968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12" name="Object 8">
                <a:extLst>
                  <a:ext uri="{FF2B5EF4-FFF2-40B4-BE49-F238E27FC236}">
                    <a16:creationId xmlns:a16="http://schemas.microsoft.com/office/drawing/2014/main" id="{F2C4422B-A1F9-4236-7426-515CC8EE0CD8}"/>
                  </a:ext>
                </a:extLst>
              </p:cNvPr>
              <p:cNvSpPr txBox="1"/>
              <p:nvPr/>
            </p:nvSpPr>
            <p:spPr bwMode="auto">
              <a:xfrm>
                <a:off x="2133600" y="1981200"/>
                <a:ext cx="4597400" cy="10001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512" name="Object 8">
                <a:extLst>
                  <a:ext uri="{FF2B5EF4-FFF2-40B4-BE49-F238E27FC236}">
                    <a16:creationId xmlns:a16="http://schemas.microsoft.com/office/drawing/2014/main" id="{F2C4422B-A1F9-4236-7426-515CC8EE0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1981200"/>
                <a:ext cx="4597400" cy="10001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7" name="TextBox 6">
            <a:extLst>
              <a:ext uri="{FF2B5EF4-FFF2-40B4-BE49-F238E27FC236}">
                <a16:creationId xmlns:a16="http://schemas.microsoft.com/office/drawing/2014/main" id="{1C4F18C7-E518-382C-10C8-255440DC1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95400"/>
            <a:ext cx="66518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dirty="0"/>
              <a:t>Newton’s Second law to a Finite Size Flow System 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4" name="Ink 18">
                <a:extLst>
                  <a:ext uri="{FF2B5EF4-FFF2-40B4-BE49-F238E27FC236}">
                    <a16:creationId xmlns:a16="http://schemas.microsoft.com/office/drawing/2014/main" id="{ADB126CA-075D-B838-25D2-740199DF253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70225" y="5205413"/>
              <a:ext cx="1588" cy="1587"/>
            </p14:xfrm>
          </p:contentPart>
        </mc:Choice>
        <mc:Fallback xmlns="">
          <p:pic>
            <p:nvPicPr>
              <p:cNvPr id="2054" name="Ink 18">
                <a:extLst>
                  <a:ext uri="{FF2B5EF4-FFF2-40B4-BE49-F238E27FC236}">
                    <a16:creationId xmlns:a16="http://schemas.microsoft.com/office/drawing/2014/main" id="{ADB126CA-075D-B838-25D2-740199DF253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8937" y="5164151"/>
                <a:ext cx="84164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6">
            <a:extLst>
              <a:ext uri="{FF2B5EF4-FFF2-40B4-BE49-F238E27FC236}">
                <a16:creationId xmlns:a16="http://schemas.microsoft.com/office/drawing/2014/main" id="{DDA61705-33A6-F170-993E-90562F565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946" y="4554938"/>
            <a:ext cx="8505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dirty="0"/>
              <a:t>Differential form of Conservation of Momentum to a Fluid System: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1051CEC-5E93-5741-2F07-B6A0896C9B8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FA828A63-7DB5-E83A-A732-6128A9BB42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091BCE5-EE00-667F-AF4B-117095A4EE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CEA586F-1FBF-AB3D-20D7-C3CE9D6BD5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356EBA3-EEC9-4699-E8F2-4766AC5776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BE7E831-C291-3742-A7B2-FC3F60FCEF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0BF35CA-BAA1-3D8F-B16B-142BC23B6F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4" name="Rectangle 11">
                      <a:extLst>
                        <a:ext uri="{FF2B5EF4-FFF2-40B4-BE49-F238E27FC236}">
                          <a16:creationId xmlns:a16="http://schemas.microsoft.com/office/drawing/2014/main" id="{E887D488-708D-7179-7EB4-FE2A9C2168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6436953-4150-ED5E-401B-3B9A46A563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CDA5951-5BD0-EC48-EF29-1FA5EA6E41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F66F877-25FA-C195-66F2-B169FEF6B7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B027A35-C859-8825-6AFF-D1DCD8A212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814F482-A797-1289-CA91-EB0C7B4B19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0931ACE-4128-1585-3D9B-C318D93FB8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51A4345-AA05-E74F-02A0-438FAFAA49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B29673E8-C8AD-80EB-B4DC-CD895F1FD7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01C8CCA-54C3-2E15-9DF0-CE1DBB8DA9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D8EAAED-2EA0-E61D-33D3-6FEEBDD4DC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C3B807F-E7FF-73AE-83F2-DC54BCCB14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8">
                <a:extLst>
                  <a:ext uri="{FF2B5EF4-FFF2-40B4-BE49-F238E27FC236}">
                    <a16:creationId xmlns:a16="http://schemas.microsoft.com/office/drawing/2014/main" id="{8DC7440E-C10E-1220-4098-A3D97952B767}"/>
                  </a:ext>
                </a:extLst>
              </p:cNvPr>
              <p:cNvSpPr txBox="1"/>
              <p:nvPr/>
            </p:nvSpPr>
            <p:spPr bwMode="auto">
              <a:xfrm>
                <a:off x="533400" y="3200400"/>
                <a:ext cx="7772400" cy="1295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</m:ac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8">
                <a:extLst>
                  <a:ext uri="{FF2B5EF4-FFF2-40B4-BE49-F238E27FC236}">
                    <a16:creationId xmlns:a16="http://schemas.microsoft.com/office/drawing/2014/main" id="{8DC7440E-C10E-1220-4098-A3D97952B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200400"/>
                <a:ext cx="7772400" cy="1295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168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>
            <a:extLst>
              <a:ext uri="{FF2B5EF4-FFF2-40B4-BE49-F238E27FC236}">
                <a16:creationId xmlns:a16="http://schemas.microsoft.com/office/drawing/2014/main" id="{BB1A8845-7A64-7655-2B3A-B098F3792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328" y="152400"/>
            <a:ext cx="5915272" cy="1143000"/>
          </a:xfrm>
        </p:spPr>
        <p:txBody>
          <a:bodyPr/>
          <a:lstStyle/>
          <a:p>
            <a:r>
              <a:rPr lang="en-US" altLang="en-US" sz="2800" dirty="0"/>
              <a:t>Shear Stress in Fluid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8446251-1F2C-C659-782A-A1CF70BBD014}"/>
                  </a:ext>
                </a:extLst>
              </p:cNvPr>
              <p:cNvSpPr txBox="1"/>
              <p:nvPr/>
            </p:nvSpPr>
            <p:spPr bwMode="auto">
              <a:xfrm>
                <a:off x="1684584" y="2109818"/>
                <a:ext cx="5622925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8446251-1F2C-C659-782A-A1CF70BBD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84584" y="2109818"/>
                <a:ext cx="5622925" cy="968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3" name="Ink 10">
                <a:extLst>
                  <a:ext uri="{FF2B5EF4-FFF2-40B4-BE49-F238E27FC236}">
                    <a16:creationId xmlns:a16="http://schemas.microsoft.com/office/drawing/2014/main" id="{C628B8D5-279B-EAD4-C5D2-C870C87B17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48250" y="4733925"/>
              <a:ext cx="14288" cy="26987"/>
            </p14:xfrm>
          </p:contentPart>
        </mc:Choice>
        <mc:Fallback xmlns="">
          <p:pic>
            <p:nvPicPr>
              <p:cNvPr id="2053" name="Ink 10">
                <a:extLst>
                  <a:ext uri="{FF2B5EF4-FFF2-40B4-BE49-F238E27FC236}">
                    <a16:creationId xmlns:a16="http://schemas.microsoft.com/office/drawing/2014/main" id="{C628B8D5-279B-EAD4-C5D2-C870C87B17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38725" y="4723606"/>
                <a:ext cx="33339" cy="47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54" name="Ink 18">
                <a:extLst>
                  <a:ext uri="{FF2B5EF4-FFF2-40B4-BE49-F238E27FC236}">
                    <a16:creationId xmlns:a16="http://schemas.microsoft.com/office/drawing/2014/main" id="{ADB126CA-075D-B838-25D2-740199DF253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70225" y="5205413"/>
              <a:ext cx="1588" cy="1587"/>
            </p14:xfrm>
          </p:contentPart>
        </mc:Choice>
        <mc:Fallback xmlns="">
          <p:pic>
            <p:nvPicPr>
              <p:cNvPr id="2054" name="Ink 18">
                <a:extLst>
                  <a:ext uri="{FF2B5EF4-FFF2-40B4-BE49-F238E27FC236}">
                    <a16:creationId xmlns:a16="http://schemas.microsoft.com/office/drawing/2014/main" id="{ADB126CA-075D-B838-25D2-740199DF253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8937" y="5164151"/>
                <a:ext cx="84164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33BACA80-865C-DC66-00CB-852BB1D0B8B3}"/>
                  </a:ext>
                </a:extLst>
              </p:cNvPr>
              <p:cNvSpPr txBox="1"/>
              <p:nvPr/>
            </p:nvSpPr>
            <p:spPr bwMode="auto">
              <a:xfrm>
                <a:off x="4879975" y="4354512"/>
                <a:ext cx="4111625" cy="22748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33BACA80-865C-DC66-00CB-852BB1D0B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9975" y="4354512"/>
                <a:ext cx="4111625" cy="22748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7C61A4F-6192-5D51-A5D6-D56B232CCF0F}"/>
              </a:ext>
            </a:extLst>
          </p:cNvPr>
          <p:cNvCxnSpPr>
            <a:cxnSpLocks/>
          </p:cNvCxnSpPr>
          <p:nvPr/>
        </p:nvCxnSpPr>
        <p:spPr bwMode="auto">
          <a:xfrm>
            <a:off x="6324600" y="2895600"/>
            <a:ext cx="0" cy="1417881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F3195C-6ABD-CF79-8776-963FF3768F20}"/>
              </a:ext>
            </a:extLst>
          </p:cNvPr>
          <p:cNvSpPr/>
          <p:nvPr/>
        </p:nvSpPr>
        <p:spPr bwMode="auto">
          <a:xfrm>
            <a:off x="5028537" y="4354513"/>
            <a:ext cx="2687923" cy="2274887"/>
          </a:xfrm>
          <a:custGeom>
            <a:avLst/>
            <a:gdLst>
              <a:gd name="connsiteX0" fmla="*/ 302930 w 1568357"/>
              <a:gd name="connsiteY0" fmla="*/ 750217 h 2246808"/>
              <a:gd name="connsiteX1" fmla="*/ 25839 w 1568357"/>
              <a:gd name="connsiteY1" fmla="*/ 667090 h 2246808"/>
              <a:gd name="connsiteX2" fmla="*/ 11985 w 1568357"/>
              <a:gd name="connsiteY2" fmla="*/ 71344 h 2246808"/>
              <a:gd name="connsiteX3" fmla="*/ 11985 w 1568357"/>
              <a:gd name="connsiteY3" fmla="*/ 71344 h 2246808"/>
              <a:gd name="connsiteX4" fmla="*/ 289076 w 1568357"/>
              <a:gd name="connsiteY4" fmla="*/ 2072 h 2246808"/>
              <a:gd name="connsiteX5" fmla="*/ 455330 w 1568357"/>
              <a:gd name="connsiteY5" fmla="*/ 71344 h 2246808"/>
              <a:gd name="connsiteX6" fmla="*/ 510748 w 1568357"/>
              <a:gd name="connsiteY6" fmla="*/ 542399 h 2246808"/>
              <a:gd name="connsiteX7" fmla="*/ 857112 w 1568357"/>
              <a:gd name="connsiteY7" fmla="*/ 750217 h 2246808"/>
              <a:gd name="connsiteX8" fmla="*/ 1023367 w 1568357"/>
              <a:gd name="connsiteY8" fmla="*/ 861054 h 2246808"/>
              <a:gd name="connsiteX9" fmla="*/ 1037221 w 1568357"/>
              <a:gd name="connsiteY9" fmla="*/ 1262835 h 2246808"/>
              <a:gd name="connsiteX10" fmla="*/ 1272748 w 1568357"/>
              <a:gd name="connsiteY10" fmla="*/ 1442944 h 2246808"/>
              <a:gd name="connsiteX11" fmla="*/ 1522130 w 1568357"/>
              <a:gd name="connsiteY11" fmla="*/ 1484508 h 2246808"/>
              <a:gd name="connsiteX12" fmla="*/ 1549839 w 1568357"/>
              <a:gd name="connsiteY12" fmla="*/ 1664617 h 2246808"/>
              <a:gd name="connsiteX13" fmla="*/ 1549839 w 1568357"/>
              <a:gd name="connsiteY13" fmla="*/ 2066399 h 2246808"/>
              <a:gd name="connsiteX14" fmla="*/ 1314312 w 1568357"/>
              <a:gd name="connsiteY14" fmla="*/ 2246508 h 2246808"/>
              <a:gd name="connsiteX15" fmla="*/ 1092639 w 1568357"/>
              <a:gd name="connsiteY15" fmla="*/ 2094108 h 2246808"/>
              <a:gd name="connsiteX16" fmla="*/ 1037221 w 1568357"/>
              <a:gd name="connsiteY16" fmla="*/ 1595344 h 2246808"/>
              <a:gd name="connsiteX17" fmla="*/ 732421 w 1568357"/>
              <a:gd name="connsiteY17" fmla="*/ 1526072 h 2246808"/>
              <a:gd name="connsiteX18" fmla="*/ 510748 w 1568357"/>
              <a:gd name="connsiteY18" fmla="*/ 1207417 h 2246808"/>
              <a:gd name="connsiteX19" fmla="*/ 302930 w 1568357"/>
              <a:gd name="connsiteY19" fmla="*/ 750217 h 224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68357" h="2246808">
                <a:moveTo>
                  <a:pt x="302930" y="750217"/>
                </a:moveTo>
                <a:cubicBezTo>
                  <a:pt x="222112" y="660163"/>
                  <a:pt x="74330" y="780235"/>
                  <a:pt x="25839" y="667090"/>
                </a:cubicBezTo>
                <a:cubicBezTo>
                  <a:pt x="-22652" y="553945"/>
                  <a:pt x="11985" y="71344"/>
                  <a:pt x="11985" y="71344"/>
                </a:cubicBezTo>
                <a:lnTo>
                  <a:pt x="11985" y="71344"/>
                </a:lnTo>
                <a:cubicBezTo>
                  <a:pt x="58167" y="59799"/>
                  <a:pt x="215185" y="2072"/>
                  <a:pt x="289076" y="2072"/>
                </a:cubicBezTo>
                <a:cubicBezTo>
                  <a:pt x="362967" y="2072"/>
                  <a:pt x="418385" y="-18710"/>
                  <a:pt x="455330" y="71344"/>
                </a:cubicBezTo>
                <a:cubicBezTo>
                  <a:pt x="492275" y="161398"/>
                  <a:pt x="443784" y="429254"/>
                  <a:pt x="510748" y="542399"/>
                </a:cubicBezTo>
                <a:cubicBezTo>
                  <a:pt x="577712" y="655544"/>
                  <a:pt x="771676" y="697108"/>
                  <a:pt x="857112" y="750217"/>
                </a:cubicBezTo>
                <a:cubicBezTo>
                  <a:pt x="942548" y="803326"/>
                  <a:pt x="993349" y="775618"/>
                  <a:pt x="1023367" y="861054"/>
                </a:cubicBezTo>
                <a:cubicBezTo>
                  <a:pt x="1053385" y="946490"/>
                  <a:pt x="995658" y="1165853"/>
                  <a:pt x="1037221" y="1262835"/>
                </a:cubicBezTo>
                <a:cubicBezTo>
                  <a:pt x="1078785" y="1359817"/>
                  <a:pt x="1191930" y="1405999"/>
                  <a:pt x="1272748" y="1442944"/>
                </a:cubicBezTo>
                <a:cubicBezTo>
                  <a:pt x="1353566" y="1479890"/>
                  <a:pt x="1475948" y="1447563"/>
                  <a:pt x="1522130" y="1484508"/>
                </a:cubicBezTo>
                <a:cubicBezTo>
                  <a:pt x="1568312" y="1521454"/>
                  <a:pt x="1545221" y="1567635"/>
                  <a:pt x="1549839" y="1664617"/>
                </a:cubicBezTo>
                <a:cubicBezTo>
                  <a:pt x="1554457" y="1761599"/>
                  <a:pt x="1589093" y="1969417"/>
                  <a:pt x="1549839" y="2066399"/>
                </a:cubicBezTo>
                <a:cubicBezTo>
                  <a:pt x="1510585" y="2163381"/>
                  <a:pt x="1390512" y="2241890"/>
                  <a:pt x="1314312" y="2246508"/>
                </a:cubicBezTo>
                <a:cubicBezTo>
                  <a:pt x="1238112" y="2251126"/>
                  <a:pt x="1138821" y="2202635"/>
                  <a:pt x="1092639" y="2094108"/>
                </a:cubicBezTo>
                <a:cubicBezTo>
                  <a:pt x="1046457" y="1985581"/>
                  <a:pt x="1097257" y="1690017"/>
                  <a:pt x="1037221" y="1595344"/>
                </a:cubicBezTo>
                <a:cubicBezTo>
                  <a:pt x="977185" y="1500671"/>
                  <a:pt x="820167" y="1590727"/>
                  <a:pt x="732421" y="1526072"/>
                </a:cubicBezTo>
                <a:cubicBezTo>
                  <a:pt x="644675" y="1461417"/>
                  <a:pt x="582330" y="1334417"/>
                  <a:pt x="510748" y="1207417"/>
                </a:cubicBezTo>
                <a:cubicBezTo>
                  <a:pt x="439166" y="1080417"/>
                  <a:pt x="383748" y="840271"/>
                  <a:pt x="302930" y="750217"/>
                </a:cubicBezTo>
                <a:close/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B49EAE6-63D9-CA32-453A-177558746F9E}"/>
              </a:ext>
            </a:extLst>
          </p:cNvPr>
          <p:cNvSpPr/>
          <p:nvPr/>
        </p:nvSpPr>
        <p:spPr bwMode="auto">
          <a:xfrm>
            <a:off x="5874976" y="4319618"/>
            <a:ext cx="1800832" cy="1511049"/>
          </a:xfrm>
          <a:custGeom>
            <a:avLst/>
            <a:gdLst>
              <a:gd name="connsiteX0" fmla="*/ 6279 w 1800832"/>
              <a:gd name="connsiteY0" fmla="*/ 166512 h 1511049"/>
              <a:gd name="connsiteX1" fmla="*/ 158679 w 1800832"/>
              <a:gd name="connsiteY1" fmla="*/ 14112 h 1511049"/>
              <a:gd name="connsiteX2" fmla="*/ 588169 w 1800832"/>
              <a:gd name="connsiteY2" fmla="*/ 14112 h 1511049"/>
              <a:gd name="connsiteX3" fmla="*/ 1156206 w 1800832"/>
              <a:gd name="connsiteY3" fmla="*/ 258 h 1511049"/>
              <a:gd name="connsiteX4" fmla="*/ 1544133 w 1800832"/>
              <a:gd name="connsiteY4" fmla="*/ 27967 h 1511049"/>
              <a:gd name="connsiteX5" fmla="*/ 1710388 w 1800832"/>
              <a:gd name="connsiteY5" fmla="*/ 166512 h 1511049"/>
              <a:gd name="connsiteX6" fmla="*/ 1793515 w 1800832"/>
              <a:gd name="connsiteY6" fmla="*/ 374330 h 1511049"/>
              <a:gd name="connsiteX7" fmla="*/ 1793515 w 1800832"/>
              <a:gd name="connsiteY7" fmla="*/ 692985 h 1511049"/>
              <a:gd name="connsiteX8" fmla="*/ 1765806 w 1800832"/>
              <a:gd name="connsiteY8" fmla="*/ 1274876 h 1511049"/>
              <a:gd name="connsiteX9" fmla="*/ 1779660 w 1800832"/>
              <a:gd name="connsiteY9" fmla="*/ 1441130 h 1511049"/>
              <a:gd name="connsiteX10" fmla="*/ 1696533 w 1800832"/>
              <a:gd name="connsiteY10" fmla="*/ 1510403 h 1511049"/>
              <a:gd name="connsiteX11" fmla="*/ 1391733 w 1800832"/>
              <a:gd name="connsiteY11" fmla="*/ 1468839 h 1511049"/>
              <a:gd name="connsiteX12" fmla="*/ 1128497 w 1800832"/>
              <a:gd name="connsiteY12" fmla="*/ 1358003 h 1511049"/>
              <a:gd name="connsiteX13" fmla="*/ 962242 w 1800832"/>
              <a:gd name="connsiteY13" fmla="*/ 1233312 h 1511049"/>
              <a:gd name="connsiteX14" fmla="*/ 962242 w 1800832"/>
              <a:gd name="connsiteY14" fmla="*/ 997785 h 1511049"/>
              <a:gd name="connsiteX15" fmla="*/ 851406 w 1800832"/>
              <a:gd name="connsiteY15" fmla="*/ 748403 h 1511049"/>
              <a:gd name="connsiteX16" fmla="*/ 671297 w 1800832"/>
              <a:gd name="connsiteY16" fmla="*/ 776112 h 1511049"/>
              <a:gd name="connsiteX17" fmla="*/ 352642 w 1800832"/>
              <a:gd name="connsiteY17" fmla="*/ 706839 h 1511049"/>
              <a:gd name="connsiteX18" fmla="*/ 61697 w 1800832"/>
              <a:gd name="connsiteY18" fmla="*/ 651421 h 1511049"/>
              <a:gd name="connsiteX19" fmla="*/ 6279 w 1800832"/>
              <a:gd name="connsiteY19" fmla="*/ 166512 h 151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00832" h="1511049">
                <a:moveTo>
                  <a:pt x="6279" y="166512"/>
                </a:moveTo>
                <a:cubicBezTo>
                  <a:pt x="22443" y="60294"/>
                  <a:pt x="61698" y="39512"/>
                  <a:pt x="158679" y="14112"/>
                </a:cubicBezTo>
                <a:cubicBezTo>
                  <a:pt x="255660" y="-11288"/>
                  <a:pt x="421915" y="16421"/>
                  <a:pt x="588169" y="14112"/>
                </a:cubicBezTo>
                <a:cubicBezTo>
                  <a:pt x="754423" y="11803"/>
                  <a:pt x="996879" y="-2051"/>
                  <a:pt x="1156206" y="258"/>
                </a:cubicBezTo>
                <a:cubicBezTo>
                  <a:pt x="1315533" y="2567"/>
                  <a:pt x="1451769" y="258"/>
                  <a:pt x="1544133" y="27967"/>
                </a:cubicBezTo>
                <a:cubicBezTo>
                  <a:pt x="1636497" y="55676"/>
                  <a:pt x="1668824" y="108785"/>
                  <a:pt x="1710388" y="166512"/>
                </a:cubicBezTo>
                <a:cubicBezTo>
                  <a:pt x="1751952" y="224239"/>
                  <a:pt x="1779660" y="286584"/>
                  <a:pt x="1793515" y="374330"/>
                </a:cubicBezTo>
                <a:cubicBezTo>
                  <a:pt x="1807370" y="462076"/>
                  <a:pt x="1798133" y="542894"/>
                  <a:pt x="1793515" y="692985"/>
                </a:cubicBezTo>
                <a:cubicBezTo>
                  <a:pt x="1788897" y="843076"/>
                  <a:pt x="1768115" y="1150185"/>
                  <a:pt x="1765806" y="1274876"/>
                </a:cubicBezTo>
                <a:cubicBezTo>
                  <a:pt x="1763497" y="1399567"/>
                  <a:pt x="1791205" y="1401876"/>
                  <a:pt x="1779660" y="1441130"/>
                </a:cubicBezTo>
                <a:cubicBezTo>
                  <a:pt x="1768115" y="1480384"/>
                  <a:pt x="1761188" y="1505785"/>
                  <a:pt x="1696533" y="1510403"/>
                </a:cubicBezTo>
                <a:cubicBezTo>
                  <a:pt x="1631879" y="1515021"/>
                  <a:pt x="1486406" y="1494239"/>
                  <a:pt x="1391733" y="1468839"/>
                </a:cubicBezTo>
                <a:cubicBezTo>
                  <a:pt x="1297060" y="1443439"/>
                  <a:pt x="1200079" y="1397258"/>
                  <a:pt x="1128497" y="1358003"/>
                </a:cubicBezTo>
                <a:cubicBezTo>
                  <a:pt x="1056915" y="1318749"/>
                  <a:pt x="989951" y="1293348"/>
                  <a:pt x="962242" y="1233312"/>
                </a:cubicBezTo>
                <a:cubicBezTo>
                  <a:pt x="934533" y="1173276"/>
                  <a:pt x="980715" y="1078603"/>
                  <a:pt x="962242" y="997785"/>
                </a:cubicBezTo>
                <a:cubicBezTo>
                  <a:pt x="943769" y="916967"/>
                  <a:pt x="899897" y="785348"/>
                  <a:pt x="851406" y="748403"/>
                </a:cubicBezTo>
                <a:cubicBezTo>
                  <a:pt x="802915" y="711458"/>
                  <a:pt x="754424" y="783039"/>
                  <a:pt x="671297" y="776112"/>
                </a:cubicBezTo>
                <a:cubicBezTo>
                  <a:pt x="588170" y="769185"/>
                  <a:pt x="454242" y="727621"/>
                  <a:pt x="352642" y="706839"/>
                </a:cubicBezTo>
                <a:cubicBezTo>
                  <a:pt x="251042" y="686057"/>
                  <a:pt x="119424" y="741476"/>
                  <a:pt x="61697" y="651421"/>
                </a:cubicBezTo>
                <a:cubicBezTo>
                  <a:pt x="3970" y="561366"/>
                  <a:pt x="-9885" y="272730"/>
                  <a:pt x="6279" y="166512"/>
                </a:cubicBezTo>
                <a:close/>
              </a:path>
            </a:pathLst>
          </a:custGeom>
          <a:noFill/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1474FD-1490-6E75-A672-10919502580C}"/>
              </a:ext>
            </a:extLst>
          </p:cNvPr>
          <p:cNvSpPr/>
          <p:nvPr/>
        </p:nvSpPr>
        <p:spPr bwMode="auto">
          <a:xfrm rot="10800000">
            <a:off x="5029201" y="5053263"/>
            <a:ext cx="1800832" cy="1511049"/>
          </a:xfrm>
          <a:custGeom>
            <a:avLst/>
            <a:gdLst>
              <a:gd name="connsiteX0" fmla="*/ 6279 w 1800832"/>
              <a:gd name="connsiteY0" fmla="*/ 166512 h 1511049"/>
              <a:gd name="connsiteX1" fmla="*/ 158679 w 1800832"/>
              <a:gd name="connsiteY1" fmla="*/ 14112 h 1511049"/>
              <a:gd name="connsiteX2" fmla="*/ 588169 w 1800832"/>
              <a:gd name="connsiteY2" fmla="*/ 14112 h 1511049"/>
              <a:gd name="connsiteX3" fmla="*/ 1156206 w 1800832"/>
              <a:gd name="connsiteY3" fmla="*/ 258 h 1511049"/>
              <a:gd name="connsiteX4" fmla="*/ 1544133 w 1800832"/>
              <a:gd name="connsiteY4" fmla="*/ 27967 h 1511049"/>
              <a:gd name="connsiteX5" fmla="*/ 1710388 w 1800832"/>
              <a:gd name="connsiteY5" fmla="*/ 166512 h 1511049"/>
              <a:gd name="connsiteX6" fmla="*/ 1793515 w 1800832"/>
              <a:gd name="connsiteY6" fmla="*/ 374330 h 1511049"/>
              <a:gd name="connsiteX7" fmla="*/ 1793515 w 1800832"/>
              <a:gd name="connsiteY7" fmla="*/ 692985 h 1511049"/>
              <a:gd name="connsiteX8" fmla="*/ 1765806 w 1800832"/>
              <a:gd name="connsiteY8" fmla="*/ 1274876 h 1511049"/>
              <a:gd name="connsiteX9" fmla="*/ 1779660 w 1800832"/>
              <a:gd name="connsiteY9" fmla="*/ 1441130 h 1511049"/>
              <a:gd name="connsiteX10" fmla="*/ 1696533 w 1800832"/>
              <a:gd name="connsiteY10" fmla="*/ 1510403 h 1511049"/>
              <a:gd name="connsiteX11" fmla="*/ 1391733 w 1800832"/>
              <a:gd name="connsiteY11" fmla="*/ 1468839 h 1511049"/>
              <a:gd name="connsiteX12" fmla="*/ 1128497 w 1800832"/>
              <a:gd name="connsiteY12" fmla="*/ 1358003 h 1511049"/>
              <a:gd name="connsiteX13" fmla="*/ 962242 w 1800832"/>
              <a:gd name="connsiteY13" fmla="*/ 1233312 h 1511049"/>
              <a:gd name="connsiteX14" fmla="*/ 962242 w 1800832"/>
              <a:gd name="connsiteY14" fmla="*/ 997785 h 1511049"/>
              <a:gd name="connsiteX15" fmla="*/ 851406 w 1800832"/>
              <a:gd name="connsiteY15" fmla="*/ 748403 h 1511049"/>
              <a:gd name="connsiteX16" fmla="*/ 671297 w 1800832"/>
              <a:gd name="connsiteY16" fmla="*/ 776112 h 1511049"/>
              <a:gd name="connsiteX17" fmla="*/ 352642 w 1800832"/>
              <a:gd name="connsiteY17" fmla="*/ 706839 h 1511049"/>
              <a:gd name="connsiteX18" fmla="*/ 61697 w 1800832"/>
              <a:gd name="connsiteY18" fmla="*/ 651421 h 1511049"/>
              <a:gd name="connsiteX19" fmla="*/ 6279 w 1800832"/>
              <a:gd name="connsiteY19" fmla="*/ 166512 h 151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00832" h="1511049">
                <a:moveTo>
                  <a:pt x="6279" y="166512"/>
                </a:moveTo>
                <a:cubicBezTo>
                  <a:pt x="22443" y="60294"/>
                  <a:pt x="61698" y="39512"/>
                  <a:pt x="158679" y="14112"/>
                </a:cubicBezTo>
                <a:cubicBezTo>
                  <a:pt x="255660" y="-11288"/>
                  <a:pt x="421915" y="16421"/>
                  <a:pt x="588169" y="14112"/>
                </a:cubicBezTo>
                <a:cubicBezTo>
                  <a:pt x="754423" y="11803"/>
                  <a:pt x="996879" y="-2051"/>
                  <a:pt x="1156206" y="258"/>
                </a:cubicBezTo>
                <a:cubicBezTo>
                  <a:pt x="1315533" y="2567"/>
                  <a:pt x="1451769" y="258"/>
                  <a:pt x="1544133" y="27967"/>
                </a:cubicBezTo>
                <a:cubicBezTo>
                  <a:pt x="1636497" y="55676"/>
                  <a:pt x="1668824" y="108785"/>
                  <a:pt x="1710388" y="166512"/>
                </a:cubicBezTo>
                <a:cubicBezTo>
                  <a:pt x="1751952" y="224239"/>
                  <a:pt x="1779660" y="286584"/>
                  <a:pt x="1793515" y="374330"/>
                </a:cubicBezTo>
                <a:cubicBezTo>
                  <a:pt x="1807370" y="462076"/>
                  <a:pt x="1798133" y="542894"/>
                  <a:pt x="1793515" y="692985"/>
                </a:cubicBezTo>
                <a:cubicBezTo>
                  <a:pt x="1788897" y="843076"/>
                  <a:pt x="1768115" y="1150185"/>
                  <a:pt x="1765806" y="1274876"/>
                </a:cubicBezTo>
                <a:cubicBezTo>
                  <a:pt x="1763497" y="1399567"/>
                  <a:pt x="1791205" y="1401876"/>
                  <a:pt x="1779660" y="1441130"/>
                </a:cubicBezTo>
                <a:cubicBezTo>
                  <a:pt x="1768115" y="1480384"/>
                  <a:pt x="1761188" y="1505785"/>
                  <a:pt x="1696533" y="1510403"/>
                </a:cubicBezTo>
                <a:cubicBezTo>
                  <a:pt x="1631879" y="1515021"/>
                  <a:pt x="1486406" y="1494239"/>
                  <a:pt x="1391733" y="1468839"/>
                </a:cubicBezTo>
                <a:cubicBezTo>
                  <a:pt x="1297060" y="1443439"/>
                  <a:pt x="1200079" y="1397258"/>
                  <a:pt x="1128497" y="1358003"/>
                </a:cubicBezTo>
                <a:cubicBezTo>
                  <a:pt x="1056915" y="1318749"/>
                  <a:pt x="989951" y="1293348"/>
                  <a:pt x="962242" y="1233312"/>
                </a:cubicBezTo>
                <a:cubicBezTo>
                  <a:pt x="934533" y="1173276"/>
                  <a:pt x="980715" y="1078603"/>
                  <a:pt x="962242" y="997785"/>
                </a:cubicBezTo>
                <a:cubicBezTo>
                  <a:pt x="943769" y="916967"/>
                  <a:pt x="899897" y="785348"/>
                  <a:pt x="851406" y="748403"/>
                </a:cubicBezTo>
                <a:cubicBezTo>
                  <a:pt x="802915" y="711458"/>
                  <a:pt x="754424" y="783039"/>
                  <a:pt x="671297" y="776112"/>
                </a:cubicBezTo>
                <a:cubicBezTo>
                  <a:pt x="588170" y="769185"/>
                  <a:pt x="454242" y="727621"/>
                  <a:pt x="352642" y="706839"/>
                </a:cubicBezTo>
                <a:cubicBezTo>
                  <a:pt x="251042" y="686057"/>
                  <a:pt x="119424" y="741476"/>
                  <a:pt x="61697" y="651421"/>
                </a:cubicBezTo>
                <a:cubicBezTo>
                  <a:pt x="3970" y="561366"/>
                  <a:pt x="-9885" y="272730"/>
                  <a:pt x="6279" y="166512"/>
                </a:cubicBezTo>
                <a:close/>
              </a:path>
            </a:pathLst>
          </a:custGeom>
          <a:noFill/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3B32AF-072B-E80C-8BE7-5A9067CDC011}"/>
              </a:ext>
            </a:extLst>
          </p:cNvPr>
          <p:cNvSpPr txBox="1"/>
          <p:nvPr/>
        </p:nvSpPr>
        <p:spPr>
          <a:xfrm>
            <a:off x="381248" y="1452270"/>
            <a:ext cx="82295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Conservation of momentum for an Infinitesimal CV in A Fluid  Flow</a:t>
            </a: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F3A05B-4C0E-941E-477C-06B5C8E5D3A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D98BA70B-FAD7-E74D-7BF6-AF8032E4CC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B1606B00-BE80-3F23-1499-1863F5E802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32816E6-B53F-1A61-035E-4742A6DCF9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8EC505D-0998-35CE-6FF5-EEB7FB86FF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806C14C-4D63-68D0-4AC5-9B44CAC302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" name="Rectangle 10">
                      <a:extLst>
                        <a:ext uri="{FF2B5EF4-FFF2-40B4-BE49-F238E27FC236}">
                          <a16:creationId xmlns:a16="http://schemas.microsoft.com/office/drawing/2014/main" id="{58D1EF95-73A0-6F26-FD59-0C92A790FE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11">
                      <a:extLst>
                        <a:ext uri="{FF2B5EF4-FFF2-40B4-BE49-F238E27FC236}">
                          <a16:creationId xmlns:a16="http://schemas.microsoft.com/office/drawing/2014/main" id="{9DC88817-FFBA-5E84-E502-86F278445F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4708B86-1116-B1FB-B96A-2254037317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82285DF-21BE-A331-331F-3C04CEA032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14">
                      <a:extLst>
                        <a:ext uri="{FF2B5EF4-FFF2-40B4-BE49-F238E27FC236}">
                          <a16:creationId xmlns:a16="http://schemas.microsoft.com/office/drawing/2014/main" id="{3FE082B0-4B98-65B2-428B-C865C2E223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41C510E-BA4C-F4CC-002B-8F11E5E360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9BF4828-B2CC-609E-4B9A-60B349A8E5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F26AFB3-292E-C137-975E-B01C2E4C5F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93F63652-10BA-E9D8-3977-770B293DBB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F8453CB-BB73-F10B-14E7-567C055B0A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9E66D91-024F-4EFE-DD6A-77C7F60E09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E41B6E7-7CB9-BCF6-66ED-CB0DDD874E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2B3BFB7-6200-37DD-E9CF-54669499B8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AE94AE9B-BC76-1F0C-B9C3-4F79C950A493}"/>
                  </a:ext>
                </a:extLst>
              </p:cNvPr>
              <p:cNvSpPr txBox="1"/>
              <p:nvPr/>
            </p:nvSpPr>
            <p:spPr bwMode="auto">
              <a:xfrm>
                <a:off x="1014412" y="4220803"/>
                <a:ext cx="4111625" cy="22748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nor/>
                                </m:rPr>
                                <a:rPr lang="en-US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nor/>
                                </m:rPr>
                                <a:rPr lang="en-US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AE94AE9B-BC76-1F0C-B9C3-4F79C950A4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4412" y="4220803"/>
                <a:ext cx="4111625" cy="22748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 animBg="1"/>
      <p:bldP spid="22" grpId="0" animBg="1"/>
      <p:bldP spid="23" grpId="0" animBg="1"/>
      <p:bldP spid="3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8" name="Title 1">
            <a:extLst>
              <a:ext uri="{FF2B5EF4-FFF2-40B4-BE49-F238E27FC236}">
                <a16:creationId xmlns:a16="http://schemas.microsoft.com/office/drawing/2014/main" id="{4E1F224A-B0AC-0628-16F2-399C09A5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0"/>
            <a:ext cx="55626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Frictionless Flow: The Bernoulli Equation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A1CEE42-73A0-627A-8B97-09FE19035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428875"/>
            <a:ext cx="8610600" cy="2620967"/>
          </a:xfrm>
        </p:spPr>
        <p:txBody>
          <a:bodyPr/>
          <a:lstStyle/>
          <a:p>
            <a:pPr algn="l"/>
            <a:r>
              <a:rPr lang="en-US" sz="2400" dirty="0">
                <a:latin typeface="Times-Roman"/>
              </a:rPr>
              <a:t>C</a:t>
            </a:r>
            <a:r>
              <a:rPr lang="en-US" sz="2400" b="0" i="0" u="none" strike="noStrike" baseline="0" dirty="0">
                <a:latin typeface="Times-Roman"/>
              </a:rPr>
              <a:t>lassic linear momentum analysis is a relation between pressure, velocity, and elevation in a frictionless flow is  called as the </a:t>
            </a:r>
            <a:r>
              <a:rPr lang="en-US" sz="2400" b="0" i="1" u="none" strike="noStrike" baseline="0" dirty="0">
                <a:latin typeface="Times-Italic"/>
              </a:rPr>
              <a:t>Bernoulli equation</a:t>
            </a:r>
            <a:r>
              <a:rPr lang="en-US" sz="2400" b="0" i="0" u="none" strike="noStrike" baseline="0" dirty="0">
                <a:latin typeface="Times-Roman"/>
              </a:rPr>
              <a:t>.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 It was stated in words in 1738 in a textbook by Daniel Bernoulli.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A complete derivation of the equation was given in 1755 by Leonhard Euler. </a:t>
            </a:r>
          </a:p>
          <a:p>
            <a:pPr marL="0" indent="0" algn="l">
              <a:buNone/>
            </a:pPr>
            <a:endParaRPr lang="en-US" sz="2400" b="0" i="0" u="none" strike="noStrike" baseline="0" dirty="0">
              <a:latin typeface="Times-Roman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4" name="Ink 10">
                <a:extLst>
                  <a:ext uri="{FF2B5EF4-FFF2-40B4-BE49-F238E27FC236}">
                    <a16:creationId xmlns:a16="http://schemas.microsoft.com/office/drawing/2014/main" id="{3E564894-67E7-211A-9AFC-73D057CDB7F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67250" y="4113213"/>
              <a:ext cx="14288" cy="26987"/>
            </p14:xfrm>
          </p:contentPart>
        </mc:Choice>
        <mc:Fallback xmlns="">
          <p:pic>
            <p:nvPicPr>
              <p:cNvPr id="10244" name="Ink 10">
                <a:extLst>
                  <a:ext uri="{FF2B5EF4-FFF2-40B4-BE49-F238E27FC236}">
                    <a16:creationId xmlns:a16="http://schemas.microsoft.com/office/drawing/2014/main" id="{3E564894-67E7-211A-9AFC-73D057CDB7F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57725" y="4102894"/>
                <a:ext cx="33339" cy="47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70225" y="5205413"/>
              <a:ext cx="1588" cy="1587"/>
            </p14:xfrm>
          </p:contentPart>
        </mc:Choice>
        <mc:Fallback xmlns="">
          <p:pic>
            <p:nvPicPr>
              <p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8937" y="5164151"/>
                <a:ext cx="84164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37E66DD5-A4D8-307E-256B-46712AAFA656}"/>
                  </a:ext>
                </a:extLst>
              </p:cNvPr>
              <p:cNvSpPr txBox="1"/>
              <p:nvPr/>
            </p:nvSpPr>
            <p:spPr bwMode="auto">
              <a:xfrm>
                <a:off x="3070225" y="4828846"/>
                <a:ext cx="4152900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𝑏𝑜𝑑𝑦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37E66DD5-A4D8-307E-256B-46712AAFA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0225" y="4828846"/>
                <a:ext cx="4152900" cy="9683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759F6022-A449-5312-3682-8845E07A5A0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C4E249F8-3B11-E44F-7637-808B638E83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240F606F-6384-7B7F-7DD4-82C4AF4446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FCD5B5DA-986F-26FE-52D1-557DD20ADF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7C7B3EE3-16D4-07D2-6611-BF8FA8F49D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A0A4E55E-AD48-E90C-18AB-520F93F114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247" name="Rectangle 10">
                      <a:extLst>
                        <a:ext uri="{FF2B5EF4-FFF2-40B4-BE49-F238E27FC236}">
                          <a16:creationId xmlns:a16="http://schemas.microsoft.com/office/drawing/2014/main" id="{418A3136-A4B4-3B50-2EA7-9E2483B483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8" name="Rectangle 11">
                      <a:extLst>
                        <a:ext uri="{FF2B5EF4-FFF2-40B4-BE49-F238E27FC236}">
                          <a16:creationId xmlns:a16="http://schemas.microsoft.com/office/drawing/2014/main" id="{FBE03522-615B-D5C1-E4D3-3A54070519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6EBB4AD-4DE3-B212-485D-B9E0387FE0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45" name="Rectangle 13">
                      <a:extLst>
                        <a:ext uri="{FF2B5EF4-FFF2-40B4-BE49-F238E27FC236}">
                          <a16:creationId xmlns:a16="http://schemas.microsoft.com/office/drawing/2014/main" id="{0AA86CEB-6945-CE01-F521-8F2BBF531D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6" name="Rectangle 14">
                      <a:extLst>
                        <a:ext uri="{FF2B5EF4-FFF2-40B4-BE49-F238E27FC236}">
                          <a16:creationId xmlns:a16="http://schemas.microsoft.com/office/drawing/2014/main" id="{3849F47D-115D-25CB-F6CC-3E42729F13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F5F8FAA-B558-6244-8E8E-9E52ADF71B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42" name="Rectangle 10241">
                      <a:extLst>
                        <a:ext uri="{FF2B5EF4-FFF2-40B4-BE49-F238E27FC236}">
                          <a16:creationId xmlns:a16="http://schemas.microsoft.com/office/drawing/2014/main" id="{7F4C0F2C-B02C-394B-B87A-02D6C931D5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3" name="Rectangle 10242">
                      <a:extLst>
                        <a:ext uri="{FF2B5EF4-FFF2-40B4-BE49-F238E27FC236}">
                          <a16:creationId xmlns:a16="http://schemas.microsoft.com/office/drawing/2014/main" id="{58CFED61-7CC7-E573-7FDF-D883ED7A4E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C15855E-EB39-0A19-9EBF-6497CDDE85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0" name="Rectangle 10239">
                      <a:extLst>
                        <a:ext uri="{FF2B5EF4-FFF2-40B4-BE49-F238E27FC236}">
                          <a16:creationId xmlns:a16="http://schemas.microsoft.com/office/drawing/2014/main" id="{0C917302-AF18-370C-3476-EFE5AB86F7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1" name="Rectangle 10240">
                      <a:extLst>
                        <a:ext uri="{FF2B5EF4-FFF2-40B4-BE49-F238E27FC236}">
                          <a16:creationId xmlns:a16="http://schemas.microsoft.com/office/drawing/2014/main" id="{40A31B03-9EC0-FDE2-1BF7-9B759C0A4D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693CB9FF-8B46-2181-1402-451C51EBB1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CFCF33-2551-B44A-1102-690BFF4958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8FA476C1-6D74-D06B-1D28-E38FF4E0F556}"/>
                  </a:ext>
                </a:extLst>
              </p:cNvPr>
              <p:cNvSpPr txBox="1"/>
              <p:nvPr/>
            </p:nvSpPr>
            <p:spPr bwMode="auto">
              <a:xfrm>
                <a:off x="1600200" y="1406734"/>
                <a:ext cx="5622925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8FA476C1-6D74-D06B-1D28-E38FF4E0F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406734"/>
                <a:ext cx="5622925" cy="9683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DB0A360-867B-F149-AE24-86E3A2CBD13C}"/>
              </a:ext>
            </a:extLst>
          </p:cNvPr>
          <p:cNvSpPr txBox="1"/>
          <p:nvPr/>
        </p:nvSpPr>
        <p:spPr>
          <a:xfrm>
            <a:off x="833438" y="5733320"/>
            <a:ext cx="7696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i="1" u="none" strike="noStrike" baseline="0" dirty="0">
                <a:solidFill>
                  <a:srgbClr val="FF0000"/>
                </a:solidFill>
                <a:latin typeface="Times-Roman"/>
              </a:rPr>
              <a:t>Bernoulli equation is valid for regions of the flow that are nearly frictionless</a:t>
            </a:r>
            <a:r>
              <a:rPr lang="en-US" sz="2400" b="1" i="1" dirty="0">
                <a:solidFill>
                  <a:srgbClr val="FF0000"/>
                </a:solidFill>
                <a:latin typeface="Times-Roman"/>
              </a:rPr>
              <a:t>!?!?</a:t>
            </a:r>
            <a:endParaRPr lang="en-IN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38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6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4F187AD-D9D7-220D-2E1E-777B619D6A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230123">
            <a:off x="1000595" y="1520557"/>
            <a:ext cx="3882005" cy="5083314"/>
          </a:xfrm>
        </p:spPr>
      </p:pic>
      <p:sp>
        <p:nvSpPr>
          <p:cNvPr id="10258" name="Title 1">
            <a:extLst>
              <a:ext uri="{FF2B5EF4-FFF2-40B4-BE49-F238E27FC236}">
                <a16:creationId xmlns:a16="http://schemas.microsoft.com/office/drawing/2014/main" id="{4E1F224A-B0AC-0628-16F2-399C09A5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76200"/>
            <a:ext cx="60960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Frictionless Flow: The Bernoulli Equation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70225" y="5205413"/>
              <a:ext cx="1588" cy="1587"/>
            </p14:xfrm>
          </p:contentPart>
        </mc:Choice>
        <mc:Fallback xmlns="">
          <p:pic>
            <p:nvPicPr>
              <p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8937" y="5164151"/>
                <a:ext cx="84164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07A64AD4-D571-D034-F3DA-5B435FD66E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935977">
            <a:off x="4769484" y="3403873"/>
            <a:ext cx="2894012" cy="1840703"/>
          </a:xfrm>
          <a:prstGeom prst="rect">
            <a:avLst/>
          </a:prstGeom>
        </p:spPr>
      </p:pic>
      <p:grpSp>
        <p:nvGrpSpPr>
          <p:cNvPr id="10256" name="Group 10255">
            <a:extLst>
              <a:ext uri="{FF2B5EF4-FFF2-40B4-BE49-F238E27FC236}">
                <a16:creationId xmlns:a16="http://schemas.microsoft.com/office/drawing/2014/main" id="{A80DE639-DF02-AB16-D09F-3EAABCD2BE92}"/>
              </a:ext>
            </a:extLst>
          </p:cNvPr>
          <p:cNvGrpSpPr/>
          <p:nvPr/>
        </p:nvGrpSpPr>
        <p:grpSpPr>
          <a:xfrm>
            <a:off x="6629400" y="2514600"/>
            <a:ext cx="1481554" cy="1447800"/>
            <a:chOff x="6629400" y="2514600"/>
            <a:chExt cx="1481554" cy="1447800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16F2E8E-2B26-C4CC-64C0-CDF0883B3579}"/>
                </a:ext>
              </a:extLst>
            </p:cNvPr>
            <p:cNvCxnSpPr/>
            <p:nvPr/>
          </p:nvCxnSpPr>
          <p:spPr bwMode="auto">
            <a:xfrm flipH="1">
              <a:off x="6629400" y="2667000"/>
              <a:ext cx="838200" cy="685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9CEBAA6-2661-FD1E-DBEB-FD60C393F695}"/>
                </a:ext>
              </a:extLst>
            </p:cNvPr>
            <p:cNvCxnSpPr/>
            <p:nvPr/>
          </p:nvCxnSpPr>
          <p:spPr bwMode="auto">
            <a:xfrm flipH="1">
              <a:off x="6781800" y="2819400"/>
              <a:ext cx="838200" cy="685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140816B-8037-F108-2781-8FC53CF5CCA8}"/>
                </a:ext>
              </a:extLst>
            </p:cNvPr>
            <p:cNvCxnSpPr/>
            <p:nvPr/>
          </p:nvCxnSpPr>
          <p:spPr bwMode="auto">
            <a:xfrm flipH="1">
              <a:off x="6934200" y="2971800"/>
              <a:ext cx="838200" cy="685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B26D38B-4287-73EF-D224-54F8C9E527B8}"/>
                </a:ext>
              </a:extLst>
            </p:cNvPr>
            <p:cNvCxnSpPr/>
            <p:nvPr/>
          </p:nvCxnSpPr>
          <p:spPr bwMode="auto">
            <a:xfrm flipH="1">
              <a:off x="7086600" y="3124200"/>
              <a:ext cx="838200" cy="685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BFEEBD3C-2AEC-02DA-F67E-587FFD9DB985}"/>
                </a:ext>
              </a:extLst>
            </p:cNvPr>
            <p:cNvCxnSpPr/>
            <p:nvPr/>
          </p:nvCxnSpPr>
          <p:spPr bwMode="auto">
            <a:xfrm flipH="1">
              <a:off x="7239000" y="3276600"/>
              <a:ext cx="838200" cy="685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253" name="TextBox 10252">
              <a:extLst>
                <a:ext uri="{FF2B5EF4-FFF2-40B4-BE49-F238E27FC236}">
                  <a16:creationId xmlns:a16="http://schemas.microsoft.com/office/drawing/2014/main" id="{94144C13-0F67-DC46-AB23-D14AFAA6CB90}"/>
                </a:ext>
              </a:extLst>
            </p:cNvPr>
            <p:cNvSpPr txBox="1"/>
            <p:nvPr/>
          </p:nvSpPr>
          <p:spPr>
            <a:xfrm>
              <a:off x="7772400" y="251460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p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255" name="Group 10254">
            <a:extLst>
              <a:ext uri="{FF2B5EF4-FFF2-40B4-BE49-F238E27FC236}">
                <a16:creationId xmlns:a16="http://schemas.microsoft.com/office/drawing/2014/main" id="{7C4221AA-69ED-73B0-102F-30F870CE6DB8}"/>
              </a:ext>
            </a:extLst>
          </p:cNvPr>
          <p:cNvGrpSpPr/>
          <p:nvPr/>
        </p:nvGrpSpPr>
        <p:grpSpPr>
          <a:xfrm>
            <a:off x="3733800" y="4113213"/>
            <a:ext cx="2438400" cy="2516187"/>
            <a:chOff x="3733800" y="4113213"/>
            <a:chExt cx="2438400" cy="251618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244" name="Ink 10">
                  <a:extLst>
                    <a:ext uri="{FF2B5EF4-FFF2-40B4-BE49-F238E27FC236}">
                      <a16:creationId xmlns:a16="http://schemas.microsoft.com/office/drawing/2014/main" id="{3E564894-67E7-211A-9AFC-73D057CDB7FC}"/>
                    </a:ext>
                  </a:extLst>
                </p14:cNvPr>
                <p14:cNvContentPartPr>
                  <a14:cpLocks xmlns:a14="http://schemas.microsoft.com/office/drawing/2010/main" noRot="1" noChangeAspect="1" noEditPoints="1" noChangeArrowheads="1" noChangeShapeType="1"/>
                </p14:cNvContentPartPr>
                <p14:nvPr/>
              </p14:nvContentPartPr>
              <p14:xfrm>
                <a:off x="4667250" y="4113213"/>
                <a:ext cx="14288" cy="26987"/>
              </p14:xfrm>
            </p:contentPart>
          </mc:Choice>
          <mc:Fallback xmlns="">
            <p:pic>
              <p:nvPicPr>
                <p:cNvPr id="10244" name="Ink 10">
                  <a:extLst>
                    <a:ext uri="{FF2B5EF4-FFF2-40B4-BE49-F238E27FC236}">
                      <a16:creationId xmlns:a16="http://schemas.microsoft.com/office/drawing/2014/main" id="{3E564894-67E7-211A-9AFC-73D057CDB7FC}"/>
                    </a:ext>
                  </a:extLst>
                </p:cNvPr>
                <p:cNvPicPr>
                  <a:picLocks noRot="1" noChangeAspect="1" noEditPoints="1" noChangeArrowheads="1" noChangeShapeType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57725" y="4102894"/>
                  <a:ext cx="33339" cy="47624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10241" name="Straight Arrow Connector 10240">
              <a:extLst>
                <a:ext uri="{FF2B5EF4-FFF2-40B4-BE49-F238E27FC236}">
                  <a16:creationId xmlns:a16="http://schemas.microsoft.com/office/drawing/2014/main" id="{59AE2AE1-751C-733A-D5DA-3FDF3D253C4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733800" y="4114800"/>
              <a:ext cx="1066800" cy="8811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43" name="Straight Arrow Connector 10242">
              <a:extLst>
                <a:ext uri="{FF2B5EF4-FFF2-40B4-BE49-F238E27FC236}">
                  <a16:creationId xmlns:a16="http://schemas.microsoft.com/office/drawing/2014/main" id="{4541F66B-AA07-7A07-6842-12B3EBE3FD5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886200" y="4267200"/>
              <a:ext cx="1066800" cy="8811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45" name="Straight Arrow Connector 10244">
              <a:extLst>
                <a:ext uri="{FF2B5EF4-FFF2-40B4-BE49-F238E27FC236}">
                  <a16:creationId xmlns:a16="http://schemas.microsoft.com/office/drawing/2014/main" id="{813249D8-49E7-A8EF-C0E1-0FA74960248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038600" y="4461911"/>
              <a:ext cx="1066800" cy="8811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46" name="Straight Arrow Connector 10245">
              <a:extLst>
                <a:ext uri="{FF2B5EF4-FFF2-40B4-BE49-F238E27FC236}">
                  <a16:creationId xmlns:a16="http://schemas.microsoft.com/office/drawing/2014/main" id="{DEA9EE55-E3C2-0004-33D3-5BE470D55A1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191000" y="4614311"/>
              <a:ext cx="1066800" cy="8811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47" name="Straight Arrow Connector 10246">
              <a:extLst>
                <a:ext uri="{FF2B5EF4-FFF2-40B4-BE49-F238E27FC236}">
                  <a16:creationId xmlns:a16="http://schemas.microsoft.com/office/drawing/2014/main" id="{5B519335-CBF3-0647-BC17-CB9B1A1E5BB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43400" y="4766711"/>
              <a:ext cx="1066800" cy="8811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48" name="Straight Arrow Connector 10247">
              <a:extLst>
                <a:ext uri="{FF2B5EF4-FFF2-40B4-BE49-F238E27FC236}">
                  <a16:creationId xmlns:a16="http://schemas.microsoft.com/office/drawing/2014/main" id="{9A323434-8972-13A2-FB3D-3C2599E0857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495800" y="4919111"/>
              <a:ext cx="1066800" cy="8811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49" name="Straight Arrow Connector 10248">
              <a:extLst>
                <a:ext uri="{FF2B5EF4-FFF2-40B4-BE49-F238E27FC236}">
                  <a16:creationId xmlns:a16="http://schemas.microsoft.com/office/drawing/2014/main" id="{C04FD63A-EE19-9510-2CDB-A5FC3AF0426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648200" y="5071511"/>
              <a:ext cx="1066800" cy="8811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50" name="Straight Arrow Connector 10249">
              <a:extLst>
                <a:ext uri="{FF2B5EF4-FFF2-40B4-BE49-F238E27FC236}">
                  <a16:creationId xmlns:a16="http://schemas.microsoft.com/office/drawing/2014/main" id="{87DB53A1-1EB2-FE4B-A801-3E3602338F7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800600" y="5257800"/>
              <a:ext cx="1066800" cy="8811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51" name="Straight Arrow Connector 10250">
              <a:extLst>
                <a:ext uri="{FF2B5EF4-FFF2-40B4-BE49-F238E27FC236}">
                  <a16:creationId xmlns:a16="http://schemas.microsoft.com/office/drawing/2014/main" id="{F8038EDC-8DB6-7C45-8DD6-089F70BD2F6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953000" y="5519611"/>
              <a:ext cx="1066800" cy="8811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52" name="Straight Arrow Connector 10251">
              <a:extLst>
                <a:ext uri="{FF2B5EF4-FFF2-40B4-BE49-F238E27FC236}">
                  <a16:creationId xmlns:a16="http://schemas.microsoft.com/office/drawing/2014/main" id="{89F21906-3795-F2EB-3400-07B5D887625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05400" y="5748211"/>
              <a:ext cx="1066800" cy="8811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254" name="TextBox 10253">
              <a:extLst>
                <a:ext uri="{FF2B5EF4-FFF2-40B4-BE49-F238E27FC236}">
                  <a16:creationId xmlns:a16="http://schemas.microsoft.com/office/drawing/2014/main" id="{C7CD25B8-FEF7-9DA0-7ECA-8AB4A303178A}"/>
                </a:ext>
              </a:extLst>
            </p:cNvPr>
            <p:cNvSpPr txBox="1"/>
            <p:nvPr/>
          </p:nvSpPr>
          <p:spPr>
            <a:xfrm rot="2718408">
              <a:off x="3810000" y="5634335"/>
              <a:ext cx="8547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p+dp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275" name="Group 10274">
            <a:extLst>
              <a:ext uri="{FF2B5EF4-FFF2-40B4-BE49-F238E27FC236}">
                <a16:creationId xmlns:a16="http://schemas.microsoft.com/office/drawing/2014/main" id="{8F08B5C1-B76E-F18B-90C3-950D5EEAEBDC}"/>
              </a:ext>
            </a:extLst>
          </p:cNvPr>
          <p:cNvGrpSpPr/>
          <p:nvPr/>
        </p:nvGrpSpPr>
        <p:grpSpPr>
          <a:xfrm>
            <a:off x="3969941" y="2667000"/>
            <a:ext cx="2507059" cy="1295400"/>
            <a:chOff x="3969941" y="2667000"/>
            <a:chExt cx="2507059" cy="1295400"/>
          </a:xfrm>
        </p:grpSpPr>
        <p:cxnSp>
          <p:nvCxnSpPr>
            <p:cNvPr id="10260" name="Straight Arrow Connector 10259">
              <a:extLst>
                <a:ext uri="{FF2B5EF4-FFF2-40B4-BE49-F238E27FC236}">
                  <a16:creationId xmlns:a16="http://schemas.microsoft.com/office/drawing/2014/main" id="{E7A873FD-44B7-F8C5-AE74-24ED106D8F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46790" y="2667000"/>
              <a:ext cx="430210" cy="685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64" name="Straight Arrow Connector 10263">
              <a:extLst>
                <a:ext uri="{FF2B5EF4-FFF2-40B4-BE49-F238E27FC236}">
                  <a16:creationId xmlns:a16="http://schemas.microsoft.com/office/drawing/2014/main" id="{73AF9EC5-A673-E89F-BDA3-8DCEDBCE31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69941" y="2860975"/>
              <a:ext cx="739377" cy="11014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67" name="Straight Arrow Connector 10266">
              <a:extLst>
                <a:ext uri="{FF2B5EF4-FFF2-40B4-BE49-F238E27FC236}">
                  <a16:creationId xmlns:a16="http://schemas.microsoft.com/office/drawing/2014/main" id="{D924FB88-F674-DEF6-6898-8DF81481C8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39629" y="2895600"/>
              <a:ext cx="666948" cy="9906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69" name="Straight Arrow Connector 10268">
              <a:extLst>
                <a:ext uri="{FF2B5EF4-FFF2-40B4-BE49-F238E27FC236}">
                  <a16:creationId xmlns:a16="http://schemas.microsoft.com/office/drawing/2014/main" id="{4E904974-9099-7392-BDD3-E32CFE7A9A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81213" y="2855269"/>
              <a:ext cx="552787" cy="8785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71" name="Straight Arrow Connector 10270">
              <a:extLst>
                <a:ext uri="{FF2B5EF4-FFF2-40B4-BE49-F238E27FC236}">
                  <a16:creationId xmlns:a16="http://schemas.microsoft.com/office/drawing/2014/main" id="{C8C291E1-58F6-6DD4-1483-7B170663E7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824" y="2861869"/>
              <a:ext cx="481976" cy="75986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73" name="Straight Arrow Connector 10272">
              <a:extLst>
                <a:ext uri="{FF2B5EF4-FFF2-40B4-BE49-F238E27FC236}">
                  <a16:creationId xmlns:a16="http://schemas.microsoft.com/office/drawing/2014/main" id="{C8BB0EF3-2070-4754-5766-6C3C09656A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97927" y="2794769"/>
              <a:ext cx="421873" cy="70829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283" name="Group 10282">
            <a:extLst>
              <a:ext uri="{FF2B5EF4-FFF2-40B4-BE49-F238E27FC236}">
                <a16:creationId xmlns:a16="http://schemas.microsoft.com/office/drawing/2014/main" id="{7A19F802-854B-63E5-38FE-3D3BDC6896BC}"/>
              </a:ext>
            </a:extLst>
          </p:cNvPr>
          <p:cNvGrpSpPr/>
          <p:nvPr/>
        </p:nvGrpSpPr>
        <p:grpSpPr>
          <a:xfrm rot="5810025">
            <a:off x="5879015" y="4736207"/>
            <a:ext cx="2507059" cy="1295400"/>
            <a:chOff x="3969941" y="2667000"/>
            <a:chExt cx="2507059" cy="1295400"/>
          </a:xfrm>
          <a:scene3d>
            <a:camera prst="orthographicFront">
              <a:rot lat="0" lon="10800000" rev="0"/>
            </a:camera>
            <a:lightRig rig="threePt" dir="t"/>
          </a:scene3d>
        </p:grpSpPr>
        <p:cxnSp>
          <p:nvCxnSpPr>
            <p:cNvPr id="10284" name="Straight Arrow Connector 10283">
              <a:extLst>
                <a:ext uri="{FF2B5EF4-FFF2-40B4-BE49-F238E27FC236}">
                  <a16:creationId xmlns:a16="http://schemas.microsoft.com/office/drawing/2014/main" id="{73479B3C-8312-5116-6446-A6386CCD12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46790" y="2667000"/>
              <a:ext cx="430210" cy="685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85" name="Straight Arrow Connector 10284">
              <a:extLst>
                <a:ext uri="{FF2B5EF4-FFF2-40B4-BE49-F238E27FC236}">
                  <a16:creationId xmlns:a16="http://schemas.microsoft.com/office/drawing/2014/main" id="{7BE8EE70-347C-2B78-0F64-6C9D9499E8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69941" y="2860975"/>
              <a:ext cx="739377" cy="11014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86" name="Straight Arrow Connector 10285">
              <a:extLst>
                <a:ext uri="{FF2B5EF4-FFF2-40B4-BE49-F238E27FC236}">
                  <a16:creationId xmlns:a16="http://schemas.microsoft.com/office/drawing/2014/main" id="{48EEF06D-4E38-3932-6209-C071156D16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39629" y="2895600"/>
              <a:ext cx="666948" cy="9906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87" name="Straight Arrow Connector 10286">
              <a:extLst>
                <a:ext uri="{FF2B5EF4-FFF2-40B4-BE49-F238E27FC236}">
                  <a16:creationId xmlns:a16="http://schemas.microsoft.com/office/drawing/2014/main" id="{50541394-AB33-11DB-AE5B-D1B64C657B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81213" y="2855269"/>
              <a:ext cx="552787" cy="8785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88" name="Straight Arrow Connector 10287">
              <a:extLst>
                <a:ext uri="{FF2B5EF4-FFF2-40B4-BE49-F238E27FC236}">
                  <a16:creationId xmlns:a16="http://schemas.microsoft.com/office/drawing/2014/main" id="{8AD8B5D8-C0D7-2F88-A2E5-93AE1C2C7D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824" y="2861869"/>
              <a:ext cx="481976" cy="75986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289" name="Straight Arrow Connector 10288">
              <a:extLst>
                <a:ext uri="{FF2B5EF4-FFF2-40B4-BE49-F238E27FC236}">
                  <a16:creationId xmlns:a16="http://schemas.microsoft.com/office/drawing/2014/main" id="{C7E2939E-E0D7-B733-45D8-BFB00B7449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97927" y="2794769"/>
              <a:ext cx="421873" cy="70829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298" name="Group 10297">
            <a:extLst>
              <a:ext uri="{FF2B5EF4-FFF2-40B4-BE49-F238E27FC236}">
                <a16:creationId xmlns:a16="http://schemas.microsoft.com/office/drawing/2014/main" id="{73D3425D-684E-9408-0969-77A96AD1EAFC}"/>
              </a:ext>
            </a:extLst>
          </p:cNvPr>
          <p:cNvGrpSpPr/>
          <p:nvPr/>
        </p:nvGrpSpPr>
        <p:grpSpPr>
          <a:xfrm>
            <a:off x="6813134" y="1752600"/>
            <a:ext cx="1744443" cy="1727432"/>
            <a:chOff x="6813134" y="1752600"/>
            <a:chExt cx="1744443" cy="1727432"/>
          </a:xfrm>
        </p:grpSpPr>
        <p:cxnSp>
          <p:nvCxnSpPr>
            <p:cNvPr id="10290" name="Straight Arrow Connector 10289">
              <a:extLst>
                <a:ext uri="{FF2B5EF4-FFF2-40B4-BE49-F238E27FC236}">
                  <a16:creationId xmlns:a16="http://schemas.microsoft.com/office/drawing/2014/main" id="{5647CBED-BC00-F82C-2733-60DE837BD0C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813134" y="2263942"/>
              <a:ext cx="1546077" cy="1216090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96" name="TextBox 10295">
                  <a:extLst>
                    <a:ext uri="{FF2B5EF4-FFF2-40B4-BE49-F238E27FC236}">
                      <a16:creationId xmlns:a16="http://schemas.microsoft.com/office/drawing/2014/main" id="{F8B243DE-D90E-FEA7-7ABB-2769C6AC1F9C}"/>
                    </a:ext>
                  </a:extLst>
                </p:cNvPr>
                <p:cNvSpPr txBox="1"/>
                <p:nvPr/>
              </p:nvSpPr>
              <p:spPr>
                <a:xfrm>
                  <a:off x="7848600" y="1752600"/>
                  <a:ext cx="708977" cy="5064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>
                      <a:solidFill>
                        <a:srgbClr val="0070C0"/>
                      </a:solidFill>
                      <a:sym typeface="Symbol" panose="05050102010706020507" pitchFamily="18" charset="2"/>
                    </a:rPr>
                    <a:t>,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𝑉</m:t>
                          </m:r>
                        </m:e>
                      </m:acc>
                    </m:oMath>
                  </a14:m>
                  <a:endParaRPr lang="en-IN" i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0296" name="TextBox 10295">
                  <a:extLst>
                    <a:ext uri="{FF2B5EF4-FFF2-40B4-BE49-F238E27FC236}">
                      <a16:creationId xmlns:a16="http://schemas.microsoft.com/office/drawing/2014/main" id="{F8B243DE-D90E-FEA7-7ABB-2769C6AC1F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8600" y="1752600"/>
                  <a:ext cx="708977" cy="506421"/>
                </a:xfrm>
                <a:prstGeom prst="rect">
                  <a:avLst/>
                </a:prstGeom>
                <a:blipFill>
                  <a:blip r:embed="rId13"/>
                  <a:stretch>
                    <a:fillRect l="-13793" t="-1205" b="-26506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299" name="Group 10298">
            <a:extLst>
              <a:ext uri="{FF2B5EF4-FFF2-40B4-BE49-F238E27FC236}">
                <a16:creationId xmlns:a16="http://schemas.microsoft.com/office/drawing/2014/main" id="{2649C361-CC55-EDD4-A802-1D9171C77826}"/>
              </a:ext>
            </a:extLst>
          </p:cNvPr>
          <p:cNvGrpSpPr/>
          <p:nvPr/>
        </p:nvGrpSpPr>
        <p:grpSpPr>
          <a:xfrm>
            <a:off x="4326178" y="5180297"/>
            <a:ext cx="2470584" cy="1525303"/>
            <a:chOff x="4326178" y="5180297"/>
            <a:chExt cx="2470584" cy="1525303"/>
          </a:xfrm>
        </p:grpSpPr>
        <p:cxnSp>
          <p:nvCxnSpPr>
            <p:cNvPr id="10293" name="Straight Arrow Connector 10292">
              <a:extLst>
                <a:ext uri="{FF2B5EF4-FFF2-40B4-BE49-F238E27FC236}">
                  <a16:creationId xmlns:a16="http://schemas.microsoft.com/office/drawing/2014/main" id="{34A05FE2-2325-5BC5-B1FB-7AFC604B951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26178" y="5180297"/>
              <a:ext cx="1677921" cy="1430123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97" name="TextBox 10296">
                  <a:extLst>
                    <a:ext uri="{FF2B5EF4-FFF2-40B4-BE49-F238E27FC236}">
                      <a16:creationId xmlns:a16="http://schemas.microsoft.com/office/drawing/2014/main" id="{2C1700A4-A76E-914D-E7E2-FB1311CE8BE3}"/>
                    </a:ext>
                  </a:extLst>
                </p:cNvPr>
                <p:cNvSpPr txBox="1"/>
                <p:nvPr/>
              </p:nvSpPr>
              <p:spPr>
                <a:xfrm>
                  <a:off x="4724400" y="6199179"/>
                  <a:ext cx="2072362" cy="5064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>
                      <a:solidFill>
                        <a:srgbClr val="0070C0"/>
                      </a:solidFill>
                      <a:sym typeface="Symbol" panose="05050102010706020507" pitchFamily="18" charset="2"/>
                    </a:rPr>
                    <a:t>+d ,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𝑉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𝑉</m:t>
                          </m:r>
                        </m:e>
                      </m:acc>
                    </m:oMath>
                  </a14:m>
                  <a:endParaRPr lang="en-IN" i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0297" name="TextBox 10296">
                  <a:extLst>
                    <a:ext uri="{FF2B5EF4-FFF2-40B4-BE49-F238E27FC236}">
                      <a16:creationId xmlns:a16="http://schemas.microsoft.com/office/drawing/2014/main" id="{2C1700A4-A76E-914D-E7E2-FB1311CE8B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4400" y="6199179"/>
                  <a:ext cx="2072362" cy="506421"/>
                </a:xfrm>
                <a:prstGeom prst="rect">
                  <a:avLst/>
                </a:prstGeom>
                <a:blipFill>
                  <a:blip r:embed="rId14"/>
                  <a:stretch>
                    <a:fillRect l="-4412" t="-1205" b="-27711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307" name="Group 10306">
            <a:extLst>
              <a:ext uri="{FF2B5EF4-FFF2-40B4-BE49-F238E27FC236}">
                <a16:creationId xmlns:a16="http://schemas.microsoft.com/office/drawing/2014/main" id="{87CADEE0-228A-765A-B585-802B9B238CF8}"/>
              </a:ext>
            </a:extLst>
          </p:cNvPr>
          <p:cNvGrpSpPr/>
          <p:nvPr/>
        </p:nvGrpSpPr>
        <p:grpSpPr>
          <a:xfrm>
            <a:off x="5101317" y="2967335"/>
            <a:ext cx="2527294" cy="2304471"/>
            <a:chOff x="5101317" y="2967335"/>
            <a:chExt cx="2527294" cy="2304471"/>
          </a:xfrm>
        </p:grpSpPr>
        <p:cxnSp>
          <p:nvCxnSpPr>
            <p:cNvPr id="10301" name="Straight Arrow Connector 10300">
              <a:extLst>
                <a:ext uri="{FF2B5EF4-FFF2-40B4-BE49-F238E27FC236}">
                  <a16:creationId xmlns:a16="http://schemas.microsoft.com/office/drawing/2014/main" id="{3D1FEDFE-D3EA-17E3-43FE-3949C1301C2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01317" y="3314700"/>
              <a:ext cx="806265" cy="28720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  <p:sp>
          <p:nvSpPr>
            <p:cNvPr id="10303" name="TextBox 10302">
              <a:extLst>
                <a:ext uri="{FF2B5EF4-FFF2-40B4-BE49-F238E27FC236}">
                  <a16:creationId xmlns:a16="http://schemas.microsoft.com/office/drawing/2014/main" id="{A62B50C4-1B32-1B6E-186A-51BC81CEAE5A}"/>
                </a:ext>
              </a:extLst>
            </p:cNvPr>
            <p:cNvSpPr txBox="1"/>
            <p:nvPr/>
          </p:nvSpPr>
          <p:spPr>
            <a:xfrm rot="21014539">
              <a:off x="5257800" y="2967335"/>
              <a:ext cx="8354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 = 0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cxnSp>
          <p:nvCxnSpPr>
            <p:cNvPr id="10304" name="Straight Arrow Connector 10303">
              <a:extLst>
                <a:ext uri="{FF2B5EF4-FFF2-40B4-BE49-F238E27FC236}">
                  <a16:creationId xmlns:a16="http://schemas.microsoft.com/office/drawing/2014/main" id="{3435363D-F13B-F348-C5EA-CD1C755B4CA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823553" y="4547681"/>
              <a:ext cx="433339" cy="710119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  <p:sp>
          <p:nvSpPr>
            <p:cNvPr id="10305" name="TextBox 10304">
              <a:extLst>
                <a:ext uri="{FF2B5EF4-FFF2-40B4-BE49-F238E27FC236}">
                  <a16:creationId xmlns:a16="http://schemas.microsoft.com/office/drawing/2014/main" id="{C8148D67-73D1-25F5-25D0-23F2A9771579}"/>
                </a:ext>
              </a:extLst>
            </p:cNvPr>
            <p:cNvSpPr txBox="1"/>
            <p:nvPr/>
          </p:nvSpPr>
          <p:spPr>
            <a:xfrm rot="18102436">
              <a:off x="6980036" y="4623231"/>
              <a:ext cx="8354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 = 0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6B6EE86-9C54-9455-B64D-CCB6723F653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660DD560-CACB-9B7A-6CA8-2489F9C7CF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0A052EFC-7663-EBA3-E0A7-5DC6A4A038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308" name="Group 10307">
                <a:extLst>
                  <a:ext uri="{FF2B5EF4-FFF2-40B4-BE49-F238E27FC236}">
                    <a16:creationId xmlns:a16="http://schemas.microsoft.com/office/drawing/2014/main" id="{D14A4B09-0694-C13E-AB35-F467E2619F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310" name="Group 10309">
                  <a:extLst>
                    <a:ext uri="{FF2B5EF4-FFF2-40B4-BE49-F238E27FC236}">
                      <a16:creationId xmlns:a16="http://schemas.microsoft.com/office/drawing/2014/main" id="{917E6791-C9FF-B80F-DE31-7D2E80308D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320" name="Rectangle 10">
                    <a:extLst>
                      <a:ext uri="{FF2B5EF4-FFF2-40B4-BE49-F238E27FC236}">
                        <a16:creationId xmlns:a16="http://schemas.microsoft.com/office/drawing/2014/main" id="{EC7AD43E-C3A3-195A-42C4-46091FBA33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321" name="Rectangle 11">
                    <a:extLst>
                      <a:ext uri="{FF2B5EF4-FFF2-40B4-BE49-F238E27FC236}">
                        <a16:creationId xmlns:a16="http://schemas.microsoft.com/office/drawing/2014/main" id="{9C2E033A-1F11-D4C1-77E7-5BB013ED4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10311" name="Group 10310">
                  <a:extLst>
                    <a:ext uri="{FF2B5EF4-FFF2-40B4-BE49-F238E27FC236}">
                      <a16:creationId xmlns:a16="http://schemas.microsoft.com/office/drawing/2014/main" id="{33C5F1DA-406A-C10B-A78E-8DE9ED9AEB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318" name="Rectangle 13">
                    <a:extLst>
                      <a:ext uri="{FF2B5EF4-FFF2-40B4-BE49-F238E27FC236}">
                        <a16:creationId xmlns:a16="http://schemas.microsoft.com/office/drawing/2014/main" id="{632C9930-F379-9744-DDAA-7F3760FA7E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319" name="Rectangle 14">
                    <a:extLst>
                      <a:ext uri="{FF2B5EF4-FFF2-40B4-BE49-F238E27FC236}">
                        <a16:creationId xmlns:a16="http://schemas.microsoft.com/office/drawing/2014/main" id="{7B784DCF-B241-2862-B712-BAEBFC5B7E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312" name="Group 10311">
                  <a:extLst>
                    <a:ext uri="{FF2B5EF4-FFF2-40B4-BE49-F238E27FC236}">
                      <a16:creationId xmlns:a16="http://schemas.microsoft.com/office/drawing/2014/main" id="{C99CAB74-2266-4B2C-1D0F-B98B5178A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316" name="Rectangle 10315">
                    <a:extLst>
                      <a:ext uri="{FF2B5EF4-FFF2-40B4-BE49-F238E27FC236}">
                        <a16:creationId xmlns:a16="http://schemas.microsoft.com/office/drawing/2014/main" id="{3EF653F6-DCBF-F24E-ADEF-72F1CA77A1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317" name="Rectangle 10316">
                    <a:extLst>
                      <a:ext uri="{FF2B5EF4-FFF2-40B4-BE49-F238E27FC236}">
                        <a16:creationId xmlns:a16="http://schemas.microsoft.com/office/drawing/2014/main" id="{668B3D83-14DA-22CB-8338-D418C25593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313" name="Group 10312">
                  <a:extLst>
                    <a:ext uri="{FF2B5EF4-FFF2-40B4-BE49-F238E27FC236}">
                      <a16:creationId xmlns:a16="http://schemas.microsoft.com/office/drawing/2014/main" id="{59FA0786-3FFC-6FA2-476E-A3F9E64127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314" name="Rectangle 10313">
                    <a:extLst>
                      <a:ext uri="{FF2B5EF4-FFF2-40B4-BE49-F238E27FC236}">
                        <a16:creationId xmlns:a16="http://schemas.microsoft.com/office/drawing/2014/main" id="{7DC3F075-1BC0-1582-FA88-FF8253A680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315" name="Rectangle 10314">
                    <a:extLst>
                      <a:ext uri="{FF2B5EF4-FFF2-40B4-BE49-F238E27FC236}">
                        <a16:creationId xmlns:a16="http://schemas.microsoft.com/office/drawing/2014/main" id="{ED61088B-AF1F-BCBB-F492-86893A37B5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1030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CFA3F15-A14C-7ECE-4763-7739CB5DC2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D9AE2A9-F3CF-DC69-77F3-9060B22C10EF}"/>
              </a:ext>
            </a:extLst>
          </p:cNvPr>
          <p:cNvSpPr/>
          <p:nvPr/>
        </p:nvSpPr>
        <p:spPr bwMode="auto">
          <a:xfrm rot="1356985">
            <a:off x="1453561" y="5149261"/>
            <a:ext cx="2053905" cy="499511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A5D4657-0D6E-1AAC-A0BD-C2319F80C384}"/>
                  </a:ext>
                </a:extLst>
              </p14:cNvPr>
              <p14:cNvContentPartPr/>
              <p14:nvPr/>
            </p14:nvContentPartPr>
            <p14:xfrm>
              <a:off x="3539520" y="2159640"/>
              <a:ext cx="2855880" cy="3923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A5D4657-0D6E-1AAC-A0BD-C2319F80C38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30160" y="2150280"/>
                <a:ext cx="2874600" cy="394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34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475" y="203442"/>
            <a:ext cx="6105525" cy="1015758"/>
          </a:xfrm>
        </p:spPr>
        <p:txBody>
          <a:bodyPr/>
          <a:lstStyle/>
          <a:p>
            <a:r>
              <a:rPr lang="en-US" altLang="en-US" sz="2800" dirty="0"/>
              <a:t>Conservation of Mass to Bernoulli’s Flow Element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388189-469F-247B-5B61-D3ED9CAF7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2082558"/>
            <a:ext cx="3429000" cy="301112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77F829A-33EC-FA4C-4DDE-686151C89555}"/>
              </a:ext>
            </a:extLst>
          </p:cNvPr>
          <p:cNvSpPr txBox="1"/>
          <p:nvPr/>
        </p:nvSpPr>
        <p:spPr>
          <a:xfrm>
            <a:off x="255588" y="1238071"/>
            <a:ext cx="85171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The fluid element considered by </a:t>
            </a:r>
            <a:r>
              <a:rPr lang="en-US" sz="2400" b="0" i="0" u="none" strike="noStrike" baseline="0" dirty="0" err="1">
                <a:latin typeface="Times-Roman"/>
              </a:rPr>
              <a:t>Bernolulli</a:t>
            </a:r>
            <a:r>
              <a:rPr lang="en-US" sz="2400" b="0" i="0" u="none" strike="noStrike" baseline="0" dirty="0">
                <a:latin typeface="Times-Roman"/>
              </a:rPr>
              <a:t> here is an elemental fixed </a:t>
            </a:r>
            <a:r>
              <a:rPr lang="en-US" sz="2400" b="0" i="0" u="none" strike="noStrike" baseline="0" dirty="0" err="1">
                <a:latin typeface="Times-Roman"/>
              </a:rPr>
              <a:t>streamtube</a:t>
            </a:r>
            <a:r>
              <a:rPr lang="en-US" sz="2400" b="0" i="0" u="none" strike="noStrike" baseline="0" dirty="0">
                <a:latin typeface="Times-Roman"/>
              </a:rPr>
              <a:t> control volume of variable area </a:t>
            </a:r>
            <a:r>
              <a:rPr lang="en-US" sz="2400" b="0" i="1" u="none" strike="noStrike" baseline="0" dirty="0">
                <a:latin typeface="Times-Italic"/>
              </a:rPr>
              <a:t>A</a:t>
            </a:r>
            <a:r>
              <a:rPr lang="en-US" sz="2400" b="0" i="0" u="none" strike="noStrike" baseline="0" dirty="0">
                <a:latin typeface="Times-Roman"/>
              </a:rPr>
              <a:t>(</a:t>
            </a:r>
            <a:r>
              <a:rPr lang="en-US" sz="2400" b="0" i="1" u="none" strike="noStrike" baseline="0" dirty="0">
                <a:latin typeface="Times-Italic"/>
              </a:rPr>
              <a:t>s</a:t>
            </a:r>
            <a:r>
              <a:rPr lang="en-US" sz="2400" b="0" i="0" u="none" strike="noStrike" baseline="0" dirty="0">
                <a:latin typeface="Times-Roman"/>
              </a:rPr>
              <a:t>) and length </a:t>
            </a:r>
            <a:r>
              <a:rPr lang="en-US" sz="2400" b="0" i="1" u="none" strike="noStrike" baseline="0" dirty="0">
                <a:latin typeface="Times-Italic"/>
              </a:rPr>
              <a:t>ds</a:t>
            </a:r>
            <a:r>
              <a:rPr lang="en-US" dirty="0">
                <a:latin typeface="Times-Roman"/>
              </a:rPr>
              <a:t>.</a:t>
            </a:r>
          </a:p>
          <a:p>
            <a:pPr algn="l"/>
            <a:r>
              <a:rPr lang="en-US" sz="2400" b="0" i="1" u="none" strike="noStrike" baseline="0" dirty="0">
                <a:latin typeface="Times-Italic"/>
              </a:rPr>
              <a:t>s </a:t>
            </a:r>
            <a:r>
              <a:rPr lang="en-US" sz="2400" b="0" i="0" u="none" strike="noStrike" baseline="0" dirty="0">
                <a:latin typeface="Times-Roman"/>
              </a:rPr>
              <a:t>is the streamline direction.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B964BA-244D-43F8-5A95-004A1C5BC89A}"/>
              </a:ext>
            </a:extLst>
          </p:cNvPr>
          <p:cNvSpPr txBox="1"/>
          <p:nvPr/>
        </p:nvSpPr>
        <p:spPr>
          <a:xfrm>
            <a:off x="365125" y="2533471"/>
            <a:ext cx="5807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The properties (</a:t>
            </a:r>
            <a:r>
              <a:rPr lang="en-US" sz="2400" b="0" i="1" u="none" strike="noStrike" baseline="0" dirty="0">
                <a:latin typeface="Times-Roman"/>
                <a:sym typeface="Symbol" panose="05050102010706020507" pitchFamily="18" charset="2"/>
              </a:rPr>
              <a:t></a:t>
            </a:r>
            <a:r>
              <a:rPr lang="en-US" sz="2400" b="0" i="0" u="none" strike="noStrike" baseline="0" dirty="0">
                <a:latin typeface="Times-Roman"/>
              </a:rPr>
              <a:t>, </a:t>
            </a:r>
            <a:r>
              <a:rPr lang="en-US" sz="2400" b="0" i="1" u="none" strike="noStrike" baseline="0" dirty="0">
                <a:latin typeface="Times-Italic"/>
              </a:rPr>
              <a:t>V</a:t>
            </a:r>
            <a:r>
              <a:rPr lang="en-US" sz="2400" b="0" i="0" u="none" strike="noStrike" baseline="0" dirty="0">
                <a:latin typeface="Times-Roman"/>
              </a:rPr>
              <a:t>, </a:t>
            </a:r>
            <a:r>
              <a:rPr lang="en-US" sz="2400" b="0" i="1" u="none" strike="noStrike" baseline="0" dirty="0">
                <a:latin typeface="Times-Italic"/>
              </a:rPr>
              <a:t>p</a:t>
            </a:r>
            <a:r>
              <a:rPr lang="en-US" sz="2400" b="0" i="0" u="none" strike="noStrike" baseline="0" dirty="0">
                <a:latin typeface="Times-Roman"/>
              </a:rPr>
              <a:t>) may vary with </a:t>
            </a:r>
            <a:r>
              <a:rPr lang="en-US" sz="2400" b="0" i="1" u="none" strike="noStrike" baseline="0" dirty="0">
                <a:latin typeface="Times-Italic"/>
              </a:rPr>
              <a:t>s </a:t>
            </a:r>
            <a:r>
              <a:rPr lang="en-US" sz="2400" b="0" i="0" u="none" strike="noStrike" baseline="0" dirty="0">
                <a:latin typeface="Times-Roman"/>
              </a:rPr>
              <a:t>and time but are assumed to be uniform over the cross-section </a:t>
            </a:r>
            <a:r>
              <a:rPr lang="en-US" sz="2400" b="0" i="1" u="none" strike="noStrike" baseline="0" dirty="0">
                <a:latin typeface="Times-Italic"/>
              </a:rPr>
              <a:t>A</a:t>
            </a:r>
            <a:r>
              <a:rPr lang="en-US" sz="2400" b="0" i="0" u="none" strike="noStrike" baseline="0" dirty="0">
                <a:latin typeface="Times-Roman"/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6" name="TextBox 9215">
                <a:extLst>
                  <a:ext uri="{FF2B5EF4-FFF2-40B4-BE49-F238E27FC236}">
                    <a16:creationId xmlns:a16="http://schemas.microsoft.com/office/drawing/2014/main" id="{F707F531-5B96-D631-8E3D-A585A8A9CF76}"/>
                  </a:ext>
                </a:extLst>
              </p:cNvPr>
              <p:cNvSpPr txBox="1"/>
              <p:nvPr/>
            </p:nvSpPr>
            <p:spPr>
              <a:xfrm>
                <a:off x="396875" y="3657600"/>
                <a:ext cx="5927725" cy="30469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</a:t>
                </a:r>
                <a:r>
                  <a:rPr lang="en-US" sz="2400" b="0" i="0" u="none" strike="noStrike" baseline="0" dirty="0" err="1">
                    <a:latin typeface="Times-Roman"/>
                  </a:rPr>
                  <a:t>streamtube</a:t>
                </a:r>
                <a:r>
                  <a:rPr lang="en-US" sz="2400" b="0" i="0" u="none" strike="noStrike" baseline="0" dirty="0">
                    <a:latin typeface="Times-Roman"/>
                  </a:rPr>
                  <a:t> orientation </a:t>
                </a:r>
                <a:r>
                  <a:rPr lang="en-US" sz="2400" b="0" i="1" u="none" strike="noStrike" baseline="0" dirty="0">
                    <a:latin typeface="MathPiOneItalic"/>
                  </a:rPr>
                  <a:t> </a:t>
                </a:r>
                <a:r>
                  <a:rPr lang="en-US" sz="2400" b="0" i="0" u="none" strike="noStrike" baseline="0" dirty="0">
                    <a:latin typeface="Times-Roman"/>
                  </a:rPr>
                  <a:t>is arbitrary</a:t>
                </a:r>
                <a:r>
                  <a:rPr lang="en-US" dirty="0">
                    <a:latin typeface="Times-Roman"/>
                  </a:rPr>
                  <a:t>.</a:t>
                </a:r>
              </a:p>
              <a:p>
                <a:pPr algn="l"/>
                <a:endParaRPr lang="en-US" sz="2400" b="0" i="0" u="none" strike="noStrike" baseline="0" dirty="0">
                  <a:latin typeface="Times-Roman"/>
                </a:endParaRPr>
              </a:p>
              <a:p>
                <a:pPr algn="l"/>
                <a:r>
                  <a:rPr lang="en-US" dirty="0">
                    <a:latin typeface="Times-Roman"/>
                  </a:rPr>
                  <a:t>The change in elevation over </a:t>
                </a:r>
                <a:r>
                  <a:rPr lang="en-US" i="1" dirty="0">
                    <a:latin typeface="Times-Roman"/>
                  </a:rPr>
                  <a:t>ds is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𝑑𝑧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𝑑𝑠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400" b="0" i="1" u="none" strike="noStrike" baseline="0" dirty="0">
                  <a:latin typeface="Times-Roman"/>
                </a:endParaRPr>
              </a:p>
              <a:p>
                <a:pPr algn="l"/>
                <a:endParaRPr lang="en-US" sz="2400" b="0" u="none" strike="noStrike" baseline="0" dirty="0">
                  <a:latin typeface="Times-Roman"/>
                </a:endParaRPr>
              </a:p>
              <a:p>
                <a:pPr algn="l"/>
                <a:r>
                  <a:rPr lang="en-US" sz="2400" b="0" u="none" strike="noStrike" baseline="0" dirty="0">
                    <a:latin typeface="Times-Roman"/>
                  </a:rPr>
                  <a:t>Bernoulli treated every wall as a </a:t>
                </a:r>
                <a:r>
                  <a:rPr lang="en-US" sz="2400" b="0" u="none" strike="noStrike" baseline="0" dirty="0" err="1">
                    <a:latin typeface="Times-Roman"/>
                  </a:rPr>
                  <a:t>streamtube</a:t>
                </a:r>
                <a:r>
                  <a:rPr lang="en-US" sz="2400" b="0" u="none" strike="noStrike" baseline="0" dirty="0">
                    <a:latin typeface="Times-Roman"/>
                  </a:rPr>
                  <a:t> and neglected the friction and hence</a:t>
                </a:r>
                <a:r>
                  <a:rPr lang="en-US" sz="2400" b="0" i="1" u="none" strike="noStrike" baseline="0" dirty="0">
                    <a:latin typeface="Times-Roman"/>
                  </a:rPr>
                  <a:t> </a:t>
                </a:r>
                <a:r>
                  <a:rPr lang="en-US" sz="2400" b="0" i="1" u="none" strike="noStrike" baseline="0" dirty="0">
                    <a:latin typeface="Times-Roman"/>
                    <a:sym typeface="Symbol" panose="05050102010706020507" pitchFamily="18" charset="2"/>
                  </a:rPr>
                  <a:t>=0.</a:t>
                </a:r>
              </a:p>
              <a:p>
                <a:pPr algn="l"/>
                <a:endParaRPr lang="en-US" sz="2400" b="0" i="1" u="none" strike="noStrike" baseline="0" dirty="0">
                  <a:latin typeface="Times-Roman"/>
                </a:endParaRPr>
              </a:p>
            </p:txBody>
          </p:sp>
        </mc:Choice>
        <mc:Fallback xmlns="">
          <p:sp>
            <p:nvSpPr>
              <p:cNvPr id="9216" name="TextBox 9215">
                <a:extLst>
                  <a:ext uri="{FF2B5EF4-FFF2-40B4-BE49-F238E27FC236}">
                    <a16:creationId xmlns:a16="http://schemas.microsoft.com/office/drawing/2014/main" id="{F707F531-5B96-D631-8E3D-A585A8A9CF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75" y="3657600"/>
                <a:ext cx="5927725" cy="3046988"/>
              </a:xfrm>
              <a:prstGeom prst="rect">
                <a:avLst/>
              </a:prstGeom>
              <a:blipFill>
                <a:blip r:embed="rId4"/>
                <a:stretch>
                  <a:fillRect l="-1542" t="-18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17" name="Group 9216">
            <a:extLst>
              <a:ext uri="{FF2B5EF4-FFF2-40B4-BE49-F238E27FC236}">
                <a16:creationId xmlns:a16="http://schemas.microsoft.com/office/drawing/2014/main" id="{4205DB39-664A-CD02-4BF0-078C12A7920B}"/>
              </a:ext>
            </a:extLst>
          </p:cNvPr>
          <p:cNvGrpSpPr/>
          <p:nvPr/>
        </p:nvGrpSpPr>
        <p:grpSpPr>
          <a:xfrm>
            <a:off x="5334000" y="2438400"/>
            <a:ext cx="3505200" cy="2677656"/>
            <a:chOff x="5257800" y="2503944"/>
            <a:chExt cx="3505200" cy="2677656"/>
          </a:xfrm>
        </p:grpSpPr>
        <p:cxnSp>
          <p:nvCxnSpPr>
            <p:cNvPr id="9218" name="Straight Connector 9217">
              <a:extLst>
                <a:ext uri="{FF2B5EF4-FFF2-40B4-BE49-F238E27FC236}">
                  <a16:creationId xmlns:a16="http://schemas.microsoft.com/office/drawing/2014/main" id="{6321EE0B-5086-4B00-6DA5-EF867812BFF6}"/>
                </a:ext>
              </a:extLst>
            </p:cNvPr>
            <p:cNvCxnSpPr/>
            <p:nvPr/>
          </p:nvCxnSpPr>
          <p:spPr bwMode="auto">
            <a:xfrm flipV="1">
              <a:off x="5257800" y="2503944"/>
              <a:ext cx="3505200" cy="267765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7030A0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19" name="TextBox 9218">
                  <a:extLst>
                    <a:ext uri="{FF2B5EF4-FFF2-40B4-BE49-F238E27FC236}">
                      <a16:creationId xmlns:a16="http://schemas.microsoft.com/office/drawing/2014/main" id="{B49FF6E1-0A04-F08D-208D-357F9A5A1B42}"/>
                    </a:ext>
                  </a:extLst>
                </p:cNvPr>
                <p:cNvSpPr txBox="1"/>
                <p:nvPr/>
              </p:nvSpPr>
              <p:spPr>
                <a:xfrm>
                  <a:off x="7559675" y="3424535"/>
                  <a:ext cx="3651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9219" name="TextBox 9218">
                  <a:extLst>
                    <a:ext uri="{FF2B5EF4-FFF2-40B4-BE49-F238E27FC236}">
                      <a16:creationId xmlns:a16="http://schemas.microsoft.com/office/drawing/2014/main" id="{B49FF6E1-0A04-F08D-208D-357F9A5A1B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9675" y="3424535"/>
                  <a:ext cx="365125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50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20" name="Straight Arrow Connector 9219">
              <a:extLst>
                <a:ext uri="{FF2B5EF4-FFF2-40B4-BE49-F238E27FC236}">
                  <a16:creationId xmlns:a16="http://schemas.microsoft.com/office/drawing/2014/main" id="{B9C37812-2071-3636-78FC-09D40FD4C524}"/>
                </a:ext>
              </a:extLst>
            </p:cNvPr>
            <p:cNvCxnSpPr/>
            <p:nvPr/>
          </p:nvCxnSpPr>
          <p:spPr bwMode="auto">
            <a:xfrm>
              <a:off x="7086600" y="3810000"/>
              <a:ext cx="14478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221" name="Freeform: Shape 9220">
              <a:extLst>
                <a:ext uri="{FF2B5EF4-FFF2-40B4-BE49-F238E27FC236}">
                  <a16:creationId xmlns:a16="http://schemas.microsoft.com/office/drawing/2014/main" id="{8A9BC759-CFB2-DFB4-327A-75ECDC261BFA}"/>
                </a:ext>
              </a:extLst>
            </p:cNvPr>
            <p:cNvSpPr/>
            <p:nvPr/>
          </p:nvSpPr>
          <p:spPr bwMode="auto">
            <a:xfrm>
              <a:off x="7412182" y="3560618"/>
              <a:ext cx="110836" cy="249382"/>
            </a:xfrm>
            <a:custGeom>
              <a:avLst/>
              <a:gdLst>
                <a:gd name="connsiteX0" fmla="*/ 0 w 110836"/>
                <a:gd name="connsiteY0" fmla="*/ 0 h 249382"/>
                <a:gd name="connsiteX1" fmla="*/ 83127 w 110836"/>
                <a:gd name="connsiteY1" fmla="*/ 83127 h 249382"/>
                <a:gd name="connsiteX2" fmla="*/ 110836 w 110836"/>
                <a:gd name="connsiteY2" fmla="*/ 249382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836" h="249382">
                  <a:moveTo>
                    <a:pt x="0" y="0"/>
                  </a:moveTo>
                  <a:cubicBezTo>
                    <a:pt x="32327" y="20781"/>
                    <a:pt x="64654" y="41563"/>
                    <a:pt x="83127" y="83127"/>
                  </a:cubicBezTo>
                  <a:cubicBezTo>
                    <a:pt x="101600" y="124691"/>
                    <a:pt x="106218" y="187036"/>
                    <a:pt x="110836" y="24938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E93A801-D6B4-34E0-EBEA-E756F595785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CB011E7F-4FBB-4EC9-9BED-CC0375CA02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0A43415B-498E-5F1F-BF05-1B1D6388F4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68757C4B-679C-9579-B9EB-469B1EF921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BDEDD884-C111-7BAD-021E-2BAF4CD78A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DBDAC80F-2D9D-E98A-1409-11CCE76DD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31" name="Rectangle 10">
                      <a:extLst>
                        <a:ext uri="{FF2B5EF4-FFF2-40B4-BE49-F238E27FC236}">
                          <a16:creationId xmlns:a16="http://schemas.microsoft.com/office/drawing/2014/main" id="{602F345B-2459-C7E0-D71D-4DA155FDFC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32" name="Rectangle 11">
                      <a:extLst>
                        <a:ext uri="{FF2B5EF4-FFF2-40B4-BE49-F238E27FC236}">
                          <a16:creationId xmlns:a16="http://schemas.microsoft.com/office/drawing/2014/main" id="{9E805E96-BE2B-3521-C6AE-9000C513FC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629F81E-F34A-DCE6-B5C7-571906FB42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8" name="Rectangle 13">
                      <a:extLst>
                        <a:ext uri="{FF2B5EF4-FFF2-40B4-BE49-F238E27FC236}">
                          <a16:creationId xmlns:a16="http://schemas.microsoft.com/office/drawing/2014/main" id="{B471DD33-2B1E-EDC5-F6D2-DEAD691CDF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9" name="Rectangle 14">
                      <a:extLst>
                        <a:ext uri="{FF2B5EF4-FFF2-40B4-BE49-F238E27FC236}">
                          <a16:creationId xmlns:a16="http://schemas.microsoft.com/office/drawing/2014/main" id="{F90C3B26-6B97-A086-9D68-0EE9066B2E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22" name="Group 9221">
                    <a:extLst>
                      <a:ext uri="{FF2B5EF4-FFF2-40B4-BE49-F238E27FC236}">
                        <a16:creationId xmlns:a16="http://schemas.microsoft.com/office/drawing/2014/main" id="{7854BE80-623D-7434-9CA2-29F5303533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6" name="Rectangle 9225">
                      <a:extLst>
                        <a:ext uri="{FF2B5EF4-FFF2-40B4-BE49-F238E27FC236}">
                          <a16:creationId xmlns:a16="http://schemas.microsoft.com/office/drawing/2014/main" id="{0C9DAA7E-7411-D6AC-D309-DC7349C69B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7" name="Rectangle 9226">
                      <a:extLst>
                        <a:ext uri="{FF2B5EF4-FFF2-40B4-BE49-F238E27FC236}">
                          <a16:creationId xmlns:a16="http://schemas.microsoft.com/office/drawing/2014/main" id="{F51E70EC-0890-DC6B-AA98-149F9E77D2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23" name="Group 9222">
                    <a:extLst>
                      <a:ext uri="{FF2B5EF4-FFF2-40B4-BE49-F238E27FC236}">
                        <a16:creationId xmlns:a16="http://schemas.microsoft.com/office/drawing/2014/main" id="{D035B8E8-B82A-38A9-84D3-107C6ABABA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24" name="Rectangle 9223">
                      <a:extLst>
                        <a:ext uri="{FF2B5EF4-FFF2-40B4-BE49-F238E27FC236}">
                          <a16:creationId xmlns:a16="http://schemas.microsoft.com/office/drawing/2014/main" id="{E8478FB7-0CD6-CEC4-2873-995B899DB1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9224">
                      <a:extLst>
                        <a:ext uri="{FF2B5EF4-FFF2-40B4-BE49-F238E27FC236}">
                          <a16:creationId xmlns:a16="http://schemas.microsoft.com/office/drawing/2014/main" id="{E35EEDC2-74AB-773E-3555-8F3E4F9017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D57FC6C1-0D62-8132-1D72-E21CEFC536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1F6F5EE-4FB8-E930-722A-3252B5F449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3969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921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875" y="203442"/>
            <a:ext cx="6105525" cy="1015758"/>
          </a:xfrm>
        </p:spPr>
        <p:txBody>
          <a:bodyPr/>
          <a:lstStyle/>
          <a:p>
            <a:r>
              <a:rPr lang="en-US" altLang="en-US" sz="2800" dirty="0"/>
              <a:t>Conservation of Mass to Bernoulli’s Flow Element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388189-469F-247B-5B61-D3ED9CAF7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2082558"/>
            <a:ext cx="3429000" cy="3011120"/>
          </a:xfrm>
          <a:prstGeom prst="rect">
            <a:avLst/>
          </a:prstGeom>
        </p:spPr>
      </p:pic>
      <p:grpSp>
        <p:nvGrpSpPr>
          <p:cNvPr id="9222" name="Group 9221">
            <a:extLst>
              <a:ext uri="{FF2B5EF4-FFF2-40B4-BE49-F238E27FC236}">
                <a16:creationId xmlns:a16="http://schemas.microsoft.com/office/drawing/2014/main" id="{8C59AE68-0B97-478E-6F05-5BE58A02C765}"/>
              </a:ext>
            </a:extLst>
          </p:cNvPr>
          <p:cNvGrpSpPr/>
          <p:nvPr/>
        </p:nvGrpSpPr>
        <p:grpSpPr>
          <a:xfrm>
            <a:off x="5257800" y="2503944"/>
            <a:ext cx="3505200" cy="2677656"/>
            <a:chOff x="5257800" y="2503944"/>
            <a:chExt cx="3505200" cy="267765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90F81EC-49B7-8E2C-E6D0-75D5811F80B0}"/>
                </a:ext>
              </a:extLst>
            </p:cNvPr>
            <p:cNvCxnSpPr/>
            <p:nvPr/>
          </p:nvCxnSpPr>
          <p:spPr bwMode="auto">
            <a:xfrm flipV="1">
              <a:off x="5257800" y="2503944"/>
              <a:ext cx="3505200" cy="267765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7030A0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18" name="TextBox 9217">
                  <a:extLst>
                    <a:ext uri="{FF2B5EF4-FFF2-40B4-BE49-F238E27FC236}">
                      <a16:creationId xmlns:a16="http://schemas.microsoft.com/office/drawing/2014/main" id="{BBD1377A-BF51-3BDA-C029-2A9270EC38AD}"/>
                    </a:ext>
                  </a:extLst>
                </p:cNvPr>
                <p:cNvSpPr txBox="1"/>
                <p:nvPr/>
              </p:nvSpPr>
              <p:spPr>
                <a:xfrm>
                  <a:off x="7559675" y="3424535"/>
                  <a:ext cx="3651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9218" name="TextBox 9217">
                  <a:extLst>
                    <a:ext uri="{FF2B5EF4-FFF2-40B4-BE49-F238E27FC236}">
                      <a16:creationId xmlns:a16="http://schemas.microsoft.com/office/drawing/2014/main" id="{BBD1377A-BF51-3BDA-C029-2A9270EC38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9675" y="3424535"/>
                  <a:ext cx="365125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3333" r="-1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20" name="Straight Arrow Connector 9219">
              <a:extLst>
                <a:ext uri="{FF2B5EF4-FFF2-40B4-BE49-F238E27FC236}">
                  <a16:creationId xmlns:a16="http://schemas.microsoft.com/office/drawing/2014/main" id="{5C7A6BB1-9FA0-86F3-5823-34F5EB09F630}"/>
                </a:ext>
              </a:extLst>
            </p:cNvPr>
            <p:cNvCxnSpPr/>
            <p:nvPr/>
          </p:nvCxnSpPr>
          <p:spPr bwMode="auto">
            <a:xfrm>
              <a:off x="7086600" y="3810000"/>
              <a:ext cx="14478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221" name="Freeform: Shape 9220">
              <a:extLst>
                <a:ext uri="{FF2B5EF4-FFF2-40B4-BE49-F238E27FC236}">
                  <a16:creationId xmlns:a16="http://schemas.microsoft.com/office/drawing/2014/main" id="{22A0DFE7-0B5B-2819-22A7-9FB8CD6324AC}"/>
                </a:ext>
              </a:extLst>
            </p:cNvPr>
            <p:cNvSpPr/>
            <p:nvPr/>
          </p:nvSpPr>
          <p:spPr bwMode="auto">
            <a:xfrm>
              <a:off x="7412182" y="3560618"/>
              <a:ext cx="110836" cy="249382"/>
            </a:xfrm>
            <a:custGeom>
              <a:avLst/>
              <a:gdLst>
                <a:gd name="connsiteX0" fmla="*/ 0 w 110836"/>
                <a:gd name="connsiteY0" fmla="*/ 0 h 249382"/>
                <a:gd name="connsiteX1" fmla="*/ 83127 w 110836"/>
                <a:gd name="connsiteY1" fmla="*/ 83127 h 249382"/>
                <a:gd name="connsiteX2" fmla="*/ 110836 w 110836"/>
                <a:gd name="connsiteY2" fmla="*/ 249382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836" h="249382">
                  <a:moveTo>
                    <a:pt x="0" y="0"/>
                  </a:moveTo>
                  <a:cubicBezTo>
                    <a:pt x="32327" y="20781"/>
                    <a:pt x="64654" y="41563"/>
                    <a:pt x="83127" y="83127"/>
                  </a:cubicBezTo>
                  <a:cubicBezTo>
                    <a:pt x="101600" y="124691"/>
                    <a:pt x="106218" y="187036"/>
                    <a:pt x="110836" y="24938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F9B3FB1-F9E1-CA35-A72C-BE1C5088FCE2}"/>
              </a:ext>
            </a:extLst>
          </p:cNvPr>
          <p:cNvSpPr txBox="1"/>
          <p:nvPr/>
        </p:nvSpPr>
        <p:spPr>
          <a:xfrm>
            <a:off x="517524" y="1196261"/>
            <a:ext cx="79406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Bernoulli considered the limit of a vanishingly small area such that the </a:t>
            </a:r>
            <a:r>
              <a:rPr lang="en-US" sz="2400" b="0" i="0" u="none" strike="noStrike" baseline="0" dirty="0" err="1">
                <a:latin typeface="Times-Roman"/>
              </a:rPr>
              <a:t>streamtube</a:t>
            </a:r>
            <a:r>
              <a:rPr lang="en-US" sz="2400" b="0" i="0" u="none" strike="noStrike" baseline="0" dirty="0">
                <a:latin typeface="Times-Roman"/>
              </a:rPr>
              <a:t> is equivalent to a </a:t>
            </a:r>
            <a:r>
              <a:rPr lang="en-US" sz="2400" b="0" i="1" u="none" strike="noStrike" baseline="0" dirty="0">
                <a:latin typeface="Times-Italic"/>
              </a:rPr>
              <a:t>streamline </a:t>
            </a:r>
            <a:r>
              <a:rPr lang="en-US" sz="2400" b="0" i="0" u="none" strike="noStrike" baseline="0" dirty="0">
                <a:latin typeface="Times-Roman"/>
              </a:rPr>
              <a:t>of the flow. </a:t>
            </a:r>
          </a:p>
          <a:p>
            <a:pPr algn="l"/>
            <a:endParaRPr lang="en-US" dirty="0">
              <a:latin typeface="Times-Roman"/>
            </a:endParaRP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Bernoulli’s equation is valid for both </a:t>
            </a:r>
            <a:r>
              <a:rPr lang="en-US" dirty="0">
                <a:latin typeface="Times-Roman"/>
              </a:rPr>
              <a:t>stream tube and streamline.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DE3389-207C-B96B-F3AC-533894C53629}"/>
              </a:ext>
            </a:extLst>
          </p:cNvPr>
          <p:cNvSpPr txBox="1"/>
          <p:nvPr/>
        </p:nvSpPr>
        <p:spPr>
          <a:xfrm>
            <a:off x="457200" y="4503003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u="none" strike="noStrike" baseline="0" dirty="0">
                <a:solidFill>
                  <a:srgbClr val="0070C0"/>
                </a:solidFill>
                <a:latin typeface="Times-Roman"/>
              </a:rPr>
              <a:t>Bernoulli</a:t>
            </a:r>
            <a:r>
              <a:rPr lang="en-US" sz="2400" b="1" i="1" u="none" strike="noStrike" dirty="0">
                <a:solidFill>
                  <a:srgbClr val="0070C0"/>
                </a:solidFill>
                <a:latin typeface="Times-Roman"/>
              </a:rPr>
              <a:t> </a:t>
            </a:r>
            <a:r>
              <a:rPr lang="en-US" sz="2400" b="1" i="1" u="none" strike="noStrike" baseline="0" dirty="0">
                <a:solidFill>
                  <a:srgbClr val="0070C0"/>
                </a:solidFill>
                <a:latin typeface="Times-Roman"/>
              </a:rPr>
              <a:t>stated as holding “along a streamline” in frictionless flow.</a:t>
            </a:r>
            <a:endParaRPr lang="en-IN" b="1" i="1" dirty="0">
              <a:solidFill>
                <a:srgbClr val="0070C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2A3909-1AEA-0C26-2BE9-E3DB5D7129A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E8FC8703-A78B-70A9-3A66-C3DC9BBFA1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0EEAB7E5-9807-2F41-8C90-7FEE25F045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7282CE02-D299-0CBA-21A2-FA84CEF060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47CC3E2A-E66E-4F19-60AF-95413EBB6E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E798A84-73EF-758C-74EA-59B64B502B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8" name="Rectangle 10">
                      <a:extLst>
                        <a:ext uri="{FF2B5EF4-FFF2-40B4-BE49-F238E27FC236}">
                          <a16:creationId xmlns:a16="http://schemas.microsoft.com/office/drawing/2014/main" id="{CEB20C04-5115-E4C7-CF43-EEC35B6FC0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9" name="Rectangle 11">
                      <a:extLst>
                        <a:ext uri="{FF2B5EF4-FFF2-40B4-BE49-F238E27FC236}">
                          <a16:creationId xmlns:a16="http://schemas.microsoft.com/office/drawing/2014/main" id="{98ECAB1E-AC9D-6F36-A2AD-E737FADC96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2998186-9728-B274-7C7A-09A0177AEF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6" name="Rectangle 13">
                      <a:extLst>
                        <a:ext uri="{FF2B5EF4-FFF2-40B4-BE49-F238E27FC236}">
                          <a16:creationId xmlns:a16="http://schemas.microsoft.com/office/drawing/2014/main" id="{18C2B1D0-40E4-A203-01E7-C70F9C8EF4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7" name="Rectangle 14">
                      <a:extLst>
                        <a:ext uri="{FF2B5EF4-FFF2-40B4-BE49-F238E27FC236}">
                          <a16:creationId xmlns:a16="http://schemas.microsoft.com/office/drawing/2014/main" id="{F7695DA0-4904-0C69-C54E-FE4CFCD025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6040D79B-3481-DD87-85DD-8B6C0353B1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4" name="Rectangle 9223">
                      <a:extLst>
                        <a:ext uri="{FF2B5EF4-FFF2-40B4-BE49-F238E27FC236}">
                          <a16:creationId xmlns:a16="http://schemas.microsoft.com/office/drawing/2014/main" id="{615675ED-B9F7-EB08-F271-B71E379FE5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9224">
                      <a:extLst>
                        <a:ext uri="{FF2B5EF4-FFF2-40B4-BE49-F238E27FC236}">
                          <a16:creationId xmlns:a16="http://schemas.microsoft.com/office/drawing/2014/main" id="{F2FF19FE-2CC3-F9BC-C5B6-ED8BB95702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9216">
                    <a:extLst>
                      <a:ext uri="{FF2B5EF4-FFF2-40B4-BE49-F238E27FC236}">
                        <a16:creationId xmlns:a16="http://schemas.microsoft.com/office/drawing/2014/main" id="{41A1B49A-FDEA-B8FF-63E0-7889522115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9" name="Rectangle 9218">
                      <a:extLst>
                        <a:ext uri="{FF2B5EF4-FFF2-40B4-BE49-F238E27FC236}">
                          <a16:creationId xmlns:a16="http://schemas.microsoft.com/office/drawing/2014/main" id="{E2C4D956-A12D-35EB-36CB-16202677DE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9222">
                      <a:extLst>
                        <a:ext uri="{FF2B5EF4-FFF2-40B4-BE49-F238E27FC236}">
                          <a16:creationId xmlns:a16="http://schemas.microsoft.com/office/drawing/2014/main" id="{798A624F-D7F6-BA37-5CB9-F39B532C98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9E26223D-E9B9-3192-E5EE-C307528DF0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6AAF686-7C4E-6775-1E74-F17A2030B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1352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30876-717D-AB0E-30E2-A7B436219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itle 3">
            <a:extLst>
              <a:ext uri="{FF2B5EF4-FFF2-40B4-BE49-F238E27FC236}">
                <a16:creationId xmlns:a16="http://schemas.microsoft.com/office/drawing/2014/main" id="{15E497CE-A371-0B47-34C2-80EC535CE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291" y="152400"/>
            <a:ext cx="5648091" cy="1143000"/>
          </a:xfrm>
        </p:spPr>
        <p:txBody>
          <a:bodyPr/>
          <a:lstStyle/>
          <a:p>
            <a:r>
              <a:rPr lang="en-US" altLang="en-US" sz="2800" dirty="0"/>
              <a:t>Conservation Momentum to Bernoulli’s Flow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149" name="Ink 10">
                <a:extLst>
                  <a:ext uri="{FF2B5EF4-FFF2-40B4-BE49-F238E27FC236}">
                    <a16:creationId xmlns:a16="http://schemas.microsoft.com/office/drawing/2014/main" id="{8E3DA115-452E-7A0A-4F8D-C529BDF8890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66125" y="3141663"/>
              <a:ext cx="15875" cy="12700"/>
            </p14:xfrm>
          </p:contentPart>
        </mc:Choice>
        <mc:Fallback xmlns="">
          <p:pic>
            <p:nvPicPr>
              <p:cNvPr id="6149" name="Ink 10">
                <a:extLst>
                  <a:ext uri="{FF2B5EF4-FFF2-40B4-BE49-F238E27FC236}">
                    <a16:creationId xmlns:a16="http://schemas.microsoft.com/office/drawing/2014/main" id="{219B37C3-F96B-3851-0F17-8923CD7A627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56744" y="3131657"/>
                <a:ext cx="34636" cy="327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51" name="Ink 11">
                <a:extLst>
                  <a:ext uri="{FF2B5EF4-FFF2-40B4-BE49-F238E27FC236}">
                    <a16:creationId xmlns:a16="http://schemas.microsoft.com/office/drawing/2014/main" id="{2371D466-F272-D043-9488-C5D0EB3C2A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43125" y="6289675"/>
              <a:ext cx="1588" cy="1588"/>
            </p14:xfrm>
          </p:contentPart>
        </mc:Choice>
        <mc:Fallback xmlns="">
          <p:pic>
            <p:nvPicPr>
              <p:cNvPr id="6151" name="Ink 11">
                <a:extLst>
                  <a:ext uri="{FF2B5EF4-FFF2-40B4-BE49-F238E27FC236}">
                    <a16:creationId xmlns:a16="http://schemas.microsoft.com/office/drawing/2014/main" id="{CD16FFDD-6C7D-20C4-E2FE-B456C4ECC1B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01837" y="6248387"/>
                <a:ext cx="84164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51E70EF0-2853-0CD8-9943-93F84E9335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0" y="2082558"/>
            <a:ext cx="3429000" cy="301112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47BF6D4A-9D96-CC4B-B30D-6E78152C755F}"/>
              </a:ext>
            </a:extLst>
          </p:cNvPr>
          <p:cNvGrpSpPr/>
          <p:nvPr/>
        </p:nvGrpSpPr>
        <p:grpSpPr>
          <a:xfrm>
            <a:off x="5334000" y="2503944"/>
            <a:ext cx="3505200" cy="2677656"/>
            <a:chOff x="5257800" y="2503944"/>
            <a:chExt cx="3505200" cy="2677656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8A212BE-6861-90F9-A7CC-15C05FFB0FC0}"/>
                </a:ext>
              </a:extLst>
            </p:cNvPr>
            <p:cNvCxnSpPr/>
            <p:nvPr/>
          </p:nvCxnSpPr>
          <p:spPr bwMode="auto">
            <a:xfrm flipV="1">
              <a:off x="5257800" y="2503944"/>
              <a:ext cx="3505200" cy="267765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7030A0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31EB68B-B427-3C21-B716-5D6B1D8F04EC}"/>
                    </a:ext>
                  </a:extLst>
                </p:cNvPr>
                <p:cNvSpPr txBox="1"/>
                <p:nvPr/>
              </p:nvSpPr>
              <p:spPr>
                <a:xfrm>
                  <a:off x="7559675" y="3424535"/>
                  <a:ext cx="3651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F8799658-860B-8B19-21EC-4EA239CB03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9675" y="3424535"/>
                  <a:ext cx="365125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50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E747CFA-A6C8-6C0B-A278-CD59A8AB2C53}"/>
                </a:ext>
              </a:extLst>
            </p:cNvPr>
            <p:cNvCxnSpPr/>
            <p:nvPr/>
          </p:nvCxnSpPr>
          <p:spPr bwMode="auto">
            <a:xfrm>
              <a:off x="7086600" y="3810000"/>
              <a:ext cx="14478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DE752C6-2D1C-6420-2625-57D17EBC1FFF}"/>
                </a:ext>
              </a:extLst>
            </p:cNvPr>
            <p:cNvSpPr/>
            <p:nvPr/>
          </p:nvSpPr>
          <p:spPr bwMode="auto">
            <a:xfrm>
              <a:off x="7412182" y="3560618"/>
              <a:ext cx="110836" cy="249382"/>
            </a:xfrm>
            <a:custGeom>
              <a:avLst/>
              <a:gdLst>
                <a:gd name="connsiteX0" fmla="*/ 0 w 110836"/>
                <a:gd name="connsiteY0" fmla="*/ 0 h 249382"/>
                <a:gd name="connsiteX1" fmla="*/ 83127 w 110836"/>
                <a:gd name="connsiteY1" fmla="*/ 83127 h 249382"/>
                <a:gd name="connsiteX2" fmla="*/ 110836 w 110836"/>
                <a:gd name="connsiteY2" fmla="*/ 249382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836" h="249382">
                  <a:moveTo>
                    <a:pt x="0" y="0"/>
                  </a:moveTo>
                  <a:cubicBezTo>
                    <a:pt x="32327" y="20781"/>
                    <a:pt x="64654" y="41563"/>
                    <a:pt x="83127" y="83127"/>
                  </a:cubicBezTo>
                  <a:cubicBezTo>
                    <a:pt x="101600" y="124691"/>
                    <a:pt x="106218" y="187036"/>
                    <a:pt x="110836" y="24938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1B076A9-66CB-CB84-D638-1F1827F33806}"/>
              </a:ext>
            </a:extLst>
          </p:cNvPr>
          <p:cNvSpPr txBox="1"/>
          <p:nvPr/>
        </p:nvSpPr>
        <p:spPr>
          <a:xfrm>
            <a:off x="365125" y="2360780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a one-dimensional transient flow along Bernoulli’s</a:t>
            </a:r>
            <a:r>
              <a:rPr lang="en-US" i="1" dirty="0"/>
              <a:t> streamline </a:t>
            </a:r>
            <a:endParaRPr lang="en-IN" i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6333CA-7693-46D8-92FB-D05990B6C1D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FD98DDF5-C527-2C2B-AE6C-FC4A887AD5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462CBC01-2ACB-6ADB-BC03-3D1354874F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9112E975-8CCB-648D-707A-57BCF13CD8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6147" name="Group 6146">
                  <a:extLst>
                    <a:ext uri="{FF2B5EF4-FFF2-40B4-BE49-F238E27FC236}">
                      <a16:creationId xmlns:a16="http://schemas.microsoft.com/office/drawing/2014/main" id="{C7A08D17-76C4-92CB-5EDE-54866AE98B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150" name="Group 6149">
                    <a:extLst>
                      <a:ext uri="{FF2B5EF4-FFF2-40B4-BE49-F238E27FC236}">
                        <a16:creationId xmlns:a16="http://schemas.microsoft.com/office/drawing/2014/main" id="{90D43CC4-D5CC-3AEE-12B0-32D7F2FAD2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62" name="Rectangle 10">
                      <a:extLst>
                        <a:ext uri="{FF2B5EF4-FFF2-40B4-BE49-F238E27FC236}">
                          <a16:creationId xmlns:a16="http://schemas.microsoft.com/office/drawing/2014/main" id="{A9B2D814-4993-2EAF-F17F-D3AA88F6F5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3" name="Rectangle 11">
                      <a:extLst>
                        <a:ext uri="{FF2B5EF4-FFF2-40B4-BE49-F238E27FC236}">
                          <a16:creationId xmlns:a16="http://schemas.microsoft.com/office/drawing/2014/main" id="{F7DE1921-6EDC-51F3-F784-9167334ABA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6153" name="Group 6152">
                    <a:extLst>
                      <a:ext uri="{FF2B5EF4-FFF2-40B4-BE49-F238E27FC236}">
                        <a16:creationId xmlns:a16="http://schemas.microsoft.com/office/drawing/2014/main" id="{1FF171F1-F613-FE0B-6FA0-4BBDC8A394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60" name="Rectangle 13">
                      <a:extLst>
                        <a:ext uri="{FF2B5EF4-FFF2-40B4-BE49-F238E27FC236}">
                          <a16:creationId xmlns:a16="http://schemas.microsoft.com/office/drawing/2014/main" id="{A17A8667-20D6-8A38-331F-8E23678EE4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1" name="Rectangle 14">
                      <a:extLst>
                        <a:ext uri="{FF2B5EF4-FFF2-40B4-BE49-F238E27FC236}">
                          <a16:creationId xmlns:a16="http://schemas.microsoft.com/office/drawing/2014/main" id="{86521261-4AC0-8E76-45E5-80545E0915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54" name="Group 6153">
                    <a:extLst>
                      <a:ext uri="{FF2B5EF4-FFF2-40B4-BE49-F238E27FC236}">
                        <a16:creationId xmlns:a16="http://schemas.microsoft.com/office/drawing/2014/main" id="{19D6C049-B0A4-5EF8-D325-E5A4652D6F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58" name="Rectangle 6157">
                      <a:extLst>
                        <a:ext uri="{FF2B5EF4-FFF2-40B4-BE49-F238E27FC236}">
                          <a16:creationId xmlns:a16="http://schemas.microsoft.com/office/drawing/2014/main" id="{D5396875-A41B-740D-93D7-73061E6AD4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9" name="Rectangle 6158">
                      <a:extLst>
                        <a:ext uri="{FF2B5EF4-FFF2-40B4-BE49-F238E27FC236}">
                          <a16:creationId xmlns:a16="http://schemas.microsoft.com/office/drawing/2014/main" id="{C95D1302-9B05-3224-4C5C-0300BB9736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55" name="Group 6154">
                    <a:extLst>
                      <a:ext uri="{FF2B5EF4-FFF2-40B4-BE49-F238E27FC236}">
                        <a16:creationId xmlns:a16="http://schemas.microsoft.com/office/drawing/2014/main" id="{D4887AFB-1CAC-89D0-6D58-0DDFAE9E91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56" name="Rectangle 6155">
                      <a:extLst>
                        <a:ext uri="{FF2B5EF4-FFF2-40B4-BE49-F238E27FC236}">
                          <a16:creationId xmlns:a16="http://schemas.microsoft.com/office/drawing/2014/main" id="{162CE202-65C0-6990-68B8-D447DD582A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7" name="Rectangle 6156">
                      <a:extLst>
                        <a:ext uri="{FF2B5EF4-FFF2-40B4-BE49-F238E27FC236}">
                          <a16:creationId xmlns:a16="http://schemas.microsoft.com/office/drawing/2014/main" id="{FFF0DCDF-BF37-E233-7101-154A0DED0E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148" name="Rectangle 21">
                  <a:extLst>
                    <a:ext uri="{FF2B5EF4-FFF2-40B4-BE49-F238E27FC236}">
                      <a16:creationId xmlns:a16="http://schemas.microsoft.com/office/drawing/2014/main" id="{00E5BC94-B1C2-8F18-FC99-3082AC652C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80005B6-1EF4-C405-2E96-43ACC35DF7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C9AB5B4A-B577-3FDA-39D5-970725E48E52}"/>
                  </a:ext>
                </a:extLst>
              </p:cNvPr>
              <p:cNvSpPr txBox="1"/>
              <p:nvPr/>
            </p:nvSpPr>
            <p:spPr bwMode="auto">
              <a:xfrm>
                <a:off x="2362200" y="1295400"/>
                <a:ext cx="4152900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𝑏𝑜𝑑𝑦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C9AB5B4A-B577-3FDA-39D5-970725E48E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1295400"/>
                <a:ext cx="4152900" cy="9683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12275C6A-8E70-D197-DEC8-798B101339E9}"/>
                  </a:ext>
                </a:extLst>
              </p:cNvPr>
              <p:cNvSpPr txBox="1"/>
              <p:nvPr/>
            </p:nvSpPr>
            <p:spPr bwMode="auto">
              <a:xfrm>
                <a:off x="666750" y="3288782"/>
                <a:ext cx="4152900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𝑏𝑜𝑑𝑦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12275C6A-8E70-D197-DEC8-798B10133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6750" y="3288782"/>
                <a:ext cx="4152900" cy="9683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0851A95-9D68-5FE0-D034-988A4D6DF537}"/>
                  </a:ext>
                </a:extLst>
              </p:cNvPr>
              <p:cNvSpPr txBox="1"/>
              <p:nvPr/>
            </p:nvSpPr>
            <p:spPr>
              <a:xfrm>
                <a:off x="388256" y="4253937"/>
                <a:ext cx="4572000" cy="815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𝑏𝑜𝑑𝑦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0851A95-9D68-5FE0-D034-988A4D6DF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56" y="4253937"/>
                <a:ext cx="4572000" cy="81567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41C9E9-A6CF-1C1E-C70F-EE1FF8A4BEF9}"/>
                  </a:ext>
                </a:extLst>
              </p:cNvPr>
              <p:cNvSpPr txBox="1"/>
              <p:nvPr/>
            </p:nvSpPr>
            <p:spPr>
              <a:xfrm>
                <a:off x="304800" y="4997782"/>
                <a:ext cx="4597878" cy="815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41C9E9-A6CF-1C1E-C70F-EE1FF8A4B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997782"/>
                <a:ext cx="4597878" cy="81567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2E50561A-ABDD-DF5F-B12D-F0F5F731F128}"/>
                  </a:ext>
                </a:extLst>
              </p:cNvPr>
              <p:cNvSpPr txBox="1"/>
              <p:nvPr/>
            </p:nvSpPr>
            <p:spPr bwMode="auto">
              <a:xfrm>
                <a:off x="807356" y="5880473"/>
                <a:ext cx="4152900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2E50561A-ABDD-DF5F-B12D-F0F5F731F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7356" y="5880473"/>
                <a:ext cx="4152900" cy="9683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308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" grpId="0"/>
      <p:bldP spid="10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D0A21-1A00-F509-57A4-43F4AC431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itle 3">
            <a:extLst>
              <a:ext uri="{FF2B5EF4-FFF2-40B4-BE49-F238E27FC236}">
                <a16:creationId xmlns:a16="http://schemas.microsoft.com/office/drawing/2014/main" id="{6A673B4B-4E5E-6B21-853A-BCB5EF6AA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291" y="152400"/>
            <a:ext cx="5648091" cy="1143000"/>
          </a:xfrm>
        </p:spPr>
        <p:txBody>
          <a:bodyPr/>
          <a:lstStyle/>
          <a:p>
            <a:r>
              <a:rPr lang="en-US" altLang="en-US" sz="2800" dirty="0"/>
              <a:t>Conservation Momentum to Bernoulli’s Flow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149" name="Ink 10">
                <a:extLst>
                  <a:ext uri="{FF2B5EF4-FFF2-40B4-BE49-F238E27FC236}">
                    <a16:creationId xmlns:a16="http://schemas.microsoft.com/office/drawing/2014/main" id="{778B23D3-70E5-CB39-40C4-E2B97093DF4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66125" y="4284663"/>
              <a:ext cx="15875" cy="12700"/>
            </p14:xfrm>
          </p:contentPart>
        </mc:Choice>
        <mc:Fallback xmlns="">
          <p:pic>
            <p:nvPicPr>
              <p:cNvPr id="6149" name="Ink 10">
                <a:extLst>
                  <a:ext uri="{FF2B5EF4-FFF2-40B4-BE49-F238E27FC236}">
                    <a16:creationId xmlns:a16="http://schemas.microsoft.com/office/drawing/2014/main" id="{778B23D3-70E5-CB39-40C4-E2B97093DF4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56744" y="4274657"/>
                <a:ext cx="34636" cy="327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51" name="Ink 11">
                <a:extLst>
                  <a:ext uri="{FF2B5EF4-FFF2-40B4-BE49-F238E27FC236}">
                    <a16:creationId xmlns:a16="http://schemas.microsoft.com/office/drawing/2014/main" id="{A873081F-B10A-0FA4-8DD5-34935AD6412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43125" y="6289675"/>
              <a:ext cx="1588" cy="1588"/>
            </p14:xfrm>
          </p:contentPart>
        </mc:Choice>
        <mc:Fallback xmlns="">
          <p:pic>
            <p:nvPicPr>
              <p:cNvPr id="6151" name="Ink 11">
                <a:extLst>
                  <a:ext uri="{FF2B5EF4-FFF2-40B4-BE49-F238E27FC236}">
                    <a16:creationId xmlns:a16="http://schemas.microsoft.com/office/drawing/2014/main" id="{CD16FFDD-6C7D-20C4-E2FE-B456C4ECC1B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01837" y="6248387"/>
                <a:ext cx="84164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4643403F-D139-E703-5D07-6E1B494385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0" y="3225558"/>
            <a:ext cx="3429000" cy="301112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927949EA-65AC-6FA4-F642-9D9DF979C6E7}"/>
              </a:ext>
            </a:extLst>
          </p:cNvPr>
          <p:cNvGrpSpPr/>
          <p:nvPr/>
        </p:nvGrpSpPr>
        <p:grpSpPr>
          <a:xfrm>
            <a:off x="5334000" y="3646944"/>
            <a:ext cx="3505200" cy="2677656"/>
            <a:chOff x="5257800" y="2503944"/>
            <a:chExt cx="3505200" cy="2677656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9BB82BA-38CA-309E-74F5-0677187A32A6}"/>
                </a:ext>
              </a:extLst>
            </p:cNvPr>
            <p:cNvCxnSpPr/>
            <p:nvPr/>
          </p:nvCxnSpPr>
          <p:spPr bwMode="auto">
            <a:xfrm flipV="1">
              <a:off x="5257800" y="2503944"/>
              <a:ext cx="3505200" cy="267765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7030A0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D9BB10F1-E588-8FA4-3F9A-BDEB82ECF4F7}"/>
                    </a:ext>
                  </a:extLst>
                </p:cNvPr>
                <p:cNvSpPr txBox="1"/>
                <p:nvPr/>
              </p:nvSpPr>
              <p:spPr>
                <a:xfrm>
                  <a:off x="7559675" y="3424535"/>
                  <a:ext cx="36512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F8799658-860B-8B19-21EC-4EA239CB03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9675" y="3424535"/>
                  <a:ext cx="365125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50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9135D6F-F203-D246-BF28-3B85334B3A18}"/>
                </a:ext>
              </a:extLst>
            </p:cNvPr>
            <p:cNvCxnSpPr/>
            <p:nvPr/>
          </p:nvCxnSpPr>
          <p:spPr bwMode="auto">
            <a:xfrm>
              <a:off x="7086600" y="3810000"/>
              <a:ext cx="14478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5E6146D-4132-7E92-B97D-87F66B6A0F9D}"/>
                </a:ext>
              </a:extLst>
            </p:cNvPr>
            <p:cNvSpPr/>
            <p:nvPr/>
          </p:nvSpPr>
          <p:spPr bwMode="auto">
            <a:xfrm>
              <a:off x="7412182" y="3560618"/>
              <a:ext cx="110836" cy="249382"/>
            </a:xfrm>
            <a:custGeom>
              <a:avLst/>
              <a:gdLst>
                <a:gd name="connsiteX0" fmla="*/ 0 w 110836"/>
                <a:gd name="connsiteY0" fmla="*/ 0 h 249382"/>
                <a:gd name="connsiteX1" fmla="*/ 83127 w 110836"/>
                <a:gd name="connsiteY1" fmla="*/ 83127 h 249382"/>
                <a:gd name="connsiteX2" fmla="*/ 110836 w 110836"/>
                <a:gd name="connsiteY2" fmla="*/ 249382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836" h="249382">
                  <a:moveTo>
                    <a:pt x="0" y="0"/>
                  </a:moveTo>
                  <a:cubicBezTo>
                    <a:pt x="32327" y="20781"/>
                    <a:pt x="64654" y="41563"/>
                    <a:pt x="83127" y="83127"/>
                  </a:cubicBezTo>
                  <a:cubicBezTo>
                    <a:pt x="101600" y="124691"/>
                    <a:pt x="106218" y="187036"/>
                    <a:pt x="110836" y="24938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D19A79C-18B9-FC84-13D0-65C7366A79F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D14EF407-FBE0-E953-AA2A-4ABC029AF2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8F634A8F-B5DC-1014-B8EA-3DAAEE2616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E23C1C2B-B68F-AEF7-2126-2CFA4FE127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6147" name="Group 6146">
                  <a:extLst>
                    <a:ext uri="{FF2B5EF4-FFF2-40B4-BE49-F238E27FC236}">
                      <a16:creationId xmlns:a16="http://schemas.microsoft.com/office/drawing/2014/main" id="{A914C2B3-86D1-D3AE-A310-2C3B5923CA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150" name="Group 6149">
                    <a:extLst>
                      <a:ext uri="{FF2B5EF4-FFF2-40B4-BE49-F238E27FC236}">
                        <a16:creationId xmlns:a16="http://schemas.microsoft.com/office/drawing/2014/main" id="{09DC111F-4A1A-319B-529E-8193A6A0DB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62" name="Rectangle 10">
                      <a:extLst>
                        <a:ext uri="{FF2B5EF4-FFF2-40B4-BE49-F238E27FC236}">
                          <a16:creationId xmlns:a16="http://schemas.microsoft.com/office/drawing/2014/main" id="{B183E8C7-DBDA-226A-3440-5808D1979F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3" name="Rectangle 11">
                      <a:extLst>
                        <a:ext uri="{FF2B5EF4-FFF2-40B4-BE49-F238E27FC236}">
                          <a16:creationId xmlns:a16="http://schemas.microsoft.com/office/drawing/2014/main" id="{C9625818-472F-700F-3BFE-98F6FA50C8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6153" name="Group 6152">
                    <a:extLst>
                      <a:ext uri="{FF2B5EF4-FFF2-40B4-BE49-F238E27FC236}">
                        <a16:creationId xmlns:a16="http://schemas.microsoft.com/office/drawing/2014/main" id="{ECE8EFC7-1443-F427-1961-FD9A686F3D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60" name="Rectangle 13">
                      <a:extLst>
                        <a:ext uri="{FF2B5EF4-FFF2-40B4-BE49-F238E27FC236}">
                          <a16:creationId xmlns:a16="http://schemas.microsoft.com/office/drawing/2014/main" id="{E22350DA-CAB6-2849-A488-72278F4CE7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1" name="Rectangle 14">
                      <a:extLst>
                        <a:ext uri="{FF2B5EF4-FFF2-40B4-BE49-F238E27FC236}">
                          <a16:creationId xmlns:a16="http://schemas.microsoft.com/office/drawing/2014/main" id="{211E16CA-D955-5F5B-3E58-BD5F9CB6CD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54" name="Group 6153">
                    <a:extLst>
                      <a:ext uri="{FF2B5EF4-FFF2-40B4-BE49-F238E27FC236}">
                        <a16:creationId xmlns:a16="http://schemas.microsoft.com/office/drawing/2014/main" id="{9DB46C77-C0BF-42D2-904E-044A948CBD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58" name="Rectangle 6157">
                      <a:extLst>
                        <a:ext uri="{FF2B5EF4-FFF2-40B4-BE49-F238E27FC236}">
                          <a16:creationId xmlns:a16="http://schemas.microsoft.com/office/drawing/2014/main" id="{FB99443D-22E9-EE49-0336-7C0DF1E258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9" name="Rectangle 6158">
                      <a:extLst>
                        <a:ext uri="{FF2B5EF4-FFF2-40B4-BE49-F238E27FC236}">
                          <a16:creationId xmlns:a16="http://schemas.microsoft.com/office/drawing/2014/main" id="{1AF9FE0C-E0B8-D760-3D28-2BBECF017C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55" name="Group 6154">
                    <a:extLst>
                      <a:ext uri="{FF2B5EF4-FFF2-40B4-BE49-F238E27FC236}">
                        <a16:creationId xmlns:a16="http://schemas.microsoft.com/office/drawing/2014/main" id="{121C9591-619A-9823-6995-8274C2864F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56" name="Rectangle 6155">
                      <a:extLst>
                        <a:ext uri="{FF2B5EF4-FFF2-40B4-BE49-F238E27FC236}">
                          <a16:creationId xmlns:a16="http://schemas.microsoft.com/office/drawing/2014/main" id="{082F2BBD-7F74-56A4-0200-3F0919DCE5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7" name="Rectangle 6156">
                      <a:extLst>
                        <a:ext uri="{FF2B5EF4-FFF2-40B4-BE49-F238E27FC236}">
                          <a16:creationId xmlns:a16="http://schemas.microsoft.com/office/drawing/2014/main" id="{5856FFC1-2DB6-844B-2FAB-0166BE4C4D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148" name="Rectangle 21">
                  <a:extLst>
                    <a:ext uri="{FF2B5EF4-FFF2-40B4-BE49-F238E27FC236}">
                      <a16:creationId xmlns:a16="http://schemas.microsoft.com/office/drawing/2014/main" id="{341EF6F2-AE3F-DDEB-F790-5E00F8A394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8EF9A89-F7FA-3C1D-0A9E-11DE71CB34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C4A505C4-E47F-EA3D-A871-0B076C2B51FF}"/>
                  </a:ext>
                </a:extLst>
              </p:cNvPr>
              <p:cNvSpPr txBox="1"/>
              <p:nvPr/>
            </p:nvSpPr>
            <p:spPr bwMode="auto">
              <a:xfrm>
                <a:off x="1002761" y="1573212"/>
                <a:ext cx="4152900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C4A505C4-E47F-EA3D-A871-0B076C2B5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2761" y="1573212"/>
                <a:ext cx="4152900" cy="9683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424C417-7857-6247-3A83-0982FDD23CC0}"/>
              </a:ext>
            </a:extLst>
          </p:cNvPr>
          <p:cNvSpPr txBox="1"/>
          <p:nvPr/>
        </p:nvSpPr>
        <p:spPr>
          <a:xfrm>
            <a:off x="913794" y="2576600"/>
            <a:ext cx="4241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an incompressible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CB254345-02DC-3FA8-B754-3EEF577CB66F}"/>
                  </a:ext>
                </a:extLst>
              </p:cNvPr>
              <p:cNvSpPr txBox="1"/>
              <p:nvPr/>
            </p:nvSpPr>
            <p:spPr bwMode="auto">
              <a:xfrm>
                <a:off x="758765" y="5737225"/>
                <a:ext cx="4152900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CB254345-02DC-3FA8-B754-3EEF577CB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765" y="5737225"/>
                <a:ext cx="4152900" cy="9683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Understanding Water Jet Propulsion - Working Principle, Design And  Advantages">
            <a:extLst>
              <a:ext uri="{FF2B5EF4-FFF2-40B4-BE49-F238E27FC236}">
                <a16:creationId xmlns:a16="http://schemas.microsoft.com/office/drawing/2014/main" id="{2E199469-5DF6-10DF-AEA1-DC50B7C56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61" y="3021693"/>
            <a:ext cx="4724400" cy="269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ump-jet - Wikipedia">
            <a:extLst>
              <a:ext uri="{FF2B5EF4-FFF2-40B4-BE49-F238E27FC236}">
                <a16:creationId xmlns:a16="http://schemas.microsoft.com/office/drawing/2014/main" id="{D2BC9BFB-96F5-499B-0EA9-D0862C7ED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855" y="1396061"/>
            <a:ext cx="3395426" cy="254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50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8" name="Title 1">
            <a:extLst>
              <a:ext uri="{FF2B5EF4-FFF2-40B4-BE49-F238E27FC236}">
                <a16:creationId xmlns:a16="http://schemas.microsoft.com/office/drawing/2014/main" id="{4E1F224A-B0AC-0628-16F2-399C09A5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062" y="76200"/>
            <a:ext cx="6085338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Frictionless Flow: The Bernoulli Equation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70225" y="5205413"/>
              <a:ext cx="1588" cy="1587"/>
            </p14:xfrm>
          </p:contentPart>
        </mc:Choice>
        <mc:Fallback xmlns="">
          <p:pic>
            <p:nvPicPr>
              <p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8937" y="5164151"/>
                <a:ext cx="84164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4F187AD-D9D7-220D-2E1E-777B619D6A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 rot="2442644">
            <a:off x="1318158" y="1520922"/>
            <a:ext cx="2676012" cy="4567451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41BFDE9F-96A8-BB5D-680C-FC00D0FC9FF8}"/>
                  </a:ext>
                </a:extLst>
              </p:cNvPr>
              <p:cNvSpPr txBox="1"/>
              <p:nvPr/>
            </p:nvSpPr>
            <p:spPr bwMode="auto">
              <a:xfrm>
                <a:off x="3357852" y="4114800"/>
                <a:ext cx="5176548" cy="12557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𝑔𝑑𝑧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41BFDE9F-96A8-BB5D-680C-FC00D0FC9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7852" y="4114800"/>
                <a:ext cx="5176548" cy="12557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8EF73C3C-8183-FB30-512D-7777A091EB29}"/>
              </a:ext>
            </a:extLst>
          </p:cNvPr>
          <p:cNvSpPr txBox="1"/>
          <p:nvPr/>
        </p:nvSpPr>
        <p:spPr>
          <a:xfrm>
            <a:off x="3581400" y="5257800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0070C0"/>
                </a:solidFill>
                <a:latin typeface="Times-Roman"/>
              </a:rPr>
              <a:t>This is Bernoulli’s equation for 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Times-Italic"/>
              </a:rPr>
              <a:t>unsteady frictionless flow along a streamline</a:t>
            </a:r>
            <a:endParaRPr lang="en-IN" dirty="0">
              <a:solidFill>
                <a:srgbClr val="0070C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EA6CB41-33AF-263A-7C93-EACB23EA8B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C0CC431B-1D07-8E2C-5DB8-7EC29514D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78E8AA11-C3C4-528A-9C14-E3564311D8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51759D0B-2764-0E9C-E823-9ED316F732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0F49D9C0-43F5-E441-03C4-29487F10D9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F86F3B5-A3F1-17A9-5DD9-3A74C296ED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248" name="Rectangle 10">
                      <a:extLst>
                        <a:ext uri="{FF2B5EF4-FFF2-40B4-BE49-F238E27FC236}">
                          <a16:creationId xmlns:a16="http://schemas.microsoft.com/office/drawing/2014/main" id="{AD4A2931-42E1-B2EF-6A67-D6398F0835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9" name="Rectangle 11">
                      <a:extLst>
                        <a:ext uri="{FF2B5EF4-FFF2-40B4-BE49-F238E27FC236}">
                          <a16:creationId xmlns:a16="http://schemas.microsoft.com/office/drawing/2014/main" id="{70125C38-FD2F-FB90-3807-8E85FACB03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31A04D1-9F73-5819-66A0-3F5F3EDC15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46" name="Rectangle 13">
                      <a:extLst>
                        <a:ext uri="{FF2B5EF4-FFF2-40B4-BE49-F238E27FC236}">
                          <a16:creationId xmlns:a16="http://schemas.microsoft.com/office/drawing/2014/main" id="{99F09B32-176D-B273-871C-E1DBB502D5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7" name="Rectangle 14">
                      <a:extLst>
                        <a:ext uri="{FF2B5EF4-FFF2-40B4-BE49-F238E27FC236}">
                          <a16:creationId xmlns:a16="http://schemas.microsoft.com/office/drawing/2014/main" id="{5ED01976-7CE7-BBFC-4547-17E366363A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0" name="Group 10239">
                    <a:extLst>
                      <a:ext uri="{FF2B5EF4-FFF2-40B4-BE49-F238E27FC236}">
                        <a16:creationId xmlns:a16="http://schemas.microsoft.com/office/drawing/2014/main" id="{78A15A62-2896-7E90-1A06-B299B646D8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44" name="Rectangle 10243">
                      <a:extLst>
                        <a:ext uri="{FF2B5EF4-FFF2-40B4-BE49-F238E27FC236}">
                          <a16:creationId xmlns:a16="http://schemas.microsoft.com/office/drawing/2014/main" id="{55B46443-7086-7748-FC1E-4E520C843E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5" name="Rectangle 10244">
                      <a:extLst>
                        <a:ext uri="{FF2B5EF4-FFF2-40B4-BE49-F238E27FC236}">
                          <a16:creationId xmlns:a16="http://schemas.microsoft.com/office/drawing/2014/main" id="{C6C956A7-A56D-397E-F21C-F3A50DF00E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1" name="Group 10240">
                    <a:extLst>
                      <a:ext uri="{FF2B5EF4-FFF2-40B4-BE49-F238E27FC236}">
                        <a16:creationId xmlns:a16="http://schemas.microsoft.com/office/drawing/2014/main" id="{783EE3BC-445A-48F4-FA41-D94BBC2767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2" name="Rectangle 10241">
                      <a:extLst>
                        <a:ext uri="{FF2B5EF4-FFF2-40B4-BE49-F238E27FC236}">
                          <a16:creationId xmlns:a16="http://schemas.microsoft.com/office/drawing/2014/main" id="{049DD48A-5A8B-1654-33D5-DADF745389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3" name="Rectangle 10242">
                      <a:extLst>
                        <a:ext uri="{FF2B5EF4-FFF2-40B4-BE49-F238E27FC236}">
                          <a16:creationId xmlns:a16="http://schemas.microsoft.com/office/drawing/2014/main" id="{4F67AA4F-D774-B7A2-1ABF-74CF994CEF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372D7A8B-BE4A-88EC-E348-9058F44E20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D24DC69-14D6-3967-787D-A65AA6B5E4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FD28DD5-8ABC-BB1E-FE4E-00E6D5C8ADBC}"/>
              </a:ext>
            </a:extLst>
          </p:cNvPr>
          <p:cNvSpPr txBox="1"/>
          <p:nvPr/>
        </p:nvSpPr>
        <p:spPr>
          <a:xfrm>
            <a:off x="4297406" y="3374607"/>
            <a:ext cx="4473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differential length of duct, </a:t>
            </a:r>
            <a:r>
              <a:rPr lang="en-US" i="1" dirty="0"/>
              <a:t>ds</a:t>
            </a:r>
          </a:p>
        </p:txBody>
      </p:sp>
    </p:spTree>
    <p:extLst>
      <p:ext uri="{BB962C8B-B14F-4D97-AF65-F5344CB8AC3E}">
        <p14:creationId xmlns:p14="http://schemas.microsoft.com/office/powerpoint/2010/main" val="225042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8" name="Title 1">
            <a:extLst>
              <a:ext uri="{FF2B5EF4-FFF2-40B4-BE49-F238E27FC236}">
                <a16:creationId xmlns:a16="http://schemas.microsoft.com/office/drawing/2014/main" id="{4E1F224A-B0AC-0628-16F2-399C09A5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76200"/>
            <a:ext cx="6400800" cy="1143000"/>
          </a:xfrm>
        </p:spPr>
        <p:txBody>
          <a:bodyPr/>
          <a:lstStyle/>
          <a:p>
            <a:pPr algn="l"/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Frictionless Flow: The Bernoulli Equation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70225" y="5205413"/>
              <a:ext cx="1588" cy="1587"/>
            </p14:xfrm>
          </p:contentPart>
        </mc:Choice>
        <mc:Fallback xmlns="">
          <p:pic>
            <p:nvPicPr>
              <p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8937" y="5164151"/>
                <a:ext cx="84164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4F187AD-D9D7-220D-2E1E-777B619D6A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 rot="2442644">
            <a:off x="1230404" y="1757450"/>
            <a:ext cx="2474572" cy="422363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41BFDE9F-96A8-BB5D-680C-FC00D0FC9FF8}"/>
                  </a:ext>
                </a:extLst>
              </p:cNvPr>
              <p:cNvSpPr txBox="1"/>
              <p:nvPr/>
            </p:nvSpPr>
            <p:spPr bwMode="auto">
              <a:xfrm>
                <a:off x="3586452" y="3657600"/>
                <a:ext cx="5176548" cy="12557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𝑔𝑑𝑧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41BFDE9F-96A8-BB5D-680C-FC00D0FC9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6452" y="3657600"/>
                <a:ext cx="5176548" cy="12557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00ADE33-996D-7C29-86F9-E640DE78BF38}"/>
              </a:ext>
            </a:extLst>
          </p:cNvPr>
          <p:cNvSpPr txBox="1"/>
          <p:nvPr/>
        </p:nvSpPr>
        <p:spPr>
          <a:xfrm>
            <a:off x="3127206" y="4648200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entire nozzle from inlet to exit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4D6962D5-DEA2-B236-70CF-C8DCEC3EB2C8}"/>
                  </a:ext>
                </a:extLst>
              </p:cNvPr>
              <p:cNvSpPr txBox="1"/>
              <p:nvPr/>
            </p:nvSpPr>
            <p:spPr bwMode="auto">
              <a:xfrm>
                <a:off x="2667000" y="5181600"/>
                <a:ext cx="5709948" cy="12557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𝑔𝑑𝑧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nary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4D6962D5-DEA2-B236-70CF-C8DCEC3EB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5181600"/>
                <a:ext cx="5709948" cy="12557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ED12C551-0E24-FB7E-C4EA-8CB558C21D3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3DE55472-36BB-9AF0-BADE-347CD8E4B3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73905E31-2BE7-10FA-68D1-CEFEF2ACFB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7288669-FAB8-85DB-A62F-A267357FB7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83D369D8-DCCC-8B0C-6BCB-F6A90BB1DE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C4BCD44-D980-D28B-F70B-0FC8609153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248" name="Rectangle 10">
                      <a:extLst>
                        <a:ext uri="{FF2B5EF4-FFF2-40B4-BE49-F238E27FC236}">
                          <a16:creationId xmlns:a16="http://schemas.microsoft.com/office/drawing/2014/main" id="{DEBCF037-63DE-1E1B-65AF-369513848C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9" name="Rectangle 11">
                      <a:extLst>
                        <a:ext uri="{FF2B5EF4-FFF2-40B4-BE49-F238E27FC236}">
                          <a16:creationId xmlns:a16="http://schemas.microsoft.com/office/drawing/2014/main" id="{2B214379-13FD-FB33-2B9A-168A192BBB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5C61023-DDFD-3A8E-412E-2AD9E9732E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46" name="Rectangle 13">
                      <a:extLst>
                        <a:ext uri="{FF2B5EF4-FFF2-40B4-BE49-F238E27FC236}">
                          <a16:creationId xmlns:a16="http://schemas.microsoft.com/office/drawing/2014/main" id="{696647AF-10B5-FCC8-5311-96C80862E1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7" name="Rectangle 14">
                      <a:extLst>
                        <a:ext uri="{FF2B5EF4-FFF2-40B4-BE49-F238E27FC236}">
                          <a16:creationId xmlns:a16="http://schemas.microsoft.com/office/drawing/2014/main" id="{0F0B5420-1ACC-C1DF-AB4C-C03D7189A4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0" name="Group 10239">
                    <a:extLst>
                      <a:ext uri="{FF2B5EF4-FFF2-40B4-BE49-F238E27FC236}">
                        <a16:creationId xmlns:a16="http://schemas.microsoft.com/office/drawing/2014/main" id="{0215F846-29D2-88E7-BCE1-0F65CB4D48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44" name="Rectangle 10243">
                      <a:extLst>
                        <a:ext uri="{FF2B5EF4-FFF2-40B4-BE49-F238E27FC236}">
                          <a16:creationId xmlns:a16="http://schemas.microsoft.com/office/drawing/2014/main" id="{911C0EF1-5463-8D60-F91A-1CF11D22E4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5" name="Rectangle 10244">
                      <a:extLst>
                        <a:ext uri="{FF2B5EF4-FFF2-40B4-BE49-F238E27FC236}">
                          <a16:creationId xmlns:a16="http://schemas.microsoft.com/office/drawing/2014/main" id="{6ED0FB86-B774-8072-20EB-C4ECA15EF8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1" name="Group 10240">
                    <a:extLst>
                      <a:ext uri="{FF2B5EF4-FFF2-40B4-BE49-F238E27FC236}">
                        <a16:creationId xmlns:a16="http://schemas.microsoft.com/office/drawing/2014/main" id="{26672016-5D42-750A-9383-8498F35E05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2" name="Rectangle 10241">
                      <a:extLst>
                        <a:ext uri="{FF2B5EF4-FFF2-40B4-BE49-F238E27FC236}">
                          <a16:creationId xmlns:a16="http://schemas.microsoft.com/office/drawing/2014/main" id="{D4E2EC41-95FE-41A2-5165-E89F23AD49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3" name="Rectangle 10242">
                      <a:extLst>
                        <a:ext uri="{FF2B5EF4-FFF2-40B4-BE49-F238E27FC236}">
                          <a16:creationId xmlns:a16="http://schemas.microsoft.com/office/drawing/2014/main" id="{49B687F3-2C7D-F4BE-7DEB-1D033FBA64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4008E9C3-5AA9-3817-4EAF-9A00378206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C6CFC16-F6C3-038B-8F97-3F218CB3C1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8586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8" name="Title 1">
            <a:extLst>
              <a:ext uri="{FF2B5EF4-FFF2-40B4-BE49-F238E27FC236}">
                <a16:creationId xmlns:a16="http://schemas.microsoft.com/office/drawing/2014/main" id="{4E1F224A-B0AC-0628-16F2-399C09A5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76200"/>
            <a:ext cx="5486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Frictionless Flow: The Bernoulli Equation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70225" y="5205413"/>
              <a:ext cx="1588" cy="1587"/>
            </p14:xfrm>
          </p:contentPart>
        </mc:Choice>
        <mc:Fallback xmlns="">
          <p:pic>
            <p:nvPicPr>
              <p:cNvPr id="10257" name="Ink 18">
                <a:extLst>
                  <a:ext uri="{FF2B5EF4-FFF2-40B4-BE49-F238E27FC236}">
                    <a16:creationId xmlns:a16="http://schemas.microsoft.com/office/drawing/2014/main" id="{7E76E85C-0C86-62FA-7955-17FF10F199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8937" y="5164151"/>
                <a:ext cx="84164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4F187AD-D9D7-220D-2E1E-777B619D6A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 rot="2442644">
            <a:off x="1296708" y="1578739"/>
            <a:ext cx="2626772" cy="448340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0ADE33-996D-7C29-86F9-E640DE78BF38}"/>
              </a:ext>
            </a:extLst>
          </p:cNvPr>
          <p:cNvSpPr txBox="1"/>
          <p:nvPr/>
        </p:nvSpPr>
        <p:spPr>
          <a:xfrm>
            <a:off x="3127206" y="4267200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entire nozzle from inlet to exit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4D6962D5-DEA2-B236-70CF-C8DCEC3EB2C8}"/>
                  </a:ext>
                </a:extLst>
              </p:cNvPr>
              <p:cNvSpPr txBox="1"/>
              <p:nvPr/>
            </p:nvSpPr>
            <p:spPr bwMode="auto">
              <a:xfrm>
                <a:off x="2900652" y="4992690"/>
                <a:ext cx="5786148" cy="12557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nary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4D6962D5-DEA2-B236-70CF-C8DCEC3EB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00652" y="4992690"/>
                <a:ext cx="5786148" cy="12557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45232FD2-435C-8A7C-9903-78B0F3BBFF4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2A8ACE0B-F6E3-64D6-C7D3-DE4A51ED6D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C9E2BAD8-C6FD-B4AD-FA99-5CE37551AA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2418F0C7-A2B8-0966-8C9F-5A90EAC34B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DFB4A107-9237-BC12-F3B1-FBE64E0DAD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50C5EE48-CB8C-3295-52B1-66D7A6A57E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247" name="Rectangle 10">
                      <a:extLst>
                        <a:ext uri="{FF2B5EF4-FFF2-40B4-BE49-F238E27FC236}">
                          <a16:creationId xmlns:a16="http://schemas.microsoft.com/office/drawing/2014/main" id="{049919D8-ACFE-84C5-30B7-6F030B4571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8" name="Rectangle 11">
                      <a:extLst>
                        <a:ext uri="{FF2B5EF4-FFF2-40B4-BE49-F238E27FC236}">
                          <a16:creationId xmlns:a16="http://schemas.microsoft.com/office/drawing/2014/main" id="{866C07A6-A47F-A848-6568-466FB5197E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19764AA-EF99-556D-F0A7-46758ECC09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45" name="Rectangle 13">
                      <a:extLst>
                        <a:ext uri="{FF2B5EF4-FFF2-40B4-BE49-F238E27FC236}">
                          <a16:creationId xmlns:a16="http://schemas.microsoft.com/office/drawing/2014/main" id="{60B4A7E3-AF67-6A9C-5978-A313567E4B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6" name="Rectangle 14">
                      <a:extLst>
                        <a:ext uri="{FF2B5EF4-FFF2-40B4-BE49-F238E27FC236}">
                          <a16:creationId xmlns:a16="http://schemas.microsoft.com/office/drawing/2014/main" id="{B7954039-AEB4-FBC3-B943-4037A807A3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1EFBFBC-8889-0AA2-61D5-B47704B878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43" name="Rectangle 10242">
                      <a:extLst>
                        <a:ext uri="{FF2B5EF4-FFF2-40B4-BE49-F238E27FC236}">
                          <a16:creationId xmlns:a16="http://schemas.microsoft.com/office/drawing/2014/main" id="{3FF4AB63-F819-E1A0-8A9B-77A9DB37C9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4" name="Rectangle 10243">
                      <a:extLst>
                        <a:ext uri="{FF2B5EF4-FFF2-40B4-BE49-F238E27FC236}">
                          <a16:creationId xmlns:a16="http://schemas.microsoft.com/office/drawing/2014/main" id="{D057AB9D-C2E6-C807-41ED-2C3949AC86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0" name="Group 10239">
                    <a:extLst>
                      <a:ext uri="{FF2B5EF4-FFF2-40B4-BE49-F238E27FC236}">
                        <a16:creationId xmlns:a16="http://schemas.microsoft.com/office/drawing/2014/main" id="{F6F00DB9-AFA3-CD6F-93C3-426BA52486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1" name="Rectangle 10240">
                      <a:extLst>
                        <a:ext uri="{FF2B5EF4-FFF2-40B4-BE49-F238E27FC236}">
                          <a16:creationId xmlns:a16="http://schemas.microsoft.com/office/drawing/2014/main" id="{0211BAAF-C733-4ADE-57FC-E1CA471795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2" name="Rectangle 10241">
                      <a:extLst>
                        <a:ext uri="{FF2B5EF4-FFF2-40B4-BE49-F238E27FC236}">
                          <a16:creationId xmlns:a16="http://schemas.microsoft.com/office/drawing/2014/main" id="{96A2DA0F-53E1-7FBD-164A-86D219A147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D74450C-AB82-34DC-227B-096F3A4B2D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175DCA0-C0BF-75BB-4337-4743EA361F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013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9EDBB-2A1D-458D-9078-4CAAD64F2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143000"/>
          </a:xfrm>
        </p:spPr>
        <p:txBody>
          <a:bodyPr/>
          <a:lstStyle/>
          <a:p>
            <a:r>
              <a:rPr lang="en-IN" sz="2800" dirty="0"/>
              <a:t>Barotropic Fluids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4DE08B-19CF-4DEC-F6BC-F853E10607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219200"/>
                <a:ext cx="8518525" cy="4114800"/>
              </a:xfrm>
            </p:spPr>
            <p:txBody>
              <a:bodyPr/>
              <a:lstStyle/>
              <a:p>
                <a:r>
                  <a:rPr lang="en-US" sz="2400" dirty="0"/>
                  <a:t>A barotropic fluid is one in which surfaces of constant pressure and constant density are parallel.</a:t>
                </a:r>
              </a:p>
              <a:p>
                <a:r>
                  <a:rPr lang="en-US" sz="2400" dirty="0"/>
                  <a:t>In a barotropic fluid the density is constant along a constant pressure surface.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Bernoulli’s equation for a Barotropic fluid is: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4DE08B-19CF-4DEC-F6BC-F853E10607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219200"/>
                <a:ext cx="8518525" cy="4114800"/>
              </a:xfrm>
              <a:blipFill>
                <a:blip r:embed="rId2"/>
                <a:stretch>
                  <a:fillRect l="-1002" t="-11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EC0C00A8-8216-5507-9B22-E6327FF1D530}"/>
                  </a:ext>
                </a:extLst>
              </p:cNvPr>
              <p:cNvSpPr txBox="1"/>
              <p:nvPr/>
            </p:nvSpPr>
            <p:spPr bwMode="auto">
              <a:xfrm>
                <a:off x="1676400" y="4191000"/>
                <a:ext cx="5786148" cy="12557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EC0C00A8-8216-5507-9B22-E6327FF1D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4191000"/>
                <a:ext cx="5786148" cy="12557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F197BDD7-FBF4-46F8-7F94-AFBF913F34EF}"/>
                  </a:ext>
                </a:extLst>
              </p:cNvPr>
              <p:cNvSpPr txBox="1"/>
              <p:nvPr/>
            </p:nvSpPr>
            <p:spPr bwMode="auto">
              <a:xfrm>
                <a:off x="1049366" y="5211451"/>
                <a:ext cx="7141873" cy="12557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𝑜𝑢𝑡𝑙𝑒𝑡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𝑖𝑛𝑙𝑒𝑡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F197BDD7-FBF4-46F8-7F94-AFBF913F3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9366" y="5211451"/>
                <a:ext cx="7141873" cy="12557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1B28F5B-3AE3-D092-83C7-82819DCAD39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C01D1C95-E43E-FE7A-AD07-62F30D2C86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97FBC9BE-AB2F-D2B0-469C-79B2B2C0A2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72056CCF-C142-02DC-1B2B-CD7E4AAF90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C5232A8-F8D8-619E-198D-5B841F0467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8683890-A64B-0035-29B6-03C6CB3ADB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C2908AAE-0F26-8AFE-430C-4D1302DC91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52EB9A1F-D459-6CCD-8DC0-8BA8050B1A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962C1011-1F70-19A4-C2F4-4A6307EBA4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D1F3CBF3-4DC1-7173-CFF8-084D2989D5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73A4C629-3ECB-EB20-C116-D5D7E57C4D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69014BDD-1F5E-725C-107E-ED7602CADB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35164ECF-18EA-8454-F7D4-A779565463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3F21FD90-18F6-1306-EA33-EF2810A99B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DEA83D2B-3674-CC5E-60E3-7F8E0CB112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6B653E41-C2D4-B5BB-E675-13A986AD3C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5BDF9B4D-D2E3-BE48-9378-C6C2AA5E84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142687DF-0FD9-631F-F486-0551DC9F9C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79825AC-E229-07F6-0FE5-0A7E73D8CA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7727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9EDBB-2A1D-458D-9078-4CAAD64F2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76200"/>
            <a:ext cx="6347402" cy="1143000"/>
          </a:xfrm>
        </p:spPr>
        <p:txBody>
          <a:bodyPr/>
          <a:lstStyle/>
          <a:p>
            <a:r>
              <a:rPr lang="en-IN" sz="2800" dirty="0"/>
              <a:t>Bernoulli’s Model for Steady Incompressible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98B27225-18F9-1C5D-6705-2EC47B7E09E1}"/>
                  </a:ext>
                </a:extLst>
              </p:cNvPr>
              <p:cNvSpPr txBox="1"/>
              <p:nvPr/>
            </p:nvSpPr>
            <p:spPr bwMode="auto">
              <a:xfrm>
                <a:off x="304800" y="2743200"/>
                <a:ext cx="5786148" cy="12557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e>
                      </m:nary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98B27225-18F9-1C5D-6705-2EC47B7E0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743200"/>
                <a:ext cx="5786148" cy="12557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8BEDF622-AFCA-BCD4-FE46-8E0AE3EF48B6}"/>
                  </a:ext>
                </a:extLst>
              </p:cNvPr>
              <p:cNvSpPr txBox="1"/>
              <p:nvPr/>
            </p:nvSpPr>
            <p:spPr bwMode="auto">
              <a:xfrm>
                <a:off x="2443452" y="3505200"/>
                <a:ext cx="5786148" cy="12557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8BEDF622-AFCA-BCD4-FE46-8E0AE3EF4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3452" y="3505200"/>
                <a:ext cx="5786148" cy="12557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E5B3D634-250E-0C25-992C-5C788ECD97B0}"/>
              </a:ext>
            </a:extLst>
          </p:cNvPr>
          <p:cNvSpPr txBox="1"/>
          <p:nvPr/>
        </p:nvSpPr>
        <p:spPr>
          <a:xfrm>
            <a:off x="457200" y="1143000"/>
            <a:ext cx="7391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Bernoulli’s Model for a general frictionless Flow: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AE4FD9-6379-B820-22AB-BA77A60339BE}"/>
              </a:ext>
            </a:extLst>
          </p:cNvPr>
          <p:cNvSpPr txBox="1"/>
          <p:nvPr/>
        </p:nvSpPr>
        <p:spPr>
          <a:xfrm>
            <a:off x="304800" y="2438400"/>
            <a:ext cx="77724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For an incompressible flow change in density is negligible.</a:t>
            </a:r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30BADE-62E9-A892-1BDA-3EC1C600C072}"/>
              </a:ext>
            </a:extLst>
          </p:cNvPr>
          <p:cNvSpPr txBox="1"/>
          <p:nvPr/>
        </p:nvSpPr>
        <p:spPr>
          <a:xfrm>
            <a:off x="304800" y="4419600"/>
            <a:ext cx="8229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For a steady incompressible flow  incompressible flow change in density is negligible.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EF2A2AF0-95FD-A761-81DC-562327FACF11}"/>
                  </a:ext>
                </a:extLst>
              </p:cNvPr>
              <p:cNvSpPr txBox="1"/>
              <p:nvPr/>
            </p:nvSpPr>
            <p:spPr bwMode="auto">
              <a:xfrm>
                <a:off x="3053052" y="4800600"/>
                <a:ext cx="5786148" cy="762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EF2A2AF0-95FD-A761-81DC-562327FAC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3052" y="4800600"/>
                <a:ext cx="5786148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6">
                <a:extLst>
                  <a:ext uri="{FF2B5EF4-FFF2-40B4-BE49-F238E27FC236}">
                    <a16:creationId xmlns:a16="http://schemas.microsoft.com/office/drawing/2014/main" id="{A7677F54-A6EC-CAE1-B7D9-550ACD1DA3FC}"/>
                  </a:ext>
                </a:extLst>
              </p:cNvPr>
              <p:cNvSpPr txBox="1"/>
              <p:nvPr/>
            </p:nvSpPr>
            <p:spPr bwMode="auto">
              <a:xfrm>
                <a:off x="2819400" y="1524000"/>
                <a:ext cx="5786148" cy="12557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𝑛𝑙𝑒𝑡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p>
                        <m:e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nary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7" name="Object 6">
                <a:extLst>
                  <a:ext uri="{FF2B5EF4-FFF2-40B4-BE49-F238E27FC236}">
                    <a16:creationId xmlns:a16="http://schemas.microsoft.com/office/drawing/2014/main" id="{A7677F54-A6EC-CAE1-B7D9-550ACD1DA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524000"/>
                <a:ext cx="5786148" cy="12557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6">
                <a:extLst>
                  <a:ext uri="{FF2B5EF4-FFF2-40B4-BE49-F238E27FC236}">
                    <a16:creationId xmlns:a16="http://schemas.microsoft.com/office/drawing/2014/main" id="{2371C305-2D07-3CD7-4977-E5BEA063A9F0}"/>
                  </a:ext>
                </a:extLst>
              </p:cNvPr>
              <p:cNvSpPr txBox="1"/>
              <p:nvPr/>
            </p:nvSpPr>
            <p:spPr bwMode="auto">
              <a:xfrm>
                <a:off x="784801" y="5526090"/>
                <a:ext cx="7292399" cy="12557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𝐶𝑜𝑛𝑠𝑡𝑎𝑛𝑡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8" name="Object 6">
                <a:extLst>
                  <a:ext uri="{FF2B5EF4-FFF2-40B4-BE49-F238E27FC236}">
                    <a16:creationId xmlns:a16="http://schemas.microsoft.com/office/drawing/2014/main" id="{2371C305-2D07-3CD7-4977-E5BEA063A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801" y="5526090"/>
                <a:ext cx="7292399" cy="12557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C791CDF0-35CB-3704-9A28-69DF4A2E035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9" name="Picture 28" descr="Logo usage Guidelines">
              <a:extLst>
                <a:ext uri="{FF2B5EF4-FFF2-40B4-BE49-F238E27FC236}">
                  <a16:creationId xmlns:a16="http://schemas.microsoft.com/office/drawing/2014/main" id="{571DE943-9D78-FD76-DD49-94DE397793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 38">
              <a:extLst>
                <a:ext uri="{FF2B5EF4-FFF2-40B4-BE49-F238E27FC236}">
                  <a16:creationId xmlns:a16="http://schemas.microsoft.com/office/drawing/2014/main" id="{C9E83D8E-D203-D99A-8003-C307D0B305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09782675-E2B0-BB7C-955F-6B9B0C847C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5BC14848-BF03-B6DB-FBAA-262C94B0BB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0418C0EF-5290-BD29-D2C9-8B3EB01C01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5" name="Rectangle 10">
                      <a:extLst>
                        <a:ext uri="{FF2B5EF4-FFF2-40B4-BE49-F238E27FC236}">
                          <a16:creationId xmlns:a16="http://schemas.microsoft.com/office/drawing/2014/main" id="{BEBF2414-7296-EFCD-D236-1ED6484029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3825C576-08E4-09BD-E15D-7BB09622A5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1320E938-4AE3-FFB5-D9E8-B09F1CAD16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" name="Rectangle 13">
                      <a:extLst>
                        <a:ext uri="{FF2B5EF4-FFF2-40B4-BE49-F238E27FC236}">
                          <a16:creationId xmlns:a16="http://schemas.microsoft.com/office/drawing/2014/main" id="{D612C4DA-3AEF-BD53-C6BD-6C783F6758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4">
                      <a:extLst>
                        <a:ext uri="{FF2B5EF4-FFF2-40B4-BE49-F238E27FC236}">
                          <a16:creationId xmlns:a16="http://schemas.microsoft.com/office/drawing/2014/main" id="{ABFC098A-6690-406C-7737-1FCC9F58A1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59C46BF7-B92C-6E5E-6525-CD77B80089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0E5301D4-3937-521A-1B57-C1C68F98A3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09CD1E4C-9AA0-DBE5-3480-5948282EE5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66BFD3E5-322D-D66F-C1D0-05AA5612E2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2987E5F2-08B9-6F5E-3438-B73B3A32C1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8C8FE3A3-C80C-6148-BD13-44F6F29796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4" name="Rectangle 21">
                  <a:extLst>
                    <a:ext uri="{FF2B5EF4-FFF2-40B4-BE49-F238E27FC236}">
                      <a16:creationId xmlns:a16="http://schemas.microsoft.com/office/drawing/2014/main" id="{C0C90BB7-7F09-28CE-1DD7-5A423EBBF1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B1F846D-DA7B-6753-BCB4-AECBCDAB05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5605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9356</TotalTime>
  <Words>1343</Words>
  <Application>Microsoft Office PowerPoint</Application>
  <PresentationFormat>On-screen Show (4:3)</PresentationFormat>
  <Paragraphs>160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Brush Script Std</vt:lpstr>
      <vt:lpstr>Cambria Math</vt:lpstr>
      <vt:lpstr>MathPiOneItalic</vt:lpstr>
      <vt:lpstr>Script MT Bold</vt:lpstr>
      <vt:lpstr>Symbol</vt:lpstr>
      <vt:lpstr>Times New Roman</vt:lpstr>
      <vt:lpstr>Times-Bold</vt:lpstr>
      <vt:lpstr>Times-Italic</vt:lpstr>
      <vt:lpstr>Times-Roman</vt:lpstr>
      <vt:lpstr>Default Design</vt:lpstr>
      <vt:lpstr>Localization of  Conservation Laws</vt:lpstr>
      <vt:lpstr>Conservation Laws for a finite CV</vt:lpstr>
      <vt:lpstr>Need for Localization of  Conservation Laws</vt:lpstr>
      <vt:lpstr>Conservation of Mass for an Infinitesimal CV in A Fluid  Flow</vt:lpstr>
      <vt:lpstr>Continuity Equation for Fluid  flows</vt:lpstr>
      <vt:lpstr>Continuity Equation in Cartesian System</vt:lpstr>
      <vt:lpstr>Continuity Equation in Cylindrical Polar Coordinates</vt:lpstr>
      <vt:lpstr>Continuity Equation in Cylindrical Polar Coordinates</vt:lpstr>
      <vt:lpstr>PowerPoint Presentation</vt:lpstr>
      <vt:lpstr>Continuity Equation in Cylindrical Polar Coordinates </vt:lpstr>
      <vt:lpstr>Continuity Equation in Cylindrical Polar Coordinates </vt:lpstr>
      <vt:lpstr>Transformation Function for CCS to SCS</vt:lpstr>
      <vt:lpstr>Continuity Equation for Fluid  flows</vt:lpstr>
      <vt:lpstr>Differential Form of Momentum Conservation Equations for Fluid Flows</vt:lpstr>
      <vt:lpstr>Shear Stress in Fluid Flows</vt:lpstr>
      <vt:lpstr>Frictionless Flow: The Bernoulli Equation</vt:lpstr>
      <vt:lpstr>Frictionless Flow: The Bernoulli Equation</vt:lpstr>
      <vt:lpstr>Conservation of Mass to Bernoulli’s Flow Element</vt:lpstr>
      <vt:lpstr>Conservation of Mass to Bernoulli’s Flow Element</vt:lpstr>
      <vt:lpstr>Conservation Momentum to Bernoulli’s Flow</vt:lpstr>
      <vt:lpstr>Conservation Momentum to Bernoulli’s Flow</vt:lpstr>
      <vt:lpstr>Frictionless Flow: The Bernoulli Equation</vt:lpstr>
      <vt:lpstr>Frictionless Flow: The Bernoulli Equation</vt:lpstr>
      <vt:lpstr>Frictionless Flow: The Bernoulli Equation</vt:lpstr>
      <vt:lpstr>Barotropic Fluids</vt:lpstr>
      <vt:lpstr>Bernoulli’s Model for Steady Incompressible Flows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659</cp:revision>
  <cp:lastPrinted>2002-01-11T03:20:09Z</cp:lastPrinted>
  <dcterms:created xsi:type="dcterms:W3CDTF">2002-01-11T02:48:10Z</dcterms:created>
  <dcterms:modified xsi:type="dcterms:W3CDTF">2025-09-25T02:30:09Z</dcterms:modified>
</cp:coreProperties>
</file>